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59" r:id="rId2"/>
    <p:sldId id="314" r:id="rId3"/>
    <p:sldId id="315" r:id="rId4"/>
    <p:sldId id="318" r:id="rId5"/>
    <p:sldId id="321" r:id="rId6"/>
    <p:sldId id="322" r:id="rId7"/>
    <p:sldId id="274" r:id="rId8"/>
    <p:sldId id="272" r:id="rId9"/>
    <p:sldId id="273" r:id="rId10"/>
    <p:sldId id="262" r:id="rId11"/>
    <p:sldId id="265" r:id="rId12"/>
    <p:sldId id="279" r:id="rId13"/>
    <p:sldId id="264" r:id="rId14"/>
    <p:sldId id="280" r:id="rId15"/>
    <p:sldId id="270" r:id="rId16"/>
    <p:sldId id="286" r:id="rId17"/>
    <p:sldId id="257" r:id="rId18"/>
    <p:sldId id="281" r:id="rId19"/>
    <p:sldId id="268" r:id="rId20"/>
    <p:sldId id="269" r:id="rId21"/>
    <p:sldId id="282" r:id="rId22"/>
    <p:sldId id="271" r:id="rId23"/>
    <p:sldId id="283" r:id="rId24"/>
    <p:sldId id="284" r:id="rId25"/>
    <p:sldId id="275" r:id="rId26"/>
    <p:sldId id="276" r:id="rId27"/>
    <p:sldId id="285" r:id="rId28"/>
    <p:sldId id="287" r:id="rId29"/>
    <p:sldId id="334" r:id="rId30"/>
    <p:sldId id="289" r:id="rId31"/>
    <p:sldId id="290" r:id="rId32"/>
    <p:sldId id="292" r:id="rId33"/>
    <p:sldId id="295" r:id="rId34"/>
    <p:sldId id="296" r:id="rId35"/>
    <p:sldId id="277" r:id="rId36"/>
    <p:sldId id="278" r:id="rId37"/>
    <p:sldId id="297" r:id="rId38"/>
    <p:sldId id="298" r:id="rId39"/>
    <p:sldId id="299" r:id="rId40"/>
    <p:sldId id="308" r:id="rId41"/>
    <p:sldId id="307" r:id="rId42"/>
    <p:sldId id="309" r:id="rId43"/>
    <p:sldId id="310" r:id="rId44"/>
    <p:sldId id="357" r:id="rId45"/>
    <p:sldId id="361" r:id="rId46"/>
    <p:sldId id="36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1400" autoAdjust="0"/>
  </p:normalViewPr>
  <p:slideViewPr>
    <p:cSldViewPr snapToGrid="0">
      <p:cViewPr varScale="1">
        <p:scale>
          <a:sx n="55" d="100"/>
          <a:sy n="55"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8FA76-A9EB-41BC-8DFB-5B1866DC32E2}"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C70BCB-59BF-49E2-B18B-44327F4F54A8}" type="slidenum">
              <a:rPr lang="en-US" smtClean="0"/>
              <a:t>‹#›</a:t>
            </a:fld>
            <a:endParaRPr lang="en-US"/>
          </a:p>
        </p:txBody>
      </p:sp>
    </p:spTree>
    <p:extLst>
      <p:ext uri="{BB962C8B-B14F-4D97-AF65-F5344CB8AC3E}">
        <p14:creationId xmlns:p14="http://schemas.microsoft.com/office/powerpoint/2010/main" val="2293414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92113C6-B4A8-4837-AD2B-B025A28ACC5C}" type="slidenum">
              <a:rPr lang="en-US" altLang="en-US" smtClean="0">
                <a:solidFill>
                  <a:srgbClr val="000000"/>
                </a:solidFill>
              </a:rPr>
              <a:pPr>
                <a:spcBef>
                  <a:spcPct val="0"/>
                </a:spcBef>
              </a:pPr>
              <a:t>1</a:t>
            </a:fld>
            <a:endParaRPr lang="en-US" altLang="en-US">
              <a:solidFill>
                <a:srgbClr val="000000"/>
              </a:solidFill>
            </a:endParaRPr>
          </a:p>
        </p:txBody>
      </p:sp>
    </p:spTree>
    <p:extLst>
      <p:ext uri="{BB962C8B-B14F-4D97-AF65-F5344CB8AC3E}">
        <p14:creationId xmlns:p14="http://schemas.microsoft.com/office/powerpoint/2010/main" val="1638439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54449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657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5511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54DBA3-B5D2-454E-8403-DA98F7FCB7DA}"/>
              </a:ext>
            </a:extLst>
          </p:cNvPr>
          <p:cNvSpPr>
            <a:spLocks noGrp="1" noChangeArrowheads="1"/>
          </p:cNvSpPr>
          <p:nvPr>
            <p:ph type="sldNum" sz="quarter" idx="5"/>
          </p:nvPr>
        </p:nvSpPr>
        <p:spPr>
          <a:ln/>
        </p:spPr>
        <p:txBody>
          <a:bodyPr/>
          <a:lstStyle/>
          <a:p>
            <a:fld id="{A595414C-89DE-42F9-8ABE-D04048A35676}" type="slidenum">
              <a:rPr lang="en-US" altLang="en-US"/>
              <a:pPr/>
              <a:t>14</a:t>
            </a:fld>
            <a:endParaRPr lang="en-US" altLang="en-US"/>
          </a:p>
        </p:txBody>
      </p:sp>
      <p:sp>
        <p:nvSpPr>
          <p:cNvPr id="394242" name="Rectangle 2">
            <a:extLst>
              <a:ext uri="{FF2B5EF4-FFF2-40B4-BE49-F238E27FC236}">
                <a16:creationId xmlns:a16="http://schemas.microsoft.com/office/drawing/2014/main" id="{8C6235B7-DDCC-4BC8-A383-D0CADA8ECF17}"/>
              </a:ext>
            </a:extLst>
          </p:cNvPr>
          <p:cNvSpPr>
            <a:spLocks noGrp="1" noRot="1" noChangeAspect="1" noChangeArrowheads="1" noTextEdit="1"/>
          </p:cNvSpPr>
          <p:nvPr>
            <p:ph type="sldImg"/>
          </p:nvPr>
        </p:nvSpPr>
        <p:spPr>
          <a:ln/>
        </p:spPr>
      </p:sp>
      <p:sp>
        <p:nvSpPr>
          <p:cNvPr id="394243" name="Rectangle 3">
            <a:extLst>
              <a:ext uri="{FF2B5EF4-FFF2-40B4-BE49-F238E27FC236}">
                <a16:creationId xmlns:a16="http://schemas.microsoft.com/office/drawing/2014/main" id="{FF81FFBB-9296-41BE-A84B-9C0E3A31FF7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F96D1A-97E9-4A92-93F0-1632328D4F8D}"/>
              </a:ext>
            </a:extLst>
          </p:cNvPr>
          <p:cNvSpPr>
            <a:spLocks noGrp="1" noChangeArrowheads="1"/>
          </p:cNvSpPr>
          <p:nvPr>
            <p:ph type="sldNum" sz="quarter" idx="5"/>
          </p:nvPr>
        </p:nvSpPr>
        <p:spPr>
          <a:ln/>
        </p:spPr>
        <p:txBody>
          <a:bodyPr/>
          <a:lstStyle/>
          <a:p>
            <a:fld id="{475FA142-08EE-45F3-A396-AB3FFFEE122C}" type="slidenum">
              <a:rPr lang="en-US" altLang="en-US"/>
              <a:pPr/>
              <a:t>15</a:t>
            </a:fld>
            <a:endParaRPr lang="en-US" altLang="en-US"/>
          </a:p>
        </p:txBody>
      </p:sp>
      <p:sp>
        <p:nvSpPr>
          <p:cNvPr id="395266" name="Rectangle 2">
            <a:extLst>
              <a:ext uri="{FF2B5EF4-FFF2-40B4-BE49-F238E27FC236}">
                <a16:creationId xmlns:a16="http://schemas.microsoft.com/office/drawing/2014/main" id="{83285993-22A6-47AF-929E-41D2CD78C088}"/>
              </a:ext>
            </a:extLst>
          </p:cNvPr>
          <p:cNvSpPr>
            <a:spLocks noGrp="1" noRot="1" noChangeAspect="1" noChangeArrowheads="1" noTextEdit="1"/>
          </p:cNvSpPr>
          <p:nvPr>
            <p:ph type="sldImg"/>
          </p:nvPr>
        </p:nvSpPr>
        <p:spPr>
          <a:ln/>
        </p:spPr>
      </p:sp>
      <p:sp>
        <p:nvSpPr>
          <p:cNvPr id="395267" name="Rectangle 3">
            <a:extLst>
              <a:ext uri="{FF2B5EF4-FFF2-40B4-BE49-F238E27FC236}">
                <a16:creationId xmlns:a16="http://schemas.microsoft.com/office/drawing/2014/main" id="{95C9507E-41EF-4AEC-8FA7-56CA231B08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236A15B-CE78-4501-901B-F626A98263A6}"/>
              </a:ext>
            </a:extLst>
          </p:cNvPr>
          <p:cNvSpPr>
            <a:spLocks noGrp="1" noChangeArrowheads="1"/>
          </p:cNvSpPr>
          <p:nvPr>
            <p:ph type="sldNum" sz="quarter" idx="5"/>
          </p:nvPr>
        </p:nvSpPr>
        <p:spPr>
          <a:ln/>
        </p:spPr>
        <p:txBody>
          <a:bodyPr/>
          <a:lstStyle/>
          <a:p>
            <a:fld id="{22296D71-C0FD-4DD9-B46C-381BC25D1652}" type="slidenum">
              <a:rPr lang="en-US" altLang="en-US"/>
              <a:pPr/>
              <a:t>17</a:t>
            </a:fld>
            <a:endParaRPr lang="en-US" altLang="en-US"/>
          </a:p>
        </p:txBody>
      </p:sp>
      <p:sp>
        <p:nvSpPr>
          <p:cNvPr id="396290" name="Rectangle 2">
            <a:extLst>
              <a:ext uri="{FF2B5EF4-FFF2-40B4-BE49-F238E27FC236}">
                <a16:creationId xmlns:a16="http://schemas.microsoft.com/office/drawing/2014/main" id="{5B42DB3E-BA74-4C6E-832F-00B08A8CF7CC}"/>
              </a:ext>
            </a:extLst>
          </p:cNvPr>
          <p:cNvSpPr>
            <a:spLocks noGrp="1" noRot="1" noChangeAspect="1" noChangeArrowheads="1" noTextEdit="1"/>
          </p:cNvSpPr>
          <p:nvPr>
            <p:ph type="sldImg"/>
          </p:nvPr>
        </p:nvSpPr>
        <p:spPr>
          <a:ln/>
        </p:spPr>
      </p:sp>
      <p:sp>
        <p:nvSpPr>
          <p:cNvPr id="396291" name="Rectangle 3">
            <a:extLst>
              <a:ext uri="{FF2B5EF4-FFF2-40B4-BE49-F238E27FC236}">
                <a16:creationId xmlns:a16="http://schemas.microsoft.com/office/drawing/2014/main" id="{6B19BFFC-248E-44BA-8A8A-9B13DD36705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9C70BCB-59BF-49E2-B18B-44327F4F54A8}" type="slidenum">
              <a:rPr lang="en-US" smtClean="0"/>
              <a:t>29</a:t>
            </a:fld>
            <a:endParaRPr lang="en-US"/>
          </a:p>
        </p:txBody>
      </p:sp>
    </p:spTree>
    <p:extLst>
      <p:ext uri="{BB962C8B-B14F-4D97-AF65-F5344CB8AC3E}">
        <p14:creationId xmlns:p14="http://schemas.microsoft.com/office/powerpoint/2010/main" val="843448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93622-0EFC-4134-8E34-E6342CFC19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6EB234-F53E-444E-BE72-9FD870158A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073BAF-934C-4148-B0A0-A110C7A0557D}"/>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5" name="Footer Placeholder 4">
            <a:extLst>
              <a:ext uri="{FF2B5EF4-FFF2-40B4-BE49-F238E27FC236}">
                <a16:creationId xmlns:a16="http://schemas.microsoft.com/office/drawing/2014/main" id="{743944BE-3553-4018-8D30-892F92114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8E182-0EDD-4EB2-95B6-D53497AE980D}"/>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27638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D6E2-37C4-4443-92C3-30172F7D8A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FDF030-A0E7-4963-BF04-56ECF77B344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488E6-AAC1-4107-A1A5-3C082137A97A}"/>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5" name="Footer Placeholder 4">
            <a:extLst>
              <a:ext uri="{FF2B5EF4-FFF2-40B4-BE49-F238E27FC236}">
                <a16:creationId xmlns:a16="http://schemas.microsoft.com/office/drawing/2014/main" id="{4EB15F50-1D79-49F0-9166-E6AE542A7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FF343-5E1F-4E8B-AD26-A9BB5DA178C2}"/>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2021489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D7A92-9DBA-4700-A6AC-B7794AB34D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3B325A-9F32-44C3-AD8C-DAD1C6BEDC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DD58C-08DB-48EF-9A91-A7BB0F44A7CE}"/>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5" name="Footer Placeholder 4">
            <a:extLst>
              <a:ext uri="{FF2B5EF4-FFF2-40B4-BE49-F238E27FC236}">
                <a16:creationId xmlns:a16="http://schemas.microsoft.com/office/drawing/2014/main" id="{E7C58C78-4341-4AC8-B2E7-C6E3B4329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42C2A8-5D3C-4960-8F84-83E8C04A7CD5}"/>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420800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F40F-F33A-489B-BC64-51B1572E187A}"/>
              </a:ext>
            </a:extLst>
          </p:cNvPr>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a:extLst>
              <a:ext uri="{FF2B5EF4-FFF2-40B4-BE49-F238E27FC236}">
                <a16:creationId xmlns:a16="http://schemas.microsoft.com/office/drawing/2014/main" id="{A70DD7DF-9A0E-4CDA-8A8A-EA24B7138079}"/>
              </a:ext>
            </a:extLst>
          </p:cNvPr>
          <p:cNvSpPr>
            <a:spLocks noGrp="1"/>
          </p:cNvSpPr>
          <p:nvPr>
            <p:ph type="tbl" idx="1"/>
          </p:nvPr>
        </p:nvSpPr>
        <p:spPr>
          <a:xfrm>
            <a:off x="609600" y="1600201"/>
            <a:ext cx="10972800" cy="4530725"/>
          </a:xfrm>
        </p:spPr>
        <p:txBody>
          <a:bodyPr/>
          <a:lstStyle/>
          <a:p>
            <a:endParaRPr lang="en-US"/>
          </a:p>
        </p:txBody>
      </p:sp>
      <p:sp>
        <p:nvSpPr>
          <p:cNvPr id="4" name="Date Placeholder 3">
            <a:extLst>
              <a:ext uri="{FF2B5EF4-FFF2-40B4-BE49-F238E27FC236}">
                <a16:creationId xmlns:a16="http://schemas.microsoft.com/office/drawing/2014/main" id="{DB011599-49B3-424C-AF56-C0D7956887D4}"/>
              </a:ext>
            </a:extLst>
          </p:cNvPr>
          <p:cNvSpPr>
            <a:spLocks noGrp="1"/>
          </p:cNvSpPr>
          <p:nvPr>
            <p:ph type="dt" sz="half" idx="10"/>
          </p:nvPr>
        </p:nvSpPr>
        <p:spPr>
          <a:xfrm>
            <a:off x="609600" y="6243638"/>
            <a:ext cx="2844800" cy="457200"/>
          </a:xfrm>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29D88D9-A5F3-4389-A0BC-77301E79A518}"/>
              </a:ext>
            </a:extLst>
          </p:cNvPr>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5FB6063-6A46-4BB4-BC0C-1AD65FF56F77}"/>
              </a:ext>
            </a:extLst>
          </p:cNvPr>
          <p:cNvSpPr>
            <a:spLocks noGrp="1"/>
          </p:cNvSpPr>
          <p:nvPr>
            <p:ph type="sldNum" sz="quarter" idx="12"/>
          </p:nvPr>
        </p:nvSpPr>
        <p:spPr>
          <a:xfrm>
            <a:off x="8737600" y="6243638"/>
            <a:ext cx="2844800" cy="457200"/>
          </a:xfrm>
        </p:spPr>
        <p:txBody>
          <a:bodyPr/>
          <a:lstStyle>
            <a:lvl1pPr>
              <a:defRPr/>
            </a:lvl1pPr>
          </a:lstStyle>
          <a:p>
            <a:fld id="{5509AB79-269C-4411-AC29-9CF88C1EC4AF}" type="slidenum">
              <a:rPr lang="en-US" altLang="en-US"/>
              <a:pPr/>
              <a:t>‹#›</a:t>
            </a:fld>
            <a:endParaRPr lang="en-US" altLang="en-US"/>
          </a:p>
        </p:txBody>
      </p:sp>
    </p:spTree>
    <p:extLst>
      <p:ext uri="{BB962C8B-B14F-4D97-AF65-F5344CB8AC3E}">
        <p14:creationId xmlns:p14="http://schemas.microsoft.com/office/powerpoint/2010/main" val="27697075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solidFill>
                <a:prstClr val="white"/>
              </a:solidFill>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pic>
        <p:nvPicPr>
          <p:cNvPr id="9" name="Picture 9" descr="BITS_university_logo_whitevert.png"/>
          <p:cNvPicPr>
            <a:picLocks noChangeAspect="1"/>
          </p:cNvPicPr>
          <p:nvPr userDrawn="1"/>
        </p:nvPicPr>
        <p:blipFill>
          <a:blip r:embed="rId3" cstate="print">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
        <p:nvSpPr>
          <p:cNvPr id="11" name="TextBox 10"/>
          <p:cNvSpPr txBox="1"/>
          <p:nvPr userDrawn="1"/>
        </p:nvSpPr>
        <p:spPr>
          <a:xfrm>
            <a:off x="203200" y="5666602"/>
            <a:ext cx="2540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2290646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22"/>
          <p:cNvGrpSpPr>
            <a:grpSpLocks/>
          </p:cNvGrpSpPr>
          <p:nvPr userDrawn="1"/>
        </p:nvGrpSpPr>
        <p:grpSpPr bwMode="auto">
          <a:xfrm>
            <a:off x="203200" y="775493"/>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0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50006"/>
            <a:ext cx="8432800" cy="1143000"/>
          </a:xfrm>
        </p:spPr>
        <p:txBody>
          <a:bodyPr anchor="ctr">
            <a:normAutofit/>
          </a:bodyPr>
          <a:lstStyle>
            <a:lvl1pPr marL="0">
              <a:lnSpc>
                <a:spcPts val="3600"/>
              </a:lnSpc>
              <a:spcBef>
                <a:spcPts val="0"/>
              </a:spcBef>
              <a:buNone/>
              <a:defRPr sz="4000" b="1" spc="-150" baseline="0">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18" name="Slide Number Placeholder 2"/>
          <p:cNvSpPr>
            <a:spLocks noGrp="1"/>
          </p:cNvSpPr>
          <p:nvPr>
            <p:ph type="sldNum" sz="quarter" idx="11"/>
          </p:nvPr>
        </p:nvSpPr>
        <p:spPr>
          <a:xfrm>
            <a:off x="508000" y="6492876"/>
            <a:ext cx="2844800" cy="365125"/>
          </a:xfrm>
        </p:spPr>
        <p:txBody>
          <a:bodyPr/>
          <a:lstStyle>
            <a:lvl1pPr>
              <a:defRPr sz="1600"/>
            </a:lvl1pPr>
          </a:lstStyle>
          <a:p>
            <a:pPr>
              <a:defRPr/>
            </a:pPr>
            <a:fld id="{23B577D9-0260-46D7-B3D3-EB2566466E54}" type="slidenum">
              <a:rPr lang="en-US" altLang="en-US"/>
              <a:pPr>
                <a:defRPr/>
              </a:pPr>
              <a:t>‹#›</a:t>
            </a:fld>
            <a:endParaRPr lang="en-US" altLang="en-US"/>
          </a:p>
        </p:txBody>
      </p:sp>
    </p:spTree>
    <p:extLst>
      <p:ext uri="{BB962C8B-B14F-4D97-AF65-F5344CB8AC3E}">
        <p14:creationId xmlns:p14="http://schemas.microsoft.com/office/powerpoint/2010/main" val="3839010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22"/>
          <p:cNvGrpSpPr>
            <a:grpSpLocks/>
          </p:cNvGrpSpPr>
          <p:nvPr userDrawn="1"/>
        </p:nvGrpSpPr>
        <p:grpSpPr bwMode="auto">
          <a:xfrm>
            <a:off x="203200" y="775493"/>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0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50006"/>
            <a:ext cx="8432800" cy="1143000"/>
          </a:xfrm>
        </p:spPr>
        <p:txBody>
          <a:bodyPr anchor="ctr">
            <a:normAutofit/>
          </a:bodyPr>
          <a:lstStyle>
            <a:lvl1pPr marL="0">
              <a:lnSpc>
                <a:spcPts val="3600"/>
              </a:lnSpc>
              <a:spcBef>
                <a:spcPts val="0"/>
              </a:spcBef>
              <a:buNone/>
              <a:defRPr sz="4000" b="1" spc="-150" baseline="0">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18" name="Slide Number Placeholder 2"/>
          <p:cNvSpPr>
            <a:spLocks noGrp="1"/>
          </p:cNvSpPr>
          <p:nvPr>
            <p:ph type="sldNum" sz="quarter" idx="11"/>
          </p:nvPr>
        </p:nvSpPr>
        <p:spPr>
          <a:xfrm>
            <a:off x="508000" y="6492876"/>
            <a:ext cx="2844800" cy="365125"/>
          </a:xfrm>
        </p:spPr>
        <p:txBody>
          <a:bodyPr/>
          <a:lstStyle>
            <a:lvl1pPr>
              <a:defRPr sz="1600"/>
            </a:lvl1pPr>
          </a:lstStyle>
          <a:p>
            <a:pPr>
              <a:defRPr/>
            </a:pPr>
            <a:fld id="{23B577D9-0260-46D7-B3D3-EB2566466E54}" type="slidenum">
              <a:rPr lang="en-US" altLang="en-US"/>
              <a:pPr>
                <a:defRPr/>
              </a:pPr>
              <a:t>‹#›</a:t>
            </a:fld>
            <a:endParaRPr lang="en-US" altLang="en-US"/>
          </a:p>
        </p:txBody>
      </p:sp>
    </p:spTree>
    <p:extLst>
      <p:ext uri="{BB962C8B-B14F-4D97-AF65-F5344CB8AC3E}">
        <p14:creationId xmlns:p14="http://schemas.microsoft.com/office/powerpoint/2010/main" val="131676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22"/>
          <p:cNvGrpSpPr>
            <a:grpSpLocks/>
          </p:cNvGrpSpPr>
          <p:nvPr userDrawn="1"/>
        </p:nvGrpSpPr>
        <p:grpSpPr bwMode="auto">
          <a:xfrm>
            <a:off x="203200" y="775493"/>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0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50006"/>
            <a:ext cx="8432800" cy="1143000"/>
          </a:xfrm>
        </p:spPr>
        <p:txBody>
          <a:bodyPr anchor="ctr">
            <a:normAutofit/>
          </a:bodyPr>
          <a:lstStyle>
            <a:lvl1pPr marL="0">
              <a:lnSpc>
                <a:spcPts val="3600"/>
              </a:lnSpc>
              <a:spcBef>
                <a:spcPts val="0"/>
              </a:spcBef>
              <a:buNone/>
              <a:defRPr sz="4000" b="1" spc="-150" baseline="0">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18" name="Slide Number Placeholder 2"/>
          <p:cNvSpPr>
            <a:spLocks noGrp="1"/>
          </p:cNvSpPr>
          <p:nvPr>
            <p:ph type="sldNum" sz="quarter" idx="11"/>
          </p:nvPr>
        </p:nvSpPr>
        <p:spPr>
          <a:xfrm>
            <a:off x="508000" y="6492876"/>
            <a:ext cx="2844800" cy="365125"/>
          </a:xfrm>
        </p:spPr>
        <p:txBody>
          <a:bodyPr/>
          <a:lstStyle>
            <a:lvl1pPr>
              <a:defRPr sz="1600"/>
            </a:lvl1pPr>
          </a:lstStyle>
          <a:p>
            <a:pPr>
              <a:defRPr/>
            </a:pPr>
            <a:fld id="{23B577D9-0260-46D7-B3D3-EB2566466E54}" type="slidenum">
              <a:rPr lang="en-US" altLang="en-US"/>
              <a:pPr>
                <a:defRPr/>
              </a:pPr>
              <a:t>‹#›</a:t>
            </a:fld>
            <a:endParaRPr lang="en-US" altLang="en-US"/>
          </a:p>
        </p:txBody>
      </p:sp>
    </p:spTree>
    <p:extLst>
      <p:ext uri="{BB962C8B-B14F-4D97-AF65-F5344CB8AC3E}">
        <p14:creationId xmlns:p14="http://schemas.microsoft.com/office/powerpoint/2010/main" val="1172727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grpSp>
        <p:nvGrpSpPr>
          <p:cNvPr id="5" name="Group 11"/>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pic>
        <p:nvPicPr>
          <p:cNvPr id="9" name="Picture 10"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grpSp>
        <p:nvGrpSpPr>
          <p:cNvPr id="14" name="Group 22"/>
          <p:cNvGrpSpPr>
            <a:grpSpLocks/>
          </p:cNvGrpSpPr>
          <p:nvPr userDrawn="1"/>
        </p:nvGrpSpPr>
        <p:grpSpPr bwMode="auto">
          <a:xfrm>
            <a:off x="203200" y="775493"/>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000">
                <a:latin typeface="Times New Roman" panose="02020603050405020304" pitchFamily="18" charset="0"/>
                <a:cs typeface="Times New Roman" panose="02020603050405020304" pitchFamily="18"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406400" y="-50006"/>
            <a:ext cx="8432800" cy="1143000"/>
          </a:xfrm>
        </p:spPr>
        <p:txBody>
          <a:bodyPr anchor="ctr">
            <a:normAutofit/>
          </a:bodyPr>
          <a:lstStyle>
            <a:lvl1pPr marL="0">
              <a:lnSpc>
                <a:spcPts val="3600"/>
              </a:lnSpc>
              <a:spcBef>
                <a:spcPts val="0"/>
              </a:spcBef>
              <a:buNone/>
              <a:defRPr sz="4000" b="1" spc="-150" baseline="0">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
        <p:nvSpPr>
          <p:cNvPr id="18" name="Slide Number Placeholder 2"/>
          <p:cNvSpPr>
            <a:spLocks noGrp="1"/>
          </p:cNvSpPr>
          <p:nvPr>
            <p:ph type="sldNum" sz="quarter" idx="11"/>
          </p:nvPr>
        </p:nvSpPr>
        <p:spPr>
          <a:xfrm>
            <a:off x="508000" y="6492876"/>
            <a:ext cx="2844800" cy="365125"/>
          </a:xfrm>
        </p:spPr>
        <p:txBody>
          <a:bodyPr/>
          <a:lstStyle>
            <a:lvl1pPr>
              <a:defRPr sz="1600"/>
            </a:lvl1pPr>
          </a:lstStyle>
          <a:p>
            <a:pPr>
              <a:defRPr/>
            </a:pPr>
            <a:fld id="{23B577D9-0260-46D7-B3D3-EB2566466E54}" type="slidenum">
              <a:rPr lang="en-US" altLang="en-US"/>
              <a:pPr>
                <a:defRPr/>
              </a:pPr>
              <a:t>‹#›</a:t>
            </a:fld>
            <a:endParaRPr lang="en-US" altLang="en-US"/>
          </a:p>
        </p:txBody>
      </p:sp>
    </p:spTree>
    <p:extLst>
      <p:ext uri="{BB962C8B-B14F-4D97-AF65-F5344CB8AC3E}">
        <p14:creationId xmlns:p14="http://schemas.microsoft.com/office/powerpoint/2010/main" val="109189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CA44-36B9-4143-875C-BF0A3AA750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66641-133C-4C67-9E21-1DF32D83B0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F09C72-2456-41EC-BA94-B5A25776976D}"/>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5" name="Footer Placeholder 4">
            <a:extLst>
              <a:ext uri="{FF2B5EF4-FFF2-40B4-BE49-F238E27FC236}">
                <a16:creationId xmlns:a16="http://schemas.microsoft.com/office/drawing/2014/main" id="{16FFFE2C-3F2B-48C9-BCF2-6F0A6B058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8A150-BACA-4C70-97F7-56CB0C52536A}"/>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245371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8DE8-5979-4375-86F8-40F2D6063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106DF8-8626-43BC-BA79-E674685D26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FF1B797-7532-4480-A405-7A22AB8CDA04}"/>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5" name="Footer Placeholder 4">
            <a:extLst>
              <a:ext uri="{FF2B5EF4-FFF2-40B4-BE49-F238E27FC236}">
                <a16:creationId xmlns:a16="http://schemas.microsoft.com/office/drawing/2014/main" id="{AF14EE0D-1630-4B9C-A14C-593FED1909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2917C-FA46-4DD9-B901-018C848F88CA}"/>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330627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1940F-FD4F-4590-99F0-AE8AD3213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82B48D-C97C-4C5C-AD47-45BFA3F310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F0DD51-66A1-4B59-BED3-1DF84A2916C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13FA6E-C9CC-495C-B21E-76995F0AE7C6}"/>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6" name="Footer Placeholder 5">
            <a:extLst>
              <a:ext uri="{FF2B5EF4-FFF2-40B4-BE49-F238E27FC236}">
                <a16:creationId xmlns:a16="http://schemas.microsoft.com/office/drawing/2014/main" id="{ED53D71E-83DE-4294-916A-D8675E38C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AF9BB-D7E1-417E-8309-FF0A81212059}"/>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153973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56BC-FFD4-4E8D-BEFD-A40BE1DBC7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9FC3BF-9CCE-4C81-A608-F427791485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E0D9C4E-35A6-45DC-8C60-62A64A17C62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FA9DD4-44B9-4157-ACBE-20C6FBF97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92C062-713C-474A-AE54-E6FD4A6F54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D70D92-BFA8-40C9-A9A4-4BC35FC831A1}"/>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8" name="Footer Placeholder 7">
            <a:extLst>
              <a:ext uri="{FF2B5EF4-FFF2-40B4-BE49-F238E27FC236}">
                <a16:creationId xmlns:a16="http://schemas.microsoft.com/office/drawing/2014/main" id="{46EB0F41-BB51-43CC-A1BA-9750415F30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F5F713-CA38-44B6-B5B0-AD370B9642E0}"/>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3674550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8DD3-F514-4673-9F4E-DEA6F6B554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02E28-7BE8-4BE3-AB79-0626A96529F5}"/>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4" name="Footer Placeholder 3">
            <a:extLst>
              <a:ext uri="{FF2B5EF4-FFF2-40B4-BE49-F238E27FC236}">
                <a16:creationId xmlns:a16="http://schemas.microsoft.com/office/drawing/2014/main" id="{8F69998D-9DA3-4DC4-A9FC-0A3B35D90C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E48AA-C0F4-4EF8-94D2-446A45D0D4AD}"/>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1013653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7CA0E5-E332-492E-BA1A-000DD6F83617}"/>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3" name="Footer Placeholder 2">
            <a:extLst>
              <a:ext uri="{FF2B5EF4-FFF2-40B4-BE49-F238E27FC236}">
                <a16:creationId xmlns:a16="http://schemas.microsoft.com/office/drawing/2014/main" id="{002CDC2B-448D-4C3C-97C0-480DD7045C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C3C8C-C555-474E-8159-08662CE6BB82}"/>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3876117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7947-6CF3-4CF8-802D-B8A52D3C30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C95D3A-3F3D-4602-BA82-10416FBC7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C02C65-9024-4CE5-85E0-535691F61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AA4E1C7-2917-4180-AEE5-84D9EBEBA048}"/>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6" name="Footer Placeholder 5">
            <a:extLst>
              <a:ext uri="{FF2B5EF4-FFF2-40B4-BE49-F238E27FC236}">
                <a16:creationId xmlns:a16="http://schemas.microsoft.com/office/drawing/2014/main" id="{63F484AF-62B4-4E6E-AF9F-DBC29CC9B6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64FD84-BDAD-49B8-9848-CB03BB3E7D53}"/>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118989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F94EB-A9BB-487A-9684-9561CA9489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2258B-4A3D-4418-815B-537DEB7D7A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9F26B-D7BB-4DF5-9D9F-6AE75A0090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DEDACA0-BEFD-4574-8CB0-0E4BCF0C70C6}"/>
              </a:ext>
            </a:extLst>
          </p:cNvPr>
          <p:cNvSpPr>
            <a:spLocks noGrp="1"/>
          </p:cNvSpPr>
          <p:nvPr>
            <p:ph type="dt" sz="half" idx="10"/>
          </p:nvPr>
        </p:nvSpPr>
        <p:spPr/>
        <p:txBody>
          <a:bodyPr/>
          <a:lstStyle/>
          <a:p>
            <a:fld id="{91417FFA-08AA-48A8-82B2-F3B5035C487E}" type="datetimeFigureOut">
              <a:rPr lang="en-US" smtClean="0"/>
              <a:t>2/8/2024</a:t>
            </a:fld>
            <a:endParaRPr lang="en-US"/>
          </a:p>
        </p:txBody>
      </p:sp>
      <p:sp>
        <p:nvSpPr>
          <p:cNvPr id="6" name="Footer Placeholder 5">
            <a:extLst>
              <a:ext uri="{FF2B5EF4-FFF2-40B4-BE49-F238E27FC236}">
                <a16:creationId xmlns:a16="http://schemas.microsoft.com/office/drawing/2014/main" id="{4A219753-5540-4EF5-9D86-C10F1BA0EF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E86BAA-3AFF-429F-BEB6-1B97FF56FA79}"/>
              </a:ext>
            </a:extLst>
          </p:cNvPr>
          <p:cNvSpPr>
            <a:spLocks noGrp="1"/>
          </p:cNvSpPr>
          <p:nvPr>
            <p:ph type="sldNum" sz="quarter" idx="12"/>
          </p:nvPr>
        </p:nvSpPr>
        <p:spPr/>
        <p:txBody>
          <a:bodyPr/>
          <a:lstStyle/>
          <a:p>
            <a:fld id="{520E5C96-C422-4DE8-A699-70F4B6801A71}" type="slidenum">
              <a:rPr lang="en-US" smtClean="0"/>
              <a:t>‹#›</a:t>
            </a:fld>
            <a:endParaRPr lang="en-US"/>
          </a:p>
        </p:txBody>
      </p:sp>
    </p:spTree>
    <p:extLst>
      <p:ext uri="{BB962C8B-B14F-4D97-AF65-F5344CB8AC3E}">
        <p14:creationId xmlns:p14="http://schemas.microsoft.com/office/powerpoint/2010/main" val="429302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8EA74-2223-41AF-A5C7-E2FA61198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EF27BD-9569-48EA-86DA-C8050D26F3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F8F68-FCE8-4D2A-9620-D64DEC0A0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417FFA-08AA-48A8-82B2-F3B5035C487E}" type="datetimeFigureOut">
              <a:rPr lang="en-US" smtClean="0"/>
              <a:t>2/8/2024</a:t>
            </a:fld>
            <a:endParaRPr lang="en-US"/>
          </a:p>
        </p:txBody>
      </p:sp>
      <p:sp>
        <p:nvSpPr>
          <p:cNvPr id="5" name="Footer Placeholder 4">
            <a:extLst>
              <a:ext uri="{FF2B5EF4-FFF2-40B4-BE49-F238E27FC236}">
                <a16:creationId xmlns:a16="http://schemas.microsoft.com/office/drawing/2014/main" id="{F3331BC4-7EC6-4F4A-8DC4-93136253A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56FD92-37F9-4DC1-BFB9-8D094CFE5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E5C96-C422-4DE8-A699-70F4B6801A71}" type="slidenum">
              <a:rPr lang="en-US" smtClean="0"/>
              <a:t>‹#›</a:t>
            </a:fld>
            <a:endParaRPr lang="en-US"/>
          </a:p>
        </p:txBody>
      </p:sp>
    </p:spTree>
    <p:extLst>
      <p:ext uri="{BB962C8B-B14F-4D97-AF65-F5344CB8AC3E}">
        <p14:creationId xmlns:p14="http://schemas.microsoft.com/office/powerpoint/2010/main" val="743749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hyperlink" Target="https://math.stackexchange.com/questions/834897/complexity-of-tn-2tn-2-n" TargetMode="Externa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6243" y="3429000"/>
            <a:ext cx="7421563" cy="419100"/>
          </a:xfrm>
        </p:spPr>
        <p:txBody>
          <a:bodyPr/>
          <a:lstStyle/>
          <a:p>
            <a:pPr algn="r">
              <a:defRPr/>
            </a:pPr>
            <a:r>
              <a:rPr lang="en-US" sz="4000" dirty="0">
                <a:latin typeface="Times New Roman" panose="02020603050405020304" pitchFamily="18" charset="0"/>
                <a:cs typeface="Times New Roman" pitchFamily="18" charset="0"/>
              </a:rPr>
              <a:t>Department of Computer Science</a:t>
            </a:r>
          </a:p>
        </p:txBody>
      </p:sp>
      <p:sp>
        <p:nvSpPr>
          <p:cNvPr id="3" name="TextBox 2"/>
          <p:cNvSpPr txBox="1"/>
          <p:nvPr/>
        </p:nvSpPr>
        <p:spPr>
          <a:xfrm>
            <a:off x="2585357" y="3848100"/>
            <a:ext cx="9486900" cy="2185214"/>
          </a:xfrm>
          <a:prstGeom prst="rect">
            <a:avLst/>
          </a:prstGeom>
          <a:noFill/>
        </p:spPr>
        <p:txBody>
          <a:bodyPr wrap="square" rtlCol="0">
            <a:spAutoFit/>
          </a:bodyPr>
          <a:lstStyle/>
          <a:p>
            <a:r>
              <a:rPr lang="en-US" sz="2000" b="1" dirty="0">
                <a:solidFill>
                  <a:schemeClr val="bg1"/>
                </a:solidFill>
                <a:latin typeface="Times New Roman" pitchFamily="18" charset="0"/>
                <a:cs typeface="Times New Roman" pitchFamily="18" charset="0"/>
              </a:rPr>
              <a:t>CS F364 – DESIGN AND ANALYSIS OF ALGORITHMS </a:t>
            </a:r>
          </a:p>
          <a:p>
            <a:r>
              <a:rPr lang="en-US" sz="2000" dirty="0">
                <a:solidFill>
                  <a:schemeClr val="bg1"/>
                </a:solidFill>
                <a:latin typeface="Times New Roman" pitchFamily="18" charset="0"/>
                <a:cs typeface="Times New Roman" pitchFamily="18" charset="0"/>
              </a:rPr>
              <a:t>LECTURE 1,2, and 3</a:t>
            </a:r>
          </a:p>
          <a:p>
            <a:r>
              <a:rPr lang="en-US" sz="2000" dirty="0">
                <a:solidFill>
                  <a:schemeClr val="bg1"/>
                </a:solidFill>
                <a:latin typeface="Times New Roman" pitchFamily="18" charset="0"/>
                <a:cs typeface="Times New Roman" pitchFamily="18" charset="0"/>
              </a:rPr>
              <a:t>As specified in handout and the contents taught in class. Class notes is must. Refer to the textbook as mentioned in handout</a:t>
            </a:r>
          </a:p>
          <a:p>
            <a:r>
              <a:rPr lang="en-US" sz="2800" b="1" dirty="0">
                <a:solidFill>
                  <a:schemeClr val="accent6">
                    <a:lumMod val="40000"/>
                    <a:lumOff val="60000"/>
                  </a:schemeClr>
                </a:solidFill>
                <a:latin typeface="Times New Roman" pitchFamily="18" charset="0"/>
                <a:cs typeface="Times New Roman" pitchFamily="18" charset="0"/>
              </a:rPr>
              <a:t>PLEASE NOTE THAT PPT IS JUST AN ADDITIONAL REFERENCE.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CFB9F45F-74FA-43D7-90AF-BC454E45BF9E}"/>
              </a:ext>
            </a:extLst>
          </p:cNvPr>
          <p:cNvSpPr>
            <a:spLocks noGrp="1" noChangeArrowheads="1"/>
          </p:cNvSpPr>
          <p:nvPr>
            <p:ph idx="1"/>
          </p:nvPr>
        </p:nvSpPr>
        <p:spPr/>
        <p:txBody>
          <a:bodyPr/>
          <a:lstStyle/>
          <a:p>
            <a:r>
              <a:rPr lang="en-US" altLang="en-US" sz="2600" dirty="0"/>
              <a:t>Empirical analysis</a:t>
            </a:r>
          </a:p>
          <a:p>
            <a:pPr lvl="1"/>
            <a:r>
              <a:rPr lang="en-US" altLang="en-US" sz="2200" dirty="0"/>
              <a:t>Implement the algorithm</a:t>
            </a:r>
          </a:p>
          <a:p>
            <a:pPr lvl="1"/>
            <a:r>
              <a:rPr lang="en-US" altLang="en-US" sz="2200" dirty="0"/>
              <a:t>Input and other factors</a:t>
            </a:r>
          </a:p>
          <a:p>
            <a:pPr lvl="1"/>
            <a:r>
              <a:rPr lang="en-US" altLang="en-US" sz="2200" dirty="0"/>
              <a:t>Run empirical tests – Best Case, Worst Case, Average Case</a:t>
            </a:r>
          </a:p>
          <a:p>
            <a:r>
              <a:rPr lang="en-US" altLang="en-US" sz="2600" dirty="0"/>
              <a:t>Mathematical analysis</a:t>
            </a:r>
          </a:p>
          <a:p>
            <a:pPr lvl="1"/>
            <a:r>
              <a:rPr lang="en-US" altLang="en-US" sz="2200" dirty="0"/>
              <a:t>To compare different algorithms</a:t>
            </a:r>
          </a:p>
          <a:p>
            <a:pPr lvl="1"/>
            <a:r>
              <a:rPr lang="en-US" altLang="en-US" sz="2200" dirty="0"/>
              <a:t>To predict performance in a new environment</a:t>
            </a:r>
          </a:p>
          <a:p>
            <a:pPr lvl="1"/>
            <a:r>
              <a:rPr lang="en-US" altLang="en-US" sz="2200" dirty="0"/>
              <a:t>To set values of algorithm parameters</a:t>
            </a:r>
          </a:p>
        </p:txBody>
      </p:sp>
      <p:sp>
        <p:nvSpPr>
          <p:cNvPr id="2" name="Content Placeholder 1">
            <a:extLst>
              <a:ext uri="{FF2B5EF4-FFF2-40B4-BE49-F238E27FC236}">
                <a16:creationId xmlns:a16="http://schemas.microsoft.com/office/drawing/2014/main" id="{B42691E6-C65E-49C5-A9AE-5FA5DE7F9DF8}"/>
              </a:ext>
            </a:extLst>
          </p:cNvPr>
          <p:cNvSpPr>
            <a:spLocks noGrp="1"/>
          </p:cNvSpPr>
          <p:nvPr>
            <p:ph sz="quarter" idx="10"/>
          </p:nvPr>
        </p:nvSpPr>
        <p:spPr/>
        <p:txBody>
          <a:bodyPr/>
          <a:lstStyle/>
          <a:p>
            <a:endParaRPr lang="en-US"/>
          </a:p>
        </p:txBody>
      </p:sp>
      <p:sp>
        <p:nvSpPr>
          <p:cNvPr id="41986" name="Rectangle 2">
            <a:extLst>
              <a:ext uri="{FF2B5EF4-FFF2-40B4-BE49-F238E27FC236}">
                <a16:creationId xmlns:a16="http://schemas.microsoft.com/office/drawing/2014/main" id="{CDD8139F-9E18-454F-89DF-6744C28AE517}"/>
              </a:ext>
            </a:extLst>
          </p:cNvPr>
          <p:cNvSpPr>
            <a:spLocks noGrp="1" noChangeArrowheads="1"/>
          </p:cNvSpPr>
          <p:nvPr>
            <p:ph type="title" idx="4294967295"/>
          </p:nvPr>
        </p:nvSpPr>
        <p:spPr>
          <a:xfrm>
            <a:off x="0" y="365125"/>
            <a:ext cx="10515600" cy="1325563"/>
          </a:xfrm>
        </p:spPr>
        <p:txBody>
          <a:bodyPr/>
          <a:lstStyle/>
          <a:p>
            <a:r>
              <a:rPr lang="en-US" altLang="en-US"/>
              <a:t>Analysis of 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107" name="Rectangle 3">
                <a:extLst>
                  <a:ext uri="{FF2B5EF4-FFF2-40B4-BE49-F238E27FC236}">
                    <a16:creationId xmlns:a16="http://schemas.microsoft.com/office/drawing/2014/main" id="{E7A2D35B-5B7C-49C8-8ECC-171D043713FE}"/>
                  </a:ext>
                </a:extLst>
              </p:cNvPr>
              <p:cNvSpPr>
                <a:spLocks noGrp="1" noChangeArrowheads="1"/>
              </p:cNvSpPr>
              <p:nvPr>
                <p:ph idx="1"/>
              </p:nvPr>
            </p:nvSpPr>
            <p:spPr/>
            <p:txBody>
              <a:bodyPr>
                <a:normAutofit/>
              </a:bodyPr>
              <a:lstStyle/>
              <a:p>
                <a:pPr>
                  <a:lnSpc>
                    <a:spcPct val="80000"/>
                  </a:lnSpc>
                </a:pPr>
                <a:r>
                  <a:rPr lang="en-US" altLang="en-US" sz="2600" dirty="0"/>
                  <a:t>Algorithms have a primary parameter N that affects the running time most significantly</a:t>
                </a:r>
              </a:p>
              <a:p>
                <a:pPr lvl="1">
                  <a:lnSpc>
                    <a:spcPct val="80000"/>
                  </a:lnSpc>
                </a:pPr>
                <a:r>
                  <a:rPr lang="en-US" altLang="en-US" sz="2200" dirty="0"/>
                  <a:t>N typically represents the size of the input– e.g., file size, no. of chars in a string; etc.</a:t>
                </a:r>
              </a:p>
              <a:p>
                <a:pPr>
                  <a:lnSpc>
                    <a:spcPct val="80000"/>
                  </a:lnSpc>
                </a:pPr>
                <a:r>
                  <a:rPr lang="en-US" altLang="en-US" sz="2600" dirty="0"/>
                  <a:t>Commonly </a:t>
                </a:r>
                <a:r>
                  <a:rPr lang="en-US" altLang="en-US" sz="2600" dirty="0" err="1"/>
                  <a:t>encounterd</a:t>
                </a:r>
                <a:r>
                  <a:rPr lang="en-US" altLang="en-US" sz="2600" dirty="0"/>
                  <a:t> running times are proportional to the following functions</a:t>
                </a:r>
              </a:p>
              <a:p>
                <a:pPr lvl="1">
                  <a:lnSpc>
                    <a:spcPct val="80000"/>
                  </a:lnSpc>
                </a:pPr>
                <a:r>
                  <a:rPr lang="en-US" altLang="en-US" sz="2200" dirty="0"/>
                  <a:t>1		:Represents a constant </a:t>
                </a:r>
              </a:p>
              <a:p>
                <a:pPr lvl="1">
                  <a:lnSpc>
                    <a:spcPct val="80000"/>
                  </a:lnSpc>
                </a:pPr>
                <a:r>
                  <a:rPr lang="en-US" altLang="en-US" sz="2200" i="1" dirty="0"/>
                  <a:t>Log N	</a:t>
                </a:r>
                <a:r>
                  <a:rPr lang="en-US" altLang="en-US" sz="2200" dirty="0"/>
                  <a:t>:Logarithmic	: binary search</a:t>
                </a:r>
              </a:p>
              <a:p>
                <a:pPr lvl="1">
                  <a:lnSpc>
                    <a:spcPct val="80000"/>
                  </a:lnSpc>
                </a:pPr>
                <a14:m>
                  <m:oMath xmlns:m="http://schemas.openxmlformats.org/officeDocument/2006/math">
                    <m:r>
                      <a:rPr lang="en-US" altLang="en-US" sz="2200" i="1" smtClean="0">
                        <a:latin typeface="Cambria Math" panose="02040503050406030204" pitchFamily="18" charset="0"/>
                        <a:ea typeface="Cambria Math" panose="02040503050406030204" pitchFamily="18" charset="0"/>
                      </a:rPr>
                      <m:t>√</m:t>
                    </m:r>
                    <m:r>
                      <a:rPr lang="en-US" altLang="en-US" sz="2200" b="0" i="1" smtClean="0">
                        <a:latin typeface="Cambria Math" panose="02040503050406030204" pitchFamily="18" charset="0"/>
                        <a:ea typeface="Cambria Math" panose="02040503050406030204" pitchFamily="18" charset="0"/>
                      </a:rPr>
                      <m:t>𝑁</m:t>
                    </m:r>
                  </m:oMath>
                </a14:m>
                <a:r>
                  <a:rPr lang="en-US" altLang="en-US" sz="2200" dirty="0"/>
                  <a:t>	: find all divisors of a number</a:t>
                </a:r>
              </a:p>
              <a:p>
                <a:pPr lvl="1">
                  <a:lnSpc>
                    <a:spcPct val="80000"/>
                  </a:lnSpc>
                </a:pPr>
                <a:r>
                  <a:rPr lang="en-US" altLang="en-US" sz="2200" i="1" dirty="0"/>
                  <a:t>N		</a:t>
                </a:r>
                <a:r>
                  <a:rPr lang="en-US" altLang="en-US" sz="2200" dirty="0"/>
                  <a:t>:Linear time	: linear search</a:t>
                </a:r>
              </a:p>
              <a:p>
                <a:pPr lvl="1">
                  <a:lnSpc>
                    <a:spcPct val="80000"/>
                  </a:lnSpc>
                </a:pPr>
                <a:r>
                  <a:rPr lang="en-US" altLang="en-US" sz="2200" i="1" dirty="0"/>
                  <a:t>N log N	</a:t>
                </a:r>
                <a:r>
                  <a:rPr lang="en-US" altLang="en-US" sz="2200" dirty="0"/>
                  <a:t>:</a:t>
                </a:r>
                <a:r>
                  <a:rPr lang="en-US" altLang="en-US" sz="2200" dirty="0" err="1"/>
                  <a:t>Linearithmic</a:t>
                </a:r>
                <a:r>
                  <a:rPr lang="en-US" altLang="en-US" sz="2200" dirty="0"/>
                  <a:t>(?)	: merge sort</a:t>
                </a:r>
              </a:p>
              <a:p>
                <a:pPr lvl="1">
                  <a:lnSpc>
                    <a:spcPct val="80000"/>
                  </a:lnSpc>
                </a:pPr>
                <a:r>
                  <a:rPr lang="en-US" altLang="en-US" sz="2200" i="1" dirty="0"/>
                  <a:t>N </a:t>
                </a:r>
                <a:r>
                  <a:rPr lang="en-US" altLang="en-US" sz="2200" baseline="30000" dirty="0"/>
                  <a:t>2	</a:t>
                </a:r>
                <a:r>
                  <a:rPr lang="en-US" altLang="en-US" sz="2200" dirty="0"/>
                  <a:t>:Quadratic	: matrix addition</a:t>
                </a:r>
              </a:p>
              <a:p>
                <a:pPr lvl="1">
                  <a:lnSpc>
                    <a:spcPct val="80000"/>
                  </a:lnSpc>
                </a:pPr>
                <a:r>
                  <a:rPr lang="en-US" altLang="en-US" sz="2200" i="1" dirty="0"/>
                  <a:t>N </a:t>
                </a:r>
                <a:r>
                  <a:rPr lang="en-US" altLang="en-US" sz="2200" baseline="30000" dirty="0"/>
                  <a:t>3</a:t>
                </a:r>
                <a:r>
                  <a:rPr lang="en-US" altLang="en-US" sz="2200" dirty="0"/>
                  <a:t> 	:Cubic		: matrix multiplication</a:t>
                </a:r>
              </a:p>
              <a:p>
                <a:pPr lvl="1">
                  <a:lnSpc>
                    <a:spcPct val="80000"/>
                  </a:lnSpc>
                </a:pPr>
                <a:r>
                  <a:rPr lang="en-US" altLang="en-US" sz="2200" dirty="0"/>
                  <a:t>2</a:t>
                </a:r>
                <a:r>
                  <a:rPr lang="en-US" altLang="en-US" sz="2200" i="1" baseline="30000" dirty="0"/>
                  <a:t>N</a:t>
                </a:r>
                <a:r>
                  <a:rPr lang="en-US" altLang="en-US" sz="2200" dirty="0"/>
                  <a:t> 	:Exponential	: sum of subsets</a:t>
                </a:r>
              </a:p>
              <a:p>
                <a:pPr lvl="1">
                  <a:lnSpc>
                    <a:spcPct val="80000"/>
                  </a:lnSpc>
                </a:pPr>
                <a:r>
                  <a:rPr lang="en-US" altLang="en-US" sz="2200" dirty="0"/>
                  <a:t>N!	:Exponential	: permutation of a number</a:t>
                </a:r>
              </a:p>
            </p:txBody>
          </p:sp>
        </mc:Choice>
        <mc:Fallback xmlns="">
          <p:sp>
            <p:nvSpPr>
              <p:cNvPr id="47107" name="Rectangle 3">
                <a:extLst>
                  <a:ext uri="{FF2B5EF4-FFF2-40B4-BE49-F238E27FC236}">
                    <a16:creationId xmlns:a16="http://schemas.microsoft.com/office/drawing/2014/main" id="{E7A2D35B-5B7C-49C8-8ECC-171D043713FE}"/>
                  </a:ext>
                </a:extLst>
              </p:cNvPr>
              <p:cNvSpPr>
                <a:spLocks noGrp="1" noRot="1" noChangeAspect="1" noMove="1" noResize="1" noEditPoints="1" noAdjustHandles="1" noChangeArrowheads="1" noChangeShapeType="1" noTextEdit="1"/>
              </p:cNvSpPr>
              <p:nvPr>
                <p:ph idx="1"/>
              </p:nvPr>
            </p:nvSpPr>
            <p:spPr>
              <a:blipFill>
                <a:blip r:embed="rId2"/>
                <a:stretch>
                  <a:fillRect l="-1000" t="-2961" b="-2153"/>
                </a:stretch>
              </a:blipFill>
            </p:spPr>
            <p:txBody>
              <a:bodyPr/>
              <a:lstStyle/>
              <a:p>
                <a:r>
                  <a:rPr lang="en-US">
                    <a:noFill/>
                  </a:rPr>
                  <a:t> </a:t>
                </a:r>
              </a:p>
            </p:txBody>
          </p:sp>
        </mc:Fallback>
      </mc:AlternateContent>
      <p:sp>
        <p:nvSpPr>
          <p:cNvPr id="2" name="Content Placeholder 1">
            <a:extLst>
              <a:ext uri="{FF2B5EF4-FFF2-40B4-BE49-F238E27FC236}">
                <a16:creationId xmlns:a16="http://schemas.microsoft.com/office/drawing/2014/main" id="{EF8BC08D-F210-49A6-91C1-21605443E188}"/>
              </a:ext>
            </a:extLst>
          </p:cNvPr>
          <p:cNvSpPr>
            <a:spLocks noGrp="1"/>
          </p:cNvSpPr>
          <p:nvPr>
            <p:ph sz="quarter" idx="10"/>
          </p:nvPr>
        </p:nvSpPr>
        <p:spPr/>
        <p:txBody>
          <a:bodyPr/>
          <a:lstStyle/>
          <a:p>
            <a:endParaRPr lang="en-US"/>
          </a:p>
        </p:txBody>
      </p:sp>
      <p:sp>
        <p:nvSpPr>
          <p:cNvPr id="47106" name="Rectangle 2">
            <a:extLst>
              <a:ext uri="{FF2B5EF4-FFF2-40B4-BE49-F238E27FC236}">
                <a16:creationId xmlns:a16="http://schemas.microsoft.com/office/drawing/2014/main" id="{99EE39B6-7187-44B6-833C-92F7B4EC789A}"/>
              </a:ext>
            </a:extLst>
          </p:cNvPr>
          <p:cNvSpPr>
            <a:spLocks noGrp="1" noChangeArrowheads="1"/>
          </p:cNvSpPr>
          <p:nvPr>
            <p:ph type="title" idx="4294967295"/>
          </p:nvPr>
        </p:nvSpPr>
        <p:spPr>
          <a:xfrm>
            <a:off x="0" y="365125"/>
            <a:ext cx="10515600" cy="1325563"/>
          </a:xfrm>
        </p:spPr>
        <p:txBody>
          <a:bodyPr/>
          <a:lstStyle/>
          <a:p>
            <a:r>
              <a:rPr lang="en-US" altLang="en-US" dirty="0"/>
              <a:t>Growth of functions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3AAC295-F56C-4E05-8E75-6A869063B124}"/>
              </a:ext>
            </a:extLst>
          </p:cNvPr>
          <p:cNvSpPr>
            <a:spLocks noGrp="1"/>
          </p:cNvSpPr>
          <p:nvPr>
            <p:ph idx="1"/>
          </p:nvPr>
        </p:nvSpPr>
        <p:spPr/>
        <p:txBody>
          <a:bodyPr/>
          <a:lstStyle/>
          <a:p>
            <a:endParaRPr lang="en-US"/>
          </a:p>
        </p:txBody>
      </p:sp>
      <p:sp>
        <p:nvSpPr>
          <p:cNvPr id="6" name="Content Placeholder 5">
            <a:extLst>
              <a:ext uri="{FF2B5EF4-FFF2-40B4-BE49-F238E27FC236}">
                <a16:creationId xmlns:a16="http://schemas.microsoft.com/office/drawing/2014/main" id="{8321CD7A-790B-41F5-8E9D-A4F719EE1E22}"/>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DEF2CCF2-349A-43A4-AA97-6EC2B68F0581}"/>
              </a:ext>
            </a:extLst>
          </p:cNvPr>
          <p:cNvSpPr>
            <a:spLocks noGrp="1"/>
          </p:cNvSpPr>
          <p:nvPr>
            <p:ph type="title" idx="4294967295"/>
          </p:nvPr>
        </p:nvSpPr>
        <p:spPr>
          <a:xfrm>
            <a:off x="0" y="277813"/>
            <a:ext cx="10972800" cy="1139825"/>
          </a:xfrm>
        </p:spPr>
        <p:txBody>
          <a:bodyPr/>
          <a:lstStyle/>
          <a:p>
            <a:r>
              <a:rPr lang="en-US" altLang="en-US" dirty="0"/>
              <a:t>Growth of functions</a:t>
            </a:r>
            <a:endParaRPr lang="en-US" dirty="0"/>
          </a:p>
        </p:txBody>
      </p:sp>
      <p:pic>
        <p:nvPicPr>
          <p:cNvPr id="4" name="Picture 5" descr="Time_Complexity.png">
            <a:extLst>
              <a:ext uri="{FF2B5EF4-FFF2-40B4-BE49-F238E27FC236}">
                <a16:creationId xmlns:a16="http://schemas.microsoft.com/office/drawing/2014/main" id="{78B705D0-64BB-492B-A899-1BF9D8701D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150248"/>
            <a:ext cx="8763000"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183" name="Group 127">
            <a:extLst>
              <a:ext uri="{FF2B5EF4-FFF2-40B4-BE49-F238E27FC236}">
                <a16:creationId xmlns:a16="http://schemas.microsoft.com/office/drawing/2014/main" id="{2EB9DF29-1757-4ECE-81FB-72D0399E491A}"/>
              </a:ext>
            </a:extLst>
          </p:cNvPr>
          <p:cNvGraphicFramePr>
            <a:graphicFrameLocks noGrp="1"/>
          </p:cNvGraphicFramePr>
          <p:nvPr>
            <p:ph idx="1"/>
          </p:nvPr>
        </p:nvGraphicFramePr>
        <p:xfrm>
          <a:off x="406400" y="1493838"/>
          <a:ext cx="10972800" cy="3657603"/>
        </p:xfrm>
        <a:graphic>
          <a:graphicData uri="http://schemas.openxmlformats.org/drawingml/2006/table">
            <a:tbl>
              <a:tblPr/>
              <a:tblGrid>
                <a:gridCol w="990601">
                  <a:extLst>
                    <a:ext uri="{9D8B030D-6E8A-4147-A177-3AD203B41FA5}">
                      <a16:colId xmlns:a16="http://schemas.microsoft.com/office/drawing/2014/main" val="3689167414"/>
                    </a:ext>
                  </a:extLst>
                </a:gridCol>
                <a:gridCol w="1348945">
                  <a:extLst>
                    <a:ext uri="{9D8B030D-6E8A-4147-A177-3AD203B41FA5}">
                      <a16:colId xmlns:a16="http://schemas.microsoft.com/office/drawing/2014/main" val="2076139519"/>
                    </a:ext>
                  </a:extLst>
                </a:gridCol>
                <a:gridCol w="1318054">
                  <a:extLst>
                    <a:ext uri="{9D8B030D-6E8A-4147-A177-3AD203B41FA5}">
                      <a16:colId xmlns:a16="http://schemas.microsoft.com/office/drawing/2014/main" val="1534595511"/>
                    </a:ext>
                  </a:extLst>
                </a:gridCol>
                <a:gridCol w="1482811">
                  <a:extLst>
                    <a:ext uri="{9D8B030D-6E8A-4147-A177-3AD203B41FA5}">
                      <a16:colId xmlns:a16="http://schemas.microsoft.com/office/drawing/2014/main" val="538087563"/>
                    </a:ext>
                  </a:extLst>
                </a:gridCol>
                <a:gridCol w="1680519">
                  <a:extLst>
                    <a:ext uri="{9D8B030D-6E8A-4147-A177-3AD203B41FA5}">
                      <a16:colId xmlns:a16="http://schemas.microsoft.com/office/drawing/2014/main" val="3723094032"/>
                    </a:ext>
                  </a:extLst>
                </a:gridCol>
                <a:gridCol w="2075935">
                  <a:extLst>
                    <a:ext uri="{9D8B030D-6E8A-4147-A177-3AD203B41FA5}">
                      <a16:colId xmlns:a16="http://schemas.microsoft.com/office/drawing/2014/main" val="174656026"/>
                    </a:ext>
                  </a:extLst>
                </a:gridCol>
                <a:gridCol w="2075935">
                  <a:extLst>
                    <a:ext uri="{9D8B030D-6E8A-4147-A177-3AD203B41FA5}">
                      <a16:colId xmlns:a16="http://schemas.microsoft.com/office/drawing/2014/main" val="2109112819"/>
                    </a:ext>
                  </a:extLst>
                </a:gridCol>
              </a:tblGrid>
              <a:tr h="52228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1" u="none" strike="noStrike" cap="none" normalizeH="0" baseline="0">
                          <a:ln>
                            <a:noFill/>
                          </a:ln>
                          <a:solidFill>
                            <a:schemeClr val="tx1"/>
                          </a:solidFill>
                          <a:effectLst/>
                          <a:latin typeface="Arial" panose="020B0604020202020204" pitchFamily="34" charset="0"/>
                        </a:rPr>
                        <a:t>lg N</a:t>
                      </a:r>
                    </a:p>
                  </a:txBody>
                  <a:tcPr marL="118625" marR="1186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1" u="none" strike="noStrike" cap="none" normalizeH="0" baseline="0">
                          <a:ln>
                            <a:noFill/>
                          </a:ln>
                          <a:solidFill>
                            <a:schemeClr val="tx1"/>
                          </a:solidFill>
                          <a:effectLst/>
                          <a:latin typeface="Arial" panose="020B0604020202020204" pitchFamily="34" charset="0"/>
                        </a:rPr>
                        <a:t>N </a:t>
                      </a:r>
                      <a:r>
                        <a:rPr kumimoji="0" lang="en-US" altLang="en-US" sz="1500" b="0" i="0" u="none" strike="noStrike" cap="none" normalizeH="0" baseline="30000">
                          <a:ln>
                            <a:noFill/>
                          </a:ln>
                          <a:solidFill>
                            <a:schemeClr val="tx1"/>
                          </a:solidFill>
                          <a:effectLst/>
                          <a:latin typeface="Arial" panose="020B0604020202020204" pitchFamily="34" charset="0"/>
                        </a:rPr>
                        <a:t>0.5</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1" u="none" strike="noStrike" cap="none" normalizeH="0" baseline="0">
                          <a:ln>
                            <a:noFill/>
                          </a:ln>
                          <a:solidFill>
                            <a:schemeClr val="tx1"/>
                          </a:solidFill>
                          <a:effectLst/>
                          <a:latin typeface="Arial" panose="020B0604020202020204" pitchFamily="34" charset="0"/>
                        </a:rPr>
                        <a:t>N </a:t>
                      </a:r>
                      <a:endParaRPr kumimoji="0" lang="en-US" altLang="en-US" sz="1500" b="0" i="0" u="none" strike="noStrike" cap="none" normalizeH="0" baseline="30000">
                        <a:ln>
                          <a:noFill/>
                        </a:ln>
                        <a:solidFill>
                          <a:schemeClr val="tx1"/>
                        </a:solidFill>
                        <a:effectLst/>
                        <a:latin typeface="Arial" panose="020B0604020202020204" pitchFamily="34" charset="0"/>
                      </a:endParaRP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1" u="none" strike="noStrike" cap="none" normalizeH="0" baseline="0">
                          <a:ln>
                            <a:noFill/>
                          </a:ln>
                          <a:solidFill>
                            <a:schemeClr val="tx1"/>
                          </a:solidFill>
                          <a:effectLst/>
                          <a:latin typeface="Arial" panose="020B0604020202020204" pitchFamily="34" charset="0"/>
                        </a:rPr>
                        <a:t>N lg N</a:t>
                      </a:r>
                      <a:endParaRPr kumimoji="0" lang="en-US" altLang="en-US" sz="1500" b="0" i="0" u="none" strike="noStrike" cap="none" normalizeH="0" baseline="30000">
                        <a:ln>
                          <a:noFill/>
                        </a:ln>
                        <a:solidFill>
                          <a:schemeClr val="tx1"/>
                        </a:solidFill>
                        <a:effectLst/>
                        <a:latin typeface="Arial" panose="020B0604020202020204" pitchFamily="34" charset="0"/>
                      </a:endParaRP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1" u="none" strike="noStrike" cap="none" normalizeH="0" baseline="0">
                          <a:ln>
                            <a:noFill/>
                          </a:ln>
                          <a:solidFill>
                            <a:schemeClr val="tx1"/>
                          </a:solidFill>
                          <a:effectLst/>
                          <a:latin typeface="Arial" panose="020B0604020202020204" pitchFamily="34" charset="0"/>
                        </a:rPr>
                        <a:t>N </a:t>
                      </a:r>
                      <a:r>
                        <a:rPr kumimoji="0" lang="en-US" altLang="en-US" sz="1500" b="0" i="0" u="none" strike="noStrike" cap="none" normalizeH="0" baseline="0">
                          <a:ln>
                            <a:noFill/>
                          </a:ln>
                          <a:solidFill>
                            <a:schemeClr val="tx1"/>
                          </a:solidFill>
                          <a:effectLst/>
                          <a:latin typeface="Arial" panose="020B0604020202020204" pitchFamily="34" charset="0"/>
                        </a:rPr>
                        <a:t>(</a:t>
                      </a:r>
                      <a:r>
                        <a:rPr kumimoji="0" lang="en-US" altLang="en-US" sz="1500" b="0" i="1" u="none" strike="noStrike" cap="none" normalizeH="0" baseline="0">
                          <a:ln>
                            <a:noFill/>
                          </a:ln>
                          <a:solidFill>
                            <a:schemeClr val="tx1"/>
                          </a:solidFill>
                          <a:effectLst/>
                          <a:latin typeface="Arial" panose="020B0604020202020204" pitchFamily="34" charset="0"/>
                        </a:rPr>
                        <a:t>lg N </a:t>
                      </a:r>
                      <a:r>
                        <a:rPr kumimoji="0" lang="en-US" altLang="en-US" sz="1500" b="0" i="0" u="none" strike="noStrike" cap="none" normalizeH="0" baseline="0">
                          <a:ln>
                            <a:noFill/>
                          </a:ln>
                          <a:solidFill>
                            <a:schemeClr val="tx1"/>
                          </a:solidFill>
                          <a:effectLst/>
                          <a:latin typeface="Arial" panose="020B0604020202020204" pitchFamily="34" charset="0"/>
                        </a:rPr>
                        <a:t>) </a:t>
                      </a:r>
                      <a:r>
                        <a:rPr kumimoji="0" lang="en-US" altLang="en-US" sz="1500" b="0" i="0" u="none" strike="noStrike" cap="none" normalizeH="0" baseline="30000">
                          <a:ln>
                            <a:noFill/>
                          </a:ln>
                          <a:solidFill>
                            <a:schemeClr val="tx1"/>
                          </a:solidFill>
                          <a:effectLst/>
                          <a:latin typeface="Arial" panose="020B0604020202020204" pitchFamily="34" charset="0"/>
                        </a:rPr>
                        <a:t>2</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1" u="none" strike="noStrike" cap="none" normalizeH="0" baseline="0">
                          <a:ln>
                            <a:noFill/>
                          </a:ln>
                          <a:solidFill>
                            <a:schemeClr val="tx1"/>
                          </a:solidFill>
                          <a:effectLst/>
                          <a:latin typeface="Arial" panose="020B0604020202020204" pitchFamily="34" charset="0"/>
                        </a:rPr>
                        <a:t>N </a:t>
                      </a:r>
                      <a:r>
                        <a:rPr kumimoji="0" lang="en-US" altLang="en-US" sz="1500" b="0" i="0" u="none" strike="noStrike" cap="none" normalizeH="0" baseline="30000">
                          <a:ln>
                            <a:noFill/>
                          </a:ln>
                          <a:solidFill>
                            <a:schemeClr val="tx1"/>
                          </a:solidFill>
                          <a:effectLst/>
                          <a:latin typeface="Arial" panose="020B0604020202020204" pitchFamily="34" charset="0"/>
                        </a:rPr>
                        <a:t>2</a:t>
                      </a:r>
                    </a:p>
                  </a:txBody>
                  <a:tcPr marL="118625" marR="118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1" u="none" strike="noStrike" cap="none" normalizeH="0" baseline="0">
                          <a:ln>
                            <a:noFill/>
                          </a:ln>
                          <a:solidFill>
                            <a:schemeClr val="tx1"/>
                          </a:solidFill>
                          <a:effectLst/>
                          <a:latin typeface="Arial" panose="020B0604020202020204" pitchFamily="34" charset="0"/>
                        </a:rPr>
                        <a:t>2</a:t>
                      </a:r>
                      <a:r>
                        <a:rPr kumimoji="0" lang="en-US" altLang="en-US" sz="1500" b="0" i="0" u="none" strike="noStrike" cap="none" normalizeH="0" baseline="30000">
                          <a:ln>
                            <a:noFill/>
                          </a:ln>
                          <a:solidFill>
                            <a:schemeClr val="tx1"/>
                          </a:solidFill>
                          <a:effectLst/>
                          <a:latin typeface="Arial" panose="020B0604020202020204" pitchFamily="34" charset="0"/>
                        </a:rPr>
                        <a:t>N</a:t>
                      </a:r>
                    </a:p>
                  </a:txBody>
                  <a:tcPr marL="118625" marR="1186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258271"/>
                  </a:ext>
                </a:extLst>
              </a:tr>
              <a:tr h="52228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3</a:t>
                      </a:r>
                    </a:p>
                  </a:txBody>
                  <a:tcPr marL="118625" marR="1186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3</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33</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110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1042</a:t>
                      </a:r>
                    </a:p>
                  </a:txBody>
                  <a:tcPr marL="118625" marR="118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50862792"/>
                  </a:ext>
                </a:extLst>
              </a:tr>
              <a:tr h="523875">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7</a:t>
                      </a:r>
                    </a:p>
                  </a:txBody>
                  <a:tcPr marL="118625" marR="1186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664</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444</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2</a:t>
                      </a:r>
                      <a:r>
                        <a:rPr kumimoji="0" lang="en-US" altLang="en-US" sz="1500" b="0" i="0" u="none" strike="noStrike" cap="none" normalizeH="0" baseline="30000">
                          <a:ln>
                            <a:noFill/>
                          </a:ln>
                          <a:solidFill>
                            <a:schemeClr val="tx1"/>
                          </a:solidFill>
                          <a:effectLst/>
                          <a:latin typeface="Arial" panose="020B0604020202020204" pitchFamily="34" charset="0"/>
                        </a:rPr>
                        <a:t>10x10</a:t>
                      </a:r>
                      <a:r>
                        <a:rPr kumimoji="0" lang="en-US" altLang="en-US" sz="1500" b="0" i="0" u="none" strike="noStrike" cap="none" normalizeH="0" baseline="0">
                          <a:ln>
                            <a:noFill/>
                          </a:ln>
                          <a:solidFill>
                            <a:schemeClr val="tx1"/>
                          </a:solidFill>
                          <a:effectLst/>
                          <a:latin typeface="Arial" panose="020B0604020202020204" pitchFamily="34" charset="0"/>
                        </a:rPr>
                        <a:t>= 1042</a:t>
                      </a:r>
                      <a:r>
                        <a:rPr kumimoji="0" lang="en-US" altLang="en-US" sz="1500" b="0" i="0" u="none" strike="noStrike" cap="none" normalizeH="0" baseline="30000">
                          <a:ln>
                            <a:noFill/>
                          </a:ln>
                          <a:solidFill>
                            <a:schemeClr val="tx1"/>
                          </a:solidFill>
                          <a:effectLst/>
                          <a:latin typeface="Arial" panose="020B0604020202020204" pitchFamily="34" charset="0"/>
                        </a:rPr>
                        <a:t>10</a:t>
                      </a:r>
                    </a:p>
                  </a:txBody>
                  <a:tcPr marL="118625" marR="118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89248914"/>
                  </a:ext>
                </a:extLst>
              </a:tr>
              <a:tr h="52228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a:t>
                      </a:r>
                    </a:p>
                  </a:txBody>
                  <a:tcPr marL="118625" marR="1186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32</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9966</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99317</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a:t>
                      </a:r>
                    </a:p>
                  </a:txBody>
                  <a:tcPr marL="118625" marR="118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8312797"/>
                  </a:ext>
                </a:extLst>
              </a:tr>
              <a:tr h="52228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13</a:t>
                      </a:r>
                    </a:p>
                  </a:txBody>
                  <a:tcPr marL="118625" marR="1186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132877</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1765633</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100000000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a:t>
                      </a:r>
                    </a:p>
                  </a:txBody>
                  <a:tcPr marL="118625" marR="118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8858525"/>
                  </a:ext>
                </a:extLst>
              </a:tr>
              <a:tr h="52228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17</a:t>
                      </a:r>
                    </a:p>
                  </a:txBody>
                  <a:tcPr marL="118625" marR="1186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316</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1660964</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27588016</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10000000000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a:t>
                      </a:r>
                    </a:p>
                  </a:txBody>
                  <a:tcPr marL="118625" marR="118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18489760"/>
                  </a:ext>
                </a:extLst>
              </a:tr>
              <a:tr h="522288">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20</a:t>
                      </a:r>
                    </a:p>
                  </a:txBody>
                  <a:tcPr marL="118625" marR="1186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1000000</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19931569</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397267426</a:t>
                      </a:r>
                    </a:p>
                  </a:txBody>
                  <a:tcPr marL="118625" marR="1186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1000000000000</a:t>
                      </a:r>
                    </a:p>
                  </a:txBody>
                  <a:tcPr marL="118625" marR="1186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defRPr>
                      </a:lvl1pPr>
                      <a:lvl2pPr indent="-112713">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defRPr>
                      </a:lvl2pPr>
                      <a:lvl3pPr indent="-242888">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defRPr>
                      </a:lvl3pPr>
                      <a:lvl4pPr indent="-347663">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indent="-487363">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defRPr>
                      </a:lvl5pPr>
                      <a:lvl6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6pPr>
                      <a:lvl7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7pPr>
                      <a:lvl8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8pPr>
                      <a:lvl9pPr indent="-487363"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tabLst/>
                      </a:pPr>
                      <a:r>
                        <a:rPr kumimoji="0" lang="en-US" altLang="en-US" sz="1500" b="0" i="0" u="none" strike="noStrike" cap="none" normalizeH="0" baseline="0">
                          <a:ln>
                            <a:noFill/>
                          </a:ln>
                          <a:solidFill>
                            <a:schemeClr val="tx1"/>
                          </a:solidFill>
                          <a:effectLst/>
                          <a:latin typeface="Arial" panose="020B0604020202020204" pitchFamily="34" charset="0"/>
                        </a:rPr>
                        <a:t>?</a:t>
                      </a:r>
                    </a:p>
                  </a:txBody>
                  <a:tcPr marL="118625" marR="1186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83633376"/>
                  </a:ext>
                </a:extLst>
              </a:tr>
            </a:tbl>
          </a:graphicData>
        </a:graphic>
      </p:graphicFrame>
      <p:sp>
        <p:nvSpPr>
          <p:cNvPr id="2" name="Content Placeholder 1">
            <a:extLst>
              <a:ext uri="{FF2B5EF4-FFF2-40B4-BE49-F238E27FC236}">
                <a16:creationId xmlns:a16="http://schemas.microsoft.com/office/drawing/2014/main" id="{A318B980-5B07-4715-B27D-E68E0A77DD33}"/>
              </a:ext>
            </a:extLst>
          </p:cNvPr>
          <p:cNvSpPr>
            <a:spLocks noGrp="1"/>
          </p:cNvSpPr>
          <p:nvPr>
            <p:ph sz="quarter" idx="10"/>
          </p:nvPr>
        </p:nvSpPr>
        <p:spPr/>
        <p:txBody>
          <a:bodyPr/>
          <a:lstStyle/>
          <a:p>
            <a:endParaRPr lang="en-US"/>
          </a:p>
        </p:txBody>
      </p:sp>
      <p:sp>
        <p:nvSpPr>
          <p:cNvPr id="45118" name="Rectangle 62">
            <a:extLst>
              <a:ext uri="{FF2B5EF4-FFF2-40B4-BE49-F238E27FC236}">
                <a16:creationId xmlns:a16="http://schemas.microsoft.com/office/drawing/2014/main" id="{90B5B1A4-C2A3-4F53-BE37-A798D526BB1A}"/>
              </a:ext>
            </a:extLst>
          </p:cNvPr>
          <p:cNvSpPr>
            <a:spLocks noGrp="1" noChangeArrowheads="1"/>
          </p:cNvSpPr>
          <p:nvPr>
            <p:ph type="title" idx="4294967295"/>
          </p:nvPr>
        </p:nvSpPr>
        <p:spPr>
          <a:xfrm>
            <a:off x="0" y="277813"/>
            <a:ext cx="10972800" cy="1139825"/>
          </a:xfrm>
        </p:spPr>
        <p:txBody>
          <a:bodyPr/>
          <a:lstStyle/>
          <a:p>
            <a:r>
              <a:rPr lang="en-US" altLang="en-US" dirty="0"/>
              <a:t>Function values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a:extLst>
              <a:ext uri="{FF2B5EF4-FFF2-40B4-BE49-F238E27FC236}">
                <a16:creationId xmlns:a16="http://schemas.microsoft.com/office/drawing/2014/main" id="{724EF1EA-83E6-4E99-842F-7E5DBA4B56EE}"/>
              </a:ext>
            </a:extLst>
          </p:cNvPr>
          <p:cNvSpPr>
            <a:spLocks noGrp="1" noChangeArrowheads="1"/>
          </p:cNvSpPr>
          <p:nvPr>
            <p:ph idx="1"/>
          </p:nvPr>
        </p:nvSpPr>
        <p:spPr/>
        <p:txBody>
          <a:bodyPr/>
          <a:lstStyle/>
          <a:p>
            <a:pPr marL="457200" indent="-457200">
              <a:buNone/>
            </a:pPr>
            <a:r>
              <a:rPr lang="en-US" altLang="en-US"/>
              <a:t>The most-well known algorithm design strategy:</a:t>
            </a:r>
          </a:p>
          <a:p>
            <a:pPr marL="457200" indent="-457200">
              <a:buFont typeface="Monotype Sorts" pitchFamily="2" charset="2"/>
              <a:buAutoNum type="arabicPeriod"/>
            </a:pPr>
            <a:r>
              <a:rPr lang="en-US" altLang="en-US"/>
              <a:t> Divide instance of problem into two or more smaller instances</a:t>
            </a:r>
          </a:p>
          <a:p>
            <a:pPr marL="457200" indent="-457200">
              <a:buFont typeface="Monotype Sorts" pitchFamily="2" charset="2"/>
              <a:buAutoNum type="arabicPeriod"/>
            </a:pPr>
            <a:endParaRPr lang="en-US" altLang="en-US"/>
          </a:p>
          <a:p>
            <a:pPr marL="457200" indent="-457200">
              <a:buFont typeface="Monotype Sorts" pitchFamily="2" charset="2"/>
              <a:buAutoNum type="arabicPeriod"/>
            </a:pPr>
            <a:r>
              <a:rPr lang="en-US" altLang="en-US"/>
              <a:t>Solve smaller instances recursively</a:t>
            </a:r>
          </a:p>
          <a:p>
            <a:pPr marL="457200" indent="-457200">
              <a:buFont typeface="Monotype Sorts" pitchFamily="2" charset="2"/>
              <a:buAutoNum type="arabicPeriod"/>
            </a:pPr>
            <a:endParaRPr lang="en-US" altLang="en-US"/>
          </a:p>
          <a:p>
            <a:pPr marL="457200" indent="-457200">
              <a:buFont typeface="Monotype Sorts" pitchFamily="2" charset="2"/>
              <a:buAutoNum type="arabicPeriod"/>
            </a:pPr>
            <a:r>
              <a:rPr lang="en-US" altLang="en-US"/>
              <a:t>Obtain solution to original (larger) instance by combining these solutions</a:t>
            </a:r>
          </a:p>
          <a:p>
            <a:pPr marL="457200" indent="-457200">
              <a:buNone/>
            </a:pPr>
            <a:endParaRPr lang="en-US" altLang="en-US"/>
          </a:p>
        </p:txBody>
      </p:sp>
      <p:sp>
        <p:nvSpPr>
          <p:cNvPr id="2" name="Content Placeholder 1">
            <a:extLst>
              <a:ext uri="{FF2B5EF4-FFF2-40B4-BE49-F238E27FC236}">
                <a16:creationId xmlns:a16="http://schemas.microsoft.com/office/drawing/2014/main" id="{840D7110-1B40-4140-9C80-211968C287BE}"/>
              </a:ext>
            </a:extLst>
          </p:cNvPr>
          <p:cNvSpPr>
            <a:spLocks noGrp="1"/>
          </p:cNvSpPr>
          <p:nvPr>
            <p:ph sz="quarter" idx="10"/>
          </p:nvPr>
        </p:nvSpPr>
        <p:spPr/>
        <p:txBody>
          <a:bodyPr/>
          <a:lstStyle/>
          <a:p>
            <a:endParaRPr lang="en-US"/>
          </a:p>
        </p:txBody>
      </p:sp>
      <p:sp>
        <p:nvSpPr>
          <p:cNvPr id="267266" name="Rectangle 2">
            <a:extLst>
              <a:ext uri="{FF2B5EF4-FFF2-40B4-BE49-F238E27FC236}">
                <a16:creationId xmlns:a16="http://schemas.microsoft.com/office/drawing/2014/main" id="{D6306B03-BBC1-45F6-9B29-5A327D1E9B02}"/>
              </a:ext>
            </a:extLst>
          </p:cNvPr>
          <p:cNvSpPr>
            <a:spLocks noGrp="1" noChangeArrowheads="1"/>
          </p:cNvSpPr>
          <p:nvPr>
            <p:ph type="title" idx="4294967295"/>
          </p:nvPr>
        </p:nvSpPr>
        <p:spPr>
          <a:xfrm>
            <a:off x="0" y="365125"/>
            <a:ext cx="10515600" cy="1325563"/>
          </a:xfrm>
        </p:spPr>
        <p:txBody>
          <a:bodyPr/>
          <a:lstStyle/>
          <a:p>
            <a:r>
              <a:rPr lang="en-US" altLang="en-US"/>
              <a:t>Divide-and-Conquer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AE2E3E-E0A1-4C22-B565-5151E2B11599}"/>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A6FF0DB6-3098-4DA5-A185-FB4BDEB22B01}"/>
              </a:ext>
            </a:extLst>
          </p:cNvPr>
          <p:cNvSpPr>
            <a:spLocks noGrp="1"/>
          </p:cNvSpPr>
          <p:nvPr>
            <p:ph sz="quarter" idx="10"/>
          </p:nvPr>
        </p:nvSpPr>
        <p:spPr/>
        <p:txBody>
          <a:bodyPr/>
          <a:lstStyle/>
          <a:p>
            <a:endParaRPr lang="en-US"/>
          </a:p>
        </p:txBody>
      </p:sp>
      <p:sp>
        <p:nvSpPr>
          <p:cNvPr id="281602" name="Rectangle 2">
            <a:extLst>
              <a:ext uri="{FF2B5EF4-FFF2-40B4-BE49-F238E27FC236}">
                <a16:creationId xmlns:a16="http://schemas.microsoft.com/office/drawing/2014/main" id="{3341C7D1-E344-4A85-8A05-4927C501BCB7}"/>
              </a:ext>
            </a:extLst>
          </p:cNvPr>
          <p:cNvSpPr>
            <a:spLocks noGrp="1" noChangeArrowheads="1"/>
          </p:cNvSpPr>
          <p:nvPr>
            <p:ph type="title" idx="4294967295"/>
          </p:nvPr>
        </p:nvSpPr>
        <p:spPr>
          <a:xfrm>
            <a:off x="3962400" y="152400"/>
            <a:ext cx="8229600" cy="685800"/>
          </a:xfrm>
        </p:spPr>
        <p:txBody>
          <a:bodyPr>
            <a:normAutofit fontScale="90000"/>
          </a:bodyPr>
          <a:lstStyle/>
          <a:p>
            <a:r>
              <a:rPr lang="en-US" altLang="en-US" dirty="0"/>
              <a:t>Divide-and-Conquer Technique (cont.)</a:t>
            </a:r>
          </a:p>
        </p:txBody>
      </p:sp>
      <p:sp>
        <p:nvSpPr>
          <p:cNvPr id="281606" name="Oval 6">
            <a:extLst>
              <a:ext uri="{FF2B5EF4-FFF2-40B4-BE49-F238E27FC236}">
                <a16:creationId xmlns:a16="http://schemas.microsoft.com/office/drawing/2014/main" id="{43B2561F-CED8-4C81-9E7E-CDBF0DC526DF}"/>
              </a:ext>
            </a:extLst>
          </p:cNvPr>
          <p:cNvSpPr>
            <a:spLocks noChangeArrowheads="1"/>
          </p:cNvSpPr>
          <p:nvPr/>
        </p:nvSpPr>
        <p:spPr bwMode="auto">
          <a:xfrm>
            <a:off x="7086600" y="2362200"/>
            <a:ext cx="2286000" cy="8382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chemeClr val="bg2"/>
                </a:solidFill>
              </a:rPr>
              <a:t>subproblem 2 </a:t>
            </a:r>
          </a:p>
          <a:p>
            <a:r>
              <a:rPr lang="en-US" altLang="en-US" b="1">
                <a:solidFill>
                  <a:schemeClr val="bg2"/>
                </a:solidFill>
              </a:rPr>
              <a:t>of size </a:t>
            </a:r>
            <a:r>
              <a:rPr lang="en-US" altLang="en-US" b="1" i="1">
                <a:solidFill>
                  <a:schemeClr val="bg2"/>
                </a:solidFill>
              </a:rPr>
              <a:t>n</a:t>
            </a:r>
            <a:r>
              <a:rPr lang="en-US" altLang="en-US" b="1">
                <a:solidFill>
                  <a:schemeClr val="bg2"/>
                </a:solidFill>
              </a:rPr>
              <a:t>/2</a:t>
            </a:r>
          </a:p>
        </p:txBody>
      </p:sp>
      <p:sp>
        <p:nvSpPr>
          <p:cNvPr id="281607" name="Oval 7">
            <a:extLst>
              <a:ext uri="{FF2B5EF4-FFF2-40B4-BE49-F238E27FC236}">
                <a16:creationId xmlns:a16="http://schemas.microsoft.com/office/drawing/2014/main" id="{2FAEB4EC-D24D-4B00-B358-E0DBF742B074}"/>
              </a:ext>
            </a:extLst>
          </p:cNvPr>
          <p:cNvSpPr>
            <a:spLocks noChangeArrowheads="1"/>
          </p:cNvSpPr>
          <p:nvPr/>
        </p:nvSpPr>
        <p:spPr bwMode="auto">
          <a:xfrm>
            <a:off x="2743200" y="2362200"/>
            <a:ext cx="2286000" cy="8382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chemeClr val="bg2"/>
                </a:solidFill>
              </a:rPr>
              <a:t>subproblem 1 </a:t>
            </a:r>
          </a:p>
          <a:p>
            <a:r>
              <a:rPr lang="en-US" altLang="en-US" b="1">
                <a:solidFill>
                  <a:schemeClr val="bg2"/>
                </a:solidFill>
              </a:rPr>
              <a:t>of size </a:t>
            </a:r>
            <a:r>
              <a:rPr lang="en-US" altLang="en-US" b="1" i="1">
                <a:solidFill>
                  <a:schemeClr val="bg2"/>
                </a:solidFill>
              </a:rPr>
              <a:t>n</a:t>
            </a:r>
            <a:r>
              <a:rPr lang="en-US" altLang="en-US" b="1">
                <a:solidFill>
                  <a:schemeClr val="bg2"/>
                </a:solidFill>
              </a:rPr>
              <a:t>/2</a:t>
            </a:r>
          </a:p>
        </p:txBody>
      </p:sp>
      <p:sp>
        <p:nvSpPr>
          <p:cNvPr id="281608" name="Rectangle 8">
            <a:extLst>
              <a:ext uri="{FF2B5EF4-FFF2-40B4-BE49-F238E27FC236}">
                <a16:creationId xmlns:a16="http://schemas.microsoft.com/office/drawing/2014/main" id="{ED762352-CFAA-4892-AFAC-C3C4735D3ADC}"/>
              </a:ext>
            </a:extLst>
          </p:cNvPr>
          <p:cNvSpPr>
            <a:spLocks noChangeArrowheads="1"/>
          </p:cNvSpPr>
          <p:nvPr/>
        </p:nvSpPr>
        <p:spPr bwMode="auto">
          <a:xfrm>
            <a:off x="2743200" y="3657600"/>
            <a:ext cx="2286000" cy="685800"/>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solidFill>
                  <a:schemeClr val="bg2"/>
                </a:solidFill>
              </a:rPr>
              <a:t>a solution to </a:t>
            </a:r>
          </a:p>
          <a:p>
            <a:r>
              <a:rPr lang="en-US" altLang="en-US" sz="1600" b="1">
                <a:solidFill>
                  <a:schemeClr val="bg2"/>
                </a:solidFill>
              </a:rPr>
              <a:t>subproblem 1</a:t>
            </a:r>
            <a:endParaRPr lang="en-US" altLang="en-US"/>
          </a:p>
        </p:txBody>
      </p:sp>
      <p:sp>
        <p:nvSpPr>
          <p:cNvPr id="281609" name="Rectangle 9">
            <a:extLst>
              <a:ext uri="{FF2B5EF4-FFF2-40B4-BE49-F238E27FC236}">
                <a16:creationId xmlns:a16="http://schemas.microsoft.com/office/drawing/2014/main" id="{AEECF03F-7218-4328-8995-AED6C7CDA3E7}"/>
              </a:ext>
            </a:extLst>
          </p:cNvPr>
          <p:cNvSpPr>
            <a:spLocks noChangeArrowheads="1"/>
          </p:cNvSpPr>
          <p:nvPr/>
        </p:nvSpPr>
        <p:spPr bwMode="auto">
          <a:xfrm>
            <a:off x="4953000" y="5410200"/>
            <a:ext cx="2286000" cy="685800"/>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solidFill>
                  <a:schemeClr val="bg2"/>
                </a:solidFill>
              </a:rPr>
              <a:t>a solution to</a:t>
            </a:r>
          </a:p>
          <a:p>
            <a:r>
              <a:rPr lang="en-US" altLang="en-US" sz="1600" b="1">
                <a:solidFill>
                  <a:schemeClr val="bg2"/>
                </a:solidFill>
              </a:rPr>
              <a:t>the original problem</a:t>
            </a:r>
            <a:endParaRPr lang="en-US" altLang="en-US"/>
          </a:p>
        </p:txBody>
      </p:sp>
      <p:sp>
        <p:nvSpPr>
          <p:cNvPr id="281610" name="Rectangle 10">
            <a:extLst>
              <a:ext uri="{FF2B5EF4-FFF2-40B4-BE49-F238E27FC236}">
                <a16:creationId xmlns:a16="http://schemas.microsoft.com/office/drawing/2014/main" id="{B897F900-6432-425B-9A5D-E83843986D5C}"/>
              </a:ext>
            </a:extLst>
          </p:cNvPr>
          <p:cNvSpPr>
            <a:spLocks noChangeArrowheads="1"/>
          </p:cNvSpPr>
          <p:nvPr/>
        </p:nvSpPr>
        <p:spPr bwMode="auto">
          <a:xfrm>
            <a:off x="7086600" y="3657600"/>
            <a:ext cx="2286000" cy="685800"/>
          </a:xfrm>
          <a:prstGeom prst="rect">
            <a:avLst/>
          </a:prstGeom>
          <a:solidFill>
            <a:schemeClr val="accent1"/>
          </a:solidFill>
          <a:ln w="12700">
            <a:solidFill>
              <a:srgbClr val="FF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600" b="1">
                <a:solidFill>
                  <a:schemeClr val="bg2"/>
                </a:solidFill>
              </a:rPr>
              <a:t>a solution to </a:t>
            </a:r>
          </a:p>
          <a:p>
            <a:r>
              <a:rPr lang="en-US" altLang="en-US" sz="1600" b="1">
                <a:solidFill>
                  <a:schemeClr val="bg2"/>
                </a:solidFill>
              </a:rPr>
              <a:t>subproblem 2</a:t>
            </a:r>
            <a:endParaRPr lang="en-US" altLang="en-US"/>
          </a:p>
        </p:txBody>
      </p:sp>
      <p:sp>
        <p:nvSpPr>
          <p:cNvPr id="281611" name="Line 11">
            <a:extLst>
              <a:ext uri="{FF2B5EF4-FFF2-40B4-BE49-F238E27FC236}">
                <a16:creationId xmlns:a16="http://schemas.microsoft.com/office/drawing/2014/main" id="{D4FDDEA9-CAE8-4FDA-B330-7EAE29B5E85B}"/>
              </a:ext>
            </a:extLst>
          </p:cNvPr>
          <p:cNvSpPr>
            <a:spLocks noChangeShapeType="1"/>
          </p:cNvSpPr>
          <p:nvPr/>
        </p:nvSpPr>
        <p:spPr bwMode="auto">
          <a:xfrm flipH="1">
            <a:off x="4191000" y="2057400"/>
            <a:ext cx="1447800" cy="3048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2" name="Line 12">
            <a:extLst>
              <a:ext uri="{FF2B5EF4-FFF2-40B4-BE49-F238E27FC236}">
                <a16:creationId xmlns:a16="http://schemas.microsoft.com/office/drawing/2014/main" id="{233452E6-C578-41DB-B928-08D8DB4F0739}"/>
              </a:ext>
            </a:extLst>
          </p:cNvPr>
          <p:cNvSpPr>
            <a:spLocks noChangeShapeType="1"/>
          </p:cNvSpPr>
          <p:nvPr/>
        </p:nvSpPr>
        <p:spPr bwMode="auto">
          <a:xfrm>
            <a:off x="6477000" y="2057400"/>
            <a:ext cx="1524000" cy="3048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04" name="Oval 4">
            <a:extLst>
              <a:ext uri="{FF2B5EF4-FFF2-40B4-BE49-F238E27FC236}">
                <a16:creationId xmlns:a16="http://schemas.microsoft.com/office/drawing/2014/main" id="{C52EB5C5-C7B3-48CE-9036-88A7EB381827}"/>
              </a:ext>
            </a:extLst>
          </p:cNvPr>
          <p:cNvSpPr>
            <a:spLocks noChangeArrowheads="1"/>
          </p:cNvSpPr>
          <p:nvPr/>
        </p:nvSpPr>
        <p:spPr bwMode="auto">
          <a:xfrm>
            <a:off x="4953000" y="1295400"/>
            <a:ext cx="2286000" cy="8382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a:solidFill>
                  <a:schemeClr val="bg2"/>
                </a:solidFill>
              </a:rPr>
              <a:t>a problem of size </a:t>
            </a:r>
            <a:r>
              <a:rPr lang="en-US" altLang="en-US" b="1" i="1">
                <a:solidFill>
                  <a:schemeClr val="bg2"/>
                </a:solidFill>
              </a:rPr>
              <a:t>n</a:t>
            </a:r>
            <a:endParaRPr lang="en-US" altLang="en-US" b="1">
              <a:solidFill>
                <a:schemeClr val="bg2"/>
              </a:solidFill>
            </a:endParaRPr>
          </a:p>
        </p:txBody>
      </p:sp>
      <p:sp>
        <p:nvSpPr>
          <p:cNvPr id="281613" name="Line 13">
            <a:extLst>
              <a:ext uri="{FF2B5EF4-FFF2-40B4-BE49-F238E27FC236}">
                <a16:creationId xmlns:a16="http://schemas.microsoft.com/office/drawing/2014/main" id="{9C96E5C2-AF19-4299-B4F5-9D462A4AE4EC}"/>
              </a:ext>
            </a:extLst>
          </p:cNvPr>
          <p:cNvSpPr>
            <a:spLocks noChangeShapeType="1"/>
          </p:cNvSpPr>
          <p:nvPr/>
        </p:nvSpPr>
        <p:spPr bwMode="auto">
          <a:xfrm>
            <a:off x="3810000" y="3200400"/>
            <a:ext cx="0" cy="457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4" name="Line 14">
            <a:extLst>
              <a:ext uri="{FF2B5EF4-FFF2-40B4-BE49-F238E27FC236}">
                <a16:creationId xmlns:a16="http://schemas.microsoft.com/office/drawing/2014/main" id="{9EADA3F1-1440-4457-8726-EB73DA89DE50}"/>
              </a:ext>
            </a:extLst>
          </p:cNvPr>
          <p:cNvSpPr>
            <a:spLocks noChangeShapeType="1"/>
          </p:cNvSpPr>
          <p:nvPr/>
        </p:nvSpPr>
        <p:spPr bwMode="auto">
          <a:xfrm>
            <a:off x="8229600" y="3200400"/>
            <a:ext cx="0" cy="4572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5" name="Line 15">
            <a:extLst>
              <a:ext uri="{FF2B5EF4-FFF2-40B4-BE49-F238E27FC236}">
                <a16:creationId xmlns:a16="http://schemas.microsoft.com/office/drawing/2014/main" id="{ED888ED4-0E63-4409-8C1D-1B1A235F2244}"/>
              </a:ext>
            </a:extLst>
          </p:cNvPr>
          <p:cNvSpPr>
            <a:spLocks noChangeShapeType="1"/>
          </p:cNvSpPr>
          <p:nvPr/>
        </p:nvSpPr>
        <p:spPr bwMode="auto">
          <a:xfrm>
            <a:off x="3810000" y="43434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6" name="Line 16">
            <a:extLst>
              <a:ext uri="{FF2B5EF4-FFF2-40B4-BE49-F238E27FC236}">
                <a16:creationId xmlns:a16="http://schemas.microsoft.com/office/drawing/2014/main" id="{DC20ED5E-B606-4654-A0F6-BE3220622FF3}"/>
              </a:ext>
            </a:extLst>
          </p:cNvPr>
          <p:cNvSpPr>
            <a:spLocks noChangeShapeType="1"/>
          </p:cNvSpPr>
          <p:nvPr/>
        </p:nvSpPr>
        <p:spPr bwMode="auto">
          <a:xfrm>
            <a:off x="8229600" y="4343400"/>
            <a:ext cx="0" cy="5334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7" name="Line 17">
            <a:extLst>
              <a:ext uri="{FF2B5EF4-FFF2-40B4-BE49-F238E27FC236}">
                <a16:creationId xmlns:a16="http://schemas.microsoft.com/office/drawing/2014/main" id="{1635D26A-3FB3-4F43-AB44-39668FCDE673}"/>
              </a:ext>
            </a:extLst>
          </p:cNvPr>
          <p:cNvSpPr>
            <a:spLocks noChangeShapeType="1"/>
          </p:cNvSpPr>
          <p:nvPr/>
        </p:nvSpPr>
        <p:spPr bwMode="auto">
          <a:xfrm>
            <a:off x="3810000" y="4876800"/>
            <a:ext cx="44196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8" name="Line 18">
            <a:extLst>
              <a:ext uri="{FF2B5EF4-FFF2-40B4-BE49-F238E27FC236}">
                <a16:creationId xmlns:a16="http://schemas.microsoft.com/office/drawing/2014/main" id="{87B6EE3C-77FE-41B5-9832-FF9C1F7FD951}"/>
              </a:ext>
            </a:extLst>
          </p:cNvPr>
          <p:cNvSpPr>
            <a:spLocks noChangeShapeType="1"/>
          </p:cNvSpPr>
          <p:nvPr/>
        </p:nvSpPr>
        <p:spPr bwMode="auto">
          <a:xfrm>
            <a:off x="6096000" y="4876800"/>
            <a:ext cx="0" cy="533400"/>
          </a:xfrm>
          <a:prstGeom prst="line">
            <a:avLst/>
          </a:prstGeom>
          <a:noFill/>
          <a:ln w="127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1619" name="Text Box 19">
            <a:extLst>
              <a:ext uri="{FF2B5EF4-FFF2-40B4-BE49-F238E27FC236}">
                <a16:creationId xmlns:a16="http://schemas.microsoft.com/office/drawing/2014/main" id="{6244838C-A20D-4371-BEDE-50F4AC6810E3}"/>
              </a:ext>
            </a:extLst>
          </p:cNvPr>
          <p:cNvSpPr txBox="1">
            <a:spLocks noChangeArrowheads="1"/>
          </p:cNvSpPr>
          <p:nvPr/>
        </p:nvSpPr>
        <p:spPr bwMode="auto">
          <a:xfrm>
            <a:off x="5105400" y="1752601"/>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b="1">
                <a:solidFill>
                  <a:srgbClr val="FF9933"/>
                </a:solidFill>
              </a:rPr>
              <a:t>(instance)</a:t>
            </a:r>
          </a:p>
        </p:txBody>
      </p:sp>
      <p:sp>
        <p:nvSpPr>
          <p:cNvPr id="281620" name="Text Box 20">
            <a:extLst>
              <a:ext uri="{FF2B5EF4-FFF2-40B4-BE49-F238E27FC236}">
                <a16:creationId xmlns:a16="http://schemas.microsoft.com/office/drawing/2014/main" id="{8FF9C16E-62A3-492E-9489-A0A8F666F2FF}"/>
              </a:ext>
            </a:extLst>
          </p:cNvPr>
          <p:cNvSpPr txBox="1">
            <a:spLocks noChangeArrowheads="1"/>
          </p:cNvSpPr>
          <p:nvPr/>
        </p:nvSpPr>
        <p:spPr bwMode="auto">
          <a:xfrm>
            <a:off x="7848600" y="5426076"/>
            <a:ext cx="2743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en-US" dirty="0">
                <a:solidFill>
                  <a:srgbClr val="FF6600"/>
                </a:solidFill>
              </a:rPr>
              <a:t>It general leads to a recursive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1620"/>
                                        </p:tgtEl>
                                        <p:attrNameLst>
                                          <p:attrName>style.visibility</p:attrName>
                                        </p:attrNameLst>
                                      </p:cBhvr>
                                      <p:to>
                                        <p:strVal val="visible"/>
                                      </p:to>
                                    </p:set>
                                    <p:anim calcmode="lin" valueType="num">
                                      <p:cBhvr additive="base">
                                        <p:cTn id="7" dur="1000" fill="hold"/>
                                        <p:tgtEl>
                                          <p:spTgt spid="281620"/>
                                        </p:tgtEl>
                                        <p:attrNameLst>
                                          <p:attrName>ppt_x</p:attrName>
                                        </p:attrNameLst>
                                      </p:cBhvr>
                                      <p:tavLst>
                                        <p:tav tm="0">
                                          <p:val>
                                            <p:strVal val="#ppt_x"/>
                                          </p:val>
                                        </p:tav>
                                        <p:tav tm="100000">
                                          <p:val>
                                            <p:strVal val="#ppt_x"/>
                                          </p:val>
                                        </p:tav>
                                      </p:tavLst>
                                    </p:anim>
                                    <p:anim calcmode="lin" valueType="num">
                                      <p:cBhvr additive="base">
                                        <p:cTn id="8" dur="1000" fill="hold"/>
                                        <p:tgtEl>
                                          <p:spTgt spid="2816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5950DD-84DB-40B2-B1AF-15FC08F291D3}"/>
              </a:ext>
            </a:extLst>
          </p:cNvPr>
          <p:cNvPicPr>
            <a:picLocks noChangeAspect="1"/>
          </p:cNvPicPr>
          <p:nvPr/>
        </p:nvPicPr>
        <p:blipFill>
          <a:blip r:embed="rId2"/>
          <a:stretch>
            <a:fillRect/>
          </a:stretch>
        </p:blipFill>
        <p:spPr>
          <a:xfrm>
            <a:off x="3790950" y="2571750"/>
            <a:ext cx="4610100" cy="1714500"/>
          </a:xfrm>
          <a:prstGeom prst="rect">
            <a:avLst/>
          </a:prstGeom>
        </p:spPr>
      </p:pic>
      <p:pic>
        <p:nvPicPr>
          <p:cNvPr id="6" name="Picture 5">
            <a:extLst>
              <a:ext uri="{FF2B5EF4-FFF2-40B4-BE49-F238E27FC236}">
                <a16:creationId xmlns:a16="http://schemas.microsoft.com/office/drawing/2014/main" id="{F75C74F9-38A0-47BA-B8B9-20A9719CC6A2}"/>
              </a:ext>
            </a:extLst>
          </p:cNvPr>
          <p:cNvPicPr>
            <a:picLocks noChangeAspect="1"/>
          </p:cNvPicPr>
          <p:nvPr/>
        </p:nvPicPr>
        <p:blipFill>
          <a:blip r:embed="rId2"/>
          <a:stretch>
            <a:fillRect/>
          </a:stretch>
        </p:blipFill>
        <p:spPr>
          <a:xfrm>
            <a:off x="3790950" y="2571750"/>
            <a:ext cx="4610100" cy="1714500"/>
          </a:xfrm>
          <a:prstGeom prst="rect">
            <a:avLst/>
          </a:prstGeom>
        </p:spPr>
      </p:pic>
      <p:pic>
        <p:nvPicPr>
          <p:cNvPr id="4" name="Content Placeholder 3">
            <a:extLst>
              <a:ext uri="{FF2B5EF4-FFF2-40B4-BE49-F238E27FC236}">
                <a16:creationId xmlns:a16="http://schemas.microsoft.com/office/drawing/2014/main" id="{8C474C5B-F7F7-42F6-8398-1A542F43ACC9}"/>
              </a:ext>
            </a:extLst>
          </p:cNvPr>
          <p:cNvPicPr>
            <a:picLocks noGrp="1" noChangeAspect="1"/>
          </p:cNvPicPr>
          <p:nvPr>
            <p:ph idx="1"/>
          </p:nvPr>
        </p:nvPicPr>
        <p:blipFill>
          <a:blip r:embed="rId2"/>
          <a:stretch>
            <a:fillRect/>
          </a:stretch>
        </p:blipFill>
        <p:spPr>
          <a:xfrm>
            <a:off x="3587750" y="2899569"/>
            <a:ext cx="4610100" cy="1714500"/>
          </a:xfrm>
          <a:prstGeom prst="rect">
            <a:avLst/>
          </a:prstGeom>
        </p:spPr>
      </p:pic>
      <p:sp>
        <p:nvSpPr>
          <p:cNvPr id="3" name="Content Placeholder 2">
            <a:extLst>
              <a:ext uri="{FF2B5EF4-FFF2-40B4-BE49-F238E27FC236}">
                <a16:creationId xmlns:a16="http://schemas.microsoft.com/office/drawing/2014/main" id="{E44D846B-1747-4677-B459-A3D35490216D}"/>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78CE40C9-A77F-4706-A708-14DF57FC8968}"/>
              </a:ext>
            </a:extLst>
          </p:cNvPr>
          <p:cNvSpPr>
            <a:spLocks noGrp="1"/>
          </p:cNvSpPr>
          <p:nvPr>
            <p:ph type="title" idx="4294967295"/>
          </p:nvPr>
        </p:nvSpPr>
        <p:spPr>
          <a:xfrm>
            <a:off x="0" y="365125"/>
            <a:ext cx="10515600" cy="1325563"/>
          </a:xfrm>
        </p:spPr>
        <p:txBody>
          <a:bodyPr/>
          <a:lstStyle/>
          <a:p>
            <a:r>
              <a:rPr lang="en-US" altLang="en-US" dirty="0"/>
              <a:t>Divide-and-Conquer Algorithm</a:t>
            </a:r>
            <a:endParaRPr lang="en-US" dirty="0"/>
          </a:p>
        </p:txBody>
      </p:sp>
    </p:spTree>
    <p:extLst>
      <p:ext uri="{BB962C8B-B14F-4D97-AF65-F5344CB8AC3E}">
        <p14:creationId xmlns:p14="http://schemas.microsoft.com/office/powerpoint/2010/main" val="2190963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a:extLst>
              <a:ext uri="{FF2B5EF4-FFF2-40B4-BE49-F238E27FC236}">
                <a16:creationId xmlns:a16="http://schemas.microsoft.com/office/drawing/2014/main" id="{78651010-357B-4111-BCBF-CB0ACE2875F4}"/>
              </a:ext>
            </a:extLst>
          </p:cNvPr>
          <p:cNvSpPr>
            <a:spLocks noGrp="1" noChangeArrowheads="1"/>
          </p:cNvSpPr>
          <p:nvPr>
            <p:ph idx="1"/>
          </p:nvPr>
        </p:nvSpPr>
        <p:spPr/>
        <p:txBody>
          <a:bodyPr>
            <a:normAutofit/>
          </a:bodyPr>
          <a:lstStyle/>
          <a:p>
            <a:pPr marL="457200" indent="-457200"/>
            <a:endParaRPr lang="en-US" altLang="en-US" dirty="0"/>
          </a:p>
          <a:p>
            <a:pPr marL="457200" indent="-457200"/>
            <a:r>
              <a:rPr lang="en-US" altLang="en-US" dirty="0"/>
              <a:t>Binary search </a:t>
            </a:r>
          </a:p>
          <a:p>
            <a:pPr marL="457200" indent="-457200"/>
            <a:r>
              <a:rPr lang="en-US" altLang="en-US" dirty="0"/>
              <a:t>Min Max Algorithm</a:t>
            </a:r>
          </a:p>
          <a:p>
            <a:pPr marL="457200" indent="-457200"/>
            <a:r>
              <a:rPr lang="en-US" altLang="en-US" dirty="0"/>
              <a:t>Sorting: </a:t>
            </a:r>
            <a:r>
              <a:rPr lang="en-US" altLang="en-US" dirty="0" err="1"/>
              <a:t>mergesort</a:t>
            </a:r>
            <a:r>
              <a:rPr lang="en-US" altLang="en-US" dirty="0"/>
              <a:t> and quicksort</a:t>
            </a:r>
          </a:p>
          <a:p>
            <a:pPr marL="457200" indent="-457200"/>
            <a:endParaRPr lang="en-US" altLang="en-US" dirty="0"/>
          </a:p>
          <a:p>
            <a:pPr marL="457200" indent="-457200"/>
            <a:endParaRPr lang="en-US" altLang="en-US" dirty="0"/>
          </a:p>
        </p:txBody>
      </p:sp>
      <p:sp>
        <p:nvSpPr>
          <p:cNvPr id="2" name="Content Placeholder 1">
            <a:extLst>
              <a:ext uri="{FF2B5EF4-FFF2-40B4-BE49-F238E27FC236}">
                <a16:creationId xmlns:a16="http://schemas.microsoft.com/office/drawing/2014/main" id="{DF2DBF5A-C4EA-44C0-943F-63AF405213D0}"/>
              </a:ext>
            </a:extLst>
          </p:cNvPr>
          <p:cNvSpPr>
            <a:spLocks noGrp="1"/>
          </p:cNvSpPr>
          <p:nvPr>
            <p:ph sz="quarter" idx="10"/>
          </p:nvPr>
        </p:nvSpPr>
        <p:spPr/>
        <p:txBody>
          <a:bodyPr/>
          <a:lstStyle/>
          <a:p>
            <a:endParaRPr lang="en-US"/>
          </a:p>
        </p:txBody>
      </p:sp>
      <p:sp>
        <p:nvSpPr>
          <p:cNvPr id="268290" name="Rectangle 2">
            <a:extLst>
              <a:ext uri="{FF2B5EF4-FFF2-40B4-BE49-F238E27FC236}">
                <a16:creationId xmlns:a16="http://schemas.microsoft.com/office/drawing/2014/main" id="{75865B54-A1FA-46F2-8F44-47D1E0484274}"/>
              </a:ext>
            </a:extLst>
          </p:cNvPr>
          <p:cNvSpPr>
            <a:spLocks noGrp="1" noChangeArrowheads="1"/>
          </p:cNvSpPr>
          <p:nvPr>
            <p:ph type="title" idx="4294967295"/>
          </p:nvPr>
        </p:nvSpPr>
        <p:spPr>
          <a:xfrm>
            <a:off x="0" y="365125"/>
            <a:ext cx="10515600" cy="1325563"/>
          </a:xfrm>
        </p:spPr>
        <p:txBody>
          <a:bodyPr/>
          <a:lstStyle/>
          <a:p>
            <a:r>
              <a:rPr lang="en-US" altLang="en-US"/>
              <a:t>Divide-and-Conquer Examples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F2B3B6C-E568-4B7D-B5BC-57C76D755801}"/>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4099" name="Rectangle 3">
            <a:extLst>
              <a:ext uri="{FF2B5EF4-FFF2-40B4-BE49-F238E27FC236}">
                <a16:creationId xmlns:a16="http://schemas.microsoft.com/office/drawing/2014/main" id="{973C176F-A792-4833-BE79-973744F693B6}"/>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4100" name="Rectangle 4">
            <a:extLst>
              <a:ext uri="{FF2B5EF4-FFF2-40B4-BE49-F238E27FC236}">
                <a16:creationId xmlns:a16="http://schemas.microsoft.com/office/drawing/2014/main" id="{3F28B461-CFC2-4ACD-ACEB-EF0F21B567CE}"/>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4101" name="Rectangle 5">
            <a:extLst>
              <a:ext uri="{FF2B5EF4-FFF2-40B4-BE49-F238E27FC236}">
                <a16:creationId xmlns:a16="http://schemas.microsoft.com/office/drawing/2014/main" id="{76854537-79CE-430C-80A6-50B3C803AAE0}"/>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4102" name="Rectangle 6">
            <a:extLst>
              <a:ext uri="{FF2B5EF4-FFF2-40B4-BE49-F238E27FC236}">
                <a16:creationId xmlns:a16="http://schemas.microsoft.com/office/drawing/2014/main" id="{CA292B32-C689-463E-9186-7EA0E6D86007}"/>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4103" name="Rectangle 7">
            <a:extLst>
              <a:ext uri="{FF2B5EF4-FFF2-40B4-BE49-F238E27FC236}">
                <a16:creationId xmlns:a16="http://schemas.microsoft.com/office/drawing/2014/main" id="{74226948-F1E9-4833-86A8-2CADA108796B}"/>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4104" name="Rectangle 8">
            <a:extLst>
              <a:ext uri="{FF2B5EF4-FFF2-40B4-BE49-F238E27FC236}">
                <a16:creationId xmlns:a16="http://schemas.microsoft.com/office/drawing/2014/main" id="{B81C9959-EA15-44E2-A45B-898A0B30B4E1}"/>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4105" name="Rectangle 9">
            <a:extLst>
              <a:ext uri="{FF2B5EF4-FFF2-40B4-BE49-F238E27FC236}">
                <a16:creationId xmlns:a16="http://schemas.microsoft.com/office/drawing/2014/main" id="{4D612815-006E-42F3-982E-7E5B68BBB08F}"/>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4107" name="Rectangle 11">
            <a:extLst>
              <a:ext uri="{FF2B5EF4-FFF2-40B4-BE49-F238E27FC236}">
                <a16:creationId xmlns:a16="http://schemas.microsoft.com/office/drawing/2014/main" id="{D9397596-A3F3-4343-963E-A15E4566889E}"/>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4108" name="Rectangle 12">
            <a:extLst>
              <a:ext uri="{FF2B5EF4-FFF2-40B4-BE49-F238E27FC236}">
                <a16:creationId xmlns:a16="http://schemas.microsoft.com/office/drawing/2014/main" id="{3EBEB66A-503A-469C-BD41-69B12F1FA2EC}"/>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4109" name="Rectangle 13">
            <a:extLst>
              <a:ext uri="{FF2B5EF4-FFF2-40B4-BE49-F238E27FC236}">
                <a16:creationId xmlns:a16="http://schemas.microsoft.com/office/drawing/2014/main" id="{38A9BE53-ABE2-4B82-9CDD-499FAD58F85C}"/>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4110" name="Rectangle 14">
            <a:extLst>
              <a:ext uri="{FF2B5EF4-FFF2-40B4-BE49-F238E27FC236}">
                <a16:creationId xmlns:a16="http://schemas.microsoft.com/office/drawing/2014/main" id="{DEBBE651-676F-4395-81F7-2C148F4320E4}"/>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4111" name="Rectangle 15">
            <a:extLst>
              <a:ext uri="{FF2B5EF4-FFF2-40B4-BE49-F238E27FC236}">
                <a16:creationId xmlns:a16="http://schemas.microsoft.com/office/drawing/2014/main" id="{D53B884D-FFEE-49A3-9414-5064F0A58115}"/>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4112" name="Rectangle 16">
            <a:extLst>
              <a:ext uri="{FF2B5EF4-FFF2-40B4-BE49-F238E27FC236}">
                <a16:creationId xmlns:a16="http://schemas.microsoft.com/office/drawing/2014/main" id="{1C9D6804-065C-4322-9818-583B3E5AF371}"/>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4113" name="Rectangle 17">
            <a:extLst>
              <a:ext uri="{FF2B5EF4-FFF2-40B4-BE49-F238E27FC236}">
                <a16:creationId xmlns:a16="http://schemas.microsoft.com/office/drawing/2014/main" id="{8F19AAE6-ECD1-4247-BF28-FB7895502FD8}"/>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4114" name="Rectangle 18">
            <a:extLst>
              <a:ext uri="{FF2B5EF4-FFF2-40B4-BE49-F238E27FC236}">
                <a16:creationId xmlns:a16="http://schemas.microsoft.com/office/drawing/2014/main" id="{9C875955-60B2-4A93-81D7-2C8689411A04}"/>
              </a:ext>
            </a:extLst>
          </p:cNvPr>
          <p:cNvSpPr>
            <a:spLocks noChangeArrowheads="1"/>
          </p:cNvSpPr>
          <p:nvPr/>
        </p:nvSpPr>
        <p:spPr bwMode="auto">
          <a:xfrm>
            <a:off x="6324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64</a:t>
            </a:r>
          </a:p>
        </p:txBody>
      </p:sp>
      <p:sp>
        <p:nvSpPr>
          <p:cNvPr id="4115" name="Rectangle 19">
            <a:extLst>
              <a:ext uri="{FF2B5EF4-FFF2-40B4-BE49-F238E27FC236}">
                <a16:creationId xmlns:a16="http://schemas.microsoft.com/office/drawing/2014/main" id="{3B7CE2CD-CB29-4735-8039-D66BA3AC562F}"/>
              </a:ext>
            </a:extLst>
          </p:cNvPr>
          <p:cNvSpPr>
            <a:spLocks noChangeArrowheads="1"/>
          </p:cNvSpPr>
          <p:nvPr/>
        </p:nvSpPr>
        <p:spPr bwMode="auto">
          <a:xfrm>
            <a:off x="3581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14</a:t>
            </a:r>
          </a:p>
        </p:txBody>
      </p:sp>
      <p:sp>
        <p:nvSpPr>
          <p:cNvPr id="4116" name="Rectangle 20">
            <a:extLst>
              <a:ext uri="{FF2B5EF4-FFF2-40B4-BE49-F238E27FC236}">
                <a16:creationId xmlns:a16="http://schemas.microsoft.com/office/drawing/2014/main" id="{CAEA3E1A-5E61-4665-BB93-7C9A40F0BD21}"/>
              </a:ext>
            </a:extLst>
          </p:cNvPr>
          <p:cNvSpPr>
            <a:spLocks noChangeArrowheads="1"/>
          </p:cNvSpPr>
          <p:nvPr/>
        </p:nvSpPr>
        <p:spPr bwMode="auto">
          <a:xfrm>
            <a:off x="3124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13</a:t>
            </a:r>
          </a:p>
        </p:txBody>
      </p:sp>
      <p:sp>
        <p:nvSpPr>
          <p:cNvPr id="4117" name="Rectangle 21">
            <a:extLst>
              <a:ext uri="{FF2B5EF4-FFF2-40B4-BE49-F238E27FC236}">
                <a16:creationId xmlns:a16="http://schemas.microsoft.com/office/drawing/2014/main" id="{7C0F8E69-D22F-4E44-BC44-3DF47E6ED402}"/>
              </a:ext>
            </a:extLst>
          </p:cNvPr>
          <p:cNvSpPr>
            <a:spLocks noChangeArrowheads="1"/>
          </p:cNvSpPr>
          <p:nvPr/>
        </p:nvSpPr>
        <p:spPr bwMode="auto">
          <a:xfrm>
            <a:off x="4038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25</a:t>
            </a:r>
          </a:p>
        </p:txBody>
      </p:sp>
      <p:sp>
        <p:nvSpPr>
          <p:cNvPr id="4118" name="Rectangle 22">
            <a:extLst>
              <a:ext uri="{FF2B5EF4-FFF2-40B4-BE49-F238E27FC236}">
                <a16:creationId xmlns:a16="http://schemas.microsoft.com/office/drawing/2014/main" id="{FAB51964-D7A6-44F3-9726-1E653F180F2F}"/>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4119" name="Rectangle 23">
            <a:extLst>
              <a:ext uri="{FF2B5EF4-FFF2-40B4-BE49-F238E27FC236}">
                <a16:creationId xmlns:a16="http://schemas.microsoft.com/office/drawing/2014/main" id="{AE0EDF67-92C6-4BB2-90C8-87D303A560ED}"/>
              </a:ext>
            </a:extLst>
          </p:cNvPr>
          <p:cNvSpPr>
            <a:spLocks noChangeArrowheads="1"/>
          </p:cNvSpPr>
          <p:nvPr/>
        </p:nvSpPr>
        <p:spPr bwMode="auto">
          <a:xfrm>
            <a:off x="541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51</a:t>
            </a:r>
          </a:p>
        </p:txBody>
      </p:sp>
      <p:sp>
        <p:nvSpPr>
          <p:cNvPr id="4120" name="Rectangle 24">
            <a:extLst>
              <a:ext uri="{FF2B5EF4-FFF2-40B4-BE49-F238E27FC236}">
                <a16:creationId xmlns:a16="http://schemas.microsoft.com/office/drawing/2014/main" id="{37CF15A7-8A46-400E-9FA4-803BE4B3DD38}"/>
              </a:ext>
            </a:extLst>
          </p:cNvPr>
          <p:cNvSpPr>
            <a:spLocks noChangeArrowheads="1"/>
          </p:cNvSpPr>
          <p:nvPr/>
        </p:nvSpPr>
        <p:spPr bwMode="auto">
          <a:xfrm>
            <a:off x="495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43</a:t>
            </a:r>
          </a:p>
        </p:txBody>
      </p:sp>
      <p:sp>
        <p:nvSpPr>
          <p:cNvPr id="4121" name="Rectangle 25">
            <a:extLst>
              <a:ext uri="{FF2B5EF4-FFF2-40B4-BE49-F238E27FC236}">
                <a16:creationId xmlns:a16="http://schemas.microsoft.com/office/drawing/2014/main" id="{0DD59CB2-0A1A-4801-B4F8-7F8BA4F075BD}"/>
              </a:ext>
            </a:extLst>
          </p:cNvPr>
          <p:cNvSpPr>
            <a:spLocks noChangeArrowheads="1"/>
          </p:cNvSpPr>
          <p:nvPr/>
        </p:nvSpPr>
        <p:spPr bwMode="auto">
          <a:xfrm>
            <a:off x="5867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53</a:t>
            </a:r>
          </a:p>
        </p:txBody>
      </p:sp>
      <p:sp>
        <p:nvSpPr>
          <p:cNvPr id="4123" name="Rectangle 27">
            <a:extLst>
              <a:ext uri="{FF2B5EF4-FFF2-40B4-BE49-F238E27FC236}">
                <a16:creationId xmlns:a16="http://schemas.microsoft.com/office/drawing/2014/main" id="{96DE53ED-AB49-4AAB-82B5-5CCFFB073934}"/>
              </a:ext>
            </a:extLst>
          </p:cNvPr>
          <p:cNvSpPr>
            <a:spLocks noChangeArrowheads="1"/>
          </p:cNvSpPr>
          <p:nvPr/>
        </p:nvSpPr>
        <p:spPr bwMode="auto">
          <a:xfrm>
            <a:off x="723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84</a:t>
            </a:r>
          </a:p>
        </p:txBody>
      </p:sp>
      <p:sp>
        <p:nvSpPr>
          <p:cNvPr id="4124" name="Rectangle 28">
            <a:extLst>
              <a:ext uri="{FF2B5EF4-FFF2-40B4-BE49-F238E27FC236}">
                <a16:creationId xmlns:a16="http://schemas.microsoft.com/office/drawing/2014/main" id="{99D400C4-C7B0-495A-A446-26B57E61A10E}"/>
              </a:ext>
            </a:extLst>
          </p:cNvPr>
          <p:cNvSpPr>
            <a:spLocks noChangeArrowheads="1"/>
          </p:cNvSpPr>
          <p:nvPr/>
        </p:nvSpPr>
        <p:spPr bwMode="auto">
          <a:xfrm>
            <a:off x="678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72</a:t>
            </a:r>
          </a:p>
        </p:txBody>
      </p:sp>
      <p:sp>
        <p:nvSpPr>
          <p:cNvPr id="4125" name="Rectangle 29">
            <a:extLst>
              <a:ext uri="{FF2B5EF4-FFF2-40B4-BE49-F238E27FC236}">
                <a16:creationId xmlns:a16="http://schemas.microsoft.com/office/drawing/2014/main" id="{42D42F1C-AE8C-4884-BE6C-74B50157AA0A}"/>
              </a:ext>
            </a:extLst>
          </p:cNvPr>
          <p:cNvSpPr>
            <a:spLocks noChangeArrowheads="1"/>
          </p:cNvSpPr>
          <p:nvPr/>
        </p:nvSpPr>
        <p:spPr bwMode="auto">
          <a:xfrm>
            <a:off x="769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93</a:t>
            </a:r>
          </a:p>
        </p:txBody>
      </p:sp>
      <p:sp>
        <p:nvSpPr>
          <p:cNvPr id="4126" name="Rectangle 30">
            <a:extLst>
              <a:ext uri="{FF2B5EF4-FFF2-40B4-BE49-F238E27FC236}">
                <a16:creationId xmlns:a16="http://schemas.microsoft.com/office/drawing/2014/main" id="{63F39452-1811-4888-82C1-3DDF8C1892BB}"/>
              </a:ext>
            </a:extLst>
          </p:cNvPr>
          <p:cNvSpPr>
            <a:spLocks noChangeArrowheads="1"/>
          </p:cNvSpPr>
          <p:nvPr/>
        </p:nvSpPr>
        <p:spPr bwMode="auto">
          <a:xfrm>
            <a:off x="8153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95</a:t>
            </a:r>
          </a:p>
        </p:txBody>
      </p:sp>
      <p:sp>
        <p:nvSpPr>
          <p:cNvPr id="4127" name="Rectangle 31">
            <a:extLst>
              <a:ext uri="{FF2B5EF4-FFF2-40B4-BE49-F238E27FC236}">
                <a16:creationId xmlns:a16="http://schemas.microsoft.com/office/drawing/2014/main" id="{41EC6B2B-8BE8-42AE-B733-EDC848C9DB89}"/>
              </a:ext>
            </a:extLst>
          </p:cNvPr>
          <p:cNvSpPr>
            <a:spLocks noChangeArrowheads="1"/>
          </p:cNvSpPr>
          <p:nvPr/>
        </p:nvSpPr>
        <p:spPr bwMode="auto">
          <a:xfrm>
            <a:off x="9067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97</a:t>
            </a:r>
          </a:p>
        </p:txBody>
      </p:sp>
      <p:sp>
        <p:nvSpPr>
          <p:cNvPr id="4128" name="Rectangle 32">
            <a:extLst>
              <a:ext uri="{FF2B5EF4-FFF2-40B4-BE49-F238E27FC236}">
                <a16:creationId xmlns:a16="http://schemas.microsoft.com/office/drawing/2014/main" id="{11382F40-AB80-4E18-80F0-7FAD4969C493}"/>
              </a:ext>
            </a:extLst>
          </p:cNvPr>
          <p:cNvSpPr>
            <a:spLocks noChangeArrowheads="1"/>
          </p:cNvSpPr>
          <p:nvPr/>
        </p:nvSpPr>
        <p:spPr bwMode="auto">
          <a:xfrm>
            <a:off x="8610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96</a:t>
            </a:r>
          </a:p>
        </p:txBody>
      </p:sp>
      <p:sp>
        <p:nvSpPr>
          <p:cNvPr id="4129" name="Rectangle 33">
            <a:extLst>
              <a:ext uri="{FF2B5EF4-FFF2-40B4-BE49-F238E27FC236}">
                <a16:creationId xmlns:a16="http://schemas.microsoft.com/office/drawing/2014/main" id="{2DFABB50-D44D-4805-9029-C2DE7C040C63}"/>
              </a:ext>
            </a:extLst>
          </p:cNvPr>
          <p:cNvSpPr>
            <a:spLocks noChangeArrowheads="1"/>
          </p:cNvSpPr>
          <p:nvPr/>
        </p:nvSpPr>
        <p:spPr bwMode="auto">
          <a:xfrm>
            <a:off x="2667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6</a:t>
            </a:r>
          </a:p>
        </p:txBody>
      </p:sp>
      <p:sp>
        <p:nvSpPr>
          <p:cNvPr id="4135" name="Rectangle 39">
            <a:extLst>
              <a:ext uri="{FF2B5EF4-FFF2-40B4-BE49-F238E27FC236}">
                <a16:creationId xmlns:a16="http://schemas.microsoft.com/office/drawing/2014/main" id="{30015D4C-8B2A-4F95-B782-3B1F4082BED0}"/>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p>
          <a:p>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AEE90ABF-D5C7-4286-9D0B-FFC7E0BBEA8E}"/>
              </a:ext>
            </a:extLst>
          </p:cNvPr>
          <p:cNvSpPr>
            <a:spLocks noGrp="1"/>
          </p:cNvSpPr>
          <p:nvPr>
            <p:ph sz="quarter" idx="10"/>
          </p:nvPr>
        </p:nvSpPr>
        <p:spPr/>
        <p:txBody>
          <a:bodyPr/>
          <a:lstStyle/>
          <a:p>
            <a:endParaRPr lang="en-US"/>
          </a:p>
        </p:txBody>
      </p:sp>
      <p:sp>
        <p:nvSpPr>
          <p:cNvPr id="4130" name="Rectangle 34">
            <a:extLst>
              <a:ext uri="{FF2B5EF4-FFF2-40B4-BE49-F238E27FC236}">
                <a16:creationId xmlns:a16="http://schemas.microsoft.com/office/drawing/2014/main" id="{4E00E5EB-4AD5-4D97-AFF8-386FF754E3FD}"/>
              </a:ext>
            </a:extLst>
          </p:cNvPr>
          <p:cNvSpPr>
            <a:spLocks noGrp="1" noChangeArrowheads="1"/>
          </p:cNvSpPr>
          <p:nvPr>
            <p:ph type="title" idx="4294967295"/>
          </p:nvPr>
        </p:nvSpPr>
        <p:spPr>
          <a:xfrm>
            <a:off x="0" y="365125"/>
            <a:ext cx="10515600" cy="1325563"/>
          </a:xfrm>
        </p:spPr>
        <p:txBody>
          <a:bodyPr/>
          <a:lstStyle/>
          <a:p>
            <a:r>
              <a:rPr kumimoji="0" lang="en-US" altLang="en-US" dirty="0"/>
              <a:t>Binary Search</a:t>
            </a:r>
          </a:p>
        </p:txBody>
      </p:sp>
      <p:sp>
        <p:nvSpPr>
          <p:cNvPr id="4131" name="Rectangle 35">
            <a:extLst>
              <a:ext uri="{FF2B5EF4-FFF2-40B4-BE49-F238E27FC236}">
                <a16:creationId xmlns:a16="http://schemas.microsoft.com/office/drawing/2014/main" id="{CDFAA6E8-230D-498E-A67C-30AFF15EB67A}"/>
              </a:ext>
            </a:extLst>
          </p:cNvPr>
          <p:cNvSpPr>
            <a:spLocks noChangeArrowheads="1"/>
          </p:cNvSpPr>
          <p:nvPr/>
        </p:nvSpPr>
        <p:spPr bwMode="auto">
          <a:xfrm>
            <a:off x="2711271" y="5102225"/>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p>
        </p:txBody>
      </p:sp>
      <p:sp>
        <p:nvSpPr>
          <p:cNvPr id="4132" name="Line 36">
            <a:extLst>
              <a:ext uri="{FF2B5EF4-FFF2-40B4-BE49-F238E27FC236}">
                <a16:creationId xmlns:a16="http://schemas.microsoft.com/office/drawing/2014/main" id="{E3D36F70-1180-4AB0-9F6E-6FCD277BD47A}"/>
              </a:ext>
            </a:extLst>
          </p:cNvPr>
          <p:cNvSpPr>
            <a:spLocks noChangeShapeType="1"/>
          </p:cNvSpPr>
          <p:nvPr/>
        </p:nvSpPr>
        <p:spPr bwMode="auto">
          <a:xfrm flipV="1">
            <a:off x="2879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40" name="Rectangle 44">
            <a:extLst>
              <a:ext uri="{FF2B5EF4-FFF2-40B4-BE49-F238E27FC236}">
                <a16:creationId xmlns:a16="http://schemas.microsoft.com/office/drawing/2014/main" id="{5B447AED-1EA2-4417-A287-23EAC753D1A6}"/>
              </a:ext>
            </a:extLst>
          </p:cNvPr>
          <p:cNvSpPr>
            <a:spLocks noChangeArrowheads="1"/>
          </p:cNvSpPr>
          <p:nvPr/>
        </p:nvSpPr>
        <p:spPr bwMode="auto">
          <a:xfrm>
            <a:off x="9131121" y="5105400"/>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hi</a:t>
            </a:r>
          </a:p>
        </p:txBody>
      </p:sp>
      <p:sp>
        <p:nvSpPr>
          <p:cNvPr id="4141" name="Line 45">
            <a:extLst>
              <a:ext uri="{FF2B5EF4-FFF2-40B4-BE49-F238E27FC236}">
                <a16:creationId xmlns:a16="http://schemas.microsoft.com/office/drawing/2014/main" id="{64B2AE9B-C254-4FD4-B308-CD8DDAFC2893}"/>
              </a:ext>
            </a:extLst>
          </p:cNvPr>
          <p:cNvSpPr>
            <a:spLocks noChangeShapeType="1"/>
          </p:cNvSpPr>
          <p:nvPr/>
        </p:nvSpPr>
        <p:spPr bwMode="auto">
          <a:xfrm flipV="1">
            <a:off x="9297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Rectangle 39">
            <a:extLst>
              <a:ext uri="{FF2B5EF4-FFF2-40B4-BE49-F238E27FC236}">
                <a16:creationId xmlns:a16="http://schemas.microsoft.com/office/drawing/2014/main" id="{BC1F8F3C-3ED6-458C-B1ED-CD47DAD3D9A9}"/>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87BDA46C-9212-44D7-AF3A-C288743D2026}"/>
              </a:ext>
            </a:extLst>
          </p:cNvPr>
          <p:cNvSpPr>
            <a:spLocks noGrp="1"/>
          </p:cNvSpPr>
          <p:nvPr>
            <p:ph sz="quarter" idx="10"/>
          </p:nvPr>
        </p:nvSpPr>
        <p:spPr/>
        <p:txBody>
          <a:bodyPr/>
          <a:lstStyle/>
          <a:p>
            <a:endParaRPr lang="en-US"/>
          </a:p>
        </p:txBody>
      </p:sp>
      <p:sp>
        <p:nvSpPr>
          <p:cNvPr id="1058" name="Rectangle 34">
            <a:extLst>
              <a:ext uri="{FF2B5EF4-FFF2-40B4-BE49-F238E27FC236}">
                <a16:creationId xmlns:a16="http://schemas.microsoft.com/office/drawing/2014/main" id="{F9BB546F-963A-4940-BCF8-F23BD44C9076}"/>
              </a:ext>
            </a:extLst>
          </p:cNvPr>
          <p:cNvSpPr>
            <a:spLocks noGrp="1" noChangeArrowheads="1"/>
          </p:cNvSpPr>
          <p:nvPr>
            <p:ph type="title" idx="4294967295"/>
          </p:nvPr>
        </p:nvSpPr>
        <p:spPr>
          <a:xfrm>
            <a:off x="0" y="365125"/>
            <a:ext cx="10515600" cy="1325563"/>
          </a:xfrm>
        </p:spPr>
        <p:txBody>
          <a:bodyPr/>
          <a:lstStyle/>
          <a:p>
            <a:r>
              <a:rPr kumimoji="0" lang="en-US" altLang="en-US" dirty="0"/>
              <a:t>Binary Search</a:t>
            </a:r>
          </a:p>
        </p:txBody>
      </p:sp>
      <p:sp>
        <p:nvSpPr>
          <p:cNvPr id="1068" name="Rectangle 44">
            <a:extLst>
              <a:ext uri="{FF2B5EF4-FFF2-40B4-BE49-F238E27FC236}">
                <a16:creationId xmlns:a16="http://schemas.microsoft.com/office/drawing/2014/main" id="{C47F773B-8C2D-458C-A154-213379ED43DB}"/>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1069" name="Rectangle 45">
            <a:extLst>
              <a:ext uri="{FF2B5EF4-FFF2-40B4-BE49-F238E27FC236}">
                <a16:creationId xmlns:a16="http://schemas.microsoft.com/office/drawing/2014/main" id="{22AA059C-7FAC-4ECE-85F7-8C57A4856AEB}"/>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1070" name="Rectangle 46">
            <a:extLst>
              <a:ext uri="{FF2B5EF4-FFF2-40B4-BE49-F238E27FC236}">
                <a16:creationId xmlns:a16="http://schemas.microsoft.com/office/drawing/2014/main" id="{ABBE36DC-93DB-47C2-AC56-9CDEA73BD44D}"/>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1071" name="Rectangle 47">
            <a:extLst>
              <a:ext uri="{FF2B5EF4-FFF2-40B4-BE49-F238E27FC236}">
                <a16:creationId xmlns:a16="http://schemas.microsoft.com/office/drawing/2014/main" id="{BB424155-9ACE-44D7-89A8-9F2F7449C0DB}"/>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1072" name="Rectangle 48">
            <a:extLst>
              <a:ext uri="{FF2B5EF4-FFF2-40B4-BE49-F238E27FC236}">
                <a16:creationId xmlns:a16="http://schemas.microsoft.com/office/drawing/2014/main" id="{AE8452D7-6398-4259-B7AA-BEFC291F008E}"/>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1073" name="Rectangle 49">
            <a:extLst>
              <a:ext uri="{FF2B5EF4-FFF2-40B4-BE49-F238E27FC236}">
                <a16:creationId xmlns:a16="http://schemas.microsoft.com/office/drawing/2014/main" id="{9F1DB891-216C-4D82-9192-A7699BFAFA7C}"/>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1074" name="Rectangle 50">
            <a:extLst>
              <a:ext uri="{FF2B5EF4-FFF2-40B4-BE49-F238E27FC236}">
                <a16:creationId xmlns:a16="http://schemas.microsoft.com/office/drawing/2014/main" id="{46C76FCB-791B-45CF-86FB-28D4791CCC9B}"/>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1075" name="Rectangle 51">
            <a:extLst>
              <a:ext uri="{FF2B5EF4-FFF2-40B4-BE49-F238E27FC236}">
                <a16:creationId xmlns:a16="http://schemas.microsoft.com/office/drawing/2014/main" id="{E81077D2-05A9-4331-97AB-ACC13DF33E06}"/>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1076" name="Rectangle 52">
            <a:extLst>
              <a:ext uri="{FF2B5EF4-FFF2-40B4-BE49-F238E27FC236}">
                <a16:creationId xmlns:a16="http://schemas.microsoft.com/office/drawing/2014/main" id="{6D48655F-1833-45E1-8CA1-CED4D46ACA27}"/>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1077" name="Rectangle 53">
            <a:extLst>
              <a:ext uri="{FF2B5EF4-FFF2-40B4-BE49-F238E27FC236}">
                <a16:creationId xmlns:a16="http://schemas.microsoft.com/office/drawing/2014/main" id="{E7B6F29E-09C8-412F-8BAE-B92F207AF92D}"/>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1078" name="Rectangle 54">
            <a:extLst>
              <a:ext uri="{FF2B5EF4-FFF2-40B4-BE49-F238E27FC236}">
                <a16:creationId xmlns:a16="http://schemas.microsoft.com/office/drawing/2014/main" id="{56435DB1-78D0-4103-91EB-12E16C7E4EC7}"/>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1079" name="Rectangle 55">
            <a:extLst>
              <a:ext uri="{FF2B5EF4-FFF2-40B4-BE49-F238E27FC236}">
                <a16:creationId xmlns:a16="http://schemas.microsoft.com/office/drawing/2014/main" id="{5A1C322B-C5A2-4021-89F0-0640F89EAD72}"/>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1080" name="Rectangle 56">
            <a:extLst>
              <a:ext uri="{FF2B5EF4-FFF2-40B4-BE49-F238E27FC236}">
                <a16:creationId xmlns:a16="http://schemas.microsoft.com/office/drawing/2014/main" id="{B988C28F-DA79-4CD9-B083-7FEF769CB2F8}"/>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1081" name="Rectangle 57">
            <a:extLst>
              <a:ext uri="{FF2B5EF4-FFF2-40B4-BE49-F238E27FC236}">
                <a16:creationId xmlns:a16="http://schemas.microsoft.com/office/drawing/2014/main" id="{316C73C2-B8D8-4E7D-B669-6239D9CFF51F}"/>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1082" name="Rectangle 58">
            <a:extLst>
              <a:ext uri="{FF2B5EF4-FFF2-40B4-BE49-F238E27FC236}">
                <a16:creationId xmlns:a16="http://schemas.microsoft.com/office/drawing/2014/main" id="{F31DDDEE-F1FF-4657-BC00-5E6ABBE81007}"/>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1083" name="Rectangle 59">
            <a:extLst>
              <a:ext uri="{FF2B5EF4-FFF2-40B4-BE49-F238E27FC236}">
                <a16:creationId xmlns:a16="http://schemas.microsoft.com/office/drawing/2014/main" id="{99C96103-0C01-46B9-AB1A-F9FBCEA6255F}"/>
              </a:ext>
            </a:extLst>
          </p:cNvPr>
          <p:cNvSpPr>
            <a:spLocks noChangeArrowheads="1"/>
          </p:cNvSpPr>
          <p:nvPr/>
        </p:nvSpPr>
        <p:spPr bwMode="auto">
          <a:xfrm>
            <a:off x="6324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64</a:t>
            </a:r>
          </a:p>
        </p:txBody>
      </p:sp>
      <p:sp>
        <p:nvSpPr>
          <p:cNvPr id="1084" name="Rectangle 60">
            <a:extLst>
              <a:ext uri="{FF2B5EF4-FFF2-40B4-BE49-F238E27FC236}">
                <a16:creationId xmlns:a16="http://schemas.microsoft.com/office/drawing/2014/main" id="{7F03C377-3A46-41AE-902E-6CC722EF6793}"/>
              </a:ext>
            </a:extLst>
          </p:cNvPr>
          <p:cNvSpPr>
            <a:spLocks noChangeArrowheads="1"/>
          </p:cNvSpPr>
          <p:nvPr/>
        </p:nvSpPr>
        <p:spPr bwMode="auto">
          <a:xfrm>
            <a:off x="3581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14</a:t>
            </a:r>
          </a:p>
        </p:txBody>
      </p:sp>
      <p:sp>
        <p:nvSpPr>
          <p:cNvPr id="1085" name="Rectangle 61">
            <a:extLst>
              <a:ext uri="{FF2B5EF4-FFF2-40B4-BE49-F238E27FC236}">
                <a16:creationId xmlns:a16="http://schemas.microsoft.com/office/drawing/2014/main" id="{B200D25F-A55F-4B29-A005-F10CE48CBF82}"/>
              </a:ext>
            </a:extLst>
          </p:cNvPr>
          <p:cNvSpPr>
            <a:spLocks noChangeArrowheads="1"/>
          </p:cNvSpPr>
          <p:nvPr/>
        </p:nvSpPr>
        <p:spPr bwMode="auto">
          <a:xfrm>
            <a:off x="3124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13</a:t>
            </a:r>
          </a:p>
        </p:txBody>
      </p:sp>
      <p:sp>
        <p:nvSpPr>
          <p:cNvPr id="1086" name="Rectangle 62">
            <a:extLst>
              <a:ext uri="{FF2B5EF4-FFF2-40B4-BE49-F238E27FC236}">
                <a16:creationId xmlns:a16="http://schemas.microsoft.com/office/drawing/2014/main" id="{05B8DD16-F7C2-42DC-9E2F-7618967F993A}"/>
              </a:ext>
            </a:extLst>
          </p:cNvPr>
          <p:cNvSpPr>
            <a:spLocks noChangeArrowheads="1"/>
          </p:cNvSpPr>
          <p:nvPr/>
        </p:nvSpPr>
        <p:spPr bwMode="auto">
          <a:xfrm>
            <a:off x="4038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25</a:t>
            </a:r>
          </a:p>
        </p:txBody>
      </p:sp>
      <p:sp>
        <p:nvSpPr>
          <p:cNvPr id="1087" name="Rectangle 63">
            <a:extLst>
              <a:ext uri="{FF2B5EF4-FFF2-40B4-BE49-F238E27FC236}">
                <a16:creationId xmlns:a16="http://schemas.microsoft.com/office/drawing/2014/main" id="{0B065310-DB4E-47B5-837F-A7EE22982FC4}"/>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1088" name="Rectangle 64">
            <a:extLst>
              <a:ext uri="{FF2B5EF4-FFF2-40B4-BE49-F238E27FC236}">
                <a16:creationId xmlns:a16="http://schemas.microsoft.com/office/drawing/2014/main" id="{F3AA4CAD-4FDE-4309-8269-D17040E11A91}"/>
              </a:ext>
            </a:extLst>
          </p:cNvPr>
          <p:cNvSpPr>
            <a:spLocks noChangeArrowheads="1"/>
          </p:cNvSpPr>
          <p:nvPr/>
        </p:nvSpPr>
        <p:spPr bwMode="auto">
          <a:xfrm>
            <a:off x="541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51</a:t>
            </a:r>
          </a:p>
        </p:txBody>
      </p:sp>
      <p:sp>
        <p:nvSpPr>
          <p:cNvPr id="1089" name="Rectangle 65">
            <a:extLst>
              <a:ext uri="{FF2B5EF4-FFF2-40B4-BE49-F238E27FC236}">
                <a16:creationId xmlns:a16="http://schemas.microsoft.com/office/drawing/2014/main" id="{3CBE9534-E069-4EF8-855A-1DF04DD1E851}"/>
              </a:ext>
            </a:extLst>
          </p:cNvPr>
          <p:cNvSpPr>
            <a:spLocks noChangeArrowheads="1"/>
          </p:cNvSpPr>
          <p:nvPr/>
        </p:nvSpPr>
        <p:spPr bwMode="auto">
          <a:xfrm>
            <a:off x="495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43</a:t>
            </a:r>
          </a:p>
        </p:txBody>
      </p:sp>
      <p:sp>
        <p:nvSpPr>
          <p:cNvPr id="1090" name="Rectangle 66">
            <a:extLst>
              <a:ext uri="{FF2B5EF4-FFF2-40B4-BE49-F238E27FC236}">
                <a16:creationId xmlns:a16="http://schemas.microsoft.com/office/drawing/2014/main" id="{1C1B2BA0-8DE2-44B0-81DF-6E12F2E265EE}"/>
              </a:ext>
            </a:extLst>
          </p:cNvPr>
          <p:cNvSpPr>
            <a:spLocks noChangeArrowheads="1"/>
          </p:cNvSpPr>
          <p:nvPr/>
        </p:nvSpPr>
        <p:spPr bwMode="auto">
          <a:xfrm>
            <a:off x="5867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53</a:t>
            </a:r>
          </a:p>
        </p:txBody>
      </p:sp>
      <p:sp>
        <p:nvSpPr>
          <p:cNvPr id="1091" name="Rectangle 67">
            <a:extLst>
              <a:ext uri="{FF2B5EF4-FFF2-40B4-BE49-F238E27FC236}">
                <a16:creationId xmlns:a16="http://schemas.microsoft.com/office/drawing/2014/main" id="{0630CBF1-F9B0-4B2D-89ED-98F5BB1A0D1B}"/>
              </a:ext>
            </a:extLst>
          </p:cNvPr>
          <p:cNvSpPr>
            <a:spLocks noChangeArrowheads="1"/>
          </p:cNvSpPr>
          <p:nvPr/>
        </p:nvSpPr>
        <p:spPr bwMode="auto">
          <a:xfrm>
            <a:off x="7239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84</a:t>
            </a:r>
          </a:p>
        </p:txBody>
      </p:sp>
      <p:sp>
        <p:nvSpPr>
          <p:cNvPr id="1092" name="Rectangle 68">
            <a:extLst>
              <a:ext uri="{FF2B5EF4-FFF2-40B4-BE49-F238E27FC236}">
                <a16:creationId xmlns:a16="http://schemas.microsoft.com/office/drawing/2014/main" id="{928A57D9-4A2E-48FD-BEC5-D64BD97C6BEF}"/>
              </a:ext>
            </a:extLst>
          </p:cNvPr>
          <p:cNvSpPr>
            <a:spLocks noChangeArrowheads="1"/>
          </p:cNvSpPr>
          <p:nvPr/>
        </p:nvSpPr>
        <p:spPr bwMode="auto">
          <a:xfrm>
            <a:off x="6781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72</a:t>
            </a:r>
          </a:p>
        </p:txBody>
      </p:sp>
      <p:sp>
        <p:nvSpPr>
          <p:cNvPr id="1093" name="Rectangle 69">
            <a:extLst>
              <a:ext uri="{FF2B5EF4-FFF2-40B4-BE49-F238E27FC236}">
                <a16:creationId xmlns:a16="http://schemas.microsoft.com/office/drawing/2014/main" id="{50DB1A22-7E17-4FF4-A069-4A146F18FC07}"/>
              </a:ext>
            </a:extLst>
          </p:cNvPr>
          <p:cNvSpPr>
            <a:spLocks noChangeArrowheads="1"/>
          </p:cNvSpPr>
          <p:nvPr/>
        </p:nvSpPr>
        <p:spPr bwMode="auto">
          <a:xfrm>
            <a:off x="7696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93</a:t>
            </a:r>
          </a:p>
        </p:txBody>
      </p:sp>
      <p:sp>
        <p:nvSpPr>
          <p:cNvPr id="1094" name="Rectangle 70">
            <a:extLst>
              <a:ext uri="{FF2B5EF4-FFF2-40B4-BE49-F238E27FC236}">
                <a16:creationId xmlns:a16="http://schemas.microsoft.com/office/drawing/2014/main" id="{DD7E7B39-E2A1-4F55-A680-271BC048FA8C}"/>
              </a:ext>
            </a:extLst>
          </p:cNvPr>
          <p:cNvSpPr>
            <a:spLocks noChangeArrowheads="1"/>
          </p:cNvSpPr>
          <p:nvPr/>
        </p:nvSpPr>
        <p:spPr bwMode="auto">
          <a:xfrm>
            <a:off x="8153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95</a:t>
            </a:r>
          </a:p>
        </p:txBody>
      </p:sp>
      <p:sp>
        <p:nvSpPr>
          <p:cNvPr id="1095" name="Rectangle 71">
            <a:extLst>
              <a:ext uri="{FF2B5EF4-FFF2-40B4-BE49-F238E27FC236}">
                <a16:creationId xmlns:a16="http://schemas.microsoft.com/office/drawing/2014/main" id="{C20A859C-C950-402E-84FE-CCC5A58B7845}"/>
              </a:ext>
            </a:extLst>
          </p:cNvPr>
          <p:cNvSpPr>
            <a:spLocks noChangeArrowheads="1"/>
          </p:cNvSpPr>
          <p:nvPr/>
        </p:nvSpPr>
        <p:spPr bwMode="auto">
          <a:xfrm>
            <a:off x="9067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97</a:t>
            </a:r>
          </a:p>
        </p:txBody>
      </p:sp>
      <p:sp>
        <p:nvSpPr>
          <p:cNvPr id="1096" name="Rectangle 72">
            <a:extLst>
              <a:ext uri="{FF2B5EF4-FFF2-40B4-BE49-F238E27FC236}">
                <a16:creationId xmlns:a16="http://schemas.microsoft.com/office/drawing/2014/main" id="{A044D393-F4EC-4B9A-9579-1F1C06D010D1}"/>
              </a:ext>
            </a:extLst>
          </p:cNvPr>
          <p:cNvSpPr>
            <a:spLocks noChangeArrowheads="1"/>
          </p:cNvSpPr>
          <p:nvPr/>
        </p:nvSpPr>
        <p:spPr bwMode="auto">
          <a:xfrm>
            <a:off x="8610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96</a:t>
            </a:r>
          </a:p>
        </p:txBody>
      </p:sp>
      <p:sp>
        <p:nvSpPr>
          <p:cNvPr id="1097" name="Rectangle 73">
            <a:extLst>
              <a:ext uri="{FF2B5EF4-FFF2-40B4-BE49-F238E27FC236}">
                <a16:creationId xmlns:a16="http://schemas.microsoft.com/office/drawing/2014/main" id="{E7E6BFBD-131F-4BE4-888A-322AAB6EC7AB}"/>
              </a:ext>
            </a:extLst>
          </p:cNvPr>
          <p:cNvSpPr>
            <a:spLocks noChangeArrowheads="1"/>
          </p:cNvSpPr>
          <p:nvPr/>
        </p:nvSpPr>
        <p:spPr bwMode="auto">
          <a:xfrm>
            <a:off x="2667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6</a:t>
            </a:r>
          </a:p>
        </p:txBody>
      </p:sp>
      <p:sp>
        <p:nvSpPr>
          <p:cNvPr id="1098" name="Rectangle 74">
            <a:extLst>
              <a:ext uri="{FF2B5EF4-FFF2-40B4-BE49-F238E27FC236}">
                <a16:creationId xmlns:a16="http://schemas.microsoft.com/office/drawing/2014/main" id="{D7BFFD1A-B292-4579-8316-640391A6DB62}"/>
              </a:ext>
            </a:extLst>
          </p:cNvPr>
          <p:cNvSpPr>
            <a:spLocks noChangeArrowheads="1"/>
          </p:cNvSpPr>
          <p:nvPr/>
        </p:nvSpPr>
        <p:spPr bwMode="auto">
          <a:xfrm>
            <a:off x="2711271" y="5102225"/>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p>
        </p:txBody>
      </p:sp>
      <p:sp>
        <p:nvSpPr>
          <p:cNvPr id="1099" name="Line 75">
            <a:extLst>
              <a:ext uri="{FF2B5EF4-FFF2-40B4-BE49-F238E27FC236}">
                <a16:creationId xmlns:a16="http://schemas.microsoft.com/office/drawing/2014/main" id="{B5B72290-809A-4D4E-8690-655C32C80615}"/>
              </a:ext>
            </a:extLst>
          </p:cNvPr>
          <p:cNvSpPr>
            <a:spLocks noChangeShapeType="1"/>
          </p:cNvSpPr>
          <p:nvPr/>
        </p:nvSpPr>
        <p:spPr bwMode="auto">
          <a:xfrm flipV="1">
            <a:off x="2879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01" name="Rectangle 77">
            <a:extLst>
              <a:ext uri="{FF2B5EF4-FFF2-40B4-BE49-F238E27FC236}">
                <a16:creationId xmlns:a16="http://schemas.microsoft.com/office/drawing/2014/main" id="{9FD52988-1EE5-447F-9505-C886F5DD5F4F}"/>
              </a:ext>
            </a:extLst>
          </p:cNvPr>
          <p:cNvSpPr>
            <a:spLocks noChangeArrowheads="1"/>
          </p:cNvSpPr>
          <p:nvPr/>
        </p:nvSpPr>
        <p:spPr bwMode="auto">
          <a:xfrm>
            <a:off x="9131121" y="5105400"/>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hi</a:t>
            </a:r>
          </a:p>
        </p:txBody>
      </p:sp>
      <p:sp>
        <p:nvSpPr>
          <p:cNvPr id="1102" name="Line 78">
            <a:extLst>
              <a:ext uri="{FF2B5EF4-FFF2-40B4-BE49-F238E27FC236}">
                <a16:creationId xmlns:a16="http://schemas.microsoft.com/office/drawing/2014/main" id="{47315B52-C805-4858-895D-342DE5F351C0}"/>
              </a:ext>
            </a:extLst>
          </p:cNvPr>
          <p:cNvSpPr>
            <a:spLocks noChangeShapeType="1"/>
          </p:cNvSpPr>
          <p:nvPr/>
        </p:nvSpPr>
        <p:spPr bwMode="auto">
          <a:xfrm flipV="1">
            <a:off x="9297988" y="4841875"/>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03" name="Rectangle 79">
            <a:extLst>
              <a:ext uri="{FF2B5EF4-FFF2-40B4-BE49-F238E27FC236}">
                <a16:creationId xmlns:a16="http://schemas.microsoft.com/office/drawing/2014/main" id="{FE221BB4-89B4-4F61-843D-0F6EBA1D3293}"/>
              </a:ext>
            </a:extLst>
          </p:cNvPr>
          <p:cNvSpPr>
            <a:spLocks noChangeArrowheads="1"/>
          </p:cNvSpPr>
          <p:nvPr/>
        </p:nvSpPr>
        <p:spPr bwMode="auto">
          <a:xfrm>
            <a:off x="5819483" y="5103813"/>
            <a:ext cx="55303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mid</a:t>
            </a:r>
          </a:p>
        </p:txBody>
      </p:sp>
      <p:sp>
        <p:nvSpPr>
          <p:cNvPr id="1104" name="Line 80">
            <a:extLst>
              <a:ext uri="{FF2B5EF4-FFF2-40B4-BE49-F238E27FC236}">
                <a16:creationId xmlns:a16="http://schemas.microsoft.com/office/drawing/2014/main" id="{7B011445-1C71-49E6-BE3E-FAD3D14CB4F0}"/>
              </a:ext>
            </a:extLst>
          </p:cNvPr>
          <p:cNvSpPr>
            <a:spLocks noChangeShapeType="1"/>
          </p:cNvSpPr>
          <p:nvPr/>
        </p:nvSpPr>
        <p:spPr bwMode="auto">
          <a:xfrm flipV="1">
            <a:off x="608012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05" name="Oval 81">
            <a:extLst>
              <a:ext uri="{FF2B5EF4-FFF2-40B4-BE49-F238E27FC236}">
                <a16:creationId xmlns:a16="http://schemas.microsoft.com/office/drawing/2014/main" id="{DFCA6589-1425-474D-8064-80F710B19823}"/>
              </a:ext>
            </a:extLst>
          </p:cNvPr>
          <p:cNvSpPr>
            <a:spLocks noChangeArrowheads="1"/>
          </p:cNvSpPr>
          <p:nvPr/>
        </p:nvSpPr>
        <p:spPr bwMode="auto">
          <a:xfrm>
            <a:off x="5922964" y="4138614"/>
            <a:ext cx="357187" cy="357187"/>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r>
              <a:rPr lang="en-US" dirty="0"/>
              <a:t>Topics- Lecture 1,2,3</a:t>
            </a:r>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2</a:t>
            </a:fld>
            <a:endParaRPr lang="en-US" altLang="en-US"/>
          </a:p>
        </p:txBody>
      </p:sp>
      <p:graphicFrame>
        <p:nvGraphicFramePr>
          <p:cNvPr id="5" name="Table 4">
            <a:extLst>
              <a:ext uri="{FF2B5EF4-FFF2-40B4-BE49-F238E27FC236}">
                <a16:creationId xmlns:a16="http://schemas.microsoft.com/office/drawing/2014/main" id="{373A7D4B-FB59-43CB-8E16-F777F23E664E}"/>
              </a:ext>
            </a:extLst>
          </p:cNvPr>
          <p:cNvGraphicFramePr>
            <a:graphicFrameLocks noGrp="1"/>
          </p:cNvGraphicFramePr>
          <p:nvPr>
            <p:extLst>
              <p:ext uri="{D42A27DB-BD31-4B8C-83A1-F6EECF244321}">
                <p14:modId xmlns:p14="http://schemas.microsoft.com/office/powerpoint/2010/main" val="4272563862"/>
              </p:ext>
            </p:extLst>
          </p:nvPr>
        </p:nvGraphicFramePr>
        <p:xfrm>
          <a:off x="1567542" y="1453243"/>
          <a:ext cx="9111343" cy="4267200"/>
        </p:xfrm>
        <a:graphic>
          <a:graphicData uri="http://schemas.openxmlformats.org/drawingml/2006/table">
            <a:tbl>
              <a:tblPr firstRow="1" firstCol="1" bandRow="1">
                <a:tableStyleId>{5940675A-B579-460E-94D1-54222C63F5DA}</a:tableStyleId>
              </a:tblPr>
              <a:tblGrid>
                <a:gridCol w="1573778">
                  <a:extLst>
                    <a:ext uri="{9D8B030D-6E8A-4147-A177-3AD203B41FA5}">
                      <a16:colId xmlns:a16="http://schemas.microsoft.com/office/drawing/2014/main" val="2516566792"/>
                    </a:ext>
                  </a:extLst>
                </a:gridCol>
                <a:gridCol w="3978782">
                  <a:extLst>
                    <a:ext uri="{9D8B030D-6E8A-4147-A177-3AD203B41FA5}">
                      <a16:colId xmlns:a16="http://schemas.microsoft.com/office/drawing/2014/main" val="3920683395"/>
                    </a:ext>
                  </a:extLst>
                </a:gridCol>
                <a:gridCol w="3558783">
                  <a:extLst>
                    <a:ext uri="{9D8B030D-6E8A-4147-A177-3AD203B41FA5}">
                      <a16:colId xmlns:a16="http://schemas.microsoft.com/office/drawing/2014/main" val="3869198695"/>
                    </a:ext>
                  </a:extLst>
                </a:gridCol>
              </a:tblGrid>
              <a:tr h="1367218">
                <a:tc>
                  <a:txBody>
                    <a:bodyPr/>
                    <a:lstStyle/>
                    <a:p>
                      <a:pPr marL="0" marR="0">
                        <a:spcBef>
                          <a:spcPts val="0"/>
                        </a:spcBef>
                        <a:spcAft>
                          <a:spcPts val="0"/>
                        </a:spcAft>
                      </a:pPr>
                      <a:r>
                        <a:rPr lang="en-US" sz="2000" dirty="0">
                          <a:effectLst/>
                        </a:rPr>
                        <a:t>LECTURE 1</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Introduction to algorithms, Refresh Asymptotic notation, Refresh order of growth of algorithm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Introduction, Space Complexity, Time Complexity, One Example in Big Oh, Big Omega, Theta related to tutorial.</a:t>
                      </a:r>
                    </a:p>
                    <a:p>
                      <a:pPr marL="0" marR="0">
                        <a:spcBef>
                          <a:spcPts val="0"/>
                        </a:spcBef>
                        <a:spcAft>
                          <a:spcPts val="0"/>
                        </a:spcAft>
                      </a:pPr>
                      <a:r>
                        <a:rPr lang="en-US" sz="2000" dirty="0">
                          <a:effectLst/>
                        </a:rPr>
                        <a:t>Refer T1: Chapter: 3</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0100772"/>
                  </a:ext>
                </a:extLst>
              </a:tr>
              <a:tr h="1093775">
                <a:tc>
                  <a:txBody>
                    <a:bodyPr/>
                    <a:lstStyle/>
                    <a:p>
                      <a:pPr marL="0" marR="0">
                        <a:spcBef>
                          <a:spcPts val="0"/>
                        </a:spcBef>
                        <a:spcAft>
                          <a:spcPts val="0"/>
                        </a:spcAft>
                      </a:pPr>
                      <a:r>
                        <a:rPr lang="en-US" sz="2000">
                          <a:effectLst/>
                        </a:rPr>
                        <a:t>LECTURE 2</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Divide Conquer -Calculating the complexity of a binary search algorithm, Explain recursive and non-recursive algorithm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1. Refer R2: 3.1, 3.3</a:t>
                      </a:r>
                    </a:p>
                    <a:p>
                      <a:pPr marL="0" marR="0">
                        <a:spcBef>
                          <a:spcPts val="0"/>
                        </a:spcBef>
                        <a:spcAft>
                          <a:spcPts val="0"/>
                        </a:spcAft>
                      </a:pPr>
                      <a:r>
                        <a:rPr lang="en-US" sz="2000" dirty="0">
                          <a:effectLst/>
                        </a:rPr>
                        <a:t>2. Refer T1: Chapter: 4 for recursive and non-recursive algorithm</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0544080"/>
                  </a:ext>
                </a:extLst>
              </a:tr>
              <a:tr h="1367218">
                <a:tc>
                  <a:txBody>
                    <a:bodyPr/>
                    <a:lstStyle/>
                    <a:p>
                      <a:pPr marL="0" marR="0">
                        <a:spcBef>
                          <a:spcPts val="0"/>
                        </a:spcBef>
                        <a:spcAft>
                          <a:spcPts val="0"/>
                        </a:spcAft>
                      </a:pPr>
                      <a:r>
                        <a:rPr lang="en-US" sz="2000">
                          <a:effectLst/>
                        </a:rPr>
                        <a:t>LECTURE 3</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dirty="0">
                          <a:effectLst/>
                        </a:rPr>
                        <a:t>Solving recurrence equations with one example (Recursion Tree, problem in </a:t>
                      </a:r>
                      <a:r>
                        <a:rPr lang="en-US" sz="2000" dirty="0" err="1">
                          <a:effectLst/>
                        </a:rPr>
                        <a:t>corman</a:t>
                      </a:r>
                      <a:r>
                        <a:rPr lang="en-US" sz="2000" dirty="0">
                          <a:effectLst/>
                        </a:rPr>
                        <a:t> at </a:t>
                      </a:r>
                      <a:r>
                        <a:rPr lang="en-US" sz="2000" dirty="0" err="1">
                          <a:effectLst/>
                        </a:rPr>
                        <a:t>pg</a:t>
                      </a:r>
                      <a:r>
                        <a:rPr lang="en-US" sz="2000" dirty="0">
                          <a:effectLst/>
                        </a:rPr>
                        <a:t> no: 63 and 69)</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fontAlgn="base">
                        <a:spcBef>
                          <a:spcPts val="0"/>
                        </a:spcBef>
                        <a:spcAft>
                          <a:spcPts val="0"/>
                        </a:spcAft>
                      </a:pPr>
                      <a:r>
                        <a:rPr lang="en-US" sz="2000" dirty="0">
                          <a:effectLst/>
                        </a:rPr>
                        <a:t>1. Solve: </a:t>
                      </a:r>
                      <a:br>
                        <a:rPr lang="en-US" sz="2000" u="none" strike="noStrike" dirty="0">
                          <a:effectLst/>
                          <a:hlinkClick r:id="rId2"/>
                        </a:rPr>
                      </a:br>
                      <a:r>
                        <a:rPr lang="en-US" sz="2000" u="none" strike="noStrike" dirty="0">
                          <a:effectLst/>
                          <a:hlinkClick r:id="rId2"/>
                        </a:rPr>
                        <a:t>T(n)=2T(n/2)+n</a:t>
                      </a:r>
                      <a:r>
                        <a:rPr lang="en-US" sz="2000" dirty="0">
                          <a:effectLst/>
                        </a:rPr>
                        <a:t> using recursion tree.</a:t>
                      </a:r>
                    </a:p>
                    <a:p>
                      <a:pPr marL="0" marR="0" fontAlgn="base">
                        <a:spcBef>
                          <a:spcPts val="0"/>
                        </a:spcBef>
                        <a:spcAft>
                          <a:spcPts val="0"/>
                        </a:spcAft>
                      </a:pPr>
                      <a:r>
                        <a:rPr lang="en-US" sz="2000" dirty="0">
                          <a:effectLst/>
                        </a:rPr>
                        <a:t>T(n)=3T(n/4)+n</a:t>
                      </a:r>
                      <a:r>
                        <a:rPr lang="en-US" sz="2000" baseline="30000" dirty="0">
                          <a:effectLst/>
                        </a:rPr>
                        <a:t>2 </a:t>
                      </a:r>
                      <a:r>
                        <a:rPr lang="en-US" sz="2000" dirty="0">
                          <a:effectLst/>
                        </a:rPr>
                        <a:t>using recursion tree.</a:t>
                      </a:r>
                      <a:endParaRPr lang="en-US" sz="20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7771134"/>
                  </a:ext>
                </a:extLst>
              </a:tr>
            </a:tbl>
          </a:graphicData>
        </a:graphic>
      </p:graphicFrame>
    </p:spTree>
    <p:extLst>
      <p:ext uri="{BB962C8B-B14F-4D97-AF65-F5344CB8AC3E}">
        <p14:creationId xmlns:p14="http://schemas.microsoft.com/office/powerpoint/2010/main" val="3756997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6674DA46-CDCE-41B2-B387-52E23573F142}"/>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EED8DDAD-1823-4909-AB06-6723086B958D}"/>
              </a:ext>
            </a:extLst>
          </p:cNvPr>
          <p:cNvSpPr>
            <a:spLocks noGrp="1"/>
          </p:cNvSpPr>
          <p:nvPr>
            <p:ph sz="quarter" idx="10"/>
          </p:nvPr>
        </p:nvSpPr>
        <p:spPr/>
        <p:txBody>
          <a:bodyPr/>
          <a:lstStyle/>
          <a:p>
            <a:endParaRPr lang="en-US"/>
          </a:p>
        </p:txBody>
      </p:sp>
      <p:sp>
        <p:nvSpPr>
          <p:cNvPr id="18434" name="Rectangle 2">
            <a:extLst>
              <a:ext uri="{FF2B5EF4-FFF2-40B4-BE49-F238E27FC236}">
                <a16:creationId xmlns:a16="http://schemas.microsoft.com/office/drawing/2014/main" id="{936F8F0C-764C-42E8-A620-2C1F66CCA448}"/>
              </a:ext>
            </a:extLst>
          </p:cNvPr>
          <p:cNvSpPr>
            <a:spLocks noGrp="1" noChangeArrowheads="1"/>
          </p:cNvSpPr>
          <p:nvPr>
            <p:ph type="title" idx="4294967295"/>
          </p:nvPr>
        </p:nvSpPr>
        <p:spPr>
          <a:xfrm>
            <a:off x="0" y="365125"/>
            <a:ext cx="10515600" cy="1325563"/>
          </a:xfrm>
        </p:spPr>
        <p:txBody>
          <a:bodyPr/>
          <a:lstStyle/>
          <a:p>
            <a:r>
              <a:rPr kumimoji="0" lang="en-US" altLang="en-US"/>
              <a:t>Binary Search</a:t>
            </a:r>
          </a:p>
        </p:txBody>
      </p:sp>
      <p:sp>
        <p:nvSpPr>
          <p:cNvPr id="18436" name="Rectangle 4">
            <a:extLst>
              <a:ext uri="{FF2B5EF4-FFF2-40B4-BE49-F238E27FC236}">
                <a16:creationId xmlns:a16="http://schemas.microsoft.com/office/drawing/2014/main" id="{B4CBCA9E-47A5-40D0-97F3-CC053E3739A4}"/>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18437" name="Rectangle 5">
            <a:extLst>
              <a:ext uri="{FF2B5EF4-FFF2-40B4-BE49-F238E27FC236}">
                <a16:creationId xmlns:a16="http://schemas.microsoft.com/office/drawing/2014/main" id="{9A698196-6E73-4BE6-9DB5-40CF3ED10664}"/>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18438" name="Rectangle 6">
            <a:extLst>
              <a:ext uri="{FF2B5EF4-FFF2-40B4-BE49-F238E27FC236}">
                <a16:creationId xmlns:a16="http://schemas.microsoft.com/office/drawing/2014/main" id="{B83BED36-D441-40E8-917B-5DEE9132F776}"/>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18439" name="Rectangle 7">
            <a:extLst>
              <a:ext uri="{FF2B5EF4-FFF2-40B4-BE49-F238E27FC236}">
                <a16:creationId xmlns:a16="http://schemas.microsoft.com/office/drawing/2014/main" id="{8B31C8EC-BD08-4CA9-A66A-F6BAFA3230F5}"/>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18440" name="Rectangle 8">
            <a:extLst>
              <a:ext uri="{FF2B5EF4-FFF2-40B4-BE49-F238E27FC236}">
                <a16:creationId xmlns:a16="http://schemas.microsoft.com/office/drawing/2014/main" id="{FCA54E36-83ED-414A-9708-8CE3DD399708}"/>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18441" name="Rectangle 9">
            <a:extLst>
              <a:ext uri="{FF2B5EF4-FFF2-40B4-BE49-F238E27FC236}">
                <a16:creationId xmlns:a16="http://schemas.microsoft.com/office/drawing/2014/main" id="{3B6D8AE4-5B7C-494D-A544-0763CD9A0CC7}"/>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18442" name="Rectangle 10">
            <a:extLst>
              <a:ext uri="{FF2B5EF4-FFF2-40B4-BE49-F238E27FC236}">
                <a16:creationId xmlns:a16="http://schemas.microsoft.com/office/drawing/2014/main" id="{3048979D-B255-466C-9F40-0395BE181B5B}"/>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18443" name="Rectangle 11">
            <a:extLst>
              <a:ext uri="{FF2B5EF4-FFF2-40B4-BE49-F238E27FC236}">
                <a16:creationId xmlns:a16="http://schemas.microsoft.com/office/drawing/2014/main" id="{74BE68E6-0DE9-4097-8B3D-7FC918504CE3}"/>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18444" name="Rectangle 12">
            <a:extLst>
              <a:ext uri="{FF2B5EF4-FFF2-40B4-BE49-F238E27FC236}">
                <a16:creationId xmlns:a16="http://schemas.microsoft.com/office/drawing/2014/main" id="{300EA752-1C82-499F-9C96-BC0CBC1B6866}"/>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18445" name="Rectangle 13">
            <a:extLst>
              <a:ext uri="{FF2B5EF4-FFF2-40B4-BE49-F238E27FC236}">
                <a16:creationId xmlns:a16="http://schemas.microsoft.com/office/drawing/2014/main" id="{93B05FA4-4724-4477-8E8D-B98153CDD639}"/>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18446" name="Rectangle 14">
            <a:extLst>
              <a:ext uri="{FF2B5EF4-FFF2-40B4-BE49-F238E27FC236}">
                <a16:creationId xmlns:a16="http://schemas.microsoft.com/office/drawing/2014/main" id="{A3621211-9A4B-4E95-A2B3-AED1BE4BBFF4}"/>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18447" name="Rectangle 15">
            <a:extLst>
              <a:ext uri="{FF2B5EF4-FFF2-40B4-BE49-F238E27FC236}">
                <a16:creationId xmlns:a16="http://schemas.microsoft.com/office/drawing/2014/main" id="{A9D4DE47-CBD1-4A33-8F4C-44989F48869B}"/>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18448" name="Rectangle 16">
            <a:extLst>
              <a:ext uri="{FF2B5EF4-FFF2-40B4-BE49-F238E27FC236}">
                <a16:creationId xmlns:a16="http://schemas.microsoft.com/office/drawing/2014/main" id="{AC544275-2704-4415-B8B1-5CA999829481}"/>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18449" name="Rectangle 17">
            <a:extLst>
              <a:ext uri="{FF2B5EF4-FFF2-40B4-BE49-F238E27FC236}">
                <a16:creationId xmlns:a16="http://schemas.microsoft.com/office/drawing/2014/main" id="{FA506D6D-2AA6-4CC7-BCCC-CD5D058DEB8E}"/>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18450" name="Rectangle 18">
            <a:extLst>
              <a:ext uri="{FF2B5EF4-FFF2-40B4-BE49-F238E27FC236}">
                <a16:creationId xmlns:a16="http://schemas.microsoft.com/office/drawing/2014/main" id="{2E6D9AD0-B00A-4304-8022-F249FAE30B7F}"/>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18451" name="Rectangle 19" descr="Outlined diamond">
            <a:extLst>
              <a:ext uri="{FF2B5EF4-FFF2-40B4-BE49-F238E27FC236}">
                <a16:creationId xmlns:a16="http://schemas.microsoft.com/office/drawing/2014/main" id="{6CAFCEF1-106E-4435-8CC7-C2C4E6423A05}"/>
              </a:ext>
            </a:extLst>
          </p:cNvPr>
          <p:cNvSpPr>
            <a:spLocks noChangeArrowheads="1"/>
          </p:cNvSpPr>
          <p:nvPr/>
        </p:nvSpPr>
        <p:spPr bwMode="auto">
          <a:xfrm>
            <a:off x="632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64</a:t>
            </a:r>
          </a:p>
        </p:txBody>
      </p:sp>
      <p:sp>
        <p:nvSpPr>
          <p:cNvPr id="18452" name="Rectangle 20">
            <a:extLst>
              <a:ext uri="{FF2B5EF4-FFF2-40B4-BE49-F238E27FC236}">
                <a16:creationId xmlns:a16="http://schemas.microsoft.com/office/drawing/2014/main" id="{27902E80-961F-4DFB-A67D-0B6AA78E74B6}"/>
              </a:ext>
            </a:extLst>
          </p:cNvPr>
          <p:cNvSpPr>
            <a:spLocks noChangeArrowheads="1"/>
          </p:cNvSpPr>
          <p:nvPr/>
        </p:nvSpPr>
        <p:spPr bwMode="auto">
          <a:xfrm>
            <a:off x="3581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14</a:t>
            </a:r>
          </a:p>
        </p:txBody>
      </p:sp>
      <p:sp>
        <p:nvSpPr>
          <p:cNvPr id="18453" name="Rectangle 21">
            <a:extLst>
              <a:ext uri="{FF2B5EF4-FFF2-40B4-BE49-F238E27FC236}">
                <a16:creationId xmlns:a16="http://schemas.microsoft.com/office/drawing/2014/main" id="{3C8E25E1-B3D5-4394-A07E-FFE3C6D92AF4}"/>
              </a:ext>
            </a:extLst>
          </p:cNvPr>
          <p:cNvSpPr>
            <a:spLocks noChangeArrowheads="1"/>
          </p:cNvSpPr>
          <p:nvPr/>
        </p:nvSpPr>
        <p:spPr bwMode="auto">
          <a:xfrm>
            <a:off x="3124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13</a:t>
            </a:r>
          </a:p>
        </p:txBody>
      </p:sp>
      <p:sp>
        <p:nvSpPr>
          <p:cNvPr id="18454" name="Rectangle 22">
            <a:extLst>
              <a:ext uri="{FF2B5EF4-FFF2-40B4-BE49-F238E27FC236}">
                <a16:creationId xmlns:a16="http://schemas.microsoft.com/office/drawing/2014/main" id="{E5906A29-2514-49EF-A232-20CC2587023A}"/>
              </a:ext>
            </a:extLst>
          </p:cNvPr>
          <p:cNvSpPr>
            <a:spLocks noChangeArrowheads="1"/>
          </p:cNvSpPr>
          <p:nvPr/>
        </p:nvSpPr>
        <p:spPr bwMode="auto">
          <a:xfrm>
            <a:off x="4038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25</a:t>
            </a:r>
          </a:p>
        </p:txBody>
      </p:sp>
      <p:sp>
        <p:nvSpPr>
          <p:cNvPr id="18455" name="Rectangle 23">
            <a:extLst>
              <a:ext uri="{FF2B5EF4-FFF2-40B4-BE49-F238E27FC236}">
                <a16:creationId xmlns:a16="http://schemas.microsoft.com/office/drawing/2014/main" id="{7146A625-8C0D-4777-97A0-7F7584B84E85}"/>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18456" name="Rectangle 24">
            <a:extLst>
              <a:ext uri="{FF2B5EF4-FFF2-40B4-BE49-F238E27FC236}">
                <a16:creationId xmlns:a16="http://schemas.microsoft.com/office/drawing/2014/main" id="{16B0C03A-D940-44EC-9E49-08A6113EFC82}"/>
              </a:ext>
            </a:extLst>
          </p:cNvPr>
          <p:cNvSpPr>
            <a:spLocks noChangeArrowheads="1"/>
          </p:cNvSpPr>
          <p:nvPr/>
        </p:nvSpPr>
        <p:spPr bwMode="auto">
          <a:xfrm>
            <a:off x="541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51</a:t>
            </a:r>
          </a:p>
        </p:txBody>
      </p:sp>
      <p:sp>
        <p:nvSpPr>
          <p:cNvPr id="18457" name="Rectangle 25">
            <a:extLst>
              <a:ext uri="{FF2B5EF4-FFF2-40B4-BE49-F238E27FC236}">
                <a16:creationId xmlns:a16="http://schemas.microsoft.com/office/drawing/2014/main" id="{02CC147F-EC21-46C3-9F28-D43341F2E7CC}"/>
              </a:ext>
            </a:extLst>
          </p:cNvPr>
          <p:cNvSpPr>
            <a:spLocks noChangeArrowheads="1"/>
          </p:cNvSpPr>
          <p:nvPr/>
        </p:nvSpPr>
        <p:spPr bwMode="auto">
          <a:xfrm>
            <a:off x="495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43</a:t>
            </a:r>
          </a:p>
        </p:txBody>
      </p:sp>
      <p:sp>
        <p:nvSpPr>
          <p:cNvPr id="18458" name="Rectangle 26" descr="Outlined diamond">
            <a:extLst>
              <a:ext uri="{FF2B5EF4-FFF2-40B4-BE49-F238E27FC236}">
                <a16:creationId xmlns:a16="http://schemas.microsoft.com/office/drawing/2014/main" id="{4B2817B2-5DF4-4A3C-82AD-FAC35641CCDE}"/>
              </a:ext>
            </a:extLst>
          </p:cNvPr>
          <p:cNvSpPr>
            <a:spLocks noChangeArrowheads="1"/>
          </p:cNvSpPr>
          <p:nvPr/>
        </p:nvSpPr>
        <p:spPr bwMode="auto">
          <a:xfrm>
            <a:off x="586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53</a:t>
            </a:r>
          </a:p>
        </p:txBody>
      </p:sp>
      <p:sp>
        <p:nvSpPr>
          <p:cNvPr id="18459" name="Rectangle 27" descr="Outlined diamond">
            <a:extLst>
              <a:ext uri="{FF2B5EF4-FFF2-40B4-BE49-F238E27FC236}">
                <a16:creationId xmlns:a16="http://schemas.microsoft.com/office/drawing/2014/main" id="{6CEB0AAE-B3CE-44F9-9CFC-DE880D343FCB}"/>
              </a:ext>
            </a:extLst>
          </p:cNvPr>
          <p:cNvSpPr>
            <a:spLocks noChangeArrowheads="1"/>
          </p:cNvSpPr>
          <p:nvPr/>
        </p:nvSpPr>
        <p:spPr bwMode="auto">
          <a:xfrm>
            <a:off x="723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84</a:t>
            </a:r>
          </a:p>
        </p:txBody>
      </p:sp>
      <p:sp>
        <p:nvSpPr>
          <p:cNvPr id="18460" name="Rectangle 28" descr="Outlined diamond">
            <a:extLst>
              <a:ext uri="{FF2B5EF4-FFF2-40B4-BE49-F238E27FC236}">
                <a16:creationId xmlns:a16="http://schemas.microsoft.com/office/drawing/2014/main" id="{C4EC2D1A-B2B1-4980-B5B0-ABD5B0DD34A4}"/>
              </a:ext>
            </a:extLst>
          </p:cNvPr>
          <p:cNvSpPr>
            <a:spLocks noChangeArrowheads="1"/>
          </p:cNvSpPr>
          <p:nvPr/>
        </p:nvSpPr>
        <p:spPr bwMode="auto">
          <a:xfrm>
            <a:off x="6781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72</a:t>
            </a:r>
          </a:p>
        </p:txBody>
      </p:sp>
      <p:sp>
        <p:nvSpPr>
          <p:cNvPr id="18461" name="Rectangle 29" descr="Outlined diamond">
            <a:extLst>
              <a:ext uri="{FF2B5EF4-FFF2-40B4-BE49-F238E27FC236}">
                <a16:creationId xmlns:a16="http://schemas.microsoft.com/office/drawing/2014/main" id="{EB630617-86DC-4C88-BA96-4C63DF143ACA}"/>
              </a:ext>
            </a:extLst>
          </p:cNvPr>
          <p:cNvSpPr>
            <a:spLocks noChangeArrowheads="1"/>
          </p:cNvSpPr>
          <p:nvPr/>
        </p:nvSpPr>
        <p:spPr bwMode="auto">
          <a:xfrm>
            <a:off x="769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93</a:t>
            </a:r>
          </a:p>
        </p:txBody>
      </p:sp>
      <p:sp>
        <p:nvSpPr>
          <p:cNvPr id="18462" name="Rectangle 30" descr="Outlined diamond">
            <a:extLst>
              <a:ext uri="{FF2B5EF4-FFF2-40B4-BE49-F238E27FC236}">
                <a16:creationId xmlns:a16="http://schemas.microsoft.com/office/drawing/2014/main" id="{73C9E54D-C807-4C5A-B387-63E4FEB6D383}"/>
              </a:ext>
            </a:extLst>
          </p:cNvPr>
          <p:cNvSpPr>
            <a:spLocks noChangeArrowheads="1"/>
          </p:cNvSpPr>
          <p:nvPr/>
        </p:nvSpPr>
        <p:spPr bwMode="auto">
          <a:xfrm>
            <a:off x="815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95</a:t>
            </a:r>
          </a:p>
        </p:txBody>
      </p:sp>
      <p:sp>
        <p:nvSpPr>
          <p:cNvPr id="18463" name="Rectangle 31" descr="Outlined diamond">
            <a:extLst>
              <a:ext uri="{FF2B5EF4-FFF2-40B4-BE49-F238E27FC236}">
                <a16:creationId xmlns:a16="http://schemas.microsoft.com/office/drawing/2014/main" id="{34FB7540-0D24-4499-9878-C2CE3298E7BD}"/>
              </a:ext>
            </a:extLst>
          </p:cNvPr>
          <p:cNvSpPr>
            <a:spLocks noChangeArrowheads="1"/>
          </p:cNvSpPr>
          <p:nvPr/>
        </p:nvSpPr>
        <p:spPr bwMode="auto">
          <a:xfrm>
            <a:off x="906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97</a:t>
            </a:r>
          </a:p>
        </p:txBody>
      </p:sp>
      <p:sp>
        <p:nvSpPr>
          <p:cNvPr id="18464" name="Rectangle 32" descr="Outlined diamond">
            <a:extLst>
              <a:ext uri="{FF2B5EF4-FFF2-40B4-BE49-F238E27FC236}">
                <a16:creationId xmlns:a16="http://schemas.microsoft.com/office/drawing/2014/main" id="{15ECDC22-4896-461A-B465-7E0A6ACB2A0E}"/>
              </a:ext>
            </a:extLst>
          </p:cNvPr>
          <p:cNvSpPr>
            <a:spLocks noChangeArrowheads="1"/>
          </p:cNvSpPr>
          <p:nvPr/>
        </p:nvSpPr>
        <p:spPr bwMode="auto">
          <a:xfrm>
            <a:off x="861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96</a:t>
            </a:r>
          </a:p>
        </p:txBody>
      </p:sp>
      <p:sp>
        <p:nvSpPr>
          <p:cNvPr id="18465" name="Rectangle 33">
            <a:extLst>
              <a:ext uri="{FF2B5EF4-FFF2-40B4-BE49-F238E27FC236}">
                <a16:creationId xmlns:a16="http://schemas.microsoft.com/office/drawing/2014/main" id="{C78C1F75-3E27-456C-88BC-7319CB49405B}"/>
              </a:ext>
            </a:extLst>
          </p:cNvPr>
          <p:cNvSpPr>
            <a:spLocks noChangeArrowheads="1"/>
          </p:cNvSpPr>
          <p:nvPr/>
        </p:nvSpPr>
        <p:spPr bwMode="auto">
          <a:xfrm>
            <a:off x="2667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6</a:t>
            </a:r>
          </a:p>
        </p:txBody>
      </p:sp>
      <p:sp>
        <p:nvSpPr>
          <p:cNvPr id="18466" name="Rectangle 34">
            <a:extLst>
              <a:ext uri="{FF2B5EF4-FFF2-40B4-BE49-F238E27FC236}">
                <a16:creationId xmlns:a16="http://schemas.microsoft.com/office/drawing/2014/main" id="{0881F3B2-938D-48A5-8804-3748D624BFD7}"/>
              </a:ext>
            </a:extLst>
          </p:cNvPr>
          <p:cNvSpPr>
            <a:spLocks noChangeArrowheads="1"/>
          </p:cNvSpPr>
          <p:nvPr/>
        </p:nvSpPr>
        <p:spPr bwMode="auto">
          <a:xfrm>
            <a:off x="2711271" y="5102225"/>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p>
        </p:txBody>
      </p:sp>
      <p:sp>
        <p:nvSpPr>
          <p:cNvPr id="18467" name="Line 35">
            <a:extLst>
              <a:ext uri="{FF2B5EF4-FFF2-40B4-BE49-F238E27FC236}">
                <a16:creationId xmlns:a16="http://schemas.microsoft.com/office/drawing/2014/main" id="{2AFFBD26-E3AD-4A76-B957-F162325D7B75}"/>
              </a:ext>
            </a:extLst>
          </p:cNvPr>
          <p:cNvSpPr>
            <a:spLocks noChangeShapeType="1"/>
          </p:cNvSpPr>
          <p:nvPr/>
        </p:nvSpPr>
        <p:spPr bwMode="auto">
          <a:xfrm flipV="1">
            <a:off x="2879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71" name="Rectangle 39">
            <a:extLst>
              <a:ext uri="{FF2B5EF4-FFF2-40B4-BE49-F238E27FC236}">
                <a16:creationId xmlns:a16="http://schemas.microsoft.com/office/drawing/2014/main" id="{9E5881BF-939D-403E-8AC9-206E17F33160}"/>
              </a:ext>
            </a:extLst>
          </p:cNvPr>
          <p:cNvSpPr>
            <a:spLocks noChangeArrowheads="1"/>
          </p:cNvSpPr>
          <p:nvPr/>
        </p:nvSpPr>
        <p:spPr bwMode="auto">
          <a:xfrm>
            <a:off x="5454471" y="5103813"/>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hi</a:t>
            </a:r>
          </a:p>
        </p:txBody>
      </p:sp>
      <p:sp>
        <p:nvSpPr>
          <p:cNvPr id="18472" name="Line 40">
            <a:extLst>
              <a:ext uri="{FF2B5EF4-FFF2-40B4-BE49-F238E27FC236}">
                <a16:creationId xmlns:a16="http://schemas.microsoft.com/office/drawing/2014/main" id="{E2580519-6D1D-484D-AA8C-C68E863839D7}"/>
              </a:ext>
            </a:extLst>
          </p:cNvPr>
          <p:cNvSpPr>
            <a:spLocks noChangeShapeType="1"/>
          </p:cNvSpPr>
          <p:nvPr/>
        </p:nvSpPr>
        <p:spPr bwMode="auto">
          <a:xfrm flipV="1">
            <a:off x="5619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BC56E8A0-084E-4ABB-A8E3-5BAD72C67428}"/>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90B7EB82-1DB9-4EA7-95BE-40A074969E68}"/>
              </a:ext>
            </a:extLst>
          </p:cNvPr>
          <p:cNvSpPr>
            <a:spLocks noGrp="1"/>
          </p:cNvSpPr>
          <p:nvPr>
            <p:ph sz="quarter" idx="10"/>
          </p:nvPr>
        </p:nvSpPr>
        <p:spPr/>
        <p:txBody>
          <a:bodyPr/>
          <a:lstStyle/>
          <a:p>
            <a:endParaRPr lang="en-US"/>
          </a:p>
        </p:txBody>
      </p:sp>
      <p:sp>
        <p:nvSpPr>
          <p:cNvPr id="19458" name="Rectangle 2">
            <a:extLst>
              <a:ext uri="{FF2B5EF4-FFF2-40B4-BE49-F238E27FC236}">
                <a16:creationId xmlns:a16="http://schemas.microsoft.com/office/drawing/2014/main" id="{8A72FA44-5327-49C3-9AAB-BD185367C7AB}"/>
              </a:ext>
            </a:extLst>
          </p:cNvPr>
          <p:cNvSpPr>
            <a:spLocks noGrp="1" noChangeArrowheads="1"/>
          </p:cNvSpPr>
          <p:nvPr>
            <p:ph type="title" idx="4294967295"/>
          </p:nvPr>
        </p:nvSpPr>
        <p:spPr>
          <a:xfrm>
            <a:off x="0" y="365125"/>
            <a:ext cx="10515600" cy="1325563"/>
          </a:xfrm>
        </p:spPr>
        <p:txBody>
          <a:bodyPr/>
          <a:lstStyle/>
          <a:p>
            <a:r>
              <a:rPr kumimoji="0" lang="en-US" altLang="en-US"/>
              <a:t>Binary Search</a:t>
            </a:r>
          </a:p>
        </p:txBody>
      </p:sp>
      <p:sp>
        <p:nvSpPr>
          <p:cNvPr id="19460" name="Rectangle 4">
            <a:extLst>
              <a:ext uri="{FF2B5EF4-FFF2-40B4-BE49-F238E27FC236}">
                <a16:creationId xmlns:a16="http://schemas.microsoft.com/office/drawing/2014/main" id="{BC2A9878-73FE-4BB5-B84B-1C39F9091FFB}"/>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19461" name="Rectangle 5">
            <a:extLst>
              <a:ext uri="{FF2B5EF4-FFF2-40B4-BE49-F238E27FC236}">
                <a16:creationId xmlns:a16="http://schemas.microsoft.com/office/drawing/2014/main" id="{C66BA532-5048-4391-A2D4-DF774C565E67}"/>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19462" name="Rectangle 6">
            <a:extLst>
              <a:ext uri="{FF2B5EF4-FFF2-40B4-BE49-F238E27FC236}">
                <a16:creationId xmlns:a16="http://schemas.microsoft.com/office/drawing/2014/main" id="{2EC0BD02-EA2A-4E2D-9A9D-90663408CF5F}"/>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19463" name="Rectangle 7">
            <a:extLst>
              <a:ext uri="{FF2B5EF4-FFF2-40B4-BE49-F238E27FC236}">
                <a16:creationId xmlns:a16="http://schemas.microsoft.com/office/drawing/2014/main" id="{D0246D57-FAB8-47C0-8B78-4D7A35B03E0E}"/>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19464" name="Rectangle 8">
            <a:extLst>
              <a:ext uri="{FF2B5EF4-FFF2-40B4-BE49-F238E27FC236}">
                <a16:creationId xmlns:a16="http://schemas.microsoft.com/office/drawing/2014/main" id="{87804429-2F61-45EB-AEDD-881365D616C4}"/>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19465" name="Rectangle 9">
            <a:extLst>
              <a:ext uri="{FF2B5EF4-FFF2-40B4-BE49-F238E27FC236}">
                <a16:creationId xmlns:a16="http://schemas.microsoft.com/office/drawing/2014/main" id="{D623241A-95F9-4BB7-AFE7-AA3480484C72}"/>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19466" name="Rectangle 10">
            <a:extLst>
              <a:ext uri="{FF2B5EF4-FFF2-40B4-BE49-F238E27FC236}">
                <a16:creationId xmlns:a16="http://schemas.microsoft.com/office/drawing/2014/main" id="{FD6217D1-E122-40EB-9405-1B7D2131212A}"/>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19467" name="Rectangle 11">
            <a:extLst>
              <a:ext uri="{FF2B5EF4-FFF2-40B4-BE49-F238E27FC236}">
                <a16:creationId xmlns:a16="http://schemas.microsoft.com/office/drawing/2014/main" id="{629CB115-E099-4E44-B995-76222B409A61}"/>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19468" name="Rectangle 12">
            <a:extLst>
              <a:ext uri="{FF2B5EF4-FFF2-40B4-BE49-F238E27FC236}">
                <a16:creationId xmlns:a16="http://schemas.microsoft.com/office/drawing/2014/main" id="{3639DC4D-9973-4E44-B596-3DFAFB3D2CF4}"/>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19469" name="Rectangle 13">
            <a:extLst>
              <a:ext uri="{FF2B5EF4-FFF2-40B4-BE49-F238E27FC236}">
                <a16:creationId xmlns:a16="http://schemas.microsoft.com/office/drawing/2014/main" id="{3B201391-5963-4DF8-8F02-28EB9BA495B1}"/>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19470" name="Rectangle 14">
            <a:extLst>
              <a:ext uri="{FF2B5EF4-FFF2-40B4-BE49-F238E27FC236}">
                <a16:creationId xmlns:a16="http://schemas.microsoft.com/office/drawing/2014/main" id="{AC8DE427-58BA-412F-AD9F-FFC210142A49}"/>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19471" name="Rectangle 15">
            <a:extLst>
              <a:ext uri="{FF2B5EF4-FFF2-40B4-BE49-F238E27FC236}">
                <a16:creationId xmlns:a16="http://schemas.microsoft.com/office/drawing/2014/main" id="{39F2E776-46CE-4D67-B528-2513457579FF}"/>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19472" name="Rectangle 16">
            <a:extLst>
              <a:ext uri="{FF2B5EF4-FFF2-40B4-BE49-F238E27FC236}">
                <a16:creationId xmlns:a16="http://schemas.microsoft.com/office/drawing/2014/main" id="{D3F74A52-7DAE-422A-BF42-725A48E822E7}"/>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19473" name="Rectangle 17">
            <a:extLst>
              <a:ext uri="{FF2B5EF4-FFF2-40B4-BE49-F238E27FC236}">
                <a16:creationId xmlns:a16="http://schemas.microsoft.com/office/drawing/2014/main" id="{E899179C-A1FD-41C2-AB26-EC274791623C}"/>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19474" name="Rectangle 18">
            <a:extLst>
              <a:ext uri="{FF2B5EF4-FFF2-40B4-BE49-F238E27FC236}">
                <a16:creationId xmlns:a16="http://schemas.microsoft.com/office/drawing/2014/main" id="{C88E3308-4557-4269-87C2-0DCD736C8293}"/>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19475" name="Rectangle 19" descr="Outlined diamond">
            <a:extLst>
              <a:ext uri="{FF2B5EF4-FFF2-40B4-BE49-F238E27FC236}">
                <a16:creationId xmlns:a16="http://schemas.microsoft.com/office/drawing/2014/main" id="{B592B379-163E-49C5-8D63-82B8FEA1F89D}"/>
              </a:ext>
            </a:extLst>
          </p:cNvPr>
          <p:cNvSpPr>
            <a:spLocks noChangeArrowheads="1"/>
          </p:cNvSpPr>
          <p:nvPr/>
        </p:nvSpPr>
        <p:spPr bwMode="auto">
          <a:xfrm>
            <a:off x="632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64</a:t>
            </a:r>
          </a:p>
        </p:txBody>
      </p:sp>
      <p:sp>
        <p:nvSpPr>
          <p:cNvPr id="19476" name="Rectangle 20">
            <a:extLst>
              <a:ext uri="{FF2B5EF4-FFF2-40B4-BE49-F238E27FC236}">
                <a16:creationId xmlns:a16="http://schemas.microsoft.com/office/drawing/2014/main" id="{378F85F9-8993-4E77-A965-F8122D83FF25}"/>
              </a:ext>
            </a:extLst>
          </p:cNvPr>
          <p:cNvSpPr>
            <a:spLocks noChangeArrowheads="1"/>
          </p:cNvSpPr>
          <p:nvPr/>
        </p:nvSpPr>
        <p:spPr bwMode="auto">
          <a:xfrm>
            <a:off x="35814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14</a:t>
            </a:r>
          </a:p>
        </p:txBody>
      </p:sp>
      <p:sp>
        <p:nvSpPr>
          <p:cNvPr id="19477" name="Rectangle 21">
            <a:extLst>
              <a:ext uri="{FF2B5EF4-FFF2-40B4-BE49-F238E27FC236}">
                <a16:creationId xmlns:a16="http://schemas.microsoft.com/office/drawing/2014/main" id="{B98E2161-1721-46AF-979E-CBE6D4BD86F1}"/>
              </a:ext>
            </a:extLst>
          </p:cNvPr>
          <p:cNvSpPr>
            <a:spLocks noChangeArrowheads="1"/>
          </p:cNvSpPr>
          <p:nvPr/>
        </p:nvSpPr>
        <p:spPr bwMode="auto">
          <a:xfrm>
            <a:off x="3124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13</a:t>
            </a:r>
          </a:p>
        </p:txBody>
      </p:sp>
      <p:sp>
        <p:nvSpPr>
          <p:cNvPr id="19478" name="Rectangle 22">
            <a:extLst>
              <a:ext uri="{FF2B5EF4-FFF2-40B4-BE49-F238E27FC236}">
                <a16:creationId xmlns:a16="http://schemas.microsoft.com/office/drawing/2014/main" id="{2A9C701F-44FE-43B6-9923-FC59142A4AF4}"/>
              </a:ext>
            </a:extLst>
          </p:cNvPr>
          <p:cNvSpPr>
            <a:spLocks noChangeArrowheads="1"/>
          </p:cNvSpPr>
          <p:nvPr/>
        </p:nvSpPr>
        <p:spPr bwMode="auto">
          <a:xfrm>
            <a:off x="40386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25</a:t>
            </a:r>
          </a:p>
        </p:txBody>
      </p:sp>
      <p:sp>
        <p:nvSpPr>
          <p:cNvPr id="19479" name="Rectangle 23">
            <a:extLst>
              <a:ext uri="{FF2B5EF4-FFF2-40B4-BE49-F238E27FC236}">
                <a16:creationId xmlns:a16="http://schemas.microsoft.com/office/drawing/2014/main" id="{577DEB04-6B89-4E84-9FE2-D81CEEF8DF92}"/>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19480" name="Rectangle 24">
            <a:extLst>
              <a:ext uri="{FF2B5EF4-FFF2-40B4-BE49-F238E27FC236}">
                <a16:creationId xmlns:a16="http://schemas.microsoft.com/office/drawing/2014/main" id="{748656D4-C7AE-4082-9C94-DB72922061C6}"/>
              </a:ext>
            </a:extLst>
          </p:cNvPr>
          <p:cNvSpPr>
            <a:spLocks noChangeArrowheads="1"/>
          </p:cNvSpPr>
          <p:nvPr/>
        </p:nvSpPr>
        <p:spPr bwMode="auto">
          <a:xfrm>
            <a:off x="541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51</a:t>
            </a:r>
          </a:p>
        </p:txBody>
      </p:sp>
      <p:sp>
        <p:nvSpPr>
          <p:cNvPr id="19481" name="Rectangle 25">
            <a:extLst>
              <a:ext uri="{FF2B5EF4-FFF2-40B4-BE49-F238E27FC236}">
                <a16:creationId xmlns:a16="http://schemas.microsoft.com/office/drawing/2014/main" id="{0A7FAF5A-7BB2-4DB4-BCA4-03809C02CA2A}"/>
              </a:ext>
            </a:extLst>
          </p:cNvPr>
          <p:cNvSpPr>
            <a:spLocks noChangeArrowheads="1"/>
          </p:cNvSpPr>
          <p:nvPr/>
        </p:nvSpPr>
        <p:spPr bwMode="auto">
          <a:xfrm>
            <a:off x="495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43</a:t>
            </a:r>
          </a:p>
        </p:txBody>
      </p:sp>
      <p:sp>
        <p:nvSpPr>
          <p:cNvPr id="19482" name="Rectangle 26" descr="Outlined diamond">
            <a:extLst>
              <a:ext uri="{FF2B5EF4-FFF2-40B4-BE49-F238E27FC236}">
                <a16:creationId xmlns:a16="http://schemas.microsoft.com/office/drawing/2014/main" id="{63D46D9B-6193-465F-A901-B84318025FF6}"/>
              </a:ext>
            </a:extLst>
          </p:cNvPr>
          <p:cNvSpPr>
            <a:spLocks noChangeArrowheads="1"/>
          </p:cNvSpPr>
          <p:nvPr/>
        </p:nvSpPr>
        <p:spPr bwMode="auto">
          <a:xfrm>
            <a:off x="586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53</a:t>
            </a:r>
          </a:p>
        </p:txBody>
      </p:sp>
      <p:sp>
        <p:nvSpPr>
          <p:cNvPr id="19483" name="Rectangle 27" descr="Outlined diamond">
            <a:extLst>
              <a:ext uri="{FF2B5EF4-FFF2-40B4-BE49-F238E27FC236}">
                <a16:creationId xmlns:a16="http://schemas.microsoft.com/office/drawing/2014/main" id="{8B160CF0-C9D8-451D-9452-2B5F47EA3075}"/>
              </a:ext>
            </a:extLst>
          </p:cNvPr>
          <p:cNvSpPr>
            <a:spLocks noChangeArrowheads="1"/>
          </p:cNvSpPr>
          <p:nvPr/>
        </p:nvSpPr>
        <p:spPr bwMode="auto">
          <a:xfrm>
            <a:off x="723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84</a:t>
            </a:r>
          </a:p>
        </p:txBody>
      </p:sp>
      <p:sp>
        <p:nvSpPr>
          <p:cNvPr id="19484" name="Rectangle 28" descr="Outlined diamond">
            <a:extLst>
              <a:ext uri="{FF2B5EF4-FFF2-40B4-BE49-F238E27FC236}">
                <a16:creationId xmlns:a16="http://schemas.microsoft.com/office/drawing/2014/main" id="{20F7360A-3B8D-4277-8AD0-1D17D9AEE56C}"/>
              </a:ext>
            </a:extLst>
          </p:cNvPr>
          <p:cNvSpPr>
            <a:spLocks noChangeArrowheads="1"/>
          </p:cNvSpPr>
          <p:nvPr/>
        </p:nvSpPr>
        <p:spPr bwMode="auto">
          <a:xfrm>
            <a:off x="6781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72</a:t>
            </a:r>
          </a:p>
        </p:txBody>
      </p:sp>
      <p:sp>
        <p:nvSpPr>
          <p:cNvPr id="19485" name="Rectangle 29" descr="Outlined diamond">
            <a:extLst>
              <a:ext uri="{FF2B5EF4-FFF2-40B4-BE49-F238E27FC236}">
                <a16:creationId xmlns:a16="http://schemas.microsoft.com/office/drawing/2014/main" id="{78DC6C3A-1718-40F1-A312-BF3BFF15F4CF}"/>
              </a:ext>
            </a:extLst>
          </p:cNvPr>
          <p:cNvSpPr>
            <a:spLocks noChangeArrowheads="1"/>
          </p:cNvSpPr>
          <p:nvPr/>
        </p:nvSpPr>
        <p:spPr bwMode="auto">
          <a:xfrm>
            <a:off x="769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93</a:t>
            </a:r>
          </a:p>
        </p:txBody>
      </p:sp>
      <p:sp>
        <p:nvSpPr>
          <p:cNvPr id="19486" name="Rectangle 30" descr="Outlined diamond">
            <a:extLst>
              <a:ext uri="{FF2B5EF4-FFF2-40B4-BE49-F238E27FC236}">
                <a16:creationId xmlns:a16="http://schemas.microsoft.com/office/drawing/2014/main" id="{73ECB512-2BC8-48E8-BC55-390ED33FAA3C}"/>
              </a:ext>
            </a:extLst>
          </p:cNvPr>
          <p:cNvSpPr>
            <a:spLocks noChangeArrowheads="1"/>
          </p:cNvSpPr>
          <p:nvPr/>
        </p:nvSpPr>
        <p:spPr bwMode="auto">
          <a:xfrm>
            <a:off x="815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95</a:t>
            </a:r>
          </a:p>
        </p:txBody>
      </p:sp>
      <p:sp>
        <p:nvSpPr>
          <p:cNvPr id="19487" name="Rectangle 31" descr="Outlined diamond">
            <a:extLst>
              <a:ext uri="{FF2B5EF4-FFF2-40B4-BE49-F238E27FC236}">
                <a16:creationId xmlns:a16="http://schemas.microsoft.com/office/drawing/2014/main" id="{FB2525CC-8F02-432E-BCDE-DBDE8610F640}"/>
              </a:ext>
            </a:extLst>
          </p:cNvPr>
          <p:cNvSpPr>
            <a:spLocks noChangeArrowheads="1"/>
          </p:cNvSpPr>
          <p:nvPr/>
        </p:nvSpPr>
        <p:spPr bwMode="auto">
          <a:xfrm>
            <a:off x="906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97</a:t>
            </a:r>
          </a:p>
        </p:txBody>
      </p:sp>
      <p:sp>
        <p:nvSpPr>
          <p:cNvPr id="19488" name="Rectangle 32" descr="Outlined diamond">
            <a:extLst>
              <a:ext uri="{FF2B5EF4-FFF2-40B4-BE49-F238E27FC236}">
                <a16:creationId xmlns:a16="http://schemas.microsoft.com/office/drawing/2014/main" id="{31C7865A-A5AB-405A-99D9-15EB51F2AA54}"/>
              </a:ext>
            </a:extLst>
          </p:cNvPr>
          <p:cNvSpPr>
            <a:spLocks noChangeArrowheads="1"/>
          </p:cNvSpPr>
          <p:nvPr/>
        </p:nvSpPr>
        <p:spPr bwMode="auto">
          <a:xfrm>
            <a:off x="861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96</a:t>
            </a:r>
          </a:p>
        </p:txBody>
      </p:sp>
      <p:sp>
        <p:nvSpPr>
          <p:cNvPr id="19489" name="Rectangle 33">
            <a:extLst>
              <a:ext uri="{FF2B5EF4-FFF2-40B4-BE49-F238E27FC236}">
                <a16:creationId xmlns:a16="http://schemas.microsoft.com/office/drawing/2014/main" id="{E056D99F-02B4-4CF6-803A-E81030B1C535}"/>
              </a:ext>
            </a:extLst>
          </p:cNvPr>
          <p:cNvSpPr>
            <a:spLocks noChangeArrowheads="1"/>
          </p:cNvSpPr>
          <p:nvPr/>
        </p:nvSpPr>
        <p:spPr bwMode="auto">
          <a:xfrm>
            <a:off x="2667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6</a:t>
            </a:r>
          </a:p>
        </p:txBody>
      </p:sp>
      <p:sp>
        <p:nvSpPr>
          <p:cNvPr id="19490" name="Rectangle 34">
            <a:extLst>
              <a:ext uri="{FF2B5EF4-FFF2-40B4-BE49-F238E27FC236}">
                <a16:creationId xmlns:a16="http://schemas.microsoft.com/office/drawing/2014/main" id="{0336866F-3481-4F55-9506-37435314D504}"/>
              </a:ext>
            </a:extLst>
          </p:cNvPr>
          <p:cNvSpPr>
            <a:spLocks noChangeArrowheads="1"/>
          </p:cNvSpPr>
          <p:nvPr/>
        </p:nvSpPr>
        <p:spPr bwMode="auto">
          <a:xfrm>
            <a:off x="2711271" y="5102225"/>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p>
        </p:txBody>
      </p:sp>
      <p:sp>
        <p:nvSpPr>
          <p:cNvPr id="19491" name="Line 35">
            <a:extLst>
              <a:ext uri="{FF2B5EF4-FFF2-40B4-BE49-F238E27FC236}">
                <a16:creationId xmlns:a16="http://schemas.microsoft.com/office/drawing/2014/main" id="{736033C0-0928-4522-BB88-64ECF03142DB}"/>
              </a:ext>
            </a:extLst>
          </p:cNvPr>
          <p:cNvSpPr>
            <a:spLocks noChangeShapeType="1"/>
          </p:cNvSpPr>
          <p:nvPr/>
        </p:nvSpPr>
        <p:spPr bwMode="auto">
          <a:xfrm flipV="1">
            <a:off x="2879725" y="4838700"/>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95" name="Rectangle 39">
            <a:extLst>
              <a:ext uri="{FF2B5EF4-FFF2-40B4-BE49-F238E27FC236}">
                <a16:creationId xmlns:a16="http://schemas.microsoft.com/office/drawing/2014/main" id="{77CA5F77-8F77-459D-8570-BD87335A7375}"/>
              </a:ext>
            </a:extLst>
          </p:cNvPr>
          <p:cNvSpPr>
            <a:spLocks noChangeArrowheads="1"/>
          </p:cNvSpPr>
          <p:nvPr/>
        </p:nvSpPr>
        <p:spPr bwMode="auto">
          <a:xfrm>
            <a:off x="3985920" y="5103813"/>
            <a:ext cx="55303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mid</a:t>
            </a:r>
          </a:p>
        </p:txBody>
      </p:sp>
      <p:sp>
        <p:nvSpPr>
          <p:cNvPr id="19496" name="Line 40">
            <a:extLst>
              <a:ext uri="{FF2B5EF4-FFF2-40B4-BE49-F238E27FC236}">
                <a16:creationId xmlns:a16="http://schemas.microsoft.com/office/drawing/2014/main" id="{D70CCADC-54CF-420A-85AC-54FB8313B634}"/>
              </a:ext>
            </a:extLst>
          </p:cNvPr>
          <p:cNvSpPr>
            <a:spLocks noChangeShapeType="1"/>
          </p:cNvSpPr>
          <p:nvPr/>
        </p:nvSpPr>
        <p:spPr bwMode="auto">
          <a:xfrm flipV="1">
            <a:off x="424656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97" name="Oval 41">
            <a:extLst>
              <a:ext uri="{FF2B5EF4-FFF2-40B4-BE49-F238E27FC236}">
                <a16:creationId xmlns:a16="http://schemas.microsoft.com/office/drawing/2014/main" id="{555870A0-7B42-45DF-AB9D-F127E16871FA}"/>
              </a:ext>
            </a:extLst>
          </p:cNvPr>
          <p:cNvSpPr>
            <a:spLocks noChangeArrowheads="1"/>
          </p:cNvSpPr>
          <p:nvPr/>
        </p:nvSpPr>
        <p:spPr bwMode="auto">
          <a:xfrm>
            <a:off x="4086225" y="4137025"/>
            <a:ext cx="357188" cy="357188"/>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19498" name="Rectangle 42">
            <a:extLst>
              <a:ext uri="{FF2B5EF4-FFF2-40B4-BE49-F238E27FC236}">
                <a16:creationId xmlns:a16="http://schemas.microsoft.com/office/drawing/2014/main" id="{90372AA3-2A80-498F-93C6-50E10213545E}"/>
              </a:ext>
            </a:extLst>
          </p:cNvPr>
          <p:cNvSpPr>
            <a:spLocks noChangeArrowheads="1"/>
          </p:cNvSpPr>
          <p:nvPr/>
        </p:nvSpPr>
        <p:spPr bwMode="auto">
          <a:xfrm>
            <a:off x="5454471" y="5103813"/>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hi</a:t>
            </a:r>
          </a:p>
        </p:txBody>
      </p:sp>
      <p:sp>
        <p:nvSpPr>
          <p:cNvPr id="19499" name="Line 43">
            <a:extLst>
              <a:ext uri="{FF2B5EF4-FFF2-40B4-BE49-F238E27FC236}">
                <a16:creationId xmlns:a16="http://schemas.microsoft.com/office/drawing/2014/main" id="{EDFD2D59-9734-4090-9B9F-0E56387E3F84}"/>
              </a:ext>
            </a:extLst>
          </p:cNvPr>
          <p:cNvSpPr>
            <a:spLocks noChangeShapeType="1"/>
          </p:cNvSpPr>
          <p:nvPr/>
        </p:nvSpPr>
        <p:spPr bwMode="auto">
          <a:xfrm flipV="1">
            <a:off x="5619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AF33C8FB-6714-4382-B50C-FB8BB30E5729}"/>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C61DA979-F052-4653-A7A0-8D1762A92016}"/>
              </a:ext>
            </a:extLst>
          </p:cNvPr>
          <p:cNvSpPr>
            <a:spLocks noGrp="1"/>
          </p:cNvSpPr>
          <p:nvPr>
            <p:ph sz="quarter" idx="10"/>
          </p:nvPr>
        </p:nvSpPr>
        <p:spPr/>
        <p:txBody>
          <a:bodyPr/>
          <a:lstStyle/>
          <a:p>
            <a:endParaRPr lang="en-US"/>
          </a:p>
        </p:txBody>
      </p:sp>
      <p:sp>
        <p:nvSpPr>
          <p:cNvPr id="20482" name="Rectangle 2">
            <a:extLst>
              <a:ext uri="{FF2B5EF4-FFF2-40B4-BE49-F238E27FC236}">
                <a16:creationId xmlns:a16="http://schemas.microsoft.com/office/drawing/2014/main" id="{148446C2-AF71-41F6-94DF-7E192958CE14}"/>
              </a:ext>
            </a:extLst>
          </p:cNvPr>
          <p:cNvSpPr>
            <a:spLocks noGrp="1" noChangeArrowheads="1"/>
          </p:cNvSpPr>
          <p:nvPr>
            <p:ph type="title" idx="4294967295"/>
          </p:nvPr>
        </p:nvSpPr>
        <p:spPr>
          <a:xfrm>
            <a:off x="0" y="365125"/>
            <a:ext cx="10515600" cy="1325563"/>
          </a:xfrm>
        </p:spPr>
        <p:txBody>
          <a:bodyPr/>
          <a:lstStyle/>
          <a:p>
            <a:r>
              <a:rPr kumimoji="0" lang="en-US" altLang="en-US"/>
              <a:t>Binary Search</a:t>
            </a:r>
          </a:p>
        </p:txBody>
      </p:sp>
      <p:sp>
        <p:nvSpPr>
          <p:cNvPr id="20484" name="Rectangle 4">
            <a:extLst>
              <a:ext uri="{FF2B5EF4-FFF2-40B4-BE49-F238E27FC236}">
                <a16:creationId xmlns:a16="http://schemas.microsoft.com/office/drawing/2014/main" id="{2AC07B0C-9D0B-4AFB-8255-A5C72BFD7633}"/>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20485" name="Rectangle 5">
            <a:extLst>
              <a:ext uri="{FF2B5EF4-FFF2-40B4-BE49-F238E27FC236}">
                <a16:creationId xmlns:a16="http://schemas.microsoft.com/office/drawing/2014/main" id="{ECBC6415-20AA-4FE0-B9F8-9383CCFB0A46}"/>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20486" name="Rectangle 6">
            <a:extLst>
              <a:ext uri="{FF2B5EF4-FFF2-40B4-BE49-F238E27FC236}">
                <a16:creationId xmlns:a16="http://schemas.microsoft.com/office/drawing/2014/main" id="{01E3F34B-B708-4394-91BB-FD4C535B930E}"/>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20487" name="Rectangle 7">
            <a:extLst>
              <a:ext uri="{FF2B5EF4-FFF2-40B4-BE49-F238E27FC236}">
                <a16:creationId xmlns:a16="http://schemas.microsoft.com/office/drawing/2014/main" id="{3CE2D74F-84D4-41CC-97CF-8B2910A8D54F}"/>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20488" name="Rectangle 8">
            <a:extLst>
              <a:ext uri="{FF2B5EF4-FFF2-40B4-BE49-F238E27FC236}">
                <a16:creationId xmlns:a16="http://schemas.microsoft.com/office/drawing/2014/main" id="{28EC1BFD-1A02-442F-A94A-1190BB3ABB05}"/>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20489" name="Rectangle 9">
            <a:extLst>
              <a:ext uri="{FF2B5EF4-FFF2-40B4-BE49-F238E27FC236}">
                <a16:creationId xmlns:a16="http://schemas.microsoft.com/office/drawing/2014/main" id="{83A37597-0201-440C-A6E2-69298C4885A4}"/>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20490" name="Rectangle 10">
            <a:extLst>
              <a:ext uri="{FF2B5EF4-FFF2-40B4-BE49-F238E27FC236}">
                <a16:creationId xmlns:a16="http://schemas.microsoft.com/office/drawing/2014/main" id="{0F043782-F745-477C-ACC2-260E038462F7}"/>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20491" name="Rectangle 11">
            <a:extLst>
              <a:ext uri="{FF2B5EF4-FFF2-40B4-BE49-F238E27FC236}">
                <a16:creationId xmlns:a16="http://schemas.microsoft.com/office/drawing/2014/main" id="{7386ADC6-BB0D-436B-8FF3-01BC65B2E038}"/>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20492" name="Rectangle 12">
            <a:extLst>
              <a:ext uri="{FF2B5EF4-FFF2-40B4-BE49-F238E27FC236}">
                <a16:creationId xmlns:a16="http://schemas.microsoft.com/office/drawing/2014/main" id="{71429974-6B11-4521-9615-83823A39DC96}"/>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20493" name="Rectangle 13">
            <a:extLst>
              <a:ext uri="{FF2B5EF4-FFF2-40B4-BE49-F238E27FC236}">
                <a16:creationId xmlns:a16="http://schemas.microsoft.com/office/drawing/2014/main" id="{48FB42F3-CC1F-452A-A7B9-7DD986428CD1}"/>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20494" name="Rectangle 14">
            <a:extLst>
              <a:ext uri="{FF2B5EF4-FFF2-40B4-BE49-F238E27FC236}">
                <a16:creationId xmlns:a16="http://schemas.microsoft.com/office/drawing/2014/main" id="{779CDC61-9BEC-4F53-97D3-24BC213DE10D}"/>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20495" name="Rectangle 15">
            <a:extLst>
              <a:ext uri="{FF2B5EF4-FFF2-40B4-BE49-F238E27FC236}">
                <a16:creationId xmlns:a16="http://schemas.microsoft.com/office/drawing/2014/main" id="{AFEEED3F-9E77-4F1F-BB1D-315E8C3B2DAC}"/>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20496" name="Rectangle 16">
            <a:extLst>
              <a:ext uri="{FF2B5EF4-FFF2-40B4-BE49-F238E27FC236}">
                <a16:creationId xmlns:a16="http://schemas.microsoft.com/office/drawing/2014/main" id="{5F725CC1-F71C-404D-9793-507908DFC7A6}"/>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20497" name="Rectangle 17">
            <a:extLst>
              <a:ext uri="{FF2B5EF4-FFF2-40B4-BE49-F238E27FC236}">
                <a16:creationId xmlns:a16="http://schemas.microsoft.com/office/drawing/2014/main" id="{E7094F00-2424-4917-AB49-906DDE503C8F}"/>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20498" name="Rectangle 18">
            <a:extLst>
              <a:ext uri="{FF2B5EF4-FFF2-40B4-BE49-F238E27FC236}">
                <a16:creationId xmlns:a16="http://schemas.microsoft.com/office/drawing/2014/main" id="{128CC588-58B8-4211-9335-57A9BCC1BA70}"/>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20499" name="Rectangle 19" descr="Outlined diamond">
            <a:extLst>
              <a:ext uri="{FF2B5EF4-FFF2-40B4-BE49-F238E27FC236}">
                <a16:creationId xmlns:a16="http://schemas.microsoft.com/office/drawing/2014/main" id="{78D7A7F6-EF11-4199-993F-0C5F4FB05679}"/>
              </a:ext>
            </a:extLst>
          </p:cNvPr>
          <p:cNvSpPr>
            <a:spLocks noChangeArrowheads="1"/>
          </p:cNvSpPr>
          <p:nvPr/>
        </p:nvSpPr>
        <p:spPr bwMode="auto">
          <a:xfrm>
            <a:off x="632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64</a:t>
            </a:r>
          </a:p>
        </p:txBody>
      </p:sp>
      <p:sp>
        <p:nvSpPr>
          <p:cNvPr id="20500" name="Rectangle 20" descr="Outlined diamond">
            <a:extLst>
              <a:ext uri="{FF2B5EF4-FFF2-40B4-BE49-F238E27FC236}">
                <a16:creationId xmlns:a16="http://schemas.microsoft.com/office/drawing/2014/main" id="{AB1EAF4D-10CE-4EDF-A958-DD3F1B64B341}"/>
              </a:ext>
            </a:extLst>
          </p:cNvPr>
          <p:cNvSpPr>
            <a:spLocks noChangeArrowheads="1"/>
          </p:cNvSpPr>
          <p:nvPr/>
        </p:nvSpPr>
        <p:spPr bwMode="auto">
          <a:xfrm>
            <a:off x="3581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14</a:t>
            </a:r>
          </a:p>
        </p:txBody>
      </p:sp>
      <p:sp>
        <p:nvSpPr>
          <p:cNvPr id="20501" name="Rectangle 21" descr="Outlined diamond">
            <a:extLst>
              <a:ext uri="{FF2B5EF4-FFF2-40B4-BE49-F238E27FC236}">
                <a16:creationId xmlns:a16="http://schemas.microsoft.com/office/drawing/2014/main" id="{229D281A-D946-4DA9-9D15-22093E2069E2}"/>
              </a:ext>
            </a:extLst>
          </p:cNvPr>
          <p:cNvSpPr>
            <a:spLocks noChangeArrowheads="1"/>
          </p:cNvSpPr>
          <p:nvPr/>
        </p:nvSpPr>
        <p:spPr bwMode="auto">
          <a:xfrm>
            <a:off x="3124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13</a:t>
            </a:r>
          </a:p>
        </p:txBody>
      </p:sp>
      <p:sp>
        <p:nvSpPr>
          <p:cNvPr id="20502" name="Rectangle 22" descr="Outlined diamond">
            <a:extLst>
              <a:ext uri="{FF2B5EF4-FFF2-40B4-BE49-F238E27FC236}">
                <a16:creationId xmlns:a16="http://schemas.microsoft.com/office/drawing/2014/main" id="{20C19E91-EC22-4D7C-9EF3-A35B072D979C}"/>
              </a:ext>
            </a:extLst>
          </p:cNvPr>
          <p:cNvSpPr>
            <a:spLocks noChangeArrowheads="1"/>
          </p:cNvSpPr>
          <p:nvPr/>
        </p:nvSpPr>
        <p:spPr bwMode="auto">
          <a:xfrm>
            <a:off x="4038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25</a:t>
            </a:r>
          </a:p>
        </p:txBody>
      </p:sp>
      <p:sp>
        <p:nvSpPr>
          <p:cNvPr id="20503" name="Rectangle 23">
            <a:extLst>
              <a:ext uri="{FF2B5EF4-FFF2-40B4-BE49-F238E27FC236}">
                <a16:creationId xmlns:a16="http://schemas.microsoft.com/office/drawing/2014/main" id="{7F6EAC9E-3D0F-4161-90F3-81C2E870D492}"/>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20504" name="Rectangle 24">
            <a:extLst>
              <a:ext uri="{FF2B5EF4-FFF2-40B4-BE49-F238E27FC236}">
                <a16:creationId xmlns:a16="http://schemas.microsoft.com/office/drawing/2014/main" id="{BE1808DF-43C9-477B-A1B0-BA5EE289E0E6}"/>
              </a:ext>
            </a:extLst>
          </p:cNvPr>
          <p:cNvSpPr>
            <a:spLocks noChangeArrowheads="1"/>
          </p:cNvSpPr>
          <p:nvPr/>
        </p:nvSpPr>
        <p:spPr bwMode="auto">
          <a:xfrm>
            <a:off x="541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51</a:t>
            </a:r>
          </a:p>
        </p:txBody>
      </p:sp>
      <p:sp>
        <p:nvSpPr>
          <p:cNvPr id="20505" name="Rectangle 25">
            <a:extLst>
              <a:ext uri="{FF2B5EF4-FFF2-40B4-BE49-F238E27FC236}">
                <a16:creationId xmlns:a16="http://schemas.microsoft.com/office/drawing/2014/main" id="{D4DE5647-FEA4-433D-8773-66D7DFB3FA61}"/>
              </a:ext>
            </a:extLst>
          </p:cNvPr>
          <p:cNvSpPr>
            <a:spLocks noChangeArrowheads="1"/>
          </p:cNvSpPr>
          <p:nvPr/>
        </p:nvSpPr>
        <p:spPr bwMode="auto">
          <a:xfrm>
            <a:off x="495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43</a:t>
            </a:r>
          </a:p>
        </p:txBody>
      </p:sp>
      <p:sp>
        <p:nvSpPr>
          <p:cNvPr id="20506" name="Rectangle 26" descr="Outlined diamond">
            <a:extLst>
              <a:ext uri="{FF2B5EF4-FFF2-40B4-BE49-F238E27FC236}">
                <a16:creationId xmlns:a16="http://schemas.microsoft.com/office/drawing/2014/main" id="{C59ABB07-F827-41BF-9D19-69436B622A81}"/>
              </a:ext>
            </a:extLst>
          </p:cNvPr>
          <p:cNvSpPr>
            <a:spLocks noChangeArrowheads="1"/>
          </p:cNvSpPr>
          <p:nvPr/>
        </p:nvSpPr>
        <p:spPr bwMode="auto">
          <a:xfrm>
            <a:off x="586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53</a:t>
            </a:r>
          </a:p>
        </p:txBody>
      </p:sp>
      <p:sp>
        <p:nvSpPr>
          <p:cNvPr id="20507" name="Rectangle 27" descr="Outlined diamond">
            <a:extLst>
              <a:ext uri="{FF2B5EF4-FFF2-40B4-BE49-F238E27FC236}">
                <a16:creationId xmlns:a16="http://schemas.microsoft.com/office/drawing/2014/main" id="{DBB0D91C-DAF8-403F-ABE6-9EA44CBE7DFD}"/>
              </a:ext>
            </a:extLst>
          </p:cNvPr>
          <p:cNvSpPr>
            <a:spLocks noChangeArrowheads="1"/>
          </p:cNvSpPr>
          <p:nvPr/>
        </p:nvSpPr>
        <p:spPr bwMode="auto">
          <a:xfrm>
            <a:off x="723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84</a:t>
            </a:r>
          </a:p>
        </p:txBody>
      </p:sp>
      <p:sp>
        <p:nvSpPr>
          <p:cNvPr id="20508" name="Rectangle 28" descr="Outlined diamond">
            <a:extLst>
              <a:ext uri="{FF2B5EF4-FFF2-40B4-BE49-F238E27FC236}">
                <a16:creationId xmlns:a16="http://schemas.microsoft.com/office/drawing/2014/main" id="{C390E151-FE7F-4D5B-A6CF-22195A3C1FEA}"/>
              </a:ext>
            </a:extLst>
          </p:cNvPr>
          <p:cNvSpPr>
            <a:spLocks noChangeArrowheads="1"/>
          </p:cNvSpPr>
          <p:nvPr/>
        </p:nvSpPr>
        <p:spPr bwMode="auto">
          <a:xfrm>
            <a:off x="6781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72</a:t>
            </a:r>
          </a:p>
        </p:txBody>
      </p:sp>
      <p:sp>
        <p:nvSpPr>
          <p:cNvPr id="20509" name="Rectangle 29" descr="Outlined diamond">
            <a:extLst>
              <a:ext uri="{FF2B5EF4-FFF2-40B4-BE49-F238E27FC236}">
                <a16:creationId xmlns:a16="http://schemas.microsoft.com/office/drawing/2014/main" id="{313F6DE4-AD60-44ED-9145-DCE4223AF226}"/>
              </a:ext>
            </a:extLst>
          </p:cNvPr>
          <p:cNvSpPr>
            <a:spLocks noChangeArrowheads="1"/>
          </p:cNvSpPr>
          <p:nvPr/>
        </p:nvSpPr>
        <p:spPr bwMode="auto">
          <a:xfrm>
            <a:off x="769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93</a:t>
            </a:r>
          </a:p>
        </p:txBody>
      </p:sp>
      <p:sp>
        <p:nvSpPr>
          <p:cNvPr id="20510" name="Rectangle 30" descr="Outlined diamond">
            <a:extLst>
              <a:ext uri="{FF2B5EF4-FFF2-40B4-BE49-F238E27FC236}">
                <a16:creationId xmlns:a16="http://schemas.microsoft.com/office/drawing/2014/main" id="{0DF62E4E-0D50-49EF-BF93-F1F7BC584943}"/>
              </a:ext>
            </a:extLst>
          </p:cNvPr>
          <p:cNvSpPr>
            <a:spLocks noChangeArrowheads="1"/>
          </p:cNvSpPr>
          <p:nvPr/>
        </p:nvSpPr>
        <p:spPr bwMode="auto">
          <a:xfrm>
            <a:off x="815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95</a:t>
            </a:r>
          </a:p>
        </p:txBody>
      </p:sp>
      <p:sp>
        <p:nvSpPr>
          <p:cNvPr id="20511" name="Rectangle 31" descr="Outlined diamond">
            <a:extLst>
              <a:ext uri="{FF2B5EF4-FFF2-40B4-BE49-F238E27FC236}">
                <a16:creationId xmlns:a16="http://schemas.microsoft.com/office/drawing/2014/main" id="{9F01FCAC-FAEA-4C64-A7D3-40E599B75341}"/>
              </a:ext>
            </a:extLst>
          </p:cNvPr>
          <p:cNvSpPr>
            <a:spLocks noChangeArrowheads="1"/>
          </p:cNvSpPr>
          <p:nvPr/>
        </p:nvSpPr>
        <p:spPr bwMode="auto">
          <a:xfrm>
            <a:off x="906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97</a:t>
            </a:r>
          </a:p>
        </p:txBody>
      </p:sp>
      <p:sp>
        <p:nvSpPr>
          <p:cNvPr id="20512" name="Rectangle 32" descr="Outlined diamond">
            <a:extLst>
              <a:ext uri="{FF2B5EF4-FFF2-40B4-BE49-F238E27FC236}">
                <a16:creationId xmlns:a16="http://schemas.microsoft.com/office/drawing/2014/main" id="{4428CD8E-9B9B-45A6-A288-41DEC9B2D79B}"/>
              </a:ext>
            </a:extLst>
          </p:cNvPr>
          <p:cNvSpPr>
            <a:spLocks noChangeArrowheads="1"/>
          </p:cNvSpPr>
          <p:nvPr/>
        </p:nvSpPr>
        <p:spPr bwMode="auto">
          <a:xfrm>
            <a:off x="861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96</a:t>
            </a:r>
          </a:p>
        </p:txBody>
      </p:sp>
      <p:sp>
        <p:nvSpPr>
          <p:cNvPr id="20513" name="Rectangle 33" descr="Outlined diamond">
            <a:extLst>
              <a:ext uri="{FF2B5EF4-FFF2-40B4-BE49-F238E27FC236}">
                <a16:creationId xmlns:a16="http://schemas.microsoft.com/office/drawing/2014/main" id="{70E0B103-CA0F-42F9-9CA6-0991DE52AA96}"/>
              </a:ext>
            </a:extLst>
          </p:cNvPr>
          <p:cNvSpPr>
            <a:spLocks noChangeArrowheads="1"/>
          </p:cNvSpPr>
          <p:nvPr/>
        </p:nvSpPr>
        <p:spPr bwMode="auto">
          <a:xfrm>
            <a:off x="2667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a:t>
            </a:r>
          </a:p>
        </p:txBody>
      </p:sp>
      <p:sp>
        <p:nvSpPr>
          <p:cNvPr id="20519" name="Rectangle 39">
            <a:extLst>
              <a:ext uri="{FF2B5EF4-FFF2-40B4-BE49-F238E27FC236}">
                <a16:creationId xmlns:a16="http://schemas.microsoft.com/office/drawing/2014/main" id="{6FA7A837-D8D4-4039-95B2-9AD7BA43BCBC}"/>
              </a:ext>
            </a:extLst>
          </p:cNvPr>
          <p:cNvSpPr>
            <a:spLocks noChangeArrowheads="1"/>
          </p:cNvSpPr>
          <p:nvPr/>
        </p:nvSpPr>
        <p:spPr bwMode="auto">
          <a:xfrm>
            <a:off x="4549596" y="5103813"/>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p>
        </p:txBody>
      </p:sp>
      <p:sp>
        <p:nvSpPr>
          <p:cNvPr id="20520" name="Line 40">
            <a:extLst>
              <a:ext uri="{FF2B5EF4-FFF2-40B4-BE49-F238E27FC236}">
                <a16:creationId xmlns:a16="http://schemas.microsoft.com/office/drawing/2014/main" id="{7FF6CCF7-BCE2-4912-B32D-357D208B6C52}"/>
              </a:ext>
            </a:extLst>
          </p:cNvPr>
          <p:cNvSpPr>
            <a:spLocks noChangeShapeType="1"/>
          </p:cNvSpPr>
          <p:nvPr/>
        </p:nvSpPr>
        <p:spPr bwMode="auto">
          <a:xfrm flipV="1">
            <a:off x="4714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22" name="Rectangle 42">
            <a:extLst>
              <a:ext uri="{FF2B5EF4-FFF2-40B4-BE49-F238E27FC236}">
                <a16:creationId xmlns:a16="http://schemas.microsoft.com/office/drawing/2014/main" id="{DC49EB72-4A0D-430C-B58C-124511DD7322}"/>
              </a:ext>
            </a:extLst>
          </p:cNvPr>
          <p:cNvSpPr>
            <a:spLocks noChangeArrowheads="1"/>
          </p:cNvSpPr>
          <p:nvPr/>
        </p:nvSpPr>
        <p:spPr bwMode="auto">
          <a:xfrm>
            <a:off x="5454471" y="5103813"/>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hi</a:t>
            </a:r>
          </a:p>
        </p:txBody>
      </p:sp>
      <p:sp>
        <p:nvSpPr>
          <p:cNvPr id="20523" name="Line 43">
            <a:extLst>
              <a:ext uri="{FF2B5EF4-FFF2-40B4-BE49-F238E27FC236}">
                <a16:creationId xmlns:a16="http://schemas.microsoft.com/office/drawing/2014/main" id="{CE649CF3-2C9E-4E27-84C5-5503AFBE7DD4}"/>
              </a:ext>
            </a:extLst>
          </p:cNvPr>
          <p:cNvSpPr>
            <a:spLocks noChangeShapeType="1"/>
          </p:cNvSpPr>
          <p:nvPr/>
        </p:nvSpPr>
        <p:spPr bwMode="auto">
          <a:xfrm flipV="1">
            <a:off x="5619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7EE70F60-7BBC-4A73-BE05-3C96A332469F}"/>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39CC3B50-C5FE-4BE5-8A16-99E06B9BD7C6}"/>
              </a:ext>
            </a:extLst>
          </p:cNvPr>
          <p:cNvSpPr>
            <a:spLocks noGrp="1"/>
          </p:cNvSpPr>
          <p:nvPr>
            <p:ph sz="quarter" idx="10"/>
          </p:nvPr>
        </p:nvSpPr>
        <p:spPr/>
        <p:txBody>
          <a:bodyPr/>
          <a:lstStyle/>
          <a:p>
            <a:endParaRPr lang="en-US"/>
          </a:p>
        </p:txBody>
      </p:sp>
      <p:sp>
        <p:nvSpPr>
          <p:cNvPr id="21506" name="Rectangle 2">
            <a:extLst>
              <a:ext uri="{FF2B5EF4-FFF2-40B4-BE49-F238E27FC236}">
                <a16:creationId xmlns:a16="http://schemas.microsoft.com/office/drawing/2014/main" id="{891AA72B-57E1-4C29-A02C-87B23C637C36}"/>
              </a:ext>
            </a:extLst>
          </p:cNvPr>
          <p:cNvSpPr>
            <a:spLocks noGrp="1" noChangeArrowheads="1"/>
          </p:cNvSpPr>
          <p:nvPr>
            <p:ph type="title" idx="4294967295"/>
          </p:nvPr>
        </p:nvSpPr>
        <p:spPr>
          <a:xfrm>
            <a:off x="0" y="365125"/>
            <a:ext cx="10515600" cy="1325563"/>
          </a:xfrm>
        </p:spPr>
        <p:txBody>
          <a:bodyPr/>
          <a:lstStyle/>
          <a:p>
            <a:r>
              <a:rPr kumimoji="0" lang="en-US" altLang="en-US"/>
              <a:t>Binary Search</a:t>
            </a:r>
          </a:p>
        </p:txBody>
      </p:sp>
      <p:sp>
        <p:nvSpPr>
          <p:cNvPr id="21508" name="Rectangle 4">
            <a:extLst>
              <a:ext uri="{FF2B5EF4-FFF2-40B4-BE49-F238E27FC236}">
                <a16:creationId xmlns:a16="http://schemas.microsoft.com/office/drawing/2014/main" id="{A6280389-C7E0-4D68-BF6B-BF5249DECE54}"/>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21509" name="Rectangle 5">
            <a:extLst>
              <a:ext uri="{FF2B5EF4-FFF2-40B4-BE49-F238E27FC236}">
                <a16:creationId xmlns:a16="http://schemas.microsoft.com/office/drawing/2014/main" id="{332B3F96-C236-4EBA-A2D5-DD13E61847BA}"/>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21510" name="Rectangle 6">
            <a:extLst>
              <a:ext uri="{FF2B5EF4-FFF2-40B4-BE49-F238E27FC236}">
                <a16:creationId xmlns:a16="http://schemas.microsoft.com/office/drawing/2014/main" id="{A57DD8C6-F9B0-4382-923F-7C31C3C458B9}"/>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21511" name="Rectangle 7">
            <a:extLst>
              <a:ext uri="{FF2B5EF4-FFF2-40B4-BE49-F238E27FC236}">
                <a16:creationId xmlns:a16="http://schemas.microsoft.com/office/drawing/2014/main" id="{AEE955BF-635E-4B6E-BB91-6B248AF15441}"/>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21512" name="Rectangle 8">
            <a:extLst>
              <a:ext uri="{FF2B5EF4-FFF2-40B4-BE49-F238E27FC236}">
                <a16:creationId xmlns:a16="http://schemas.microsoft.com/office/drawing/2014/main" id="{541C1C59-BED0-46CC-A612-3636BCFE4764}"/>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21513" name="Rectangle 9">
            <a:extLst>
              <a:ext uri="{FF2B5EF4-FFF2-40B4-BE49-F238E27FC236}">
                <a16:creationId xmlns:a16="http://schemas.microsoft.com/office/drawing/2014/main" id="{5EBF557C-867F-4713-A869-18B5D1059120}"/>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21514" name="Rectangle 10">
            <a:extLst>
              <a:ext uri="{FF2B5EF4-FFF2-40B4-BE49-F238E27FC236}">
                <a16:creationId xmlns:a16="http://schemas.microsoft.com/office/drawing/2014/main" id="{BF0093DD-3A47-4035-85DF-29469C5C69E0}"/>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21515" name="Rectangle 11">
            <a:extLst>
              <a:ext uri="{FF2B5EF4-FFF2-40B4-BE49-F238E27FC236}">
                <a16:creationId xmlns:a16="http://schemas.microsoft.com/office/drawing/2014/main" id="{F8477D97-EF5A-40A2-B6A8-12EE898331C5}"/>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21516" name="Rectangle 12">
            <a:extLst>
              <a:ext uri="{FF2B5EF4-FFF2-40B4-BE49-F238E27FC236}">
                <a16:creationId xmlns:a16="http://schemas.microsoft.com/office/drawing/2014/main" id="{E5127857-9A51-4F90-9C92-E6943C31D968}"/>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21517" name="Rectangle 13">
            <a:extLst>
              <a:ext uri="{FF2B5EF4-FFF2-40B4-BE49-F238E27FC236}">
                <a16:creationId xmlns:a16="http://schemas.microsoft.com/office/drawing/2014/main" id="{2A1A0489-0B40-47EE-9448-65353ACC16B2}"/>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21518" name="Rectangle 14">
            <a:extLst>
              <a:ext uri="{FF2B5EF4-FFF2-40B4-BE49-F238E27FC236}">
                <a16:creationId xmlns:a16="http://schemas.microsoft.com/office/drawing/2014/main" id="{A1CDB2E7-F853-464F-B5DA-1E0829D8BA72}"/>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21519" name="Rectangle 15">
            <a:extLst>
              <a:ext uri="{FF2B5EF4-FFF2-40B4-BE49-F238E27FC236}">
                <a16:creationId xmlns:a16="http://schemas.microsoft.com/office/drawing/2014/main" id="{DDADBE97-3619-4875-9484-40CA404B961C}"/>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21520" name="Rectangle 16">
            <a:extLst>
              <a:ext uri="{FF2B5EF4-FFF2-40B4-BE49-F238E27FC236}">
                <a16:creationId xmlns:a16="http://schemas.microsoft.com/office/drawing/2014/main" id="{AF80B3D6-BC05-449A-AE15-749B7FD3474C}"/>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21521" name="Rectangle 17">
            <a:extLst>
              <a:ext uri="{FF2B5EF4-FFF2-40B4-BE49-F238E27FC236}">
                <a16:creationId xmlns:a16="http://schemas.microsoft.com/office/drawing/2014/main" id="{A2A1DBCF-7E7A-496C-8572-0C50853D2F20}"/>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21522" name="Rectangle 18">
            <a:extLst>
              <a:ext uri="{FF2B5EF4-FFF2-40B4-BE49-F238E27FC236}">
                <a16:creationId xmlns:a16="http://schemas.microsoft.com/office/drawing/2014/main" id="{FF4D21E0-BC6B-4530-9F75-4EE9DEC1BAFC}"/>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21523" name="Rectangle 19" descr="Outlined diamond">
            <a:extLst>
              <a:ext uri="{FF2B5EF4-FFF2-40B4-BE49-F238E27FC236}">
                <a16:creationId xmlns:a16="http://schemas.microsoft.com/office/drawing/2014/main" id="{A6B028D5-C780-411F-9AB7-97F37B2E76A0}"/>
              </a:ext>
            </a:extLst>
          </p:cNvPr>
          <p:cNvSpPr>
            <a:spLocks noChangeArrowheads="1"/>
          </p:cNvSpPr>
          <p:nvPr/>
        </p:nvSpPr>
        <p:spPr bwMode="auto">
          <a:xfrm>
            <a:off x="632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64</a:t>
            </a:r>
          </a:p>
        </p:txBody>
      </p:sp>
      <p:sp>
        <p:nvSpPr>
          <p:cNvPr id="21524" name="Rectangle 20" descr="Outlined diamond">
            <a:extLst>
              <a:ext uri="{FF2B5EF4-FFF2-40B4-BE49-F238E27FC236}">
                <a16:creationId xmlns:a16="http://schemas.microsoft.com/office/drawing/2014/main" id="{4824A32E-BBB5-4F64-A7FE-6A6AB9F4AD86}"/>
              </a:ext>
            </a:extLst>
          </p:cNvPr>
          <p:cNvSpPr>
            <a:spLocks noChangeArrowheads="1"/>
          </p:cNvSpPr>
          <p:nvPr/>
        </p:nvSpPr>
        <p:spPr bwMode="auto">
          <a:xfrm>
            <a:off x="3581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14</a:t>
            </a:r>
          </a:p>
        </p:txBody>
      </p:sp>
      <p:sp>
        <p:nvSpPr>
          <p:cNvPr id="21525" name="Rectangle 21" descr="Outlined diamond">
            <a:extLst>
              <a:ext uri="{FF2B5EF4-FFF2-40B4-BE49-F238E27FC236}">
                <a16:creationId xmlns:a16="http://schemas.microsoft.com/office/drawing/2014/main" id="{639D69DD-484D-4DBA-A4A9-75C86F44F725}"/>
              </a:ext>
            </a:extLst>
          </p:cNvPr>
          <p:cNvSpPr>
            <a:spLocks noChangeArrowheads="1"/>
          </p:cNvSpPr>
          <p:nvPr/>
        </p:nvSpPr>
        <p:spPr bwMode="auto">
          <a:xfrm>
            <a:off x="3124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13</a:t>
            </a:r>
          </a:p>
        </p:txBody>
      </p:sp>
      <p:sp>
        <p:nvSpPr>
          <p:cNvPr id="21526" name="Rectangle 22" descr="Outlined diamond">
            <a:extLst>
              <a:ext uri="{FF2B5EF4-FFF2-40B4-BE49-F238E27FC236}">
                <a16:creationId xmlns:a16="http://schemas.microsoft.com/office/drawing/2014/main" id="{C028F30E-DFB6-42CF-87CB-EC19F015C57C}"/>
              </a:ext>
            </a:extLst>
          </p:cNvPr>
          <p:cNvSpPr>
            <a:spLocks noChangeArrowheads="1"/>
          </p:cNvSpPr>
          <p:nvPr/>
        </p:nvSpPr>
        <p:spPr bwMode="auto">
          <a:xfrm>
            <a:off x="4038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25</a:t>
            </a:r>
          </a:p>
        </p:txBody>
      </p:sp>
      <p:sp>
        <p:nvSpPr>
          <p:cNvPr id="21527" name="Rectangle 23">
            <a:extLst>
              <a:ext uri="{FF2B5EF4-FFF2-40B4-BE49-F238E27FC236}">
                <a16:creationId xmlns:a16="http://schemas.microsoft.com/office/drawing/2014/main" id="{DC6D7BD0-3573-4DD2-984A-B77C2F93B4FC}"/>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21528" name="Rectangle 24">
            <a:extLst>
              <a:ext uri="{FF2B5EF4-FFF2-40B4-BE49-F238E27FC236}">
                <a16:creationId xmlns:a16="http://schemas.microsoft.com/office/drawing/2014/main" id="{0E1E369A-005B-4B48-8D5A-78E78D5AC244}"/>
              </a:ext>
            </a:extLst>
          </p:cNvPr>
          <p:cNvSpPr>
            <a:spLocks noChangeArrowheads="1"/>
          </p:cNvSpPr>
          <p:nvPr/>
        </p:nvSpPr>
        <p:spPr bwMode="auto">
          <a:xfrm>
            <a:off x="54102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51</a:t>
            </a:r>
          </a:p>
        </p:txBody>
      </p:sp>
      <p:sp>
        <p:nvSpPr>
          <p:cNvPr id="21529" name="Rectangle 25">
            <a:extLst>
              <a:ext uri="{FF2B5EF4-FFF2-40B4-BE49-F238E27FC236}">
                <a16:creationId xmlns:a16="http://schemas.microsoft.com/office/drawing/2014/main" id="{A5A32E74-0C20-4798-923B-52D53AFFC384}"/>
              </a:ext>
            </a:extLst>
          </p:cNvPr>
          <p:cNvSpPr>
            <a:spLocks noChangeArrowheads="1"/>
          </p:cNvSpPr>
          <p:nvPr/>
        </p:nvSpPr>
        <p:spPr bwMode="auto">
          <a:xfrm>
            <a:off x="49530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43</a:t>
            </a:r>
          </a:p>
        </p:txBody>
      </p:sp>
      <p:sp>
        <p:nvSpPr>
          <p:cNvPr id="21530" name="Rectangle 26" descr="Outlined diamond">
            <a:extLst>
              <a:ext uri="{FF2B5EF4-FFF2-40B4-BE49-F238E27FC236}">
                <a16:creationId xmlns:a16="http://schemas.microsoft.com/office/drawing/2014/main" id="{9754A9F5-4C27-4618-A1C6-C1CA3D2DD9CD}"/>
              </a:ext>
            </a:extLst>
          </p:cNvPr>
          <p:cNvSpPr>
            <a:spLocks noChangeArrowheads="1"/>
          </p:cNvSpPr>
          <p:nvPr/>
        </p:nvSpPr>
        <p:spPr bwMode="auto">
          <a:xfrm>
            <a:off x="586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53</a:t>
            </a:r>
          </a:p>
        </p:txBody>
      </p:sp>
      <p:sp>
        <p:nvSpPr>
          <p:cNvPr id="21531" name="Rectangle 27" descr="Outlined diamond">
            <a:extLst>
              <a:ext uri="{FF2B5EF4-FFF2-40B4-BE49-F238E27FC236}">
                <a16:creationId xmlns:a16="http://schemas.microsoft.com/office/drawing/2014/main" id="{80C8F6E2-F75F-49F2-8E10-D33D0F677C21}"/>
              </a:ext>
            </a:extLst>
          </p:cNvPr>
          <p:cNvSpPr>
            <a:spLocks noChangeArrowheads="1"/>
          </p:cNvSpPr>
          <p:nvPr/>
        </p:nvSpPr>
        <p:spPr bwMode="auto">
          <a:xfrm>
            <a:off x="723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84</a:t>
            </a:r>
          </a:p>
        </p:txBody>
      </p:sp>
      <p:sp>
        <p:nvSpPr>
          <p:cNvPr id="21532" name="Rectangle 28" descr="Outlined diamond">
            <a:extLst>
              <a:ext uri="{FF2B5EF4-FFF2-40B4-BE49-F238E27FC236}">
                <a16:creationId xmlns:a16="http://schemas.microsoft.com/office/drawing/2014/main" id="{F7EC4772-4C78-41C7-B48E-423C503FBE95}"/>
              </a:ext>
            </a:extLst>
          </p:cNvPr>
          <p:cNvSpPr>
            <a:spLocks noChangeArrowheads="1"/>
          </p:cNvSpPr>
          <p:nvPr/>
        </p:nvSpPr>
        <p:spPr bwMode="auto">
          <a:xfrm>
            <a:off x="6781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72</a:t>
            </a:r>
          </a:p>
        </p:txBody>
      </p:sp>
      <p:sp>
        <p:nvSpPr>
          <p:cNvPr id="21533" name="Rectangle 29" descr="Outlined diamond">
            <a:extLst>
              <a:ext uri="{FF2B5EF4-FFF2-40B4-BE49-F238E27FC236}">
                <a16:creationId xmlns:a16="http://schemas.microsoft.com/office/drawing/2014/main" id="{2D23570B-6DDC-403C-9428-0BA7AEFF53B1}"/>
              </a:ext>
            </a:extLst>
          </p:cNvPr>
          <p:cNvSpPr>
            <a:spLocks noChangeArrowheads="1"/>
          </p:cNvSpPr>
          <p:nvPr/>
        </p:nvSpPr>
        <p:spPr bwMode="auto">
          <a:xfrm>
            <a:off x="769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93</a:t>
            </a:r>
          </a:p>
        </p:txBody>
      </p:sp>
      <p:sp>
        <p:nvSpPr>
          <p:cNvPr id="21534" name="Rectangle 30" descr="Outlined diamond">
            <a:extLst>
              <a:ext uri="{FF2B5EF4-FFF2-40B4-BE49-F238E27FC236}">
                <a16:creationId xmlns:a16="http://schemas.microsoft.com/office/drawing/2014/main" id="{8D5756A8-5027-4842-9C78-D1DFA59C7D26}"/>
              </a:ext>
            </a:extLst>
          </p:cNvPr>
          <p:cNvSpPr>
            <a:spLocks noChangeArrowheads="1"/>
          </p:cNvSpPr>
          <p:nvPr/>
        </p:nvSpPr>
        <p:spPr bwMode="auto">
          <a:xfrm>
            <a:off x="815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95</a:t>
            </a:r>
          </a:p>
        </p:txBody>
      </p:sp>
      <p:sp>
        <p:nvSpPr>
          <p:cNvPr id="21535" name="Rectangle 31" descr="Outlined diamond">
            <a:extLst>
              <a:ext uri="{FF2B5EF4-FFF2-40B4-BE49-F238E27FC236}">
                <a16:creationId xmlns:a16="http://schemas.microsoft.com/office/drawing/2014/main" id="{136C1EB2-D8AC-4AA9-8AB8-D862BA3CA39D}"/>
              </a:ext>
            </a:extLst>
          </p:cNvPr>
          <p:cNvSpPr>
            <a:spLocks noChangeArrowheads="1"/>
          </p:cNvSpPr>
          <p:nvPr/>
        </p:nvSpPr>
        <p:spPr bwMode="auto">
          <a:xfrm>
            <a:off x="906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97</a:t>
            </a:r>
          </a:p>
        </p:txBody>
      </p:sp>
      <p:sp>
        <p:nvSpPr>
          <p:cNvPr id="21536" name="Rectangle 32" descr="Outlined diamond">
            <a:extLst>
              <a:ext uri="{FF2B5EF4-FFF2-40B4-BE49-F238E27FC236}">
                <a16:creationId xmlns:a16="http://schemas.microsoft.com/office/drawing/2014/main" id="{6D69E3E4-164D-4B83-9484-25504B376D0B}"/>
              </a:ext>
            </a:extLst>
          </p:cNvPr>
          <p:cNvSpPr>
            <a:spLocks noChangeArrowheads="1"/>
          </p:cNvSpPr>
          <p:nvPr/>
        </p:nvSpPr>
        <p:spPr bwMode="auto">
          <a:xfrm>
            <a:off x="861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96</a:t>
            </a:r>
          </a:p>
        </p:txBody>
      </p:sp>
      <p:sp>
        <p:nvSpPr>
          <p:cNvPr id="21537" name="Rectangle 33" descr="Outlined diamond">
            <a:extLst>
              <a:ext uri="{FF2B5EF4-FFF2-40B4-BE49-F238E27FC236}">
                <a16:creationId xmlns:a16="http://schemas.microsoft.com/office/drawing/2014/main" id="{00F91C3A-8BC7-4FA5-AF27-C8E5BDFB919D}"/>
              </a:ext>
            </a:extLst>
          </p:cNvPr>
          <p:cNvSpPr>
            <a:spLocks noChangeArrowheads="1"/>
          </p:cNvSpPr>
          <p:nvPr/>
        </p:nvSpPr>
        <p:spPr bwMode="auto">
          <a:xfrm>
            <a:off x="2667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a:t>
            </a:r>
          </a:p>
        </p:txBody>
      </p:sp>
      <p:sp>
        <p:nvSpPr>
          <p:cNvPr id="21538" name="Rectangle 34">
            <a:extLst>
              <a:ext uri="{FF2B5EF4-FFF2-40B4-BE49-F238E27FC236}">
                <a16:creationId xmlns:a16="http://schemas.microsoft.com/office/drawing/2014/main" id="{F66382D2-F754-4602-8FC7-3E2166EC8C2A}"/>
              </a:ext>
            </a:extLst>
          </p:cNvPr>
          <p:cNvSpPr>
            <a:spLocks noChangeArrowheads="1"/>
          </p:cNvSpPr>
          <p:nvPr/>
        </p:nvSpPr>
        <p:spPr bwMode="auto">
          <a:xfrm>
            <a:off x="4549596" y="5103813"/>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p>
        </p:txBody>
      </p:sp>
      <p:sp>
        <p:nvSpPr>
          <p:cNvPr id="21539" name="Line 35">
            <a:extLst>
              <a:ext uri="{FF2B5EF4-FFF2-40B4-BE49-F238E27FC236}">
                <a16:creationId xmlns:a16="http://schemas.microsoft.com/office/drawing/2014/main" id="{5E2232CB-5392-48CC-950E-F806BC147409}"/>
              </a:ext>
            </a:extLst>
          </p:cNvPr>
          <p:cNvSpPr>
            <a:spLocks noChangeShapeType="1"/>
          </p:cNvSpPr>
          <p:nvPr/>
        </p:nvSpPr>
        <p:spPr bwMode="auto">
          <a:xfrm flipV="1">
            <a:off x="4714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0" name="Rectangle 36">
            <a:extLst>
              <a:ext uri="{FF2B5EF4-FFF2-40B4-BE49-F238E27FC236}">
                <a16:creationId xmlns:a16="http://schemas.microsoft.com/office/drawing/2014/main" id="{57C01132-75E1-41DC-BDC9-C1C1C2D5F8B1}"/>
              </a:ext>
            </a:extLst>
          </p:cNvPr>
          <p:cNvSpPr>
            <a:spLocks noChangeArrowheads="1"/>
          </p:cNvSpPr>
          <p:nvPr/>
        </p:nvSpPr>
        <p:spPr bwMode="auto">
          <a:xfrm>
            <a:off x="5454471" y="5103813"/>
            <a:ext cx="365485"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hi</a:t>
            </a:r>
          </a:p>
        </p:txBody>
      </p:sp>
      <p:sp>
        <p:nvSpPr>
          <p:cNvPr id="21541" name="Line 37">
            <a:extLst>
              <a:ext uri="{FF2B5EF4-FFF2-40B4-BE49-F238E27FC236}">
                <a16:creationId xmlns:a16="http://schemas.microsoft.com/office/drawing/2014/main" id="{F6AE66D5-CCB8-40A0-AE6E-30F897E96383}"/>
              </a:ext>
            </a:extLst>
          </p:cNvPr>
          <p:cNvSpPr>
            <a:spLocks noChangeShapeType="1"/>
          </p:cNvSpPr>
          <p:nvPr/>
        </p:nvSpPr>
        <p:spPr bwMode="auto">
          <a:xfrm flipV="1">
            <a:off x="5619750"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2" name="Rectangle 38">
            <a:extLst>
              <a:ext uri="{FF2B5EF4-FFF2-40B4-BE49-F238E27FC236}">
                <a16:creationId xmlns:a16="http://schemas.microsoft.com/office/drawing/2014/main" id="{DBA083EE-F8F2-497D-B071-B0942A958FC8}"/>
              </a:ext>
            </a:extLst>
          </p:cNvPr>
          <p:cNvSpPr>
            <a:spLocks noChangeArrowheads="1"/>
          </p:cNvSpPr>
          <p:nvPr/>
        </p:nvSpPr>
        <p:spPr bwMode="auto">
          <a:xfrm>
            <a:off x="4906670" y="5103813"/>
            <a:ext cx="55303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mid</a:t>
            </a:r>
          </a:p>
        </p:txBody>
      </p:sp>
      <p:sp>
        <p:nvSpPr>
          <p:cNvPr id="21543" name="Line 39">
            <a:extLst>
              <a:ext uri="{FF2B5EF4-FFF2-40B4-BE49-F238E27FC236}">
                <a16:creationId xmlns:a16="http://schemas.microsoft.com/office/drawing/2014/main" id="{14B3E894-1392-4458-AE23-228D56B606FE}"/>
              </a:ext>
            </a:extLst>
          </p:cNvPr>
          <p:cNvSpPr>
            <a:spLocks noChangeShapeType="1"/>
          </p:cNvSpPr>
          <p:nvPr/>
        </p:nvSpPr>
        <p:spPr bwMode="auto">
          <a:xfrm flipV="1">
            <a:off x="5167313"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44" name="Oval 40">
            <a:extLst>
              <a:ext uri="{FF2B5EF4-FFF2-40B4-BE49-F238E27FC236}">
                <a16:creationId xmlns:a16="http://schemas.microsoft.com/office/drawing/2014/main" id="{AC703A1C-1B1B-4886-B420-D5F961EC5668}"/>
              </a:ext>
            </a:extLst>
          </p:cNvPr>
          <p:cNvSpPr>
            <a:spLocks noChangeArrowheads="1"/>
          </p:cNvSpPr>
          <p:nvPr/>
        </p:nvSpPr>
        <p:spPr bwMode="auto">
          <a:xfrm>
            <a:off x="5006975" y="4137025"/>
            <a:ext cx="357188" cy="357188"/>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D68C969C-1272-471F-8AD9-05D363799FB6}"/>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BC141F1D-EFFF-4507-AC97-5BA6C0CB2D98}"/>
              </a:ext>
            </a:extLst>
          </p:cNvPr>
          <p:cNvSpPr>
            <a:spLocks noGrp="1"/>
          </p:cNvSpPr>
          <p:nvPr>
            <p:ph sz="quarter" idx="10"/>
          </p:nvPr>
        </p:nvSpPr>
        <p:spPr/>
        <p:txBody>
          <a:bodyPr/>
          <a:lstStyle/>
          <a:p>
            <a:endParaRPr lang="en-US"/>
          </a:p>
        </p:txBody>
      </p:sp>
      <p:sp>
        <p:nvSpPr>
          <p:cNvPr id="23554" name="Rectangle 2">
            <a:extLst>
              <a:ext uri="{FF2B5EF4-FFF2-40B4-BE49-F238E27FC236}">
                <a16:creationId xmlns:a16="http://schemas.microsoft.com/office/drawing/2014/main" id="{A896E262-266D-4E8C-8680-C2939115F389}"/>
              </a:ext>
            </a:extLst>
          </p:cNvPr>
          <p:cNvSpPr>
            <a:spLocks noGrp="1" noChangeArrowheads="1"/>
          </p:cNvSpPr>
          <p:nvPr>
            <p:ph type="title" idx="4294967295"/>
          </p:nvPr>
        </p:nvSpPr>
        <p:spPr>
          <a:xfrm>
            <a:off x="0" y="365125"/>
            <a:ext cx="10515600" cy="1325563"/>
          </a:xfrm>
        </p:spPr>
        <p:txBody>
          <a:bodyPr/>
          <a:lstStyle/>
          <a:p>
            <a:r>
              <a:rPr kumimoji="0" lang="en-US" altLang="en-US"/>
              <a:t>Binary Search</a:t>
            </a:r>
          </a:p>
        </p:txBody>
      </p:sp>
      <p:sp>
        <p:nvSpPr>
          <p:cNvPr id="23556" name="Rectangle 4">
            <a:extLst>
              <a:ext uri="{FF2B5EF4-FFF2-40B4-BE49-F238E27FC236}">
                <a16:creationId xmlns:a16="http://schemas.microsoft.com/office/drawing/2014/main" id="{4AA05A69-DCE1-4967-9F4F-A000C08CC826}"/>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23557" name="Rectangle 5">
            <a:extLst>
              <a:ext uri="{FF2B5EF4-FFF2-40B4-BE49-F238E27FC236}">
                <a16:creationId xmlns:a16="http://schemas.microsoft.com/office/drawing/2014/main" id="{F6057CC3-1150-4F30-8CA1-6D0EC6060660}"/>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23558" name="Rectangle 6">
            <a:extLst>
              <a:ext uri="{FF2B5EF4-FFF2-40B4-BE49-F238E27FC236}">
                <a16:creationId xmlns:a16="http://schemas.microsoft.com/office/drawing/2014/main" id="{AC711843-9FBE-42E0-8485-F8F0AE549BF1}"/>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23559" name="Rectangle 7">
            <a:extLst>
              <a:ext uri="{FF2B5EF4-FFF2-40B4-BE49-F238E27FC236}">
                <a16:creationId xmlns:a16="http://schemas.microsoft.com/office/drawing/2014/main" id="{7D34B6D6-9C89-41C9-9255-6BAEB090608F}"/>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23560" name="Rectangle 8">
            <a:extLst>
              <a:ext uri="{FF2B5EF4-FFF2-40B4-BE49-F238E27FC236}">
                <a16:creationId xmlns:a16="http://schemas.microsoft.com/office/drawing/2014/main" id="{2258A426-E919-4249-AE4C-531934A67E0C}"/>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23561" name="Rectangle 9">
            <a:extLst>
              <a:ext uri="{FF2B5EF4-FFF2-40B4-BE49-F238E27FC236}">
                <a16:creationId xmlns:a16="http://schemas.microsoft.com/office/drawing/2014/main" id="{DA8A4A4B-8C4D-4169-826C-931A35EB5FCB}"/>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23562" name="Rectangle 10">
            <a:extLst>
              <a:ext uri="{FF2B5EF4-FFF2-40B4-BE49-F238E27FC236}">
                <a16:creationId xmlns:a16="http://schemas.microsoft.com/office/drawing/2014/main" id="{0623353E-1B04-4F7C-A6F8-C38707CD6BF4}"/>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23563" name="Rectangle 11">
            <a:extLst>
              <a:ext uri="{FF2B5EF4-FFF2-40B4-BE49-F238E27FC236}">
                <a16:creationId xmlns:a16="http://schemas.microsoft.com/office/drawing/2014/main" id="{957F37F1-B290-427B-963D-7A14FCF618BD}"/>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23564" name="Rectangle 12">
            <a:extLst>
              <a:ext uri="{FF2B5EF4-FFF2-40B4-BE49-F238E27FC236}">
                <a16:creationId xmlns:a16="http://schemas.microsoft.com/office/drawing/2014/main" id="{798DBE2D-6676-4410-9D29-AD2C83089293}"/>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23565" name="Rectangle 13">
            <a:extLst>
              <a:ext uri="{FF2B5EF4-FFF2-40B4-BE49-F238E27FC236}">
                <a16:creationId xmlns:a16="http://schemas.microsoft.com/office/drawing/2014/main" id="{CAF37295-B0A2-4466-A27E-07FF83D0B3BC}"/>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23566" name="Rectangle 14">
            <a:extLst>
              <a:ext uri="{FF2B5EF4-FFF2-40B4-BE49-F238E27FC236}">
                <a16:creationId xmlns:a16="http://schemas.microsoft.com/office/drawing/2014/main" id="{A0CFA178-7D39-4FEA-BDF3-04F7196D41C4}"/>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23567" name="Rectangle 15">
            <a:extLst>
              <a:ext uri="{FF2B5EF4-FFF2-40B4-BE49-F238E27FC236}">
                <a16:creationId xmlns:a16="http://schemas.microsoft.com/office/drawing/2014/main" id="{A9DF17C8-A79E-45FA-AB1C-C01052CBB138}"/>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23568" name="Rectangle 16">
            <a:extLst>
              <a:ext uri="{FF2B5EF4-FFF2-40B4-BE49-F238E27FC236}">
                <a16:creationId xmlns:a16="http://schemas.microsoft.com/office/drawing/2014/main" id="{4449A56C-DF33-42AB-ADF8-3D82B217B6D7}"/>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23569" name="Rectangle 17">
            <a:extLst>
              <a:ext uri="{FF2B5EF4-FFF2-40B4-BE49-F238E27FC236}">
                <a16:creationId xmlns:a16="http://schemas.microsoft.com/office/drawing/2014/main" id="{9C00EAF9-1543-4AD2-B6DB-6B18333DD3FA}"/>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23570" name="Rectangle 18">
            <a:extLst>
              <a:ext uri="{FF2B5EF4-FFF2-40B4-BE49-F238E27FC236}">
                <a16:creationId xmlns:a16="http://schemas.microsoft.com/office/drawing/2014/main" id="{A70D10EA-59D3-4275-B182-BDC2E7E43353}"/>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23571" name="Rectangle 19" descr="Outlined diamond">
            <a:extLst>
              <a:ext uri="{FF2B5EF4-FFF2-40B4-BE49-F238E27FC236}">
                <a16:creationId xmlns:a16="http://schemas.microsoft.com/office/drawing/2014/main" id="{0504AE01-6608-4819-A318-5EFE2D65FEC4}"/>
              </a:ext>
            </a:extLst>
          </p:cNvPr>
          <p:cNvSpPr>
            <a:spLocks noChangeArrowheads="1"/>
          </p:cNvSpPr>
          <p:nvPr/>
        </p:nvSpPr>
        <p:spPr bwMode="auto">
          <a:xfrm>
            <a:off x="632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64</a:t>
            </a:r>
          </a:p>
        </p:txBody>
      </p:sp>
      <p:sp>
        <p:nvSpPr>
          <p:cNvPr id="23572" name="Rectangle 20" descr="Outlined diamond">
            <a:extLst>
              <a:ext uri="{FF2B5EF4-FFF2-40B4-BE49-F238E27FC236}">
                <a16:creationId xmlns:a16="http://schemas.microsoft.com/office/drawing/2014/main" id="{93BC45C3-7D1F-4E7A-AAF4-5F372D74C1F0}"/>
              </a:ext>
            </a:extLst>
          </p:cNvPr>
          <p:cNvSpPr>
            <a:spLocks noChangeArrowheads="1"/>
          </p:cNvSpPr>
          <p:nvPr/>
        </p:nvSpPr>
        <p:spPr bwMode="auto">
          <a:xfrm>
            <a:off x="3581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14</a:t>
            </a:r>
          </a:p>
        </p:txBody>
      </p:sp>
      <p:sp>
        <p:nvSpPr>
          <p:cNvPr id="23573" name="Rectangle 21" descr="Outlined diamond">
            <a:extLst>
              <a:ext uri="{FF2B5EF4-FFF2-40B4-BE49-F238E27FC236}">
                <a16:creationId xmlns:a16="http://schemas.microsoft.com/office/drawing/2014/main" id="{2472F972-D932-400C-AB00-90C92F7EABF5}"/>
              </a:ext>
            </a:extLst>
          </p:cNvPr>
          <p:cNvSpPr>
            <a:spLocks noChangeArrowheads="1"/>
          </p:cNvSpPr>
          <p:nvPr/>
        </p:nvSpPr>
        <p:spPr bwMode="auto">
          <a:xfrm>
            <a:off x="3124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13</a:t>
            </a:r>
          </a:p>
        </p:txBody>
      </p:sp>
      <p:sp>
        <p:nvSpPr>
          <p:cNvPr id="23574" name="Rectangle 22" descr="Outlined diamond">
            <a:extLst>
              <a:ext uri="{FF2B5EF4-FFF2-40B4-BE49-F238E27FC236}">
                <a16:creationId xmlns:a16="http://schemas.microsoft.com/office/drawing/2014/main" id="{450B17D4-F4C3-448D-BA3F-D117237A7B54}"/>
              </a:ext>
            </a:extLst>
          </p:cNvPr>
          <p:cNvSpPr>
            <a:spLocks noChangeArrowheads="1"/>
          </p:cNvSpPr>
          <p:nvPr/>
        </p:nvSpPr>
        <p:spPr bwMode="auto">
          <a:xfrm>
            <a:off x="4038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25</a:t>
            </a:r>
          </a:p>
        </p:txBody>
      </p:sp>
      <p:sp>
        <p:nvSpPr>
          <p:cNvPr id="23575" name="Rectangle 23">
            <a:extLst>
              <a:ext uri="{FF2B5EF4-FFF2-40B4-BE49-F238E27FC236}">
                <a16:creationId xmlns:a16="http://schemas.microsoft.com/office/drawing/2014/main" id="{FC7FAE60-2346-43C4-B8DE-4A623795BA1A}"/>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23576" name="Rectangle 24" descr="Outlined diamond">
            <a:extLst>
              <a:ext uri="{FF2B5EF4-FFF2-40B4-BE49-F238E27FC236}">
                <a16:creationId xmlns:a16="http://schemas.microsoft.com/office/drawing/2014/main" id="{847358F3-6090-4FD8-BB13-7FA7A326B941}"/>
              </a:ext>
            </a:extLst>
          </p:cNvPr>
          <p:cNvSpPr>
            <a:spLocks noChangeArrowheads="1"/>
          </p:cNvSpPr>
          <p:nvPr/>
        </p:nvSpPr>
        <p:spPr bwMode="auto">
          <a:xfrm>
            <a:off x="541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51</a:t>
            </a:r>
          </a:p>
        </p:txBody>
      </p:sp>
      <p:sp>
        <p:nvSpPr>
          <p:cNvPr id="23577" name="Rectangle 25" descr="Outlined diamond">
            <a:extLst>
              <a:ext uri="{FF2B5EF4-FFF2-40B4-BE49-F238E27FC236}">
                <a16:creationId xmlns:a16="http://schemas.microsoft.com/office/drawing/2014/main" id="{92A89003-7E7B-4226-B717-8AA0B41D808E}"/>
              </a:ext>
            </a:extLst>
          </p:cNvPr>
          <p:cNvSpPr>
            <a:spLocks noChangeArrowheads="1"/>
          </p:cNvSpPr>
          <p:nvPr/>
        </p:nvSpPr>
        <p:spPr bwMode="auto">
          <a:xfrm>
            <a:off x="495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43</a:t>
            </a:r>
          </a:p>
        </p:txBody>
      </p:sp>
      <p:sp>
        <p:nvSpPr>
          <p:cNvPr id="23578" name="Rectangle 26" descr="Outlined diamond">
            <a:extLst>
              <a:ext uri="{FF2B5EF4-FFF2-40B4-BE49-F238E27FC236}">
                <a16:creationId xmlns:a16="http://schemas.microsoft.com/office/drawing/2014/main" id="{93E1FE1A-5BD1-4043-9EF6-97636422241F}"/>
              </a:ext>
            </a:extLst>
          </p:cNvPr>
          <p:cNvSpPr>
            <a:spLocks noChangeArrowheads="1"/>
          </p:cNvSpPr>
          <p:nvPr/>
        </p:nvSpPr>
        <p:spPr bwMode="auto">
          <a:xfrm>
            <a:off x="586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53</a:t>
            </a:r>
          </a:p>
        </p:txBody>
      </p:sp>
      <p:sp>
        <p:nvSpPr>
          <p:cNvPr id="23579" name="Rectangle 27" descr="Outlined diamond">
            <a:extLst>
              <a:ext uri="{FF2B5EF4-FFF2-40B4-BE49-F238E27FC236}">
                <a16:creationId xmlns:a16="http://schemas.microsoft.com/office/drawing/2014/main" id="{DFDD22B1-C519-4791-BD22-8B99463E5DBA}"/>
              </a:ext>
            </a:extLst>
          </p:cNvPr>
          <p:cNvSpPr>
            <a:spLocks noChangeArrowheads="1"/>
          </p:cNvSpPr>
          <p:nvPr/>
        </p:nvSpPr>
        <p:spPr bwMode="auto">
          <a:xfrm>
            <a:off x="723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84</a:t>
            </a:r>
          </a:p>
        </p:txBody>
      </p:sp>
      <p:sp>
        <p:nvSpPr>
          <p:cNvPr id="23580" name="Rectangle 28" descr="Outlined diamond">
            <a:extLst>
              <a:ext uri="{FF2B5EF4-FFF2-40B4-BE49-F238E27FC236}">
                <a16:creationId xmlns:a16="http://schemas.microsoft.com/office/drawing/2014/main" id="{D3263B14-A3FC-4EF9-9BDD-3759AB6AF35C}"/>
              </a:ext>
            </a:extLst>
          </p:cNvPr>
          <p:cNvSpPr>
            <a:spLocks noChangeArrowheads="1"/>
          </p:cNvSpPr>
          <p:nvPr/>
        </p:nvSpPr>
        <p:spPr bwMode="auto">
          <a:xfrm>
            <a:off x="6781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72</a:t>
            </a:r>
          </a:p>
        </p:txBody>
      </p:sp>
      <p:sp>
        <p:nvSpPr>
          <p:cNvPr id="23581" name="Rectangle 29" descr="Outlined diamond">
            <a:extLst>
              <a:ext uri="{FF2B5EF4-FFF2-40B4-BE49-F238E27FC236}">
                <a16:creationId xmlns:a16="http://schemas.microsoft.com/office/drawing/2014/main" id="{3649DDB3-14CF-4828-B170-4B347890C001}"/>
              </a:ext>
            </a:extLst>
          </p:cNvPr>
          <p:cNvSpPr>
            <a:spLocks noChangeArrowheads="1"/>
          </p:cNvSpPr>
          <p:nvPr/>
        </p:nvSpPr>
        <p:spPr bwMode="auto">
          <a:xfrm>
            <a:off x="769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93</a:t>
            </a:r>
          </a:p>
        </p:txBody>
      </p:sp>
      <p:sp>
        <p:nvSpPr>
          <p:cNvPr id="23582" name="Rectangle 30" descr="Outlined diamond">
            <a:extLst>
              <a:ext uri="{FF2B5EF4-FFF2-40B4-BE49-F238E27FC236}">
                <a16:creationId xmlns:a16="http://schemas.microsoft.com/office/drawing/2014/main" id="{5DEBFB70-F0B6-4D51-BD8E-B2134B99349E}"/>
              </a:ext>
            </a:extLst>
          </p:cNvPr>
          <p:cNvSpPr>
            <a:spLocks noChangeArrowheads="1"/>
          </p:cNvSpPr>
          <p:nvPr/>
        </p:nvSpPr>
        <p:spPr bwMode="auto">
          <a:xfrm>
            <a:off x="815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95</a:t>
            </a:r>
          </a:p>
        </p:txBody>
      </p:sp>
      <p:sp>
        <p:nvSpPr>
          <p:cNvPr id="23583" name="Rectangle 31" descr="Outlined diamond">
            <a:extLst>
              <a:ext uri="{FF2B5EF4-FFF2-40B4-BE49-F238E27FC236}">
                <a16:creationId xmlns:a16="http://schemas.microsoft.com/office/drawing/2014/main" id="{75740BBF-AD58-42F2-917C-5CB90AA2BCB6}"/>
              </a:ext>
            </a:extLst>
          </p:cNvPr>
          <p:cNvSpPr>
            <a:spLocks noChangeArrowheads="1"/>
          </p:cNvSpPr>
          <p:nvPr/>
        </p:nvSpPr>
        <p:spPr bwMode="auto">
          <a:xfrm>
            <a:off x="906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97</a:t>
            </a:r>
          </a:p>
        </p:txBody>
      </p:sp>
      <p:sp>
        <p:nvSpPr>
          <p:cNvPr id="23584" name="Rectangle 32" descr="Outlined diamond">
            <a:extLst>
              <a:ext uri="{FF2B5EF4-FFF2-40B4-BE49-F238E27FC236}">
                <a16:creationId xmlns:a16="http://schemas.microsoft.com/office/drawing/2014/main" id="{67859778-F517-47CE-AA45-2A0B47AC979D}"/>
              </a:ext>
            </a:extLst>
          </p:cNvPr>
          <p:cNvSpPr>
            <a:spLocks noChangeArrowheads="1"/>
          </p:cNvSpPr>
          <p:nvPr/>
        </p:nvSpPr>
        <p:spPr bwMode="auto">
          <a:xfrm>
            <a:off x="861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96</a:t>
            </a:r>
          </a:p>
        </p:txBody>
      </p:sp>
      <p:sp>
        <p:nvSpPr>
          <p:cNvPr id="23585" name="Rectangle 33" descr="Outlined diamond">
            <a:extLst>
              <a:ext uri="{FF2B5EF4-FFF2-40B4-BE49-F238E27FC236}">
                <a16:creationId xmlns:a16="http://schemas.microsoft.com/office/drawing/2014/main" id="{DDBD200D-C63A-4E80-A916-DC9E0D29A0A7}"/>
              </a:ext>
            </a:extLst>
          </p:cNvPr>
          <p:cNvSpPr>
            <a:spLocks noChangeArrowheads="1"/>
          </p:cNvSpPr>
          <p:nvPr/>
        </p:nvSpPr>
        <p:spPr bwMode="auto">
          <a:xfrm>
            <a:off x="2667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a:t>
            </a:r>
          </a:p>
        </p:txBody>
      </p:sp>
      <p:sp>
        <p:nvSpPr>
          <p:cNvPr id="23586" name="Rectangle 34">
            <a:extLst>
              <a:ext uri="{FF2B5EF4-FFF2-40B4-BE49-F238E27FC236}">
                <a16:creationId xmlns:a16="http://schemas.microsoft.com/office/drawing/2014/main" id="{F19E243F-402F-4992-A16C-C1CFC8F08FE3}"/>
              </a:ext>
            </a:extLst>
          </p:cNvPr>
          <p:cNvSpPr>
            <a:spLocks noChangeArrowheads="1"/>
          </p:cNvSpPr>
          <p:nvPr/>
        </p:nvSpPr>
        <p:spPr bwMode="auto">
          <a:xfrm>
            <a:off x="4549596" y="5103814"/>
            <a:ext cx="365485"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br>
              <a:rPr kumimoji="1" lang="en-US" altLang="en-US" b="1"/>
            </a:br>
            <a:r>
              <a:rPr kumimoji="1" lang="en-US" altLang="en-US" b="1"/>
              <a:t>hi</a:t>
            </a:r>
          </a:p>
        </p:txBody>
      </p:sp>
      <p:sp>
        <p:nvSpPr>
          <p:cNvPr id="23587" name="Line 35">
            <a:extLst>
              <a:ext uri="{FF2B5EF4-FFF2-40B4-BE49-F238E27FC236}">
                <a16:creationId xmlns:a16="http://schemas.microsoft.com/office/drawing/2014/main" id="{8171602F-0FC0-4D9C-8D12-5B95DBE351FD}"/>
              </a:ext>
            </a:extLst>
          </p:cNvPr>
          <p:cNvSpPr>
            <a:spLocks noChangeShapeType="1"/>
          </p:cNvSpPr>
          <p:nvPr/>
        </p:nvSpPr>
        <p:spPr bwMode="auto">
          <a:xfrm flipV="1">
            <a:off x="4714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BB15F204-31AD-4CC5-B726-195DA4270929}"/>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023CC637-2E87-4DB8-93FF-2A0AD568E65E}"/>
              </a:ext>
            </a:extLst>
          </p:cNvPr>
          <p:cNvSpPr>
            <a:spLocks noGrp="1"/>
          </p:cNvSpPr>
          <p:nvPr>
            <p:ph sz="quarter" idx="10"/>
          </p:nvPr>
        </p:nvSpPr>
        <p:spPr/>
        <p:txBody>
          <a:bodyPr/>
          <a:lstStyle/>
          <a:p>
            <a:endParaRPr lang="en-US"/>
          </a:p>
        </p:txBody>
      </p:sp>
      <p:sp>
        <p:nvSpPr>
          <p:cNvPr id="24578" name="Rectangle 2">
            <a:extLst>
              <a:ext uri="{FF2B5EF4-FFF2-40B4-BE49-F238E27FC236}">
                <a16:creationId xmlns:a16="http://schemas.microsoft.com/office/drawing/2014/main" id="{AF7F5B5B-DB01-4352-81A6-15EB92C54CD8}"/>
              </a:ext>
            </a:extLst>
          </p:cNvPr>
          <p:cNvSpPr>
            <a:spLocks noGrp="1" noChangeArrowheads="1"/>
          </p:cNvSpPr>
          <p:nvPr>
            <p:ph type="title" idx="4294967295"/>
          </p:nvPr>
        </p:nvSpPr>
        <p:spPr>
          <a:xfrm>
            <a:off x="0" y="365125"/>
            <a:ext cx="10515600" cy="1325563"/>
          </a:xfrm>
        </p:spPr>
        <p:txBody>
          <a:bodyPr/>
          <a:lstStyle/>
          <a:p>
            <a:r>
              <a:rPr kumimoji="0" lang="en-US" altLang="en-US"/>
              <a:t>Binary Search</a:t>
            </a:r>
          </a:p>
        </p:txBody>
      </p:sp>
      <p:sp>
        <p:nvSpPr>
          <p:cNvPr id="24580" name="Rectangle 4">
            <a:extLst>
              <a:ext uri="{FF2B5EF4-FFF2-40B4-BE49-F238E27FC236}">
                <a16:creationId xmlns:a16="http://schemas.microsoft.com/office/drawing/2014/main" id="{4E5AC6D8-65E4-4986-AF21-34DD45A9F1AA}"/>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24581" name="Rectangle 5">
            <a:extLst>
              <a:ext uri="{FF2B5EF4-FFF2-40B4-BE49-F238E27FC236}">
                <a16:creationId xmlns:a16="http://schemas.microsoft.com/office/drawing/2014/main" id="{4846C937-D1E4-473E-90C1-A84A0E68B519}"/>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24582" name="Rectangle 6">
            <a:extLst>
              <a:ext uri="{FF2B5EF4-FFF2-40B4-BE49-F238E27FC236}">
                <a16:creationId xmlns:a16="http://schemas.microsoft.com/office/drawing/2014/main" id="{54D3B7D3-A794-4F82-8DFB-F6A4DA023870}"/>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24583" name="Rectangle 7">
            <a:extLst>
              <a:ext uri="{FF2B5EF4-FFF2-40B4-BE49-F238E27FC236}">
                <a16:creationId xmlns:a16="http://schemas.microsoft.com/office/drawing/2014/main" id="{C7EDFA00-BA34-40CC-B2CE-8DC2D5958CFA}"/>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24584" name="Rectangle 8">
            <a:extLst>
              <a:ext uri="{FF2B5EF4-FFF2-40B4-BE49-F238E27FC236}">
                <a16:creationId xmlns:a16="http://schemas.microsoft.com/office/drawing/2014/main" id="{6FCB1B0E-1139-4FDC-9FFD-DE87C0126CB4}"/>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24585" name="Rectangle 9">
            <a:extLst>
              <a:ext uri="{FF2B5EF4-FFF2-40B4-BE49-F238E27FC236}">
                <a16:creationId xmlns:a16="http://schemas.microsoft.com/office/drawing/2014/main" id="{26F6446D-2E0F-40AF-AC2E-B50C4D535454}"/>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24586" name="Rectangle 10">
            <a:extLst>
              <a:ext uri="{FF2B5EF4-FFF2-40B4-BE49-F238E27FC236}">
                <a16:creationId xmlns:a16="http://schemas.microsoft.com/office/drawing/2014/main" id="{F42F9C6E-99B0-4742-8606-5B1A18985B88}"/>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24587" name="Rectangle 11">
            <a:extLst>
              <a:ext uri="{FF2B5EF4-FFF2-40B4-BE49-F238E27FC236}">
                <a16:creationId xmlns:a16="http://schemas.microsoft.com/office/drawing/2014/main" id="{5CDDFC5D-A117-450B-9B17-2C1489B71615}"/>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24588" name="Rectangle 12">
            <a:extLst>
              <a:ext uri="{FF2B5EF4-FFF2-40B4-BE49-F238E27FC236}">
                <a16:creationId xmlns:a16="http://schemas.microsoft.com/office/drawing/2014/main" id="{AB119690-A1AA-4E22-A75E-2B7E0E73C29C}"/>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24589" name="Rectangle 13">
            <a:extLst>
              <a:ext uri="{FF2B5EF4-FFF2-40B4-BE49-F238E27FC236}">
                <a16:creationId xmlns:a16="http://schemas.microsoft.com/office/drawing/2014/main" id="{BB2717BC-F19C-42EC-B2A4-154E688225BD}"/>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24590" name="Rectangle 14">
            <a:extLst>
              <a:ext uri="{FF2B5EF4-FFF2-40B4-BE49-F238E27FC236}">
                <a16:creationId xmlns:a16="http://schemas.microsoft.com/office/drawing/2014/main" id="{657E118B-5881-480C-9318-56E138A8443A}"/>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24591" name="Rectangle 15">
            <a:extLst>
              <a:ext uri="{FF2B5EF4-FFF2-40B4-BE49-F238E27FC236}">
                <a16:creationId xmlns:a16="http://schemas.microsoft.com/office/drawing/2014/main" id="{149FFAF8-4069-4336-9570-0AA3801872E4}"/>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24592" name="Rectangle 16">
            <a:extLst>
              <a:ext uri="{FF2B5EF4-FFF2-40B4-BE49-F238E27FC236}">
                <a16:creationId xmlns:a16="http://schemas.microsoft.com/office/drawing/2014/main" id="{968F94A2-059E-424B-BF9A-F9B95942E743}"/>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24593" name="Rectangle 17">
            <a:extLst>
              <a:ext uri="{FF2B5EF4-FFF2-40B4-BE49-F238E27FC236}">
                <a16:creationId xmlns:a16="http://schemas.microsoft.com/office/drawing/2014/main" id="{3CFAEC76-47A0-4C43-B397-0C9431F8D063}"/>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24594" name="Rectangle 18">
            <a:extLst>
              <a:ext uri="{FF2B5EF4-FFF2-40B4-BE49-F238E27FC236}">
                <a16:creationId xmlns:a16="http://schemas.microsoft.com/office/drawing/2014/main" id="{A171E263-F5BE-42D9-9D02-19BA4DCE7088}"/>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24595" name="Rectangle 19" descr="Outlined diamond">
            <a:extLst>
              <a:ext uri="{FF2B5EF4-FFF2-40B4-BE49-F238E27FC236}">
                <a16:creationId xmlns:a16="http://schemas.microsoft.com/office/drawing/2014/main" id="{744283CA-6DA7-4A0C-800B-A00A64D40E42}"/>
              </a:ext>
            </a:extLst>
          </p:cNvPr>
          <p:cNvSpPr>
            <a:spLocks noChangeArrowheads="1"/>
          </p:cNvSpPr>
          <p:nvPr/>
        </p:nvSpPr>
        <p:spPr bwMode="auto">
          <a:xfrm>
            <a:off x="632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64</a:t>
            </a:r>
          </a:p>
        </p:txBody>
      </p:sp>
      <p:sp>
        <p:nvSpPr>
          <p:cNvPr id="24596" name="Rectangle 20" descr="Outlined diamond">
            <a:extLst>
              <a:ext uri="{FF2B5EF4-FFF2-40B4-BE49-F238E27FC236}">
                <a16:creationId xmlns:a16="http://schemas.microsoft.com/office/drawing/2014/main" id="{05A4328C-A87E-42BB-AA1A-12BA3C2597B3}"/>
              </a:ext>
            </a:extLst>
          </p:cNvPr>
          <p:cNvSpPr>
            <a:spLocks noChangeArrowheads="1"/>
          </p:cNvSpPr>
          <p:nvPr/>
        </p:nvSpPr>
        <p:spPr bwMode="auto">
          <a:xfrm>
            <a:off x="3581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14</a:t>
            </a:r>
          </a:p>
        </p:txBody>
      </p:sp>
      <p:sp>
        <p:nvSpPr>
          <p:cNvPr id="24597" name="Rectangle 21" descr="Outlined diamond">
            <a:extLst>
              <a:ext uri="{FF2B5EF4-FFF2-40B4-BE49-F238E27FC236}">
                <a16:creationId xmlns:a16="http://schemas.microsoft.com/office/drawing/2014/main" id="{CDF2398C-CEB5-4A0B-8BB2-728E2D0FD3B2}"/>
              </a:ext>
            </a:extLst>
          </p:cNvPr>
          <p:cNvSpPr>
            <a:spLocks noChangeArrowheads="1"/>
          </p:cNvSpPr>
          <p:nvPr/>
        </p:nvSpPr>
        <p:spPr bwMode="auto">
          <a:xfrm>
            <a:off x="3124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13</a:t>
            </a:r>
          </a:p>
        </p:txBody>
      </p:sp>
      <p:sp>
        <p:nvSpPr>
          <p:cNvPr id="24598" name="Rectangle 22" descr="Outlined diamond">
            <a:extLst>
              <a:ext uri="{FF2B5EF4-FFF2-40B4-BE49-F238E27FC236}">
                <a16:creationId xmlns:a16="http://schemas.microsoft.com/office/drawing/2014/main" id="{24E76752-7B67-4C9E-A553-6936FF344FEE}"/>
              </a:ext>
            </a:extLst>
          </p:cNvPr>
          <p:cNvSpPr>
            <a:spLocks noChangeArrowheads="1"/>
          </p:cNvSpPr>
          <p:nvPr/>
        </p:nvSpPr>
        <p:spPr bwMode="auto">
          <a:xfrm>
            <a:off x="4038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25</a:t>
            </a:r>
          </a:p>
        </p:txBody>
      </p:sp>
      <p:sp>
        <p:nvSpPr>
          <p:cNvPr id="24599" name="Rectangle 23">
            <a:extLst>
              <a:ext uri="{FF2B5EF4-FFF2-40B4-BE49-F238E27FC236}">
                <a16:creationId xmlns:a16="http://schemas.microsoft.com/office/drawing/2014/main" id="{E7E5BE8D-2D8F-446C-AEE3-57D594F7DB05}"/>
              </a:ext>
            </a:extLst>
          </p:cNvPr>
          <p:cNvSpPr>
            <a:spLocks noChangeArrowheads="1"/>
          </p:cNvSpPr>
          <p:nvPr/>
        </p:nvSpPr>
        <p:spPr bwMode="auto">
          <a:xfrm>
            <a:off x="4495800" y="4108450"/>
            <a:ext cx="457200" cy="420688"/>
          </a:xfrm>
          <a:prstGeom prst="rect">
            <a:avLst/>
          </a:prstGeom>
          <a:solidFill>
            <a:schemeClr val="tx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t>33</a:t>
            </a:r>
          </a:p>
        </p:txBody>
      </p:sp>
      <p:sp>
        <p:nvSpPr>
          <p:cNvPr id="24600" name="Rectangle 24" descr="Outlined diamond">
            <a:extLst>
              <a:ext uri="{FF2B5EF4-FFF2-40B4-BE49-F238E27FC236}">
                <a16:creationId xmlns:a16="http://schemas.microsoft.com/office/drawing/2014/main" id="{46063078-C495-4D07-8A43-F25969D70D17}"/>
              </a:ext>
            </a:extLst>
          </p:cNvPr>
          <p:cNvSpPr>
            <a:spLocks noChangeArrowheads="1"/>
          </p:cNvSpPr>
          <p:nvPr/>
        </p:nvSpPr>
        <p:spPr bwMode="auto">
          <a:xfrm>
            <a:off x="541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51</a:t>
            </a:r>
          </a:p>
        </p:txBody>
      </p:sp>
      <p:sp>
        <p:nvSpPr>
          <p:cNvPr id="24601" name="Rectangle 25" descr="Outlined diamond">
            <a:extLst>
              <a:ext uri="{FF2B5EF4-FFF2-40B4-BE49-F238E27FC236}">
                <a16:creationId xmlns:a16="http://schemas.microsoft.com/office/drawing/2014/main" id="{C74A456B-7B11-4875-A352-609A752887EE}"/>
              </a:ext>
            </a:extLst>
          </p:cNvPr>
          <p:cNvSpPr>
            <a:spLocks noChangeArrowheads="1"/>
          </p:cNvSpPr>
          <p:nvPr/>
        </p:nvSpPr>
        <p:spPr bwMode="auto">
          <a:xfrm>
            <a:off x="495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43</a:t>
            </a:r>
          </a:p>
        </p:txBody>
      </p:sp>
      <p:sp>
        <p:nvSpPr>
          <p:cNvPr id="24602" name="Rectangle 26" descr="Outlined diamond">
            <a:extLst>
              <a:ext uri="{FF2B5EF4-FFF2-40B4-BE49-F238E27FC236}">
                <a16:creationId xmlns:a16="http://schemas.microsoft.com/office/drawing/2014/main" id="{4C98A300-B719-4404-A5D0-87BC2C54FF8A}"/>
              </a:ext>
            </a:extLst>
          </p:cNvPr>
          <p:cNvSpPr>
            <a:spLocks noChangeArrowheads="1"/>
          </p:cNvSpPr>
          <p:nvPr/>
        </p:nvSpPr>
        <p:spPr bwMode="auto">
          <a:xfrm>
            <a:off x="586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53</a:t>
            </a:r>
          </a:p>
        </p:txBody>
      </p:sp>
      <p:sp>
        <p:nvSpPr>
          <p:cNvPr id="24603" name="Rectangle 27" descr="Outlined diamond">
            <a:extLst>
              <a:ext uri="{FF2B5EF4-FFF2-40B4-BE49-F238E27FC236}">
                <a16:creationId xmlns:a16="http://schemas.microsoft.com/office/drawing/2014/main" id="{B0D09B4B-340D-49A1-BC72-844C7E349162}"/>
              </a:ext>
            </a:extLst>
          </p:cNvPr>
          <p:cNvSpPr>
            <a:spLocks noChangeArrowheads="1"/>
          </p:cNvSpPr>
          <p:nvPr/>
        </p:nvSpPr>
        <p:spPr bwMode="auto">
          <a:xfrm>
            <a:off x="723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84</a:t>
            </a:r>
          </a:p>
        </p:txBody>
      </p:sp>
      <p:sp>
        <p:nvSpPr>
          <p:cNvPr id="24604" name="Rectangle 28" descr="Outlined diamond">
            <a:extLst>
              <a:ext uri="{FF2B5EF4-FFF2-40B4-BE49-F238E27FC236}">
                <a16:creationId xmlns:a16="http://schemas.microsoft.com/office/drawing/2014/main" id="{3A15F3FD-E1E1-42FA-A209-E5882D459C63}"/>
              </a:ext>
            </a:extLst>
          </p:cNvPr>
          <p:cNvSpPr>
            <a:spLocks noChangeArrowheads="1"/>
          </p:cNvSpPr>
          <p:nvPr/>
        </p:nvSpPr>
        <p:spPr bwMode="auto">
          <a:xfrm>
            <a:off x="6781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72</a:t>
            </a:r>
          </a:p>
        </p:txBody>
      </p:sp>
      <p:sp>
        <p:nvSpPr>
          <p:cNvPr id="24605" name="Rectangle 29" descr="Outlined diamond">
            <a:extLst>
              <a:ext uri="{FF2B5EF4-FFF2-40B4-BE49-F238E27FC236}">
                <a16:creationId xmlns:a16="http://schemas.microsoft.com/office/drawing/2014/main" id="{B5596A75-859F-43AA-BBC5-B6D03A1B7534}"/>
              </a:ext>
            </a:extLst>
          </p:cNvPr>
          <p:cNvSpPr>
            <a:spLocks noChangeArrowheads="1"/>
          </p:cNvSpPr>
          <p:nvPr/>
        </p:nvSpPr>
        <p:spPr bwMode="auto">
          <a:xfrm>
            <a:off x="769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93</a:t>
            </a:r>
          </a:p>
        </p:txBody>
      </p:sp>
      <p:sp>
        <p:nvSpPr>
          <p:cNvPr id="24606" name="Rectangle 30" descr="Outlined diamond">
            <a:extLst>
              <a:ext uri="{FF2B5EF4-FFF2-40B4-BE49-F238E27FC236}">
                <a16:creationId xmlns:a16="http://schemas.microsoft.com/office/drawing/2014/main" id="{D026601D-6D6E-42A2-BE19-AA381EFB0F7B}"/>
              </a:ext>
            </a:extLst>
          </p:cNvPr>
          <p:cNvSpPr>
            <a:spLocks noChangeArrowheads="1"/>
          </p:cNvSpPr>
          <p:nvPr/>
        </p:nvSpPr>
        <p:spPr bwMode="auto">
          <a:xfrm>
            <a:off x="815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95</a:t>
            </a:r>
          </a:p>
        </p:txBody>
      </p:sp>
      <p:sp>
        <p:nvSpPr>
          <p:cNvPr id="24607" name="Rectangle 31" descr="Outlined diamond">
            <a:extLst>
              <a:ext uri="{FF2B5EF4-FFF2-40B4-BE49-F238E27FC236}">
                <a16:creationId xmlns:a16="http://schemas.microsoft.com/office/drawing/2014/main" id="{B260BA4F-9920-442F-8FEA-457B3238B487}"/>
              </a:ext>
            </a:extLst>
          </p:cNvPr>
          <p:cNvSpPr>
            <a:spLocks noChangeArrowheads="1"/>
          </p:cNvSpPr>
          <p:nvPr/>
        </p:nvSpPr>
        <p:spPr bwMode="auto">
          <a:xfrm>
            <a:off x="906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97</a:t>
            </a:r>
          </a:p>
        </p:txBody>
      </p:sp>
      <p:sp>
        <p:nvSpPr>
          <p:cNvPr id="24608" name="Rectangle 32" descr="Outlined diamond">
            <a:extLst>
              <a:ext uri="{FF2B5EF4-FFF2-40B4-BE49-F238E27FC236}">
                <a16:creationId xmlns:a16="http://schemas.microsoft.com/office/drawing/2014/main" id="{1B4C6E6E-7B69-46EC-9DB8-D43405F98ABD}"/>
              </a:ext>
            </a:extLst>
          </p:cNvPr>
          <p:cNvSpPr>
            <a:spLocks noChangeArrowheads="1"/>
          </p:cNvSpPr>
          <p:nvPr/>
        </p:nvSpPr>
        <p:spPr bwMode="auto">
          <a:xfrm>
            <a:off x="861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96</a:t>
            </a:r>
          </a:p>
        </p:txBody>
      </p:sp>
      <p:sp>
        <p:nvSpPr>
          <p:cNvPr id="24609" name="Rectangle 33" descr="Outlined diamond">
            <a:extLst>
              <a:ext uri="{FF2B5EF4-FFF2-40B4-BE49-F238E27FC236}">
                <a16:creationId xmlns:a16="http://schemas.microsoft.com/office/drawing/2014/main" id="{401E54D1-0D20-4D4C-BD7A-616436833294}"/>
              </a:ext>
            </a:extLst>
          </p:cNvPr>
          <p:cNvSpPr>
            <a:spLocks noChangeArrowheads="1"/>
          </p:cNvSpPr>
          <p:nvPr/>
        </p:nvSpPr>
        <p:spPr bwMode="auto">
          <a:xfrm>
            <a:off x="2667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a:t>
            </a:r>
          </a:p>
        </p:txBody>
      </p:sp>
      <p:sp>
        <p:nvSpPr>
          <p:cNvPr id="24610" name="Rectangle 34">
            <a:extLst>
              <a:ext uri="{FF2B5EF4-FFF2-40B4-BE49-F238E27FC236}">
                <a16:creationId xmlns:a16="http://schemas.microsoft.com/office/drawing/2014/main" id="{CECB4FF0-1615-4F9D-9089-93830AE04D66}"/>
              </a:ext>
            </a:extLst>
          </p:cNvPr>
          <p:cNvSpPr>
            <a:spLocks noChangeArrowheads="1"/>
          </p:cNvSpPr>
          <p:nvPr/>
        </p:nvSpPr>
        <p:spPr bwMode="auto">
          <a:xfrm>
            <a:off x="4455820" y="5103813"/>
            <a:ext cx="553037"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br>
              <a:rPr kumimoji="1" lang="en-US" altLang="en-US" b="1"/>
            </a:br>
            <a:r>
              <a:rPr kumimoji="1" lang="en-US" altLang="en-US" b="1"/>
              <a:t>hi</a:t>
            </a:r>
            <a:br>
              <a:rPr kumimoji="1" lang="en-US" altLang="en-US" b="1"/>
            </a:br>
            <a:r>
              <a:rPr kumimoji="1" lang="en-US" altLang="en-US" b="1"/>
              <a:t>mid</a:t>
            </a:r>
          </a:p>
        </p:txBody>
      </p:sp>
      <p:sp>
        <p:nvSpPr>
          <p:cNvPr id="24611" name="Line 35">
            <a:extLst>
              <a:ext uri="{FF2B5EF4-FFF2-40B4-BE49-F238E27FC236}">
                <a16:creationId xmlns:a16="http://schemas.microsoft.com/office/drawing/2014/main" id="{0A42AB9E-B4BF-4BC8-B4B2-75DBBF9C8C46}"/>
              </a:ext>
            </a:extLst>
          </p:cNvPr>
          <p:cNvSpPr>
            <a:spLocks noChangeShapeType="1"/>
          </p:cNvSpPr>
          <p:nvPr/>
        </p:nvSpPr>
        <p:spPr bwMode="auto">
          <a:xfrm flipV="1">
            <a:off x="4714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24612" name="Oval 36">
            <a:extLst>
              <a:ext uri="{FF2B5EF4-FFF2-40B4-BE49-F238E27FC236}">
                <a16:creationId xmlns:a16="http://schemas.microsoft.com/office/drawing/2014/main" id="{267A65DE-743C-4EF2-9050-F1F25D936A3D}"/>
              </a:ext>
            </a:extLst>
          </p:cNvPr>
          <p:cNvSpPr>
            <a:spLocks noChangeArrowheads="1"/>
          </p:cNvSpPr>
          <p:nvPr/>
        </p:nvSpPr>
        <p:spPr bwMode="auto">
          <a:xfrm>
            <a:off x="4546600" y="4137025"/>
            <a:ext cx="357188" cy="357188"/>
          </a:xfrm>
          <a:prstGeom prst="ellipse">
            <a:avLst/>
          </a:prstGeom>
          <a:solidFill>
            <a:schemeClr val="folHlink">
              <a:alpha val="25000"/>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E3218E65-3A45-450A-8937-DD63741D7F15}"/>
              </a:ext>
            </a:extLst>
          </p:cNvPr>
          <p:cNvSpPr>
            <a:spLocks noGrp="1" noChangeArrowheads="1"/>
          </p:cNvSpPr>
          <p:nvPr>
            <p:ph idx="1"/>
          </p:nvPr>
        </p:nvSpPr>
        <p:spPr/>
        <p:txBody>
          <a:bodyPr/>
          <a:lstStyle/>
          <a:p>
            <a:r>
              <a:rPr kumimoji="0" lang="en-US" altLang="en-US" dirty="0"/>
              <a:t>Binary search.   </a:t>
            </a:r>
            <a:r>
              <a:rPr kumimoji="0" lang="en-US" altLang="en-US" dirty="0">
                <a:solidFill>
                  <a:schemeClr val="tx1"/>
                </a:solidFill>
              </a:rPr>
              <a:t>Given </a:t>
            </a:r>
            <a:r>
              <a:rPr lang="en-US" altLang="en-US" sz="1600" dirty="0">
                <a:latin typeface="Courier New" panose="02070309020205020404" pitchFamily="49" charset="0"/>
              </a:rPr>
              <a:t>value</a:t>
            </a:r>
            <a:r>
              <a:rPr kumimoji="0" lang="en-US" altLang="en-US" dirty="0">
                <a:solidFill>
                  <a:schemeClr val="tx1"/>
                </a:solidFill>
              </a:rPr>
              <a:t> and sorted array </a:t>
            </a:r>
            <a:r>
              <a:rPr lang="en-US" altLang="en-US" sz="1600" dirty="0">
                <a:latin typeface="Courier New" panose="02070309020205020404" pitchFamily="49" charset="0"/>
              </a:rPr>
              <a:t>a[]</a:t>
            </a:r>
            <a:r>
              <a:rPr kumimoji="0" lang="en-US" altLang="en-US" dirty="0">
                <a:solidFill>
                  <a:schemeClr val="tx1"/>
                </a:solidFill>
              </a:rPr>
              <a:t>, find index </a:t>
            </a:r>
            <a:r>
              <a:rPr lang="en-US" altLang="en-US" sz="1600" dirty="0" err="1">
                <a:latin typeface="Courier New" panose="02070309020205020404" pitchFamily="49" charset="0"/>
              </a:rPr>
              <a:t>i</a:t>
            </a:r>
            <a:br>
              <a:rPr lang="en-US" altLang="en-US" sz="1600" dirty="0">
                <a:latin typeface="Courier New" panose="02070309020205020404" pitchFamily="49" charset="0"/>
              </a:rPr>
            </a:br>
            <a:r>
              <a:rPr kumimoji="0" lang="en-US" altLang="en-US" dirty="0">
                <a:solidFill>
                  <a:schemeClr val="tx1"/>
                </a:solidFill>
              </a:rPr>
              <a:t>such that </a:t>
            </a:r>
            <a:r>
              <a:rPr lang="en-US" altLang="en-US" sz="1600" dirty="0">
                <a:latin typeface="Courier New" panose="02070309020205020404" pitchFamily="49" charset="0"/>
              </a:rPr>
              <a:t>a[</a:t>
            </a:r>
            <a:r>
              <a:rPr lang="en-US" altLang="en-US" sz="1600" dirty="0" err="1">
                <a:latin typeface="Courier New" panose="02070309020205020404" pitchFamily="49" charset="0"/>
              </a:rPr>
              <a:t>i</a:t>
            </a:r>
            <a:r>
              <a:rPr lang="en-US" altLang="en-US" sz="1600" dirty="0">
                <a:latin typeface="Courier New" panose="02070309020205020404" pitchFamily="49" charset="0"/>
              </a:rPr>
              <a:t>]</a:t>
            </a:r>
            <a:r>
              <a:rPr kumimoji="0" lang="en-US" altLang="en-US" dirty="0">
                <a:solidFill>
                  <a:schemeClr val="tx1"/>
                </a:solidFill>
              </a:rPr>
              <a:t> = </a:t>
            </a:r>
            <a:r>
              <a:rPr lang="en-US" altLang="en-US" sz="1600" dirty="0">
                <a:latin typeface="Courier New" panose="02070309020205020404" pitchFamily="49" charset="0"/>
              </a:rPr>
              <a:t>value</a:t>
            </a:r>
            <a:r>
              <a:rPr kumimoji="0" lang="en-US" altLang="en-US" dirty="0">
                <a:solidFill>
                  <a:schemeClr val="tx1"/>
                </a:solidFill>
              </a:rPr>
              <a:t>, or report that no such index exists.</a:t>
            </a:r>
          </a:p>
          <a:p>
            <a:r>
              <a:rPr kumimoji="0" lang="en-US" altLang="en-US" dirty="0"/>
              <a:t>Invariant.  </a:t>
            </a:r>
            <a:r>
              <a:rPr kumimoji="0" lang="en-US" altLang="en-US" dirty="0">
                <a:solidFill>
                  <a:schemeClr val="tx1"/>
                </a:solidFill>
              </a:rPr>
              <a:t>Algorithm maintains </a:t>
            </a:r>
            <a:r>
              <a:rPr lang="en-US" altLang="en-US" sz="1600" dirty="0">
                <a:latin typeface="Courier New" panose="02070309020205020404" pitchFamily="49" charset="0"/>
              </a:rPr>
              <a:t>a[lo]</a:t>
            </a:r>
            <a:r>
              <a:rPr kumimoji="0" lang="en-US" altLang="en-US" dirty="0">
                <a:solidFill>
                  <a:schemeClr val="tx1"/>
                </a:solidFill>
              </a:rPr>
              <a:t> </a:t>
            </a:r>
            <a:r>
              <a:rPr kumimoji="0" lang="en-US" altLang="en-US" dirty="0">
                <a:solidFill>
                  <a:schemeClr val="tx1"/>
                </a:solidFill>
                <a:sym typeface="Symbol" panose="05050102010706020507" pitchFamily="18" charset="2"/>
              </a:rPr>
              <a:t></a:t>
            </a:r>
            <a:r>
              <a:rPr kumimoji="0" lang="en-US" altLang="en-US" dirty="0">
                <a:solidFill>
                  <a:schemeClr val="tx1"/>
                </a:solidFill>
              </a:rPr>
              <a:t> </a:t>
            </a:r>
            <a:r>
              <a:rPr lang="en-US" altLang="en-US" sz="1600" dirty="0">
                <a:latin typeface="Courier New" panose="02070309020205020404" pitchFamily="49" charset="0"/>
              </a:rPr>
              <a:t>value </a:t>
            </a:r>
            <a:r>
              <a:rPr kumimoji="0" lang="en-US" altLang="en-US" dirty="0">
                <a:solidFill>
                  <a:schemeClr val="tx1"/>
                </a:solidFill>
                <a:sym typeface="Symbol" panose="05050102010706020507" pitchFamily="18" charset="2"/>
              </a:rPr>
              <a:t> </a:t>
            </a:r>
            <a:r>
              <a:rPr kumimoji="0" lang="en-US" altLang="en-US" dirty="0">
                <a:solidFill>
                  <a:schemeClr val="tx1"/>
                </a:solidFill>
              </a:rPr>
              <a:t> </a:t>
            </a:r>
            <a:r>
              <a:rPr lang="en-US" altLang="en-US" sz="1600" dirty="0">
                <a:latin typeface="Courier New" panose="02070309020205020404" pitchFamily="49" charset="0"/>
              </a:rPr>
              <a:t>a[hi].</a:t>
            </a:r>
          </a:p>
          <a:p>
            <a:r>
              <a:rPr kumimoji="0" lang="en-US" altLang="en-US" dirty="0"/>
              <a:t>Ex.  </a:t>
            </a:r>
            <a:r>
              <a:rPr kumimoji="0" lang="en-US" altLang="en-US" dirty="0">
                <a:solidFill>
                  <a:schemeClr val="tx1"/>
                </a:solidFill>
              </a:rPr>
              <a:t>Binary search for 33.</a:t>
            </a:r>
            <a:endParaRPr lang="en-US" altLang="en-US" sz="16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F56299D6-4090-4EC1-BF4A-6A3B05EBE0C8}"/>
              </a:ext>
            </a:extLst>
          </p:cNvPr>
          <p:cNvSpPr>
            <a:spLocks noGrp="1"/>
          </p:cNvSpPr>
          <p:nvPr>
            <p:ph sz="quarter" idx="10"/>
          </p:nvPr>
        </p:nvSpPr>
        <p:spPr/>
        <p:txBody>
          <a:bodyPr/>
          <a:lstStyle/>
          <a:p>
            <a:endParaRPr lang="en-US"/>
          </a:p>
        </p:txBody>
      </p:sp>
      <p:sp>
        <p:nvSpPr>
          <p:cNvPr id="25602" name="Rectangle 2">
            <a:extLst>
              <a:ext uri="{FF2B5EF4-FFF2-40B4-BE49-F238E27FC236}">
                <a16:creationId xmlns:a16="http://schemas.microsoft.com/office/drawing/2014/main" id="{67952462-8DB8-473D-8429-EFA5466E8B33}"/>
              </a:ext>
            </a:extLst>
          </p:cNvPr>
          <p:cNvSpPr>
            <a:spLocks noGrp="1" noChangeArrowheads="1"/>
          </p:cNvSpPr>
          <p:nvPr>
            <p:ph type="title" idx="4294967295"/>
          </p:nvPr>
        </p:nvSpPr>
        <p:spPr>
          <a:xfrm>
            <a:off x="0" y="365125"/>
            <a:ext cx="10515600" cy="1325563"/>
          </a:xfrm>
        </p:spPr>
        <p:txBody>
          <a:bodyPr/>
          <a:lstStyle/>
          <a:p>
            <a:r>
              <a:rPr kumimoji="0" lang="en-US" altLang="en-US"/>
              <a:t>Binary Search</a:t>
            </a:r>
          </a:p>
        </p:txBody>
      </p:sp>
      <p:sp>
        <p:nvSpPr>
          <p:cNvPr id="25604" name="Rectangle 4">
            <a:extLst>
              <a:ext uri="{FF2B5EF4-FFF2-40B4-BE49-F238E27FC236}">
                <a16:creationId xmlns:a16="http://schemas.microsoft.com/office/drawing/2014/main" id="{F2932B7B-9EDD-4537-92C6-02711760027A}"/>
              </a:ext>
            </a:extLst>
          </p:cNvPr>
          <p:cNvSpPr>
            <a:spLocks noChangeArrowheads="1"/>
          </p:cNvSpPr>
          <p:nvPr/>
        </p:nvSpPr>
        <p:spPr bwMode="auto">
          <a:xfrm>
            <a:off x="6324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8</a:t>
            </a:r>
          </a:p>
        </p:txBody>
      </p:sp>
      <p:sp>
        <p:nvSpPr>
          <p:cNvPr id="25605" name="Rectangle 5">
            <a:extLst>
              <a:ext uri="{FF2B5EF4-FFF2-40B4-BE49-F238E27FC236}">
                <a16:creationId xmlns:a16="http://schemas.microsoft.com/office/drawing/2014/main" id="{A71B957E-7ABF-4E77-A4BB-457F37304240}"/>
              </a:ext>
            </a:extLst>
          </p:cNvPr>
          <p:cNvSpPr>
            <a:spLocks noChangeArrowheads="1"/>
          </p:cNvSpPr>
          <p:nvPr/>
        </p:nvSpPr>
        <p:spPr bwMode="auto">
          <a:xfrm>
            <a:off x="3581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2</a:t>
            </a:r>
          </a:p>
        </p:txBody>
      </p:sp>
      <p:sp>
        <p:nvSpPr>
          <p:cNvPr id="25606" name="Rectangle 6">
            <a:extLst>
              <a:ext uri="{FF2B5EF4-FFF2-40B4-BE49-F238E27FC236}">
                <a16:creationId xmlns:a16="http://schemas.microsoft.com/office/drawing/2014/main" id="{572C0CB4-C51C-43F4-AA05-18DE7B7FFB8E}"/>
              </a:ext>
            </a:extLst>
          </p:cNvPr>
          <p:cNvSpPr>
            <a:spLocks noChangeArrowheads="1"/>
          </p:cNvSpPr>
          <p:nvPr/>
        </p:nvSpPr>
        <p:spPr bwMode="auto">
          <a:xfrm>
            <a:off x="3124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a:t>
            </a:r>
          </a:p>
        </p:txBody>
      </p:sp>
      <p:sp>
        <p:nvSpPr>
          <p:cNvPr id="25607" name="Rectangle 7">
            <a:extLst>
              <a:ext uri="{FF2B5EF4-FFF2-40B4-BE49-F238E27FC236}">
                <a16:creationId xmlns:a16="http://schemas.microsoft.com/office/drawing/2014/main" id="{9980D89B-3231-4AB7-8F64-9C90ADDB63EB}"/>
              </a:ext>
            </a:extLst>
          </p:cNvPr>
          <p:cNvSpPr>
            <a:spLocks noChangeArrowheads="1"/>
          </p:cNvSpPr>
          <p:nvPr/>
        </p:nvSpPr>
        <p:spPr bwMode="auto">
          <a:xfrm>
            <a:off x="4038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3</a:t>
            </a:r>
          </a:p>
        </p:txBody>
      </p:sp>
      <p:sp>
        <p:nvSpPr>
          <p:cNvPr id="25608" name="Rectangle 8">
            <a:extLst>
              <a:ext uri="{FF2B5EF4-FFF2-40B4-BE49-F238E27FC236}">
                <a16:creationId xmlns:a16="http://schemas.microsoft.com/office/drawing/2014/main" id="{6EE0F6BA-B334-4505-9CC8-347453712D7D}"/>
              </a:ext>
            </a:extLst>
          </p:cNvPr>
          <p:cNvSpPr>
            <a:spLocks noChangeArrowheads="1"/>
          </p:cNvSpPr>
          <p:nvPr/>
        </p:nvSpPr>
        <p:spPr bwMode="auto">
          <a:xfrm>
            <a:off x="4495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4</a:t>
            </a:r>
          </a:p>
        </p:txBody>
      </p:sp>
      <p:sp>
        <p:nvSpPr>
          <p:cNvPr id="25609" name="Rectangle 9">
            <a:extLst>
              <a:ext uri="{FF2B5EF4-FFF2-40B4-BE49-F238E27FC236}">
                <a16:creationId xmlns:a16="http://schemas.microsoft.com/office/drawing/2014/main" id="{149FA028-81C3-465A-9BB4-CBE568A9E67C}"/>
              </a:ext>
            </a:extLst>
          </p:cNvPr>
          <p:cNvSpPr>
            <a:spLocks noChangeArrowheads="1"/>
          </p:cNvSpPr>
          <p:nvPr/>
        </p:nvSpPr>
        <p:spPr bwMode="auto">
          <a:xfrm>
            <a:off x="5410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6</a:t>
            </a:r>
          </a:p>
        </p:txBody>
      </p:sp>
      <p:sp>
        <p:nvSpPr>
          <p:cNvPr id="25610" name="Rectangle 10">
            <a:extLst>
              <a:ext uri="{FF2B5EF4-FFF2-40B4-BE49-F238E27FC236}">
                <a16:creationId xmlns:a16="http://schemas.microsoft.com/office/drawing/2014/main" id="{3854F3C3-0173-43C1-9855-EBE04A9765C3}"/>
              </a:ext>
            </a:extLst>
          </p:cNvPr>
          <p:cNvSpPr>
            <a:spLocks noChangeArrowheads="1"/>
          </p:cNvSpPr>
          <p:nvPr/>
        </p:nvSpPr>
        <p:spPr bwMode="auto">
          <a:xfrm>
            <a:off x="4953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5</a:t>
            </a:r>
          </a:p>
        </p:txBody>
      </p:sp>
      <p:sp>
        <p:nvSpPr>
          <p:cNvPr id="25611" name="Rectangle 11">
            <a:extLst>
              <a:ext uri="{FF2B5EF4-FFF2-40B4-BE49-F238E27FC236}">
                <a16:creationId xmlns:a16="http://schemas.microsoft.com/office/drawing/2014/main" id="{30BE65F9-E484-4F3F-A7CE-8B03AC136A81}"/>
              </a:ext>
            </a:extLst>
          </p:cNvPr>
          <p:cNvSpPr>
            <a:spLocks noChangeArrowheads="1"/>
          </p:cNvSpPr>
          <p:nvPr/>
        </p:nvSpPr>
        <p:spPr bwMode="auto">
          <a:xfrm>
            <a:off x="5867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7</a:t>
            </a:r>
          </a:p>
        </p:txBody>
      </p:sp>
      <p:sp>
        <p:nvSpPr>
          <p:cNvPr id="25612" name="Rectangle 12">
            <a:extLst>
              <a:ext uri="{FF2B5EF4-FFF2-40B4-BE49-F238E27FC236}">
                <a16:creationId xmlns:a16="http://schemas.microsoft.com/office/drawing/2014/main" id="{0FE52E91-9952-469B-B118-220C54DC3BE2}"/>
              </a:ext>
            </a:extLst>
          </p:cNvPr>
          <p:cNvSpPr>
            <a:spLocks noChangeArrowheads="1"/>
          </p:cNvSpPr>
          <p:nvPr/>
        </p:nvSpPr>
        <p:spPr bwMode="auto">
          <a:xfrm>
            <a:off x="7239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10</a:t>
            </a:r>
          </a:p>
        </p:txBody>
      </p:sp>
      <p:sp>
        <p:nvSpPr>
          <p:cNvPr id="25613" name="Rectangle 13">
            <a:extLst>
              <a:ext uri="{FF2B5EF4-FFF2-40B4-BE49-F238E27FC236}">
                <a16:creationId xmlns:a16="http://schemas.microsoft.com/office/drawing/2014/main" id="{78EAE8C3-E162-4E13-8737-65AD8435510C}"/>
              </a:ext>
            </a:extLst>
          </p:cNvPr>
          <p:cNvSpPr>
            <a:spLocks noChangeArrowheads="1"/>
          </p:cNvSpPr>
          <p:nvPr/>
        </p:nvSpPr>
        <p:spPr bwMode="auto">
          <a:xfrm>
            <a:off x="6781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9</a:t>
            </a:r>
          </a:p>
        </p:txBody>
      </p:sp>
      <p:sp>
        <p:nvSpPr>
          <p:cNvPr id="25614" name="Rectangle 14">
            <a:extLst>
              <a:ext uri="{FF2B5EF4-FFF2-40B4-BE49-F238E27FC236}">
                <a16:creationId xmlns:a16="http://schemas.microsoft.com/office/drawing/2014/main" id="{2C327F3C-A410-471A-9A64-85C4222552DC}"/>
              </a:ext>
            </a:extLst>
          </p:cNvPr>
          <p:cNvSpPr>
            <a:spLocks noChangeArrowheads="1"/>
          </p:cNvSpPr>
          <p:nvPr/>
        </p:nvSpPr>
        <p:spPr bwMode="auto">
          <a:xfrm>
            <a:off x="76962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11</a:t>
            </a:r>
          </a:p>
        </p:txBody>
      </p:sp>
      <p:sp>
        <p:nvSpPr>
          <p:cNvPr id="25615" name="Rectangle 15">
            <a:extLst>
              <a:ext uri="{FF2B5EF4-FFF2-40B4-BE49-F238E27FC236}">
                <a16:creationId xmlns:a16="http://schemas.microsoft.com/office/drawing/2014/main" id="{F83E0F4F-3AD2-4FAA-AB15-B300141CEC50}"/>
              </a:ext>
            </a:extLst>
          </p:cNvPr>
          <p:cNvSpPr>
            <a:spLocks noChangeArrowheads="1"/>
          </p:cNvSpPr>
          <p:nvPr/>
        </p:nvSpPr>
        <p:spPr bwMode="auto">
          <a:xfrm>
            <a:off x="81534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12</a:t>
            </a:r>
          </a:p>
        </p:txBody>
      </p:sp>
      <p:sp>
        <p:nvSpPr>
          <p:cNvPr id="25616" name="Rectangle 16">
            <a:extLst>
              <a:ext uri="{FF2B5EF4-FFF2-40B4-BE49-F238E27FC236}">
                <a16:creationId xmlns:a16="http://schemas.microsoft.com/office/drawing/2014/main" id="{CB2F32FE-F442-4C91-A044-DD8184BE3586}"/>
              </a:ext>
            </a:extLst>
          </p:cNvPr>
          <p:cNvSpPr>
            <a:spLocks noChangeArrowheads="1"/>
          </p:cNvSpPr>
          <p:nvPr/>
        </p:nvSpPr>
        <p:spPr bwMode="auto">
          <a:xfrm>
            <a:off x="90678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14</a:t>
            </a:r>
          </a:p>
        </p:txBody>
      </p:sp>
      <p:sp>
        <p:nvSpPr>
          <p:cNvPr id="25617" name="Rectangle 17">
            <a:extLst>
              <a:ext uri="{FF2B5EF4-FFF2-40B4-BE49-F238E27FC236}">
                <a16:creationId xmlns:a16="http://schemas.microsoft.com/office/drawing/2014/main" id="{D0C21447-AAC4-4FF6-9A02-6AFE48045EF6}"/>
              </a:ext>
            </a:extLst>
          </p:cNvPr>
          <p:cNvSpPr>
            <a:spLocks noChangeArrowheads="1"/>
          </p:cNvSpPr>
          <p:nvPr/>
        </p:nvSpPr>
        <p:spPr bwMode="auto">
          <a:xfrm>
            <a:off x="86106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13</a:t>
            </a:r>
          </a:p>
        </p:txBody>
      </p:sp>
      <p:sp>
        <p:nvSpPr>
          <p:cNvPr id="25618" name="Rectangle 18">
            <a:extLst>
              <a:ext uri="{FF2B5EF4-FFF2-40B4-BE49-F238E27FC236}">
                <a16:creationId xmlns:a16="http://schemas.microsoft.com/office/drawing/2014/main" id="{00EE4AD1-DBE9-4805-A6DA-A0311973BECF}"/>
              </a:ext>
            </a:extLst>
          </p:cNvPr>
          <p:cNvSpPr>
            <a:spLocks noChangeArrowheads="1"/>
          </p:cNvSpPr>
          <p:nvPr/>
        </p:nvSpPr>
        <p:spPr bwMode="auto">
          <a:xfrm>
            <a:off x="2667000" y="4557714"/>
            <a:ext cx="457200" cy="19208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sz="900" b="1">
                <a:solidFill>
                  <a:schemeClr val="hlink"/>
                </a:solidFill>
              </a:rPr>
              <a:t>0</a:t>
            </a:r>
          </a:p>
        </p:txBody>
      </p:sp>
      <p:sp>
        <p:nvSpPr>
          <p:cNvPr id="25619" name="Rectangle 19" descr="Outlined diamond">
            <a:extLst>
              <a:ext uri="{FF2B5EF4-FFF2-40B4-BE49-F238E27FC236}">
                <a16:creationId xmlns:a16="http://schemas.microsoft.com/office/drawing/2014/main" id="{CD959806-6095-4909-AE6B-D00176A98075}"/>
              </a:ext>
            </a:extLst>
          </p:cNvPr>
          <p:cNvSpPr>
            <a:spLocks noChangeArrowheads="1"/>
          </p:cNvSpPr>
          <p:nvPr/>
        </p:nvSpPr>
        <p:spPr bwMode="auto">
          <a:xfrm>
            <a:off x="6324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64</a:t>
            </a:r>
          </a:p>
        </p:txBody>
      </p:sp>
      <p:sp>
        <p:nvSpPr>
          <p:cNvPr id="25620" name="Rectangle 20" descr="Outlined diamond">
            <a:extLst>
              <a:ext uri="{FF2B5EF4-FFF2-40B4-BE49-F238E27FC236}">
                <a16:creationId xmlns:a16="http://schemas.microsoft.com/office/drawing/2014/main" id="{987EB2F8-E2D5-489C-B15C-386BAE3803C1}"/>
              </a:ext>
            </a:extLst>
          </p:cNvPr>
          <p:cNvSpPr>
            <a:spLocks noChangeArrowheads="1"/>
          </p:cNvSpPr>
          <p:nvPr/>
        </p:nvSpPr>
        <p:spPr bwMode="auto">
          <a:xfrm>
            <a:off x="3581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14</a:t>
            </a:r>
          </a:p>
        </p:txBody>
      </p:sp>
      <p:sp>
        <p:nvSpPr>
          <p:cNvPr id="25621" name="Rectangle 21" descr="Outlined diamond">
            <a:extLst>
              <a:ext uri="{FF2B5EF4-FFF2-40B4-BE49-F238E27FC236}">
                <a16:creationId xmlns:a16="http://schemas.microsoft.com/office/drawing/2014/main" id="{558F7F21-ECA9-4024-BF7B-C4FB140E2942}"/>
              </a:ext>
            </a:extLst>
          </p:cNvPr>
          <p:cNvSpPr>
            <a:spLocks noChangeArrowheads="1"/>
          </p:cNvSpPr>
          <p:nvPr/>
        </p:nvSpPr>
        <p:spPr bwMode="auto">
          <a:xfrm>
            <a:off x="3124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13</a:t>
            </a:r>
          </a:p>
        </p:txBody>
      </p:sp>
      <p:sp>
        <p:nvSpPr>
          <p:cNvPr id="25622" name="Rectangle 22" descr="Outlined diamond">
            <a:extLst>
              <a:ext uri="{FF2B5EF4-FFF2-40B4-BE49-F238E27FC236}">
                <a16:creationId xmlns:a16="http://schemas.microsoft.com/office/drawing/2014/main" id="{4173DF45-EACA-4863-9EFB-165D00A53E41}"/>
              </a:ext>
            </a:extLst>
          </p:cNvPr>
          <p:cNvSpPr>
            <a:spLocks noChangeArrowheads="1"/>
          </p:cNvSpPr>
          <p:nvPr/>
        </p:nvSpPr>
        <p:spPr bwMode="auto">
          <a:xfrm>
            <a:off x="4038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25</a:t>
            </a:r>
          </a:p>
        </p:txBody>
      </p:sp>
      <p:sp>
        <p:nvSpPr>
          <p:cNvPr id="25623" name="Rectangle 23">
            <a:extLst>
              <a:ext uri="{FF2B5EF4-FFF2-40B4-BE49-F238E27FC236}">
                <a16:creationId xmlns:a16="http://schemas.microsoft.com/office/drawing/2014/main" id="{4D89845F-1357-4BA4-B9DF-2CF666036A20}"/>
              </a:ext>
            </a:extLst>
          </p:cNvPr>
          <p:cNvSpPr>
            <a:spLocks noChangeArrowheads="1"/>
          </p:cNvSpPr>
          <p:nvPr/>
        </p:nvSpPr>
        <p:spPr bwMode="auto">
          <a:xfrm>
            <a:off x="4495800" y="4108450"/>
            <a:ext cx="457200" cy="420688"/>
          </a:xfrm>
          <a:prstGeom prst="rect">
            <a:avLst/>
          </a:prstGeom>
          <a:solidFill>
            <a:srgbClr val="008000"/>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bg1"/>
                </a:solidFill>
              </a:rPr>
              <a:t>33</a:t>
            </a:r>
          </a:p>
        </p:txBody>
      </p:sp>
      <p:sp>
        <p:nvSpPr>
          <p:cNvPr id="25624" name="Rectangle 24" descr="Outlined diamond">
            <a:extLst>
              <a:ext uri="{FF2B5EF4-FFF2-40B4-BE49-F238E27FC236}">
                <a16:creationId xmlns:a16="http://schemas.microsoft.com/office/drawing/2014/main" id="{7F909697-D8B1-4A15-9DBE-FAEAAE40CE5F}"/>
              </a:ext>
            </a:extLst>
          </p:cNvPr>
          <p:cNvSpPr>
            <a:spLocks noChangeArrowheads="1"/>
          </p:cNvSpPr>
          <p:nvPr/>
        </p:nvSpPr>
        <p:spPr bwMode="auto">
          <a:xfrm>
            <a:off x="5410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51</a:t>
            </a:r>
          </a:p>
        </p:txBody>
      </p:sp>
      <p:sp>
        <p:nvSpPr>
          <p:cNvPr id="25625" name="Rectangle 25" descr="Outlined diamond">
            <a:extLst>
              <a:ext uri="{FF2B5EF4-FFF2-40B4-BE49-F238E27FC236}">
                <a16:creationId xmlns:a16="http://schemas.microsoft.com/office/drawing/2014/main" id="{338E00C5-4D04-438A-9514-B22354F08BD3}"/>
              </a:ext>
            </a:extLst>
          </p:cNvPr>
          <p:cNvSpPr>
            <a:spLocks noChangeArrowheads="1"/>
          </p:cNvSpPr>
          <p:nvPr/>
        </p:nvSpPr>
        <p:spPr bwMode="auto">
          <a:xfrm>
            <a:off x="4953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43</a:t>
            </a:r>
          </a:p>
        </p:txBody>
      </p:sp>
      <p:sp>
        <p:nvSpPr>
          <p:cNvPr id="25626" name="Rectangle 26" descr="Outlined diamond">
            <a:extLst>
              <a:ext uri="{FF2B5EF4-FFF2-40B4-BE49-F238E27FC236}">
                <a16:creationId xmlns:a16="http://schemas.microsoft.com/office/drawing/2014/main" id="{7688C3E9-E423-4756-86E7-357A8D36A622}"/>
              </a:ext>
            </a:extLst>
          </p:cNvPr>
          <p:cNvSpPr>
            <a:spLocks noChangeArrowheads="1"/>
          </p:cNvSpPr>
          <p:nvPr/>
        </p:nvSpPr>
        <p:spPr bwMode="auto">
          <a:xfrm>
            <a:off x="5867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53</a:t>
            </a:r>
          </a:p>
        </p:txBody>
      </p:sp>
      <p:sp>
        <p:nvSpPr>
          <p:cNvPr id="25627" name="Rectangle 27" descr="Outlined diamond">
            <a:extLst>
              <a:ext uri="{FF2B5EF4-FFF2-40B4-BE49-F238E27FC236}">
                <a16:creationId xmlns:a16="http://schemas.microsoft.com/office/drawing/2014/main" id="{4870DDDE-2E88-4270-B57D-1FA9BFBABBE9}"/>
              </a:ext>
            </a:extLst>
          </p:cNvPr>
          <p:cNvSpPr>
            <a:spLocks noChangeArrowheads="1"/>
          </p:cNvSpPr>
          <p:nvPr/>
        </p:nvSpPr>
        <p:spPr bwMode="auto">
          <a:xfrm>
            <a:off x="7239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84</a:t>
            </a:r>
          </a:p>
        </p:txBody>
      </p:sp>
      <p:sp>
        <p:nvSpPr>
          <p:cNvPr id="25628" name="Rectangle 28" descr="Outlined diamond">
            <a:extLst>
              <a:ext uri="{FF2B5EF4-FFF2-40B4-BE49-F238E27FC236}">
                <a16:creationId xmlns:a16="http://schemas.microsoft.com/office/drawing/2014/main" id="{25EF0DA7-1AC0-433C-8480-EC7DA3FCEC93}"/>
              </a:ext>
            </a:extLst>
          </p:cNvPr>
          <p:cNvSpPr>
            <a:spLocks noChangeArrowheads="1"/>
          </p:cNvSpPr>
          <p:nvPr/>
        </p:nvSpPr>
        <p:spPr bwMode="auto">
          <a:xfrm>
            <a:off x="6781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72</a:t>
            </a:r>
          </a:p>
        </p:txBody>
      </p:sp>
      <p:sp>
        <p:nvSpPr>
          <p:cNvPr id="25629" name="Rectangle 29" descr="Outlined diamond">
            <a:extLst>
              <a:ext uri="{FF2B5EF4-FFF2-40B4-BE49-F238E27FC236}">
                <a16:creationId xmlns:a16="http://schemas.microsoft.com/office/drawing/2014/main" id="{C06B1DFA-D0CA-4209-A09B-65DE12D6DB2E}"/>
              </a:ext>
            </a:extLst>
          </p:cNvPr>
          <p:cNvSpPr>
            <a:spLocks noChangeArrowheads="1"/>
          </p:cNvSpPr>
          <p:nvPr/>
        </p:nvSpPr>
        <p:spPr bwMode="auto">
          <a:xfrm>
            <a:off x="76962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93</a:t>
            </a:r>
          </a:p>
        </p:txBody>
      </p:sp>
      <p:sp>
        <p:nvSpPr>
          <p:cNvPr id="25630" name="Rectangle 30" descr="Outlined diamond">
            <a:extLst>
              <a:ext uri="{FF2B5EF4-FFF2-40B4-BE49-F238E27FC236}">
                <a16:creationId xmlns:a16="http://schemas.microsoft.com/office/drawing/2014/main" id="{96615BD6-0976-44CD-9164-50F3BD91EF4F}"/>
              </a:ext>
            </a:extLst>
          </p:cNvPr>
          <p:cNvSpPr>
            <a:spLocks noChangeArrowheads="1"/>
          </p:cNvSpPr>
          <p:nvPr/>
        </p:nvSpPr>
        <p:spPr bwMode="auto">
          <a:xfrm>
            <a:off x="81534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95</a:t>
            </a:r>
          </a:p>
        </p:txBody>
      </p:sp>
      <p:sp>
        <p:nvSpPr>
          <p:cNvPr id="25631" name="Rectangle 31" descr="Outlined diamond">
            <a:extLst>
              <a:ext uri="{FF2B5EF4-FFF2-40B4-BE49-F238E27FC236}">
                <a16:creationId xmlns:a16="http://schemas.microsoft.com/office/drawing/2014/main" id="{6266747D-50B4-431D-B6ED-CB38E643AF94}"/>
              </a:ext>
            </a:extLst>
          </p:cNvPr>
          <p:cNvSpPr>
            <a:spLocks noChangeArrowheads="1"/>
          </p:cNvSpPr>
          <p:nvPr/>
        </p:nvSpPr>
        <p:spPr bwMode="auto">
          <a:xfrm>
            <a:off x="90678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97</a:t>
            </a:r>
          </a:p>
        </p:txBody>
      </p:sp>
      <p:sp>
        <p:nvSpPr>
          <p:cNvPr id="25632" name="Rectangle 32" descr="Outlined diamond">
            <a:extLst>
              <a:ext uri="{FF2B5EF4-FFF2-40B4-BE49-F238E27FC236}">
                <a16:creationId xmlns:a16="http://schemas.microsoft.com/office/drawing/2014/main" id="{985339B4-1F15-4AB9-A41A-96C4C099F7BA}"/>
              </a:ext>
            </a:extLst>
          </p:cNvPr>
          <p:cNvSpPr>
            <a:spLocks noChangeArrowheads="1"/>
          </p:cNvSpPr>
          <p:nvPr/>
        </p:nvSpPr>
        <p:spPr bwMode="auto">
          <a:xfrm>
            <a:off x="86106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96</a:t>
            </a:r>
          </a:p>
        </p:txBody>
      </p:sp>
      <p:sp>
        <p:nvSpPr>
          <p:cNvPr id="25633" name="Rectangle 33" descr="Outlined diamond">
            <a:extLst>
              <a:ext uri="{FF2B5EF4-FFF2-40B4-BE49-F238E27FC236}">
                <a16:creationId xmlns:a16="http://schemas.microsoft.com/office/drawing/2014/main" id="{AB205067-90FC-4A30-94AE-95F6FD808A47}"/>
              </a:ext>
            </a:extLst>
          </p:cNvPr>
          <p:cNvSpPr>
            <a:spLocks noChangeArrowheads="1"/>
          </p:cNvSpPr>
          <p:nvPr/>
        </p:nvSpPr>
        <p:spPr bwMode="auto">
          <a:xfrm>
            <a:off x="2667000" y="4108450"/>
            <a:ext cx="457200" cy="420688"/>
          </a:xfrm>
          <a:prstGeom prst="rect">
            <a:avLst/>
          </a:prstGeom>
          <a:pattFill prst="openDmnd">
            <a:fgClr>
              <a:schemeClr val="bg2"/>
            </a:fgClr>
            <a:bgClr>
              <a:schemeClr val="tx2"/>
            </a:bgClr>
          </a:patt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pPr algn="ctr"/>
            <a:r>
              <a:rPr lang="en-US" altLang="en-US" b="1">
                <a:solidFill>
                  <a:schemeClr val="hlink"/>
                </a:solidFill>
              </a:rPr>
              <a:t>6</a:t>
            </a:r>
          </a:p>
        </p:txBody>
      </p:sp>
      <p:sp>
        <p:nvSpPr>
          <p:cNvPr id="25634" name="Rectangle 34">
            <a:extLst>
              <a:ext uri="{FF2B5EF4-FFF2-40B4-BE49-F238E27FC236}">
                <a16:creationId xmlns:a16="http://schemas.microsoft.com/office/drawing/2014/main" id="{85015D18-AACC-4EB2-8BF4-01E35047DD46}"/>
              </a:ext>
            </a:extLst>
          </p:cNvPr>
          <p:cNvSpPr>
            <a:spLocks noChangeArrowheads="1"/>
          </p:cNvSpPr>
          <p:nvPr/>
        </p:nvSpPr>
        <p:spPr bwMode="auto">
          <a:xfrm>
            <a:off x="4455820" y="5103813"/>
            <a:ext cx="553037" cy="923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p>
            <a:pPr algn="ctr">
              <a:spcBef>
                <a:spcPct val="50000"/>
              </a:spcBef>
            </a:pPr>
            <a:r>
              <a:rPr kumimoji="1" lang="en-US" altLang="en-US" b="1"/>
              <a:t>lo</a:t>
            </a:r>
            <a:br>
              <a:rPr kumimoji="1" lang="en-US" altLang="en-US" b="1"/>
            </a:br>
            <a:r>
              <a:rPr kumimoji="1" lang="en-US" altLang="en-US" b="1"/>
              <a:t>hi</a:t>
            </a:r>
            <a:br>
              <a:rPr kumimoji="1" lang="en-US" altLang="en-US" b="1"/>
            </a:br>
            <a:r>
              <a:rPr kumimoji="1" lang="en-US" altLang="en-US" b="1"/>
              <a:t>mid</a:t>
            </a:r>
          </a:p>
        </p:txBody>
      </p:sp>
      <p:sp>
        <p:nvSpPr>
          <p:cNvPr id="25635" name="Line 35">
            <a:extLst>
              <a:ext uri="{FF2B5EF4-FFF2-40B4-BE49-F238E27FC236}">
                <a16:creationId xmlns:a16="http://schemas.microsoft.com/office/drawing/2014/main" id="{3F9FC8B7-C6BB-41C3-8040-05738533C65D}"/>
              </a:ext>
            </a:extLst>
          </p:cNvPr>
          <p:cNvSpPr>
            <a:spLocks noChangeShapeType="1"/>
          </p:cNvSpPr>
          <p:nvPr/>
        </p:nvSpPr>
        <p:spPr bwMode="auto">
          <a:xfrm flipV="1">
            <a:off x="4714875" y="4840288"/>
            <a:ext cx="0" cy="22860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3FB2F9-9005-4FE3-BFD5-DD384FA3AD32}"/>
              </a:ext>
            </a:extLst>
          </p:cNvPr>
          <p:cNvSpPr>
            <a:spLocks noGrp="1"/>
          </p:cNvSpPr>
          <p:nvPr>
            <p:ph idx="1"/>
          </p:nvPr>
        </p:nvSpPr>
        <p:spPr/>
        <p:txBody>
          <a:bodyPr/>
          <a:lstStyle/>
          <a:p>
            <a:endParaRPr lang="en-US"/>
          </a:p>
        </p:txBody>
      </p:sp>
      <p:sp>
        <p:nvSpPr>
          <p:cNvPr id="7" name="Content Placeholder 6">
            <a:extLst>
              <a:ext uri="{FF2B5EF4-FFF2-40B4-BE49-F238E27FC236}">
                <a16:creationId xmlns:a16="http://schemas.microsoft.com/office/drawing/2014/main" id="{2EF5A70E-B397-4A21-8293-EEB1DDE32C52}"/>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6333C73E-2289-4A02-A6D8-6AF3C091FCF5}"/>
              </a:ext>
            </a:extLst>
          </p:cNvPr>
          <p:cNvSpPr>
            <a:spLocks noGrp="1"/>
          </p:cNvSpPr>
          <p:nvPr>
            <p:ph type="title" idx="4294967295"/>
          </p:nvPr>
        </p:nvSpPr>
        <p:spPr>
          <a:xfrm>
            <a:off x="0" y="365125"/>
            <a:ext cx="10515600" cy="1325563"/>
          </a:xfrm>
        </p:spPr>
        <p:txBody>
          <a:bodyPr/>
          <a:lstStyle/>
          <a:p>
            <a:r>
              <a:rPr lang="en-US" dirty="0"/>
              <a:t>Recursive Binary Search algorithm</a:t>
            </a:r>
          </a:p>
        </p:txBody>
      </p:sp>
      <p:pic>
        <p:nvPicPr>
          <p:cNvPr id="4" name="Picture 3">
            <a:extLst>
              <a:ext uri="{FF2B5EF4-FFF2-40B4-BE49-F238E27FC236}">
                <a16:creationId xmlns:a16="http://schemas.microsoft.com/office/drawing/2014/main" id="{29AD9BE6-1368-4299-BED8-172310445B19}"/>
              </a:ext>
            </a:extLst>
          </p:cNvPr>
          <p:cNvPicPr>
            <a:picLocks noChangeAspect="1"/>
          </p:cNvPicPr>
          <p:nvPr/>
        </p:nvPicPr>
        <p:blipFill>
          <a:blip r:embed="rId2"/>
          <a:stretch>
            <a:fillRect/>
          </a:stretch>
        </p:blipFill>
        <p:spPr>
          <a:xfrm>
            <a:off x="838200" y="1825625"/>
            <a:ext cx="5545414" cy="3922049"/>
          </a:xfrm>
          <a:prstGeom prst="rect">
            <a:avLst/>
          </a:prstGeom>
        </p:spPr>
      </p:pic>
      <p:pic>
        <p:nvPicPr>
          <p:cNvPr id="5" name="Picture 4">
            <a:extLst>
              <a:ext uri="{FF2B5EF4-FFF2-40B4-BE49-F238E27FC236}">
                <a16:creationId xmlns:a16="http://schemas.microsoft.com/office/drawing/2014/main" id="{D0FD2328-8BC6-4FA5-99AD-87C822ACFC9C}"/>
              </a:ext>
            </a:extLst>
          </p:cNvPr>
          <p:cNvPicPr>
            <a:picLocks noChangeAspect="1"/>
          </p:cNvPicPr>
          <p:nvPr/>
        </p:nvPicPr>
        <p:blipFill>
          <a:blip r:embed="rId3"/>
          <a:stretch>
            <a:fillRect/>
          </a:stretch>
        </p:blipFill>
        <p:spPr>
          <a:xfrm>
            <a:off x="6758608" y="2432396"/>
            <a:ext cx="4659959" cy="721621"/>
          </a:xfrm>
          <a:prstGeom prst="rect">
            <a:avLst/>
          </a:prstGeom>
        </p:spPr>
      </p:pic>
    </p:spTree>
    <p:extLst>
      <p:ext uri="{BB962C8B-B14F-4D97-AF65-F5344CB8AC3E}">
        <p14:creationId xmlns:p14="http://schemas.microsoft.com/office/powerpoint/2010/main" val="90544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E8990-B988-42D0-A127-720C6C880213}"/>
              </a:ext>
            </a:extLst>
          </p:cNvPr>
          <p:cNvSpPr>
            <a:spLocks noGrp="1"/>
          </p:cNvSpPr>
          <p:nvPr>
            <p:ph idx="1"/>
          </p:nvPr>
        </p:nvSpPr>
        <p:spPr/>
        <p:txBody>
          <a:bodyPr/>
          <a:lstStyle/>
          <a:p>
            <a:pPr fontAlgn="base"/>
            <a:r>
              <a:rPr lang="en-US" dirty="0"/>
              <a:t>For Binary Search, T(N) = T(N/2) + O(1) // the recurrence relation</a:t>
            </a:r>
          </a:p>
          <a:p>
            <a:r>
              <a:rPr lang="en-US" dirty="0"/>
              <a:t>Divide N by 2 until you have 1 element. This is essentially saying, do a binary search (half the elements) until you found it. In a formula this would be this:</a:t>
            </a:r>
          </a:p>
          <a:p>
            <a:pPr marL="0" indent="0">
              <a:buNone/>
            </a:pPr>
            <a:r>
              <a:rPr lang="en-US" dirty="0"/>
              <a:t> 1= N / 2</a:t>
            </a:r>
            <a:r>
              <a:rPr lang="en-US" baseline="30000" dirty="0"/>
              <a:t>x   </a:t>
            </a:r>
          </a:p>
          <a:p>
            <a:pPr marL="0" indent="0">
              <a:buNone/>
            </a:pPr>
            <a:r>
              <a:rPr lang="en-US" dirty="0"/>
              <a:t>2</a:t>
            </a:r>
            <a:r>
              <a:rPr lang="en-US" baseline="30000" dirty="0"/>
              <a:t>x</a:t>
            </a:r>
            <a:r>
              <a:rPr lang="en-US" dirty="0"/>
              <a:t> = N</a:t>
            </a:r>
          </a:p>
          <a:p>
            <a:pPr marL="0" indent="0">
              <a:buNone/>
            </a:pPr>
            <a:r>
              <a:rPr lang="en-US" dirty="0"/>
              <a:t>log</a:t>
            </a:r>
            <a:r>
              <a:rPr lang="en-US" baseline="-25000" dirty="0"/>
              <a:t>2</a:t>
            </a:r>
            <a:r>
              <a:rPr lang="en-US" dirty="0"/>
              <a:t>(2</a:t>
            </a:r>
            <a:r>
              <a:rPr lang="en-US" baseline="30000" dirty="0"/>
              <a:t>x</a:t>
            </a:r>
            <a:r>
              <a:rPr lang="en-US" dirty="0"/>
              <a:t>)    = log</a:t>
            </a:r>
            <a:r>
              <a:rPr lang="en-US" baseline="-25000" dirty="0"/>
              <a:t>2</a:t>
            </a:r>
            <a:r>
              <a:rPr lang="en-US" dirty="0"/>
              <a:t> N</a:t>
            </a:r>
          </a:p>
          <a:p>
            <a:pPr marL="0" indent="0">
              <a:buNone/>
            </a:pPr>
            <a:r>
              <a:rPr lang="en-US" dirty="0"/>
              <a:t>x * 1         = log</a:t>
            </a:r>
            <a:r>
              <a:rPr lang="en-US" baseline="-25000" dirty="0"/>
              <a:t>2</a:t>
            </a:r>
            <a:r>
              <a:rPr lang="en-US" dirty="0"/>
              <a:t> N</a:t>
            </a:r>
          </a:p>
        </p:txBody>
      </p:sp>
      <p:sp>
        <p:nvSpPr>
          <p:cNvPr id="4" name="Content Placeholder 3">
            <a:extLst>
              <a:ext uri="{FF2B5EF4-FFF2-40B4-BE49-F238E27FC236}">
                <a16:creationId xmlns:a16="http://schemas.microsoft.com/office/drawing/2014/main" id="{E068CE05-83EB-4F47-9D79-02737267BE60}"/>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706C5B6F-A8B3-4350-BB2B-23168317F49C}"/>
              </a:ext>
            </a:extLst>
          </p:cNvPr>
          <p:cNvSpPr>
            <a:spLocks noGrp="1"/>
          </p:cNvSpPr>
          <p:nvPr>
            <p:ph type="title" idx="4294967295"/>
          </p:nvPr>
        </p:nvSpPr>
        <p:spPr>
          <a:xfrm>
            <a:off x="0" y="365125"/>
            <a:ext cx="10515600" cy="1325563"/>
          </a:xfrm>
        </p:spPr>
        <p:txBody>
          <a:bodyPr/>
          <a:lstStyle/>
          <a:p>
            <a:r>
              <a:rPr lang="en-US" dirty="0"/>
              <a:t>Recursive Binary Search algorithm – Time Complexity</a:t>
            </a:r>
          </a:p>
        </p:txBody>
      </p:sp>
    </p:spTree>
    <p:extLst>
      <p:ext uri="{BB962C8B-B14F-4D97-AF65-F5344CB8AC3E}">
        <p14:creationId xmlns:p14="http://schemas.microsoft.com/office/powerpoint/2010/main" val="3514107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Mathematical Induction </a:t>
            </a:r>
          </a:p>
          <a:p>
            <a:r>
              <a:rPr lang="en-US" dirty="0"/>
              <a:t>Substitution Method</a:t>
            </a:r>
          </a:p>
          <a:p>
            <a:r>
              <a:rPr lang="en-US" dirty="0"/>
              <a:t>Recursion Tree</a:t>
            </a:r>
          </a:p>
          <a:p>
            <a:r>
              <a:rPr lang="en-US" dirty="0"/>
              <a:t>Masters Theorem</a:t>
            </a:r>
          </a:p>
        </p:txBody>
      </p:sp>
      <p:sp>
        <p:nvSpPr>
          <p:cNvPr id="3" name="Content Placeholder 2"/>
          <p:cNvSpPr>
            <a:spLocks noGrp="1"/>
          </p:cNvSpPr>
          <p:nvPr>
            <p:ph sz="quarter" idx="10"/>
          </p:nvPr>
        </p:nvSpPr>
        <p:spPr/>
        <p:txBody>
          <a:bodyPr/>
          <a:lstStyle/>
          <a:p>
            <a:r>
              <a:rPr lang="en-US" dirty="0"/>
              <a:t>Ways of Solving Recurrence Relation</a:t>
            </a:r>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29</a:t>
            </a:fld>
            <a:endParaRPr lang="en-US" altLang="en-US"/>
          </a:p>
        </p:txBody>
      </p:sp>
      <p:pic>
        <p:nvPicPr>
          <p:cNvPr id="6" name="Picture 5">
            <a:extLst>
              <a:ext uri="{FF2B5EF4-FFF2-40B4-BE49-F238E27FC236}">
                <a16:creationId xmlns:a16="http://schemas.microsoft.com/office/drawing/2014/main" id="{7FF92105-5CD8-4619-BB3C-9E3B7479C0CC}"/>
              </a:ext>
            </a:extLst>
          </p:cNvPr>
          <p:cNvPicPr>
            <a:picLocks noChangeAspect="1"/>
          </p:cNvPicPr>
          <p:nvPr/>
        </p:nvPicPr>
        <p:blipFill>
          <a:blip r:embed="rId3"/>
          <a:stretch>
            <a:fillRect/>
          </a:stretch>
        </p:blipFill>
        <p:spPr>
          <a:xfrm>
            <a:off x="406400" y="4301106"/>
            <a:ext cx="3800475" cy="1638300"/>
          </a:xfrm>
          <a:prstGeom prst="rect">
            <a:avLst/>
          </a:prstGeom>
        </p:spPr>
      </p:pic>
      <p:sp>
        <p:nvSpPr>
          <p:cNvPr id="7" name="TextBox 6">
            <a:extLst>
              <a:ext uri="{FF2B5EF4-FFF2-40B4-BE49-F238E27FC236}">
                <a16:creationId xmlns:a16="http://schemas.microsoft.com/office/drawing/2014/main" id="{4BEF5C0C-DA75-4A05-99AF-5E10B887B509}"/>
              </a:ext>
            </a:extLst>
          </p:cNvPr>
          <p:cNvSpPr txBox="1"/>
          <p:nvPr/>
        </p:nvSpPr>
        <p:spPr>
          <a:xfrm>
            <a:off x="812800" y="4065814"/>
            <a:ext cx="2540000" cy="369332"/>
          </a:xfrm>
          <a:prstGeom prst="rect">
            <a:avLst/>
          </a:prstGeom>
          <a:noFill/>
        </p:spPr>
        <p:txBody>
          <a:bodyPr wrap="square" rtlCol="0">
            <a:spAutoFit/>
          </a:bodyPr>
          <a:lstStyle/>
          <a:p>
            <a:r>
              <a:rPr lang="en-US" dirty="0"/>
              <a:t>Forward Substitution</a:t>
            </a:r>
          </a:p>
        </p:txBody>
      </p:sp>
      <p:pic>
        <p:nvPicPr>
          <p:cNvPr id="8" name="Picture 7">
            <a:extLst>
              <a:ext uri="{FF2B5EF4-FFF2-40B4-BE49-F238E27FC236}">
                <a16:creationId xmlns:a16="http://schemas.microsoft.com/office/drawing/2014/main" id="{45539225-A29C-4955-9885-76E365F98293}"/>
              </a:ext>
            </a:extLst>
          </p:cNvPr>
          <p:cNvPicPr>
            <a:picLocks noChangeAspect="1"/>
          </p:cNvPicPr>
          <p:nvPr/>
        </p:nvPicPr>
        <p:blipFill>
          <a:blip r:embed="rId4"/>
          <a:stretch>
            <a:fillRect/>
          </a:stretch>
        </p:blipFill>
        <p:spPr>
          <a:xfrm>
            <a:off x="5452268" y="3772695"/>
            <a:ext cx="3952875" cy="2647950"/>
          </a:xfrm>
          <a:prstGeom prst="rect">
            <a:avLst/>
          </a:prstGeom>
        </p:spPr>
      </p:pic>
      <p:sp>
        <p:nvSpPr>
          <p:cNvPr id="9" name="TextBox 8">
            <a:extLst>
              <a:ext uri="{FF2B5EF4-FFF2-40B4-BE49-F238E27FC236}">
                <a16:creationId xmlns:a16="http://schemas.microsoft.com/office/drawing/2014/main" id="{E9386185-D9B4-49E7-8A99-0780AB6F122F}"/>
              </a:ext>
            </a:extLst>
          </p:cNvPr>
          <p:cNvSpPr txBox="1"/>
          <p:nvPr/>
        </p:nvSpPr>
        <p:spPr>
          <a:xfrm>
            <a:off x="5731329" y="3441672"/>
            <a:ext cx="2579914" cy="368642"/>
          </a:xfrm>
          <a:prstGeom prst="rect">
            <a:avLst/>
          </a:prstGeom>
          <a:noFill/>
        </p:spPr>
        <p:txBody>
          <a:bodyPr wrap="square" rtlCol="0">
            <a:spAutoFit/>
          </a:bodyPr>
          <a:lstStyle/>
          <a:p>
            <a:r>
              <a:rPr lang="en-US" dirty="0"/>
              <a:t>Backward Substitution</a:t>
            </a:r>
          </a:p>
        </p:txBody>
      </p:sp>
      <p:pic>
        <p:nvPicPr>
          <p:cNvPr id="10" name="Picture 9">
            <a:extLst>
              <a:ext uri="{FF2B5EF4-FFF2-40B4-BE49-F238E27FC236}">
                <a16:creationId xmlns:a16="http://schemas.microsoft.com/office/drawing/2014/main" id="{B6B6F648-84DF-41D5-A36D-158D20D9201A}"/>
              </a:ext>
            </a:extLst>
          </p:cNvPr>
          <p:cNvPicPr>
            <a:picLocks noChangeAspect="1"/>
          </p:cNvPicPr>
          <p:nvPr/>
        </p:nvPicPr>
        <p:blipFill>
          <a:blip r:embed="rId5"/>
          <a:stretch>
            <a:fillRect/>
          </a:stretch>
        </p:blipFill>
        <p:spPr>
          <a:xfrm>
            <a:off x="4664075" y="1376334"/>
            <a:ext cx="6715125" cy="1943100"/>
          </a:xfrm>
          <a:prstGeom prst="rect">
            <a:avLst/>
          </a:prstGeom>
        </p:spPr>
      </p:pic>
      <p:sp>
        <p:nvSpPr>
          <p:cNvPr id="11" name="TextBox 10">
            <a:extLst>
              <a:ext uri="{FF2B5EF4-FFF2-40B4-BE49-F238E27FC236}">
                <a16:creationId xmlns:a16="http://schemas.microsoft.com/office/drawing/2014/main" id="{67216F27-CB70-4461-BC6C-6A98E1EB8CCF}"/>
              </a:ext>
            </a:extLst>
          </p:cNvPr>
          <p:cNvSpPr txBox="1"/>
          <p:nvPr/>
        </p:nvSpPr>
        <p:spPr>
          <a:xfrm>
            <a:off x="5731329" y="1014942"/>
            <a:ext cx="2540000" cy="369332"/>
          </a:xfrm>
          <a:prstGeom prst="rect">
            <a:avLst/>
          </a:prstGeom>
          <a:noFill/>
        </p:spPr>
        <p:txBody>
          <a:bodyPr wrap="square" rtlCol="0">
            <a:spAutoFit/>
          </a:bodyPr>
          <a:lstStyle/>
          <a:p>
            <a:r>
              <a:rPr lang="en-US" dirty="0"/>
              <a:t>Mathematical Induction</a:t>
            </a:r>
          </a:p>
        </p:txBody>
      </p:sp>
    </p:spTree>
    <p:extLst>
      <p:ext uri="{BB962C8B-B14F-4D97-AF65-F5344CB8AC3E}">
        <p14:creationId xmlns:p14="http://schemas.microsoft.com/office/powerpoint/2010/main" val="95592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Analysis of algorithm is the process of analyzing the problem-solving capability of the algorithm in terms of the time and size required (the size of memory for storage while implementation). However, the main concern of analysis of algorithms is the required time or performance. Generally, we perform the following types of analysis −</a:t>
            </a:r>
          </a:p>
          <a:p>
            <a:r>
              <a:rPr lang="en-US" b="1" dirty="0"/>
              <a:t>Worst-case</a:t>
            </a:r>
            <a:r>
              <a:rPr lang="en-US" dirty="0"/>
              <a:t> − The maximum number of steps taken on any instance of size </a:t>
            </a:r>
            <a:r>
              <a:rPr lang="en-US" b="1" dirty="0"/>
              <a:t>a</a:t>
            </a:r>
            <a:r>
              <a:rPr lang="en-US" dirty="0"/>
              <a:t>.</a:t>
            </a:r>
          </a:p>
          <a:p>
            <a:r>
              <a:rPr lang="en-US" b="1" dirty="0"/>
              <a:t>Best-case</a:t>
            </a:r>
            <a:r>
              <a:rPr lang="en-US" dirty="0"/>
              <a:t> − The minimum number of steps taken on any instance of size </a:t>
            </a:r>
            <a:r>
              <a:rPr lang="en-US" b="1" dirty="0"/>
              <a:t>a</a:t>
            </a:r>
            <a:r>
              <a:rPr lang="en-US" dirty="0"/>
              <a:t>.</a:t>
            </a:r>
          </a:p>
          <a:p>
            <a:r>
              <a:rPr lang="en-US" b="1" dirty="0"/>
              <a:t>Average case</a:t>
            </a:r>
            <a:r>
              <a:rPr lang="en-US" dirty="0"/>
              <a:t> − An average number of steps taken on any instance of size </a:t>
            </a:r>
            <a:r>
              <a:rPr lang="en-US" b="1" dirty="0"/>
              <a:t>a</a:t>
            </a:r>
            <a:r>
              <a:rPr lang="en-US" dirty="0"/>
              <a:t>.</a:t>
            </a:r>
          </a:p>
          <a:p>
            <a:r>
              <a:rPr lang="en-US" b="1" dirty="0"/>
              <a:t>Amortized</a:t>
            </a:r>
            <a:r>
              <a:rPr lang="en-US" dirty="0"/>
              <a:t> − A sequence of operations applied to the input of size </a:t>
            </a:r>
            <a:r>
              <a:rPr lang="en-US" b="1" dirty="0"/>
              <a:t>a</a:t>
            </a:r>
            <a:r>
              <a:rPr lang="en-US" dirty="0"/>
              <a:t> averaged over time.</a:t>
            </a:r>
          </a:p>
          <a:p>
            <a:endParaRPr lang="en-US" dirty="0"/>
          </a:p>
        </p:txBody>
      </p:sp>
      <p:sp>
        <p:nvSpPr>
          <p:cNvPr id="3" name="Content Placeholder 2"/>
          <p:cNvSpPr>
            <a:spLocks noGrp="1"/>
          </p:cNvSpPr>
          <p:nvPr>
            <p:ph sz="quarter" idx="10"/>
          </p:nvPr>
        </p:nvSpPr>
        <p:spPr/>
        <p:txBody>
          <a:bodyPr>
            <a:normAutofit/>
          </a:bodyPr>
          <a:lstStyle/>
          <a:p>
            <a:r>
              <a:rPr lang="en-US" dirty="0"/>
              <a:t>Algorithm Analysis</a:t>
            </a:r>
          </a:p>
        </p:txBody>
      </p:sp>
      <p:sp>
        <p:nvSpPr>
          <p:cNvPr id="4" name="Slide Number Placeholder 3"/>
          <p:cNvSpPr>
            <a:spLocks noGrp="1"/>
          </p:cNvSpPr>
          <p:nvPr>
            <p:ph type="sldNum" sz="quarter" idx="11"/>
          </p:nvPr>
        </p:nvSpPr>
        <p:spPr/>
        <p:txBody>
          <a:bodyPr/>
          <a:lstStyle/>
          <a:p>
            <a:pPr>
              <a:defRPr/>
            </a:pPr>
            <a:fld id="{23B577D9-0260-46D7-B3D3-EB2566466E54}" type="slidenum">
              <a:rPr lang="en-US" altLang="en-US" smtClean="0"/>
              <a:pPr>
                <a:defRPr/>
              </a:pPr>
              <a:t>3</a:t>
            </a:fld>
            <a:endParaRPr lang="en-US" altLang="en-US"/>
          </a:p>
        </p:txBody>
      </p:sp>
    </p:spTree>
    <p:extLst>
      <p:ext uri="{BB962C8B-B14F-4D97-AF65-F5344CB8AC3E}">
        <p14:creationId xmlns:p14="http://schemas.microsoft.com/office/powerpoint/2010/main" val="27874830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a:extLst>
              <a:ext uri="{FF2B5EF4-FFF2-40B4-BE49-F238E27FC236}">
                <a16:creationId xmlns:a16="http://schemas.microsoft.com/office/drawing/2014/main" id="{D1ACFE9D-148E-4CF9-9A60-FD0768DF5C1E}"/>
              </a:ext>
            </a:extLst>
          </p:cNvPr>
          <p:cNvSpPr>
            <a:spLocks noGrp="1" noChangeArrowheads="1"/>
          </p:cNvSpPr>
          <p:nvPr>
            <p:ph idx="1"/>
          </p:nvPr>
        </p:nvSpPr>
        <p:spPr>
          <a:xfrm>
            <a:off x="406400" y="1690689"/>
            <a:ext cx="10972800" cy="4941094"/>
          </a:xfrm>
        </p:spPr>
        <p:txBody>
          <a:bodyPr>
            <a:normAutofit/>
          </a:bodyPr>
          <a:lstStyle/>
          <a:p>
            <a:pPr>
              <a:lnSpc>
                <a:spcPct val="80000"/>
              </a:lnSpc>
            </a:pPr>
            <a:r>
              <a:rPr lang="en-US" altLang="en-US" sz="2600" dirty="0"/>
              <a:t>Non recursive equation examples: T(n)=</a:t>
            </a:r>
            <a:r>
              <a:rPr lang="en-US" dirty="0"/>
              <a:t>n⁴ + 3n — 1, T(n)=n²</a:t>
            </a:r>
            <a:endParaRPr lang="en-US" altLang="en-US" sz="2600" dirty="0"/>
          </a:p>
          <a:p>
            <a:pPr>
              <a:lnSpc>
                <a:spcPct val="80000"/>
              </a:lnSpc>
            </a:pPr>
            <a:endParaRPr lang="en-US" altLang="en-US" sz="2600" dirty="0"/>
          </a:p>
          <a:p>
            <a:pPr>
              <a:lnSpc>
                <a:spcPct val="80000"/>
              </a:lnSpc>
            </a:pPr>
            <a:r>
              <a:rPr lang="en-US" altLang="en-US" sz="2600" dirty="0"/>
              <a:t>Principle of recursive decomposition</a:t>
            </a:r>
          </a:p>
          <a:p>
            <a:pPr lvl="1">
              <a:lnSpc>
                <a:spcPct val="80000"/>
              </a:lnSpc>
            </a:pPr>
            <a:r>
              <a:rPr lang="en-US" altLang="en-US" sz="2200" dirty="0"/>
              <a:t>decomposition of problems into one or more smaller ones of the same type</a:t>
            </a:r>
          </a:p>
          <a:p>
            <a:pPr lvl="1">
              <a:lnSpc>
                <a:spcPct val="80000"/>
              </a:lnSpc>
            </a:pPr>
            <a:r>
              <a:rPr lang="en-US" altLang="en-US" sz="2200" dirty="0"/>
              <a:t>Use solutions for the sub-problems to get solution of the problem</a:t>
            </a:r>
          </a:p>
          <a:p>
            <a:pPr>
              <a:lnSpc>
                <a:spcPct val="80000"/>
              </a:lnSpc>
            </a:pPr>
            <a:r>
              <a:rPr lang="en-US" altLang="en-US" sz="2600" dirty="0"/>
              <a:t>Example 1: </a:t>
            </a:r>
          </a:p>
          <a:p>
            <a:pPr lvl="1">
              <a:lnSpc>
                <a:spcPct val="80000"/>
              </a:lnSpc>
            </a:pPr>
            <a:r>
              <a:rPr lang="en-US" altLang="en-US" sz="2200" dirty="0"/>
              <a:t>Loops through a loop and eliminates one item</a:t>
            </a:r>
          </a:p>
          <a:p>
            <a:pPr lvl="1">
              <a:lnSpc>
                <a:spcPct val="80000"/>
              </a:lnSpc>
            </a:pPr>
            <a:r>
              <a:rPr lang="en-US" altLang="en-US" sz="2200" i="1" dirty="0">
                <a:latin typeface="Times New Roman" panose="02020603050405020304" pitchFamily="18" charset="0"/>
              </a:rPr>
              <a:t>C</a:t>
            </a:r>
            <a:r>
              <a:rPr lang="en-US" altLang="en-US" sz="2200" i="1" baseline="-25000" dirty="0">
                <a:latin typeface="Times New Roman" panose="02020603050405020304" pitchFamily="18" charset="0"/>
              </a:rPr>
              <a:t>N</a:t>
            </a:r>
            <a:r>
              <a:rPr lang="en-US" altLang="en-US" sz="2200" i="1" dirty="0">
                <a:latin typeface="Times New Roman" panose="02020603050405020304" pitchFamily="18" charset="0"/>
              </a:rPr>
              <a:t> </a:t>
            </a:r>
            <a:r>
              <a:rPr lang="en-US" altLang="en-US" sz="2200" dirty="0">
                <a:latin typeface="Times New Roman" panose="02020603050405020304" pitchFamily="18" charset="0"/>
              </a:rPr>
              <a:t>= </a:t>
            </a:r>
            <a:r>
              <a:rPr lang="en-US" altLang="en-US" sz="2200" i="1" dirty="0">
                <a:latin typeface="Times New Roman" panose="02020603050405020304" pitchFamily="18" charset="0"/>
              </a:rPr>
              <a:t>C</a:t>
            </a:r>
            <a:r>
              <a:rPr lang="en-US" altLang="en-US" sz="2200" i="1" baseline="-25000" dirty="0">
                <a:latin typeface="Times New Roman" panose="02020603050405020304" pitchFamily="18" charset="0"/>
              </a:rPr>
              <a:t>N</a:t>
            </a:r>
            <a:r>
              <a:rPr lang="en-US" altLang="en-US" sz="2200" baseline="-25000" dirty="0">
                <a:latin typeface="Times New Roman" panose="02020603050405020304" pitchFamily="18" charset="0"/>
              </a:rPr>
              <a:t>-1</a:t>
            </a:r>
            <a:r>
              <a:rPr lang="en-US" altLang="en-US" sz="2200" dirty="0">
                <a:latin typeface="Times New Roman" panose="02020603050405020304" pitchFamily="18" charset="0"/>
              </a:rPr>
              <a:t> + </a:t>
            </a:r>
            <a:r>
              <a:rPr lang="en-US" altLang="en-US" sz="2200" i="1" dirty="0">
                <a:latin typeface="Times New Roman" panose="02020603050405020304" pitchFamily="18" charset="0"/>
              </a:rPr>
              <a:t>N</a:t>
            </a:r>
            <a:r>
              <a:rPr lang="en-US" altLang="en-US" sz="2200" dirty="0">
                <a:latin typeface="Times New Roman" panose="02020603050405020304" pitchFamily="18" charset="0"/>
              </a:rPr>
              <a:t>, for </a:t>
            </a:r>
            <a:r>
              <a:rPr lang="en-US" altLang="en-US" sz="2200" i="1" dirty="0">
                <a:latin typeface="Times New Roman" panose="02020603050405020304" pitchFamily="18" charset="0"/>
              </a:rPr>
              <a:t>N</a:t>
            </a:r>
            <a:r>
              <a:rPr lang="en-US" altLang="en-US" sz="2200" dirty="0">
                <a:latin typeface="Times New Roman" panose="02020603050405020304" pitchFamily="18" charset="0"/>
              </a:rPr>
              <a:t> </a:t>
            </a:r>
            <a:r>
              <a:rPr lang="en-US" altLang="en-US" sz="2200" i="1" dirty="0">
                <a:latin typeface="Times New Roman" panose="02020603050405020304" pitchFamily="18" charset="0"/>
                <a:cs typeface="Times New Roman" panose="02020603050405020304" pitchFamily="18" charset="0"/>
              </a:rPr>
              <a:t>≥</a:t>
            </a:r>
            <a:r>
              <a:rPr lang="en-US" altLang="en-US" sz="2200" dirty="0">
                <a:latin typeface="Times New Roman" panose="02020603050405020304" pitchFamily="18" charset="0"/>
              </a:rPr>
              <a:t> 2 with </a:t>
            </a:r>
            <a:r>
              <a:rPr lang="en-US" altLang="en-US" sz="2200" i="1" dirty="0">
                <a:latin typeface="Times New Roman" panose="02020603050405020304" pitchFamily="18" charset="0"/>
              </a:rPr>
              <a:t>C</a:t>
            </a:r>
            <a:r>
              <a:rPr lang="en-US" altLang="en-US" sz="2200" baseline="-25000" dirty="0">
                <a:latin typeface="Times New Roman" panose="02020603050405020304" pitchFamily="18" charset="0"/>
              </a:rPr>
              <a:t>1</a:t>
            </a:r>
            <a:r>
              <a:rPr lang="en-US" altLang="en-US" sz="2200" dirty="0">
                <a:latin typeface="Times New Roman" panose="02020603050405020304" pitchFamily="18" charset="0"/>
              </a:rPr>
              <a:t> = 1</a:t>
            </a:r>
          </a:p>
          <a:p>
            <a:pPr lvl="1">
              <a:lnSpc>
                <a:spcPct val="80000"/>
              </a:lnSpc>
              <a:buFont typeface="Wingdings" panose="05000000000000000000" pitchFamily="2" charset="2"/>
              <a:buNone/>
            </a:pPr>
            <a:r>
              <a:rPr lang="en-US" altLang="en-US" sz="2200" dirty="0">
                <a:latin typeface="Times New Roman" panose="02020603050405020304" pitchFamily="18" charset="0"/>
              </a:rPr>
              <a:t>		  = </a:t>
            </a:r>
            <a:r>
              <a:rPr lang="en-US" altLang="en-US" sz="2200" i="1" dirty="0">
                <a:latin typeface="Times New Roman" panose="02020603050405020304" pitchFamily="18" charset="0"/>
              </a:rPr>
              <a:t>C</a:t>
            </a:r>
            <a:r>
              <a:rPr lang="en-US" altLang="en-US" sz="2200" i="1" baseline="-25000" dirty="0">
                <a:latin typeface="Times New Roman" panose="02020603050405020304" pitchFamily="18" charset="0"/>
              </a:rPr>
              <a:t>N</a:t>
            </a:r>
            <a:r>
              <a:rPr lang="en-US" altLang="en-US" sz="2200" baseline="-25000" dirty="0">
                <a:latin typeface="Times New Roman" panose="02020603050405020304" pitchFamily="18" charset="0"/>
              </a:rPr>
              <a:t>-2</a:t>
            </a:r>
            <a:r>
              <a:rPr lang="en-US" altLang="en-US" sz="2200" dirty="0">
                <a:latin typeface="Times New Roman" panose="02020603050405020304" pitchFamily="18" charset="0"/>
              </a:rPr>
              <a:t> + (</a:t>
            </a:r>
            <a:r>
              <a:rPr lang="en-US" altLang="en-US" sz="2200" i="1" dirty="0">
                <a:latin typeface="Times New Roman" panose="02020603050405020304" pitchFamily="18" charset="0"/>
              </a:rPr>
              <a:t>N-</a:t>
            </a:r>
            <a:r>
              <a:rPr lang="en-US" altLang="en-US" sz="2200" dirty="0">
                <a:latin typeface="Times New Roman" panose="02020603050405020304" pitchFamily="18" charset="0"/>
              </a:rPr>
              <a:t>1) + </a:t>
            </a:r>
            <a:r>
              <a:rPr lang="en-US" altLang="en-US" sz="2200" i="1" dirty="0">
                <a:latin typeface="Times New Roman" panose="02020603050405020304" pitchFamily="18" charset="0"/>
              </a:rPr>
              <a:t>N</a:t>
            </a:r>
          </a:p>
          <a:p>
            <a:pPr lvl="1">
              <a:lnSpc>
                <a:spcPct val="80000"/>
              </a:lnSpc>
              <a:buFont typeface="Wingdings" panose="05000000000000000000" pitchFamily="2" charset="2"/>
              <a:buNone/>
            </a:pPr>
            <a:r>
              <a:rPr lang="en-US" altLang="en-US" sz="2200" dirty="0">
                <a:latin typeface="Times New Roman" panose="02020603050405020304" pitchFamily="18" charset="0"/>
              </a:rPr>
              <a:t>		  = </a:t>
            </a:r>
            <a:r>
              <a:rPr lang="en-US" altLang="en-US" sz="2200" i="1" dirty="0">
                <a:latin typeface="Times New Roman" panose="02020603050405020304" pitchFamily="18" charset="0"/>
              </a:rPr>
              <a:t>C</a:t>
            </a:r>
            <a:r>
              <a:rPr lang="en-US" altLang="en-US" sz="2200" i="1" baseline="-25000" dirty="0">
                <a:latin typeface="Times New Roman" panose="02020603050405020304" pitchFamily="18" charset="0"/>
              </a:rPr>
              <a:t>N</a:t>
            </a:r>
            <a:r>
              <a:rPr lang="en-US" altLang="en-US" sz="2200" baseline="-25000" dirty="0">
                <a:latin typeface="Times New Roman" panose="02020603050405020304" pitchFamily="18" charset="0"/>
              </a:rPr>
              <a:t>-3</a:t>
            </a:r>
            <a:r>
              <a:rPr lang="en-US" altLang="en-US" sz="2200" dirty="0">
                <a:latin typeface="Times New Roman" panose="02020603050405020304" pitchFamily="18" charset="0"/>
              </a:rPr>
              <a:t> + (</a:t>
            </a:r>
            <a:r>
              <a:rPr lang="en-US" altLang="en-US" sz="2200" i="1" dirty="0">
                <a:latin typeface="Times New Roman" panose="02020603050405020304" pitchFamily="18" charset="0"/>
              </a:rPr>
              <a:t>N-</a:t>
            </a:r>
            <a:r>
              <a:rPr lang="en-US" altLang="en-US" sz="2200" dirty="0">
                <a:latin typeface="Times New Roman" panose="02020603050405020304" pitchFamily="18" charset="0"/>
              </a:rPr>
              <a:t>2) + (</a:t>
            </a:r>
            <a:r>
              <a:rPr lang="en-US" altLang="en-US" sz="2200" i="1" dirty="0">
                <a:latin typeface="Times New Roman" panose="02020603050405020304" pitchFamily="18" charset="0"/>
              </a:rPr>
              <a:t>N-</a:t>
            </a:r>
            <a:r>
              <a:rPr lang="en-US" altLang="en-US" sz="2200" dirty="0">
                <a:latin typeface="Times New Roman" panose="02020603050405020304" pitchFamily="18" charset="0"/>
              </a:rPr>
              <a:t>1) + </a:t>
            </a:r>
            <a:r>
              <a:rPr lang="en-US" altLang="en-US" sz="2200" i="1" dirty="0">
                <a:latin typeface="Times New Roman" panose="02020603050405020304" pitchFamily="18" charset="0"/>
              </a:rPr>
              <a:t>N</a:t>
            </a:r>
          </a:p>
          <a:p>
            <a:pPr lvl="1">
              <a:lnSpc>
                <a:spcPct val="80000"/>
              </a:lnSpc>
              <a:buFont typeface="Wingdings" panose="05000000000000000000" pitchFamily="2" charset="2"/>
              <a:buNone/>
            </a:pPr>
            <a:r>
              <a:rPr lang="en-US" altLang="en-US" sz="2200" i="1" dirty="0">
                <a:latin typeface="Times New Roman" panose="02020603050405020304" pitchFamily="18" charset="0"/>
              </a:rPr>
              <a:t>		  …</a:t>
            </a:r>
          </a:p>
          <a:p>
            <a:pPr lvl="1">
              <a:lnSpc>
                <a:spcPct val="80000"/>
              </a:lnSpc>
              <a:buFont typeface="Wingdings" panose="05000000000000000000" pitchFamily="2" charset="2"/>
              <a:buNone/>
            </a:pPr>
            <a:r>
              <a:rPr lang="en-US" altLang="en-US" sz="2200" dirty="0">
                <a:latin typeface="Times New Roman" panose="02020603050405020304" pitchFamily="18" charset="0"/>
              </a:rPr>
              <a:t>		  = 1 + 2 + … + (</a:t>
            </a:r>
            <a:r>
              <a:rPr lang="en-US" altLang="en-US" sz="2200" i="1" dirty="0">
                <a:latin typeface="Times New Roman" panose="02020603050405020304" pitchFamily="18" charset="0"/>
              </a:rPr>
              <a:t>N-</a:t>
            </a:r>
            <a:r>
              <a:rPr lang="en-US" altLang="en-US" sz="2200" dirty="0">
                <a:latin typeface="Times New Roman" panose="02020603050405020304" pitchFamily="18" charset="0"/>
              </a:rPr>
              <a:t>2) + (</a:t>
            </a:r>
            <a:r>
              <a:rPr lang="en-US" altLang="en-US" sz="2200" i="1" dirty="0">
                <a:latin typeface="Times New Roman" panose="02020603050405020304" pitchFamily="18" charset="0"/>
              </a:rPr>
              <a:t>N-</a:t>
            </a:r>
            <a:r>
              <a:rPr lang="en-US" altLang="en-US" sz="2200" dirty="0">
                <a:latin typeface="Times New Roman" panose="02020603050405020304" pitchFamily="18" charset="0"/>
              </a:rPr>
              <a:t>1) + </a:t>
            </a:r>
            <a:r>
              <a:rPr lang="en-US" altLang="en-US" sz="2200" i="1" dirty="0">
                <a:latin typeface="Times New Roman" panose="02020603050405020304" pitchFamily="18" charset="0"/>
              </a:rPr>
              <a:t>N  = N </a:t>
            </a:r>
            <a:r>
              <a:rPr lang="en-US" altLang="en-US" sz="2200" dirty="0">
                <a:latin typeface="Times New Roman" panose="02020603050405020304" pitchFamily="18" charset="0"/>
              </a:rPr>
              <a:t>(</a:t>
            </a:r>
            <a:r>
              <a:rPr lang="en-US" altLang="en-US" sz="2200" i="1" dirty="0">
                <a:latin typeface="Times New Roman" panose="02020603050405020304" pitchFamily="18" charset="0"/>
              </a:rPr>
              <a:t>N+</a:t>
            </a:r>
            <a:r>
              <a:rPr lang="en-US" altLang="en-US" sz="2200" dirty="0">
                <a:latin typeface="Times New Roman" panose="02020603050405020304" pitchFamily="18" charset="0"/>
              </a:rPr>
              <a:t>1)/2</a:t>
            </a:r>
          </a:p>
          <a:p>
            <a:pPr lvl="1">
              <a:lnSpc>
                <a:spcPct val="80000"/>
              </a:lnSpc>
            </a:pPr>
            <a:r>
              <a:rPr lang="en-US" altLang="en-US" sz="2200" i="1" dirty="0">
                <a:latin typeface="Times New Roman" panose="02020603050405020304" pitchFamily="18" charset="0"/>
              </a:rPr>
              <a:t>Therefore, C</a:t>
            </a:r>
            <a:r>
              <a:rPr lang="en-US" altLang="en-US" sz="2200" i="1" baseline="-25000" dirty="0">
                <a:latin typeface="Times New Roman" panose="02020603050405020304" pitchFamily="18" charset="0"/>
              </a:rPr>
              <a:t>N</a:t>
            </a:r>
            <a:r>
              <a:rPr lang="en-US" altLang="en-US" sz="2200" i="1" dirty="0">
                <a:latin typeface="Times New Roman" panose="02020603050405020304" pitchFamily="18" charset="0"/>
              </a:rPr>
              <a:t> </a:t>
            </a:r>
            <a:r>
              <a:rPr lang="en-US" altLang="en-US" sz="2200" dirty="0">
                <a:latin typeface="Times New Roman" panose="02020603050405020304" pitchFamily="18" charset="0"/>
              </a:rPr>
              <a:t>= </a:t>
            </a:r>
            <a:r>
              <a:rPr lang="en-US" altLang="en-US" sz="2200" i="1" dirty="0">
                <a:latin typeface="Times New Roman" panose="02020603050405020304" pitchFamily="18" charset="0"/>
              </a:rPr>
              <a:t>O(N</a:t>
            </a:r>
            <a:r>
              <a:rPr lang="en-US" altLang="en-US" sz="2200" baseline="30000" dirty="0">
                <a:latin typeface="Times New Roman" panose="02020603050405020304" pitchFamily="18" charset="0"/>
              </a:rPr>
              <a:t>2</a:t>
            </a:r>
            <a:r>
              <a:rPr lang="en-US" altLang="en-US" sz="2200" dirty="0">
                <a:latin typeface="Times New Roman" panose="02020603050405020304" pitchFamily="18" charset="0"/>
              </a:rPr>
              <a:t>)</a:t>
            </a:r>
            <a:endParaRPr lang="en-US" altLang="en-US" sz="2200" baseline="-25000" dirty="0">
              <a:latin typeface="Times New Roman" panose="02020603050405020304" pitchFamily="18" charset="0"/>
            </a:endParaRPr>
          </a:p>
        </p:txBody>
      </p:sp>
      <p:sp>
        <p:nvSpPr>
          <p:cNvPr id="2" name="Content Placeholder 1">
            <a:extLst>
              <a:ext uri="{FF2B5EF4-FFF2-40B4-BE49-F238E27FC236}">
                <a16:creationId xmlns:a16="http://schemas.microsoft.com/office/drawing/2014/main" id="{68AD956A-FB92-4A4D-9B9D-AE1DC90C4503}"/>
              </a:ext>
            </a:extLst>
          </p:cNvPr>
          <p:cNvSpPr>
            <a:spLocks noGrp="1"/>
          </p:cNvSpPr>
          <p:nvPr>
            <p:ph sz="quarter" idx="10"/>
          </p:nvPr>
        </p:nvSpPr>
        <p:spPr/>
        <p:txBody>
          <a:bodyPr/>
          <a:lstStyle/>
          <a:p>
            <a:endParaRPr lang="en-US"/>
          </a:p>
        </p:txBody>
      </p:sp>
      <p:sp>
        <p:nvSpPr>
          <p:cNvPr id="80898" name="Rectangle 2">
            <a:extLst>
              <a:ext uri="{FF2B5EF4-FFF2-40B4-BE49-F238E27FC236}">
                <a16:creationId xmlns:a16="http://schemas.microsoft.com/office/drawing/2014/main" id="{F9EFBACF-4DB5-4472-BEC5-7FBCE2AFA8EE}"/>
              </a:ext>
            </a:extLst>
          </p:cNvPr>
          <p:cNvSpPr>
            <a:spLocks noGrp="1" noChangeArrowheads="1"/>
          </p:cNvSpPr>
          <p:nvPr>
            <p:ph type="title" idx="4294967295"/>
          </p:nvPr>
        </p:nvSpPr>
        <p:spPr>
          <a:xfrm>
            <a:off x="0" y="365125"/>
            <a:ext cx="10515600" cy="1325563"/>
          </a:xfrm>
        </p:spPr>
        <p:txBody>
          <a:bodyPr/>
          <a:lstStyle/>
          <a:p>
            <a:r>
              <a:rPr lang="en-US" dirty="0"/>
              <a:t>Recursive Vs Non – Recursive Algorithm</a:t>
            </a:r>
            <a:br>
              <a:rPr lang="en-US" dirty="0"/>
            </a:br>
            <a:r>
              <a:rPr lang="en-US" altLang="en-US" dirty="0"/>
              <a:t>Basic Recurrences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ACF242C5-2920-4131-B510-54DAFFA6EA44}"/>
              </a:ext>
            </a:extLst>
          </p:cNvPr>
          <p:cNvSpPr>
            <a:spLocks noGrp="1" noChangeArrowheads="1"/>
          </p:cNvSpPr>
          <p:nvPr>
            <p:ph idx="1"/>
          </p:nvPr>
        </p:nvSpPr>
        <p:spPr/>
        <p:txBody>
          <a:bodyPr/>
          <a:lstStyle/>
          <a:p>
            <a:pPr>
              <a:lnSpc>
                <a:spcPct val="80000"/>
              </a:lnSpc>
            </a:pPr>
            <a:r>
              <a:rPr lang="en-US" altLang="en-US" sz="2600" dirty="0"/>
              <a:t>Recurrence relations </a:t>
            </a:r>
          </a:p>
          <a:p>
            <a:pPr lvl="1">
              <a:lnSpc>
                <a:spcPct val="80000"/>
              </a:lnSpc>
            </a:pPr>
            <a:r>
              <a:rPr lang="en-US" altLang="en-US" sz="2200" dirty="0"/>
              <a:t>Captures the dependence of the running time of an algorithm for an input of size N on its running time for small inputs</a:t>
            </a:r>
          </a:p>
          <a:p>
            <a:pPr>
              <a:lnSpc>
                <a:spcPct val="80000"/>
              </a:lnSpc>
            </a:pPr>
            <a:r>
              <a:rPr lang="en-US" altLang="en-US" sz="2600" dirty="0"/>
              <a:t>Example 2: </a:t>
            </a:r>
          </a:p>
          <a:p>
            <a:pPr lvl="1">
              <a:lnSpc>
                <a:spcPct val="80000"/>
              </a:lnSpc>
            </a:pPr>
            <a:r>
              <a:rPr lang="en-US" altLang="en-US" sz="2200" dirty="0"/>
              <a:t>formula for recursive programs for that halves the input in one step</a:t>
            </a:r>
          </a:p>
          <a:p>
            <a:pPr lvl="2">
              <a:lnSpc>
                <a:spcPct val="80000"/>
              </a:lnSpc>
            </a:pPr>
            <a:r>
              <a:rPr lang="en-US" altLang="en-US" i="1" dirty="0">
                <a:latin typeface="Times New Roman" panose="02020603050405020304" pitchFamily="18" charset="0"/>
              </a:rPr>
              <a:t>C</a:t>
            </a:r>
            <a:r>
              <a:rPr lang="en-US" altLang="en-US" i="1" baseline="-25000" dirty="0">
                <a:latin typeface="Times New Roman" panose="02020603050405020304" pitchFamily="18" charset="0"/>
              </a:rPr>
              <a:t>N</a:t>
            </a:r>
            <a:r>
              <a:rPr lang="en-US" altLang="en-US" i="1" dirty="0">
                <a:latin typeface="Times New Roman" panose="02020603050405020304" pitchFamily="18" charset="0"/>
              </a:rPr>
              <a:t> </a:t>
            </a:r>
            <a:r>
              <a:rPr lang="en-US" altLang="en-US" dirty="0">
                <a:latin typeface="Times New Roman" panose="02020603050405020304" pitchFamily="18" charset="0"/>
              </a:rPr>
              <a:t>= </a:t>
            </a:r>
            <a:r>
              <a:rPr lang="en-US" altLang="en-US" i="1" dirty="0">
                <a:latin typeface="Times New Roman" panose="02020603050405020304" pitchFamily="18" charset="0"/>
              </a:rPr>
              <a:t>C</a:t>
            </a:r>
            <a:r>
              <a:rPr lang="en-US" altLang="en-US" i="1" baseline="-25000" dirty="0">
                <a:latin typeface="Times New Roman" panose="02020603050405020304" pitchFamily="18" charset="0"/>
              </a:rPr>
              <a:t>N</a:t>
            </a:r>
            <a:r>
              <a:rPr lang="en-US" altLang="en-US" baseline="-25000" dirty="0">
                <a:latin typeface="Times New Roman" panose="02020603050405020304" pitchFamily="18" charset="0"/>
              </a:rPr>
              <a:t>/2</a:t>
            </a:r>
            <a:r>
              <a:rPr lang="en-US" altLang="en-US" dirty="0">
                <a:latin typeface="Times New Roman" panose="02020603050405020304" pitchFamily="18" charset="0"/>
              </a:rPr>
              <a:t> + 1, for </a:t>
            </a:r>
            <a:r>
              <a:rPr lang="en-US" altLang="en-US" i="1" dirty="0">
                <a:latin typeface="Times New Roman" panose="02020603050405020304" pitchFamily="18" charset="0"/>
              </a:rPr>
              <a:t>N</a:t>
            </a:r>
            <a:r>
              <a:rPr lang="en-US" altLang="en-US" dirty="0">
                <a:latin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rPr>
              <a:t> 2 with </a:t>
            </a:r>
            <a:r>
              <a:rPr lang="en-US" altLang="en-US" i="1" dirty="0">
                <a:latin typeface="Times New Roman" panose="02020603050405020304" pitchFamily="18" charset="0"/>
              </a:rPr>
              <a:t>C</a:t>
            </a:r>
            <a:r>
              <a:rPr lang="en-US" altLang="en-US" baseline="-25000" dirty="0">
                <a:latin typeface="Times New Roman" panose="02020603050405020304" pitchFamily="18" charset="0"/>
              </a:rPr>
              <a:t>1</a:t>
            </a:r>
            <a:r>
              <a:rPr lang="en-US" altLang="en-US" dirty="0">
                <a:latin typeface="Times New Roman" panose="02020603050405020304" pitchFamily="18" charset="0"/>
              </a:rPr>
              <a:t> = 1; let </a:t>
            </a:r>
            <a:r>
              <a:rPr lang="en-US" altLang="en-US" i="1" dirty="0">
                <a:latin typeface="Times New Roman" panose="02020603050405020304" pitchFamily="18" charset="0"/>
              </a:rPr>
              <a:t>C</a:t>
            </a:r>
            <a:r>
              <a:rPr lang="en-US" altLang="en-US" i="1" baseline="-25000" dirty="0">
                <a:latin typeface="Times New Roman" panose="02020603050405020304" pitchFamily="18" charset="0"/>
              </a:rPr>
              <a:t>N</a:t>
            </a:r>
            <a:r>
              <a:rPr lang="en-US" altLang="en-US" dirty="0">
                <a:latin typeface="Times New Roman" panose="02020603050405020304" pitchFamily="18" charset="0"/>
              </a:rPr>
              <a:t> = </a:t>
            </a:r>
            <a:r>
              <a:rPr lang="en-US" altLang="en-US" i="1" dirty="0">
                <a:latin typeface="Times New Roman" panose="02020603050405020304" pitchFamily="18" charset="0"/>
              </a:rPr>
              <a:t>lg N , and N = </a:t>
            </a:r>
            <a:r>
              <a:rPr lang="en-US" altLang="en-US" dirty="0">
                <a:latin typeface="Times New Roman" panose="02020603050405020304" pitchFamily="18" charset="0"/>
              </a:rPr>
              <a:t>2</a:t>
            </a:r>
            <a:r>
              <a:rPr lang="en-US" altLang="en-US" i="1" baseline="30000" dirty="0">
                <a:latin typeface="Times New Roman" panose="02020603050405020304" pitchFamily="18" charset="0"/>
              </a:rPr>
              <a:t>n.</a:t>
            </a:r>
            <a:endParaRPr lang="en-US" altLang="en-US" dirty="0">
              <a:latin typeface="Times New Roman" panose="02020603050405020304" pitchFamily="18" charset="0"/>
            </a:endParaRPr>
          </a:p>
          <a:p>
            <a:pPr lvl="1">
              <a:lnSpc>
                <a:spcPct val="80000"/>
              </a:lnSpc>
              <a:buFont typeface="Wingdings" panose="05000000000000000000" pitchFamily="2" charset="2"/>
              <a:buNone/>
            </a:pPr>
            <a:r>
              <a:rPr lang="en-US" altLang="en-US" sz="2200" dirty="0">
                <a:latin typeface="Times New Roman" panose="02020603050405020304" pitchFamily="18" charset="0"/>
              </a:rPr>
              <a:t>		  = </a:t>
            </a:r>
            <a:r>
              <a:rPr lang="en-US" altLang="en-US" sz="2200" i="1" dirty="0">
                <a:latin typeface="Times New Roman" panose="02020603050405020304" pitchFamily="18" charset="0"/>
              </a:rPr>
              <a:t>C</a:t>
            </a:r>
            <a:r>
              <a:rPr lang="en-US" altLang="en-US" sz="2200" i="1" baseline="-25000" dirty="0">
                <a:latin typeface="Times New Roman" panose="02020603050405020304" pitchFamily="18" charset="0"/>
              </a:rPr>
              <a:t>N/</a:t>
            </a:r>
            <a:r>
              <a:rPr lang="en-US" altLang="en-US" sz="2200" baseline="-25000" dirty="0">
                <a:latin typeface="Times New Roman" panose="02020603050405020304" pitchFamily="18" charset="0"/>
              </a:rPr>
              <a:t>2</a:t>
            </a:r>
            <a:r>
              <a:rPr lang="en-US" altLang="en-US" sz="2200" dirty="0">
                <a:latin typeface="Times New Roman" panose="02020603050405020304" pitchFamily="18" charset="0"/>
              </a:rPr>
              <a:t> + 1 + 1</a:t>
            </a:r>
            <a:endParaRPr lang="en-US" altLang="en-US" sz="2200" i="1" dirty="0">
              <a:latin typeface="Times New Roman" panose="02020603050405020304" pitchFamily="18" charset="0"/>
            </a:endParaRPr>
          </a:p>
          <a:p>
            <a:pPr lvl="1">
              <a:lnSpc>
                <a:spcPct val="80000"/>
              </a:lnSpc>
              <a:buFont typeface="Wingdings" panose="05000000000000000000" pitchFamily="2" charset="2"/>
              <a:buNone/>
            </a:pPr>
            <a:r>
              <a:rPr lang="en-US" altLang="en-US" sz="2200" dirty="0">
                <a:latin typeface="Times New Roman" panose="02020603050405020304" pitchFamily="18" charset="0"/>
              </a:rPr>
              <a:t>		  = </a:t>
            </a:r>
            <a:r>
              <a:rPr lang="en-US" altLang="en-US" sz="2200" i="1" dirty="0">
                <a:latin typeface="Times New Roman" panose="02020603050405020304" pitchFamily="18" charset="0"/>
              </a:rPr>
              <a:t>C</a:t>
            </a:r>
            <a:r>
              <a:rPr lang="en-US" altLang="en-US" sz="2200" i="1" baseline="-25000" dirty="0">
                <a:latin typeface="Times New Roman" panose="02020603050405020304" pitchFamily="18" charset="0"/>
              </a:rPr>
              <a:t>N/</a:t>
            </a:r>
            <a:r>
              <a:rPr lang="en-US" altLang="en-US" sz="2200" baseline="-25000" dirty="0">
                <a:latin typeface="Times New Roman" panose="02020603050405020304" pitchFamily="18" charset="0"/>
              </a:rPr>
              <a:t>4</a:t>
            </a:r>
            <a:r>
              <a:rPr lang="en-US" altLang="en-US" sz="2200" dirty="0">
                <a:latin typeface="Times New Roman" panose="02020603050405020304" pitchFamily="18" charset="0"/>
              </a:rPr>
              <a:t> + 1 + 1 + 1</a:t>
            </a:r>
            <a:endParaRPr lang="en-US" altLang="en-US" sz="2200" i="1" dirty="0">
              <a:latin typeface="Times New Roman" panose="02020603050405020304" pitchFamily="18" charset="0"/>
            </a:endParaRPr>
          </a:p>
          <a:p>
            <a:pPr lvl="1">
              <a:lnSpc>
                <a:spcPct val="80000"/>
              </a:lnSpc>
              <a:buFont typeface="Wingdings" panose="05000000000000000000" pitchFamily="2" charset="2"/>
              <a:buNone/>
            </a:pPr>
            <a:r>
              <a:rPr lang="en-US" altLang="en-US" sz="2200" i="1" dirty="0">
                <a:latin typeface="Times New Roman" panose="02020603050405020304" pitchFamily="18" charset="0"/>
              </a:rPr>
              <a:t>		  …</a:t>
            </a:r>
          </a:p>
          <a:p>
            <a:pPr lvl="1">
              <a:lnSpc>
                <a:spcPct val="80000"/>
              </a:lnSpc>
              <a:buFont typeface="Wingdings" panose="05000000000000000000" pitchFamily="2" charset="2"/>
              <a:buNone/>
            </a:pPr>
            <a:r>
              <a:rPr lang="en-US" altLang="en-US" sz="2200" dirty="0">
                <a:latin typeface="Times New Roman" panose="02020603050405020304" pitchFamily="18" charset="0"/>
              </a:rPr>
              <a:t>		  = </a:t>
            </a:r>
            <a:r>
              <a:rPr lang="en-US" altLang="en-US" sz="2200" i="1" dirty="0">
                <a:latin typeface="Times New Roman" panose="02020603050405020304" pitchFamily="18" charset="0"/>
              </a:rPr>
              <a:t>C</a:t>
            </a:r>
            <a:r>
              <a:rPr lang="en-US" altLang="en-US" sz="2200" i="1" baseline="-25000" dirty="0">
                <a:latin typeface="Times New Roman" panose="02020603050405020304" pitchFamily="18" charset="0"/>
              </a:rPr>
              <a:t>N/N</a:t>
            </a:r>
            <a:r>
              <a:rPr lang="en-US" altLang="en-US" sz="2200" dirty="0">
                <a:latin typeface="Times New Roman" panose="02020603050405020304" pitchFamily="18" charset="0"/>
              </a:rPr>
              <a:t> + </a:t>
            </a:r>
            <a:r>
              <a:rPr lang="en-US" altLang="en-US" sz="2200" i="1" dirty="0">
                <a:latin typeface="Times New Roman" panose="02020603050405020304" pitchFamily="18" charset="0"/>
              </a:rPr>
              <a:t>n = </a:t>
            </a:r>
            <a:r>
              <a:rPr lang="en-US" altLang="en-US" sz="2200" dirty="0">
                <a:latin typeface="Times New Roman" panose="02020603050405020304" pitchFamily="18" charset="0"/>
              </a:rPr>
              <a:t>1</a:t>
            </a:r>
            <a:r>
              <a:rPr lang="en-US" altLang="en-US" sz="2200" i="1" dirty="0">
                <a:latin typeface="Times New Roman" panose="02020603050405020304" pitchFamily="18" charset="0"/>
              </a:rPr>
              <a:t> </a:t>
            </a:r>
            <a:r>
              <a:rPr lang="en-US" altLang="en-US" sz="2200" dirty="0">
                <a:latin typeface="Times New Roman" panose="02020603050405020304" pitchFamily="18" charset="0"/>
              </a:rPr>
              <a:t>+ </a:t>
            </a:r>
            <a:r>
              <a:rPr lang="en-US" altLang="en-US" sz="2200" i="1" dirty="0">
                <a:latin typeface="Times New Roman" panose="02020603050405020304" pitchFamily="18" charset="0"/>
              </a:rPr>
              <a:t>n</a:t>
            </a:r>
          </a:p>
          <a:p>
            <a:pPr lvl="1">
              <a:lnSpc>
                <a:spcPct val="80000"/>
              </a:lnSpc>
            </a:pPr>
            <a:r>
              <a:rPr lang="en-US" altLang="en-US" sz="2200" i="1" dirty="0">
                <a:latin typeface="Times New Roman" panose="02020603050405020304" pitchFamily="18" charset="0"/>
              </a:rPr>
              <a:t>Therefore, C</a:t>
            </a:r>
            <a:r>
              <a:rPr lang="en-US" altLang="en-US" sz="2200" i="1" baseline="-25000" dirty="0">
                <a:latin typeface="Times New Roman" panose="02020603050405020304" pitchFamily="18" charset="0"/>
              </a:rPr>
              <a:t>N</a:t>
            </a:r>
            <a:r>
              <a:rPr lang="en-US" altLang="en-US" sz="2200" i="1" dirty="0">
                <a:latin typeface="Times New Roman" panose="02020603050405020304" pitchFamily="18" charset="0"/>
              </a:rPr>
              <a:t> </a:t>
            </a:r>
            <a:r>
              <a:rPr lang="en-US" altLang="en-US" sz="2200" dirty="0">
                <a:latin typeface="Times New Roman" panose="02020603050405020304" pitchFamily="18" charset="0"/>
              </a:rPr>
              <a:t>= </a:t>
            </a:r>
            <a:r>
              <a:rPr lang="en-US" altLang="en-US" sz="2200" i="1" dirty="0">
                <a:latin typeface="Times New Roman" panose="02020603050405020304" pitchFamily="18" charset="0"/>
              </a:rPr>
              <a:t>O(n</a:t>
            </a:r>
            <a:r>
              <a:rPr lang="en-US" altLang="en-US" sz="2200" dirty="0">
                <a:latin typeface="Times New Roman" panose="02020603050405020304" pitchFamily="18" charset="0"/>
              </a:rPr>
              <a:t>) = </a:t>
            </a:r>
            <a:r>
              <a:rPr lang="en-US" altLang="en-US" sz="2200" i="1" dirty="0">
                <a:latin typeface="Times New Roman" panose="02020603050405020304" pitchFamily="18" charset="0"/>
              </a:rPr>
              <a:t>O(lg N </a:t>
            </a:r>
            <a:r>
              <a:rPr lang="en-US" altLang="en-US" sz="2200" dirty="0">
                <a:latin typeface="Times New Roman" panose="02020603050405020304" pitchFamily="18" charset="0"/>
              </a:rPr>
              <a:t>)</a:t>
            </a:r>
          </a:p>
        </p:txBody>
      </p:sp>
      <p:sp>
        <p:nvSpPr>
          <p:cNvPr id="2" name="Content Placeholder 1">
            <a:extLst>
              <a:ext uri="{FF2B5EF4-FFF2-40B4-BE49-F238E27FC236}">
                <a16:creationId xmlns:a16="http://schemas.microsoft.com/office/drawing/2014/main" id="{8E1C7776-95C2-471D-91DE-99F6A4C62035}"/>
              </a:ext>
            </a:extLst>
          </p:cNvPr>
          <p:cNvSpPr>
            <a:spLocks noGrp="1"/>
          </p:cNvSpPr>
          <p:nvPr>
            <p:ph sz="quarter" idx="10"/>
          </p:nvPr>
        </p:nvSpPr>
        <p:spPr/>
        <p:txBody>
          <a:bodyPr/>
          <a:lstStyle/>
          <a:p>
            <a:endParaRPr lang="en-US"/>
          </a:p>
        </p:txBody>
      </p:sp>
      <p:sp>
        <p:nvSpPr>
          <p:cNvPr id="81922" name="Rectangle 2">
            <a:extLst>
              <a:ext uri="{FF2B5EF4-FFF2-40B4-BE49-F238E27FC236}">
                <a16:creationId xmlns:a16="http://schemas.microsoft.com/office/drawing/2014/main" id="{2C7B6985-38EC-48C4-A0C6-9DF3E06905CF}"/>
              </a:ext>
            </a:extLst>
          </p:cNvPr>
          <p:cNvSpPr>
            <a:spLocks noGrp="1" noChangeArrowheads="1"/>
          </p:cNvSpPr>
          <p:nvPr>
            <p:ph type="title" idx="4294967295"/>
          </p:nvPr>
        </p:nvSpPr>
        <p:spPr>
          <a:xfrm>
            <a:off x="0" y="365125"/>
            <a:ext cx="10515600" cy="1325563"/>
          </a:xfrm>
        </p:spPr>
        <p:txBody>
          <a:bodyPr/>
          <a:lstStyle/>
          <a:p>
            <a:r>
              <a:rPr lang="en-US" dirty="0"/>
              <a:t>Recursive Vs Non – Recursive Algorithm</a:t>
            </a:r>
            <a:br>
              <a:rPr lang="en-US" dirty="0"/>
            </a:br>
            <a:r>
              <a:rPr lang="en-US" altLang="en-US" dirty="0"/>
              <a:t>Basic Recurrences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75234B6-33CF-4915-8356-1101FB623BE0}"/>
              </a:ext>
            </a:extLst>
          </p:cNvPr>
          <p:cNvPicPr>
            <a:picLocks noGrp="1" noChangeAspect="1"/>
          </p:cNvPicPr>
          <p:nvPr>
            <p:ph idx="1"/>
          </p:nvPr>
        </p:nvPicPr>
        <p:blipFill>
          <a:blip r:embed="rId2"/>
          <a:stretch>
            <a:fillRect/>
          </a:stretch>
        </p:blipFill>
        <p:spPr>
          <a:xfrm>
            <a:off x="3340100" y="2799556"/>
            <a:ext cx="5105400" cy="1914525"/>
          </a:xfrm>
          <a:prstGeom prst="rect">
            <a:avLst/>
          </a:prstGeom>
        </p:spPr>
      </p:pic>
      <p:sp>
        <p:nvSpPr>
          <p:cNvPr id="3" name="Content Placeholder 2">
            <a:extLst>
              <a:ext uri="{FF2B5EF4-FFF2-40B4-BE49-F238E27FC236}">
                <a16:creationId xmlns:a16="http://schemas.microsoft.com/office/drawing/2014/main" id="{959FE387-6E3D-46F5-8055-F761B6B16D82}"/>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069C03AF-06E2-4512-8258-77D17264A5F3}"/>
              </a:ext>
            </a:extLst>
          </p:cNvPr>
          <p:cNvSpPr>
            <a:spLocks noGrp="1"/>
          </p:cNvSpPr>
          <p:nvPr>
            <p:ph type="title" idx="4294967295"/>
          </p:nvPr>
        </p:nvSpPr>
        <p:spPr>
          <a:xfrm>
            <a:off x="0" y="365125"/>
            <a:ext cx="10515600" cy="1325563"/>
          </a:xfrm>
        </p:spPr>
        <p:txBody>
          <a:bodyPr/>
          <a:lstStyle/>
          <a:p>
            <a:r>
              <a:rPr lang="en-US" dirty="0"/>
              <a:t>Recursive Equations</a:t>
            </a:r>
          </a:p>
        </p:txBody>
      </p:sp>
    </p:spTree>
    <p:extLst>
      <p:ext uri="{BB962C8B-B14F-4D97-AF65-F5344CB8AC3E}">
        <p14:creationId xmlns:p14="http://schemas.microsoft.com/office/powerpoint/2010/main" val="550042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A829E1-F019-4AF1-82E9-203BEBC7FF9C}"/>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394A6B9F-9427-4DA2-AAD2-8772DD9FBF0A}"/>
              </a:ext>
            </a:extLst>
          </p:cNvPr>
          <p:cNvSpPr>
            <a:spLocks noGrp="1"/>
          </p:cNvSpPr>
          <p:nvPr>
            <p:ph sz="quarter" idx="10"/>
          </p:nvPr>
        </p:nvSpPr>
        <p:spPr/>
        <p:txBody>
          <a:bodyPr/>
          <a:lstStyle/>
          <a:p>
            <a:endParaRPr lang="en-US"/>
          </a:p>
        </p:txBody>
      </p:sp>
      <p:sp>
        <p:nvSpPr>
          <p:cNvPr id="26626" name="Rectangle 2">
            <a:extLst>
              <a:ext uri="{FF2B5EF4-FFF2-40B4-BE49-F238E27FC236}">
                <a16:creationId xmlns:a16="http://schemas.microsoft.com/office/drawing/2014/main" id="{6A536D00-41B1-42AB-B408-37E7208198BA}"/>
              </a:ext>
            </a:extLst>
          </p:cNvPr>
          <p:cNvSpPr>
            <a:spLocks noGrp="1" noChangeArrowheads="1"/>
          </p:cNvSpPr>
          <p:nvPr>
            <p:ph type="title" idx="4294967295"/>
          </p:nvPr>
        </p:nvSpPr>
        <p:spPr>
          <a:xfrm>
            <a:off x="0" y="365125"/>
            <a:ext cx="10515600" cy="1325563"/>
          </a:xfrm>
        </p:spPr>
        <p:txBody>
          <a:bodyPr/>
          <a:lstStyle/>
          <a:p>
            <a:r>
              <a:rPr lang="en-US" altLang="en-US" dirty="0"/>
              <a:t>Recursion algorithm using Recursion tree Merge Sort</a:t>
            </a:r>
          </a:p>
        </p:txBody>
      </p:sp>
      <p:sp>
        <p:nvSpPr>
          <p:cNvPr id="26627" name="Text Box 3">
            <a:extLst>
              <a:ext uri="{FF2B5EF4-FFF2-40B4-BE49-F238E27FC236}">
                <a16:creationId xmlns:a16="http://schemas.microsoft.com/office/drawing/2014/main" id="{0844EB5D-219A-4A1B-A7A7-A03A19D7341F}"/>
              </a:ext>
            </a:extLst>
          </p:cNvPr>
          <p:cNvSpPr txBox="1">
            <a:spLocks noChangeArrowheads="1"/>
          </p:cNvSpPr>
          <p:nvPr/>
        </p:nvSpPr>
        <p:spPr bwMode="auto">
          <a:xfrm>
            <a:off x="2003634" y="2404441"/>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dirty="0"/>
              <a:t>Solve </a:t>
            </a:r>
            <a:r>
              <a:rPr lang="en-US" altLang="en-US" i="1" dirty="0">
                <a:solidFill>
                  <a:srgbClr val="009999"/>
                </a:solidFill>
              </a:rPr>
              <a:t>T</a:t>
            </a:r>
            <a:r>
              <a:rPr lang="en-US" altLang="en-US" dirty="0">
                <a:solidFill>
                  <a:srgbClr val="009999"/>
                </a:solidFill>
              </a:rPr>
              <a:t>(</a:t>
            </a:r>
            <a:r>
              <a:rPr lang="en-US" altLang="en-US" i="1" dirty="0">
                <a:solidFill>
                  <a:srgbClr val="009999"/>
                </a:solidFill>
              </a:rPr>
              <a:t>n</a:t>
            </a:r>
            <a:r>
              <a:rPr lang="en-US" altLang="en-US" dirty="0">
                <a:solidFill>
                  <a:srgbClr val="009999"/>
                </a:solidFill>
              </a:rPr>
              <a:t>) = 2</a:t>
            </a:r>
            <a:r>
              <a:rPr lang="en-US" altLang="en-US" i="1" dirty="0">
                <a:solidFill>
                  <a:srgbClr val="009999"/>
                </a:solidFill>
              </a:rPr>
              <a:t>T</a:t>
            </a:r>
            <a:r>
              <a:rPr lang="en-US" altLang="en-US" dirty="0">
                <a:solidFill>
                  <a:srgbClr val="009999"/>
                </a:solidFill>
              </a:rPr>
              <a:t>(</a:t>
            </a:r>
            <a:r>
              <a:rPr lang="en-US" altLang="en-US" i="1" dirty="0">
                <a:solidFill>
                  <a:srgbClr val="009999"/>
                </a:solidFill>
              </a:rPr>
              <a:t>n</a:t>
            </a:r>
            <a:r>
              <a:rPr lang="en-US" altLang="en-US" dirty="0">
                <a:solidFill>
                  <a:srgbClr val="009999"/>
                </a:solidFill>
              </a:rPr>
              <a:t>/2) + </a:t>
            </a:r>
            <a:r>
              <a:rPr lang="en-US" altLang="en-US" i="1" dirty="0" err="1">
                <a:solidFill>
                  <a:srgbClr val="009999"/>
                </a:solidFill>
              </a:rPr>
              <a:t>cn</a:t>
            </a:r>
            <a:r>
              <a:rPr lang="en-US" altLang="en-US" dirty="0"/>
              <a:t>, where </a:t>
            </a:r>
            <a:r>
              <a:rPr lang="en-US" altLang="en-US" i="1" dirty="0">
                <a:solidFill>
                  <a:srgbClr val="009999"/>
                </a:solidFill>
              </a:rPr>
              <a:t>c </a:t>
            </a:r>
            <a:r>
              <a:rPr lang="en-US" altLang="en-US" dirty="0">
                <a:solidFill>
                  <a:srgbClr val="009999"/>
                </a:solidFill>
              </a:rPr>
              <a:t>&gt; 0</a:t>
            </a:r>
            <a:r>
              <a:rPr lang="en-US" altLang="en-US" dirty="0"/>
              <a:t> is constant.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72ECDE-CA82-47BF-9671-9F722B412BA6}"/>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AFC090BE-5B7E-4E8D-B0EE-EDA6B4E142C6}"/>
              </a:ext>
            </a:extLst>
          </p:cNvPr>
          <p:cNvSpPr>
            <a:spLocks noGrp="1"/>
          </p:cNvSpPr>
          <p:nvPr>
            <p:ph sz="quarter" idx="10"/>
          </p:nvPr>
        </p:nvSpPr>
        <p:spPr/>
        <p:txBody>
          <a:bodyPr/>
          <a:lstStyle/>
          <a:p>
            <a:endParaRPr lang="en-US"/>
          </a:p>
        </p:txBody>
      </p:sp>
      <p:sp>
        <p:nvSpPr>
          <p:cNvPr id="27650" name="Rectangle 2">
            <a:extLst>
              <a:ext uri="{FF2B5EF4-FFF2-40B4-BE49-F238E27FC236}">
                <a16:creationId xmlns:a16="http://schemas.microsoft.com/office/drawing/2014/main" id="{AE73A8BE-3918-4FDA-B6EF-61AE37A12D3A}"/>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27651" name="Text Box 3">
            <a:extLst>
              <a:ext uri="{FF2B5EF4-FFF2-40B4-BE49-F238E27FC236}">
                <a16:creationId xmlns:a16="http://schemas.microsoft.com/office/drawing/2014/main" id="{D700B6C5-5569-463B-AC03-69BC3FEBFE8B}"/>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27652" name="Rectangle 4">
            <a:extLst>
              <a:ext uri="{FF2B5EF4-FFF2-40B4-BE49-F238E27FC236}">
                <a16:creationId xmlns:a16="http://schemas.microsoft.com/office/drawing/2014/main" id="{CE4F9E43-E9A5-4E93-8CC5-19A705E292B8}"/>
              </a:ext>
            </a:extLst>
          </p:cNvPr>
          <p:cNvSpPr>
            <a:spLocks noChangeArrowheads="1"/>
          </p:cNvSpPr>
          <p:nvPr/>
        </p:nvSpPr>
        <p:spPr bwMode="auto">
          <a:xfrm>
            <a:off x="5654676" y="2209800"/>
            <a:ext cx="55656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6860FE-A00B-45B7-8002-7AB96D02F142}"/>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18061197-48CD-4463-BEF5-979A86CF1873}"/>
              </a:ext>
            </a:extLst>
          </p:cNvPr>
          <p:cNvSpPr>
            <a:spLocks noGrp="1"/>
          </p:cNvSpPr>
          <p:nvPr>
            <p:ph sz="quarter" idx="10"/>
          </p:nvPr>
        </p:nvSpPr>
        <p:spPr/>
        <p:txBody>
          <a:bodyPr/>
          <a:lstStyle/>
          <a:p>
            <a:endParaRPr lang="en-US"/>
          </a:p>
        </p:txBody>
      </p:sp>
      <p:sp>
        <p:nvSpPr>
          <p:cNvPr id="28674" name="Rectangle 2">
            <a:extLst>
              <a:ext uri="{FF2B5EF4-FFF2-40B4-BE49-F238E27FC236}">
                <a16:creationId xmlns:a16="http://schemas.microsoft.com/office/drawing/2014/main" id="{E9C5CF05-9A8B-47F4-92D1-C449A371B77A}"/>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28675" name="Text Box 3">
            <a:extLst>
              <a:ext uri="{FF2B5EF4-FFF2-40B4-BE49-F238E27FC236}">
                <a16:creationId xmlns:a16="http://schemas.microsoft.com/office/drawing/2014/main" id="{5B6DC413-6762-4DE3-B31B-F6B9BE404A04}"/>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grpSp>
        <p:nvGrpSpPr>
          <p:cNvPr id="28682" name="Group 10">
            <a:extLst>
              <a:ext uri="{FF2B5EF4-FFF2-40B4-BE49-F238E27FC236}">
                <a16:creationId xmlns:a16="http://schemas.microsoft.com/office/drawing/2014/main" id="{2CAC07E5-DF0C-471C-8FB9-9EB8B8D8692D}"/>
              </a:ext>
            </a:extLst>
          </p:cNvPr>
          <p:cNvGrpSpPr>
            <a:grpSpLocks/>
          </p:cNvGrpSpPr>
          <p:nvPr/>
        </p:nvGrpSpPr>
        <p:grpSpPr bwMode="auto">
          <a:xfrm>
            <a:off x="3886201" y="2133601"/>
            <a:ext cx="3984625" cy="1147763"/>
            <a:chOff x="1488" y="1488"/>
            <a:chExt cx="2510" cy="723"/>
          </a:xfrm>
        </p:grpSpPr>
        <p:sp>
          <p:nvSpPr>
            <p:cNvPr id="28680" name="Line 8">
              <a:extLst>
                <a:ext uri="{FF2B5EF4-FFF2-40B4-BE49-F238E27FC236}">
                  <a16:creationId xmlns:a16="http://schemas.microsoft.com/office/drawing/2014/main" id="{6C35210A-7B83-43BB-989B-F93C3C42E611}"/>
                </a:ext>
              </a:extLst>
            </p:cNvPr>
            <p:cNvSpPr>
              <a:spLocks noChangeShapeType="1"/>
            </p:cNvSpPr>
            <p:nvPr/>
          </p:nvSpPr>
          <p:spPr bwMode="auto">
            <a:xfrm flipH="1">
              <a:off x="1920" y="1728"/>
              <a:ext cx="96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1" name="Line 9">
              <a:extLst>
                <a:ext uri="{FF2B5EF4-FFF2-40B4-BE49-F238E27FC236}">
                  <a16:creationId xmlns:a16="http://schemas.microsoft.com/office/drawing/2014/main" id="{48CA6B75-3CA7-4E0D-B632-484E11620F20}"/>
                </a:ext>
              </a:extLst>
            </p:cNvPr>
            <p:cNvSpPr>
              <a:spLocks noChangeShapeType="1"/>
            </p:cNvSpPr>
            <p:nvPr/>
          </p:nvSpPr>
          <p:spPr bwMode="auto">
            <a:xfrm>
              <a:off x="2880" y="1728"/>
              <a:ext cx="105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8679" name="Group 7">
              <a:extLst>
                <a:ext uri="{FF2B5EF4-FFF2-40B4-BE49-F238E27FC236}">
                  <a16:creationId xmlns:a16="http://schemas.microsoft.com/office/drawing/2014/main" id="{A3222119-E981-4740-B33B-51FCC3388929}"/>
                </a:ext>
              </a:extLst>
            </p:cNvPr>
            <p:cNvGrpSpPr>
              <a:grpSpLocks/>
            </p:cNvGrpSpPr>
            <p:nvPr/>
          </p:nvGrpSpPr>
          <p:grpSpPr bwMode="auto">
            <a:xfrm>
              <a:off x="1488" y="1968"/>
              <a:ext cx="2510" cy="243"/>
              <a:chOff x="1488" y="1968"/>
              <a:chExt cx="2510" cy="243"/>
            </a:xfrm>
          </p:grpSpPr>
          <p:sp>
            <p:nvSpPr>
              <p:cNvPr id="28677" name="Rectangle 5">
                <a:extLst>
                  <a:ext uri="{FF2B5EF4-FFF2-40B4-BE49-F238E27FC236}">
                    <a16:creationId xmlns:a16="http://schemas.microsoft.com/office/drawing/2014/main" id="{146092E9-766F-40C7-A549-8C1AC5CF16A2}"/>
                  </a:ext>
                </a:extLst>
              </p:cNvPr>
              <p:cNvSpPr>
                <a:spLocks noChangeArrowheads="1"/>
              </p:cNvSpPr>
              <p:nvPr/>
            </p:nvSpPr>
            <p:spPr bwMode="auto">
              <a:xfrm>
                <a:off x="1488" y="1978"/>
                <a:ext cx="481"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a:t>
                </a:r>
              </a:p>
            </p:txBody>
          </p:sp>
          <p:sp>
            <p:nvSpPr>
              <p:cNvPr id="28678" name="Rectangle 6">
                <a:extLst>
                  <a:ext uri="{FF2B5EF4-FFF2-40B4-BE49-F238E27FC236}">
                    <a16:creationId xmlns:a16="http://schemas.microsoft.com/office/drawing/2014/main" id="{C6A90EC4-3BC0-4560-90E7-399CCBDB63AE}"/>
                  </a:ext>
                </a:extLst>
              </p:cNvPr>
              <p:cNvSpPr>
                <a:spLocks noChangeArrowheads="1"/>
              </p:cNvSpPr>
              <p:nvPr/>
            </p:nvSpPr>
            <p:spPr bwMode="auto">
              <a:xfrm>
                <a:off x="3517" y="1968"/>
                <a:ext cx="481"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a:t>
                </a:r>
              </a:p>
            </p:txBody>
          </p:sp>
        </p:grpSp>
        <p:sp>
          <p:nvSpPr>
            <p:cNvPr id="28676" name="Rectangle 4">
              <a:extLst>
                <a:ext uri="{FF2B5EF4-FFF2-40B4-BE49-F238E27FC236}">
                  <a16:creationId xmlns:a16="http://schemas.microsoft.com/office/drawing/2014/main" id="{3FD61E27-27FE-46FF-AD26-15E1AF643EDE}"/>
                </a:ext>
              </a:extLst>
            </p:cNvPr>
            <p:cNvSpPr>
              <a:spLocks noChangeArrowheads="1"/>
            </p:cNvSpPr>
            <p:nvPr/>
          </p:nvSpPr>
          <p:spPr bwMode="auto">
            <a:xfrm>
              <a:off x="2700" y="1488"/>
              <a:ext cx="252"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grpSp>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5C6868-507B-449A-B3EF-3E77FD9EF466}"/>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40AACDE9-B82A-47E9-9EA5-2A59C906FFEC}"/>
              </a:ext>
            </a:extLst>
          </p:cNvPr>
          <p:cNvSpPr>
            <a:spLocks noGrp="1"/>
          </p:cNvSpPr>
          <p:nvPr>
            <p:ph sz="quarter" idx="10"/>
          </p:nvPr>
        </p:nvSpPr>
        <p:spPr/>
        <p:txBody>
          <a:bodyPr/>
          <a:lstStyle/>
          <a:p>
            <a:endParaRPr lang="en-US"/>
          </a:p>
        </p:txBody>
      </p:sp>
      <p:sp>
        <p:nvSpPr>
          <p:cNvPr id="29698" name="Rectangle 2">
            <a:extLst>
              <a:ext uri="{FF2B5EF4-FFF2-40B4-BE49-F238E27FC236}">
                <a16:creationId xmlns:a16="http://schemas.microsoft.com/office/drawing/2014/main" id="{EA02E31B-CC42-47A1-9471-4055982D2A97}"/>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29699" name="Text Box 3">
            <a:extLst>
              <a:ext uri="{FF2B5EF4-FFF2-40B4-BE49-F238E27FC236}">
                <a16:creationId xmlns:a16="http://schemas.microsoft.com/office/drawing/2014/main" id="{13DBFE3A-40CA-4ACC-9A6B-E7D166730DAB}"/>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grpSp>
        <p:nvGrpSpPr>
          <p:cNvPr id="29718" name="Group 22">
            <a:extLst>
              <a:ext uri="{FF2B5EF4-FFF2-40B4-BE49-F238E27FC236}">
                <a16:creationId xmlns:a16="http://schemas.microsoft.com/office/drawing/2014/main" id="{5C1C3ABA-BA80-4C96-9626-F87F6143E296}"/>
              </a:ext>
            </a:extLst>
          </p:cNvPr>
          <p:cNvGrpSpPr>
            <a:grpSpLocks/>
          </p:cNvGrpSpPr>
          <p:nvPr/>
        </p:nvGrpSpPr>
        <p:grpSpPr bwMode="auto">
          <a:xfrm>
            <a:off x="3048000" y="2133600"/>
            <a:ext cx="5614988" cy="1970088"/>
            <a:chOff x="960" y="1488"/>
            <a:chExt cx="3537" cy="1241"/>
          </a:xfrm>
        </p:grpSpPr>
        <p:sp>
          <p:nvSpPr>
            <p:cNvPr id="29700" name="Line 4">
              <a:extLst>
                <a:ext uri="{FF2B5EF4-FFF2-40B4-BE49-F238E27FC236}">
                  <a16:creationId xmlns:a16="http://schemas.microsoft.com/office/drawing/2014/main" id="{1CDB7564-D44E-4F8E-9139-CEF8C65AA39C}"/>
                </a:ext>
              </a:extLst>
            </p:cNvPr>
            <p:cNvSpPr>
              <a:spLocks noChangeShapeType="1"/>
            </p:cNvSpPr>
            <p:nvPr/>
          </p:nvSpPr>
          <p:spPr bwMode="auto">
            <a:xfrm flipH="1">
              <a:off x="1920" y="1728"/>
              <a:ext cx="960"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Line 5">
              <a:extLst>
                <a:ext uri="{FF2B5EF4-FFF2-40B4-BE49-F238E27FC236}">
                  <a16:creationId xmlns:a16="http://schemas.microsoft.com/office/drawing/2014/main" id="{EDC6AE17-6901-45FD-9BD8-FC174DFA6683}"/>
                </a:ext>
              </a:extLst>
            </p:cNvPr>
            <p:cNvSpPr>
              <a:spLocks noChangeShapeType="1"/>
            </p:cNvSpPr>
            <p:nvPr/>
          </p:nvSpPr>
          <p:spPr bwMode="auto">
            <a:xfrm>
              <a:off x="2880" y="1728"/>
              <a:ext cx="1056" cy="4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Rectangle 9">
              <a:extLst>
                <a:ext uri="{FF2B5EF4-FFF2-40B4-BE49-F238E27FC236}">
                  <a16:creationId xmlns:a16="http://schemas.microsoft.com/office/drawing/2014/main" id="{504C2ABA-36B3-4A6C-8E02-C27A9BC37D81}"/>
                </a:ext>
              </a:extLst>
            </p:cNvPr>
            <p:cNvSpPr>
              <a:spLocks noChangeArrowheads="1"/>
            </p:cNvSpPr>
            <p:nvPr/>
          </p:nvSpPr>
          <p:spPr bwMode="auto">
            <a:xfrm>
              <a:off x="2700" y="1488"/>
              <a:ext cx="252"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29714" name="Line 18">
              <a:extLst>
                <a:ext uri="{FF2B5EF4-FFF2-40B4-BE49-F238E27FC236}">
                  <a16:creationId xmlns:a16="http://schemas.microsoft.com/office/drawing/2014/main" id="{9A4A8432-B370-4EAE-A78F-0E53E8E9004C}"/>
                </a:ext>
              </a:extLst>
            </p:cNvPr>
            <p:cNvSpPr>
              <a:spLocks noChangeShapeType="1"/>
            </p:cNvSpPr>
            <p:nvPr/>
          </p:nvSpPr>
          <p:spPr bwMode="auto">
            <a:xfrm flipH="1">
              <a:off x="1392" y="2160"/>
              <a:ext cx="528"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5" name="Line 19">
              <a:extLst>
                <a:ext uri="{FF2B5EF4-FFF2-40B4-BE49-F238E27FC236}">
                  <a16:creationId xmlns:a16="http://schemas.microsoft.com/office/drawing/2014/main" id="{1AC26E72-161F-4C9D-8ED6-A6448392C0C2}"/>
                </a:ext>
              </a:extLst>
            </p:cNvPr>
            <p:cNvSpPr>
              <a:spLocks noChangeShapeType="1"/>
            </p:cNvSpPr>
            <p:nvPr/>
          </p:nvSpPr>
          <p:spPr bwMode="auto">
            <a:xfrm flipH="1">
              <a:off x="3360" y="2160"/>
              <a:ext cx="528"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6" name="Line 20">
              <a:extLst>
                <a:ext uri="{FF2B5EF4-FFF2-40B4-BE49-F238E27FC236}">
                  <a16:creationId xmlns:a16="http://schemas.microsoft.com/office/drawing/2014/main" id="{E9B941E2-43D3-436F-8F52-AF87F81CF9E6}"/>
                </a:ext>
              </a:extLst>
            </p:cNvPr>
            <p:cNvSpPr>
              <a:spLocks noChangeShapeType="1"/>
            </p:cNvSpPr>
            <p:nvPr/>
          </p:nvSpPr>
          <p:spPr bwMode="auto">
            <a:xfrm>
              <a:off x="3888" y="2160"/>
              <a:ext cx="576"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7" name="Line 21">
              <a:extLst>
                <a:ext uri="{FF2B5EF4-FFF2-40B4-BE49-F238E27FC236}">
                  <a16:creationId xmlns:a16="http://schemas.microsoft.com/office/drawing/2014/main" id="{9D754129-6334-4BFA-B51B-CEDA8E47EC43}"/>
                </a:ext>
              </a:extLst>
            </p:cNvPr>
            <p:cNvSpPr>
              <a:spLocks noChangeShapeType="1"/>
            </p:cNvSpPr>
            <p:nvPr/>
          </p:nvSpPr>
          <p:spPr bwMode="auto">
            <a:xfrm>
              <a:off x="1920" y="2160"/>
              <a:ext cx="576" cy="52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Rectangle 10">
              <a:extLst>
                <a:ext uri="{FF2B5EF4-FFF2-40B4-BE49-F238E27FC236}">
                  <a16:creationId xmlns:a16="http://schemas.microsoft.com/office/drawing/2014/main" id="{A94E668D-B238-43A3-83E0-DEDCDB9A59C0}"/>
                </a:ext>
              </a:extLst>
            </p:cNvPr>
            <p:cNvSpPr>
              <a:spLocks noChangeArrowheads="1"/>
            </p:cNvSpPr>
            <p:nvPr/>
          </p:nvSpPr>
          <p:spPr bwMode="auto">
            <a:xfrm>
              <a:off x="960" y="2496"/>
              <a:ext cx="481"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/4)</a:t>
              </a:r>
            </a:p>
          </p:txBody>
        </p:sp>
        <p:sp>
          <p:nvSpPr>
            <p:cNvPr id="29707" name="Rectangle 11">
              <a:extLst>
                <a:ext uri="{FF2B5EF4-FFF2-40B4-BE49-F238E27FC236}">
                  <a16:creationId xmlns:a16="http://schemas.microsoft.com/office/drawing/2014/main" id="{73BE5386-F040-42B3-A22A-A372C8D226B7}"/>
                </a:ext>
              </a:extLst>
            </p:cNvPr>
            <p:cNvSpPr>
              <a:spLocks noChangeArrowheads="1"/>
            </p:cNvSpPr>
            <p:nvPr/>
          </p:nvSpPr>
          <p:spPr bwMode="auto">
            <a:xfrm>
              <a:off x="2000" y="2496"/>
              <a:ext cx="481"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/4)</a:t>
              </a:r>
            </a:p>
          </p:txBody>
        </p:sp>
        <p:sp>
          <p:nvSpPr>
            <p:cNvPr id="29712" name="Rectangle 16">
              <a:extLst>
                <a:ext uri="{FF2B5EF4-FFF2-40B4-BE49-F238E27FC236}">
                  <a16:creationId xmlns:a16="http://schemas.microsoft.com/office/drawing/2014/main" id="{3D2B9AD3-A47B-4ECF-8235-1F48A2AB7C4C}"/>
                </a:ext>
              </a:extLst>
            </p:cNvPr>
            <p:cNvSpPr>
              <a:spLocks noChangeArrowheads="1"/>
            </p:cNvSpPr>
            <p:nvPr/>
          </p:nvSpPr>
          <p:spPr bwMode="auto">
            <a:xfrm>
              <a:off x="2976" y="2495"/>
              <a:ext cx="481"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/4)</a:t>
              </a:r>
            </a:p>
          </p:txBody>
        </p:sp>
        <p:sp>
          <p:nvSpPr>
            <p:cNvPr id="29713" name="Rectangle 17">
              <a:extLst>
                <a:ext uri="{FF2B5EF4-FFF2-40B4-BE49-F238E27FC236}">
                  <a16:creationId xmlns:a16="http://schemas.microsoft.com/office/drawing/2014/main" id="{8029BE18-9653-48DD-BC6D-C0FF0566DD73}"/>
                </a:ext>
              </a:extLst>
            </p:cNvPr>
            <p:cNvSpPr>
              <a:spLocks noChangeArrowheads="1"/>
            </p:cNvSpPr>
            <p:nvPr/>
          </p:nvSpPr>
          <p:spPr bwMode="auto">
            <a:xfrm>
              <a:off x="4016" y="2495"/>
              <a:ext cx="481"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/4)</a:t>
              </a:r>
            </a:p>
          </p:txBody>
        </p:sp>
        <p:sp>
          <p:nvSpPr>
            <p:cNvPr id="29703" name="Rectangle 7">
              <a:extLst>
                <a:ext uri="{FF2B5EF4-FFF2-40B4-BE49-F238E27FC236}">
                  <a16:creationId xmlns:a16="http://schemas.microsoft.com/office/drawing/2014/main" id="{2ECE4C4C-3C74-493C-BEA9-8B052854FC25}"/>
                </a:ext>
              </a:extLst>
            </p:cNvPr>
            <p:cNvSpPr>
              <a:spLocks noChangeArrowheads="1"/>
            </p:cNvSpPr>
            <p:nvPr/>
          </p:nvSpPr>
          <p:spPr bwMode="auto">
            <a:xfrm>
              <a:off x="1587" y="1978"/>
              <a:ext cx="382"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29704" name="Rectangle 8">
              <a:extLst>
                <a:ext uri="{FF2B5EF4-FFF2-40B4-BE49-F238E27FC236}">
                  <a16:creationId xmlns:a16="http://schemas.microsoft.com/office/drawing/2014/main" id="{9CA3BEA9-BABE-40F0-8979-508B23ABAC05}"/>
                </a:ext>
              </a:extLst>
            </p:cNvPr>
            <p:cNvSpPr>
              <a:spLocks noChangeArrowheads="1"/>
            </p:cNvSpPr>
            <p:nvPr/>
          </p:nvSpPr>
          <p:spPr bwMode="auto">
            <a:xfrm>
              <a:off x="3616" y="1968"/>
              <a:ext cx="382" cy="23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gr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5EBF1B-910C-4801-991A-3BE63FDB7AA1}"/>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AADCDA22-7F4D-4646-905B-B95AF872AB16}"/>
              </a:ext>
            </a:extLst>
          </p:cNvPr>
          <p:cNvSpPr>
            <a:spLocks noGrp="1"/>
          </p:cNvSpPr>
          <p:nvPr>
            <p:ph sz="quarter" idx="10"/>
          </p:nvPr>
        </p:nvSpPr>
        <p:spPr/>
        <p:txBody>
          <a:bodyPr/>
          <a:lstStyle/>
          <a:p>
            <a:endParaRPr lang="en-US"/>
          </a:p>
        </p:txBody>
      </p:sp>
      <p:sp>
        <p:nvSpPr>
          <p:cNvPr id="30722" name="Rectangle 2">
            <a:extLst>
              <a:ext uri="{FF2B5EF4-FFF2-40B4-BE49-F238E27FC236}">
                <a16:creationId xmlns:a16="http://schemas.microsoft.com/office/drawing/2014/main" id="{44A36C58-6613-49D7-915D-D984590D559B}"/>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30723" name="Text Box 3">
            <a:extLst>
              <a:ext uri="{FF2B5EF4-FFF2-40B4-BE49-F238E27FC236}">
                <a16:creationId xmlns:a16="http://schemas.microsoft.com/office/drawing/2014/main" id="{9F8EC9AF-9F34-477B-9982-BB24F1F9F0B1}"/>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30739" name="Line 19">
            <a:extLst>
              <a:ext uri="{FF2B5EF4-FFF2-40B4-BE49-F238E27FC236}">
                <a16:creationId xmlns:a16="http://schemas.microsoft.com/office/drawing/2014/main" id="{0816893D-58A4-4361-82CD-4B4302C59601}"/>
              </a:ext>
            </a:extLst>
          </p:cNvPr>
          <p:cNvSpPr>
            <a:spLocks noChangeShapeType="1"/>
          </p:cNvSpPr>
          <p:nvPr/>
        </p:nvSpPr>
        <p:spPr bwMode="auto">
          <a:xfrm flipH="1">
            <a:off x="3200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4" name="Line 4">
            <a:extLst>
              <a:ext uri="{FF2B5EF4-FFF2-40B4-BE49-F238E27FC236}">
                <a16:creationId xmlns:a16="http://schemas.microsoft.com/office/drawing/2014/main" id="{99C15308-E615-4555-B3A3-A6BB0E959F35}"/>
              </a:ext>
            </a:extLst>
          </p:cNvPr>
          <p:cNvSpPr>
            <a:spLocks noChangeShapeType="1"/>
          </p:cNvSpPr>
          <p:nvPr/>
        </p:nvSpPr>
        <p:spPr bwMode="auto">
          <a:xfrm flipH="1">
            <a:off x="4572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5" name="Line 5">
            <a:extLst>
              <a:ext uri="{FF2B5EF4-FFF2-40B4-BE49-F238E27FC236}">
                <a16:creationId xmlns:a16="http://schemas.microsoft.com/office/drawing/2014/main" id="{8A21CC73-C703-4FF6-B3AC-29C455591678}"/>
              </a:ext>
            </a:extLst>
          </p:cNvPr>
          <p:cNvSpPr>
            <a:spLocks noChangeShapeType="1"/>
          </p:cNvSpPr>
          <p:nvPr/>
        </p:nvSpPr>
        <p:spPr bwMode="auto">
          <a:xfrm>
            <a:off x="6096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6" name="Rectangle 6">
            <a:extLst>
              <a:ext uri="{FF2B5EF4-FFF2-40B4-BE49-F238E27FC236}">
                <a16:creationId xmlns:a16="http://schemas.microsoft.com/office/drawing/2014/main" id="{5734DD6A-4EC6-4E41-A8F9-C01066C32E82}"/>
              </a:ext>
            </a:extLst>
          </p:cNvPr>
          <p:cNvSpPr>
            <a:spLocks noChangeArrowheads="1"/>
          </p:cNvSpPr>
          <p:nvPr/>
        </p:nvSpPr>
        <p:spPr bwMode="auto">
          <a:xfrm>
            <a:off x="581025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0727" name="Line 7">
            <a:extLst>
              <a:ext uri="{FF2B5EF4-FFF2-40B4-BE49-F238E27FC236}">
                <a16:creationId xmlns:a16="http://schemas.microsoft.com/office/drawing/2014/main" id="{A39C356F-B650-47B5-8B31-931E0EF02C9F}"/>
              </a:ext>
            </a:extLst>
          </p:cNvPr>
          <p:cNvSpPr>
            <a:spLocks noChangeShapeType="1"/>
          </p:cNvSpPr>
          <p:nvPr/>
        </p:nvSpPr>
        <p:spPr bwMode="auto">
          <a:xfrm flipH="1">
            <a:off x="3733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8" name="Line 8">
            <a:extLst>
              <a:ext uri="{FF2B5EF4-FFF2-40B4-BE49-F238E27FC236}">
                <a16:creationId xmlns:a16="http://schemas.microsoft.com/office/drawing/2014/main" id="{2429ED7F-873A-47AF-9644-0C6DF20C25F3}"/>
              </a:ext>
            </a:extLst>
          </p:cNvPr>
          <p:cNvSpPr>
            <a:spLocks noChangeShapeType="1"/>
          </p:cNvSpPr>
          <p:nvPr/>
        </p:nvSpPr>
        <p:spPr bwMode="auto">
          <a:xfrm flipH="1">
            <a:off x="6858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9" name="Line 9">
            <a:extLst>
              <a:ext uri="{FF2B5EF4-FFF2-40B4-BE49-F238E27FC236}">
                <a16:creationId xmlns:a16="http://schemas.microsoft.com/office/drawing/2014/main" id="{106F5DFA-7CF8-4658-A2C3-FCBAAB152EFB}"/>
              </a:ext>
            </a:extLst>
          </p:cNvPr>
          <p:cNvSpPr>
            <a:spLocks noChangeShapeType="1"/>
          </p:cNvSpPr>
          <p:nvPr/>
        </p:nvSpPr>
        <p:spPr bwMode="auto">
          <a:xfrm>
            <a:off x="7696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0" name="Line 10">
            <a:extLst>
              <a:ext uri="{FF2B5EF4-FFF2-40B4-BE49-F238E27FC236}">
                <a16:creationId xmlns:a16="http://schemas.microsoft.com/office/drawing/2014/main" id="{48FC7BD1-5890-4438-9547-E89E40FB3CDA}"/>
              </a:ext>
            </a:extLst>
          </p:cNvPr>
          <p:cNvSpPr>
            <a:spLocks noChangeShapeType="1"/>
          </p:cNvSpPr>
          <p:nvPr/>
        </p:nvSpPr>
        <p:spPr bwMode="auto">
          <a:xfrm>
            <a:off x="4572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Rectangle 11">
            <a:extLst>
              <a:ext uri="{FF2B5EF4-FFF2-40B4-BE49-F238E27FC236}">
                <a16:creationId xmlns:a16="http://schemas.microsoft.com/office/drawing/2014/main" id="{EC3D066E-A6D6-4157-A07C-D79B3E3142BB}"/>
              </a:ext>
            </a:extLst>
          </p:cNvPr>
          <p:cNvSpPr>
            <a:spLocks noChangeArrowheads="1"/>
          </p:cNvSpPr>
          <p:nvPr/>
        </p:nvSpPr>
        <p:spPr bwMode="auto">
          <a:xfrm>
            <a:off x="3205163"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0732" name="Rectangle 12">
            <a:extLst>
              <a:ext uri="{FF2B5EF4-FFF2-40B4-BE49-F238E27FC236}">
                <a16:creationId xmlns:a16="http://schemas.microsoft.com/office/drawing/2014/main" id="{C84874C0-9707-43AD-83C9-7B554670D3D0}"/>
              </a:ext>
            </a:extLst>
          </p:cNvPr>
          <p:cNvSpPr>
            <a:spLocks noChangeArrowheads="1"/>
          </p:cNvSpPr>
          <p:nvPr/>
        </p:nvSpPr>
        <p:spPr bwMode="auto">
          <a:xfrm>
            <a:off x="4854575"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0733" name="Rectangle 13">
            <a:extLst>
              <a:ext uri="{FF2B5EF4-FFF2-40B4-BE49-F238E27FC236}">
                <a16:creationId xmlns:a16="http://schemas.microsoft.com/office/drawing/2014/main" id="{5C95F5D9-2158-4818-B08F-F8CAE3D6B137}"/>
              </a:ext>
            </a:extLst>
          </p:cNvPr>
          <p:cNvSpPr>
            <a:spLocks noChangeArrowheads="1"/>
          </p:cNvSpPr>
          <p:nvPr/>
        </p:nvSpPr>
        <p:spPr bwMode="auto">
          <a:xfrm>
            <a:off x="6403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0734" name="Rectangle 14">
            <a:extLst>
              <a:ext uri="{FF2B5EF4-FFF2-40B4-BE49-F238E27FC236}">
                <a16:creationId xmlns:a16="http://schemas.microsoft.com/office/drawing/2014/main" id="{F121E227-9E1E-4E71-9E10-5434BD57F876}"/>
              </a:ext>
            </a:extLst>
          </p:cNvPr>
          <p:cNvSpPr>
            <a:spLocks noChangeArrowheads="1"/>
          </p:cNvSpPr>
          <p:nvPr/>
        </p:nvSpPr>
        <p:spPr bwMode="auto">
          <a:xfrm>
            <a:off x="8054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0735" name="Rectangle 15">
            <a:extLst>
              <a:ext uri="{FF2B5EF4-FFF2-40B4-BE49-F238E27FC236}">
                <a16:creationId xmlns:a16="http://schemas.microsoft.com/office/drawing/2014/main" id="{C8D3F661-30B3-426F-89B7-A32E6E7B628A}"/>
              </a:ext>
            </a:extLst>
          </p:cNvPr>
          <p:cNvSpPr>
            <a:spLocks noChangeArrowheads="1"/>
          </p:cNvSpPr>
          <p:nvPr/>
        </p:nvSpPr>
        <p:spPr bwMode="auto">
          <a:xfrm>
            <a:off x="4043363" y="2911475"/>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0736" name="Rectangle 16">
            <a:extLst>
              <a:ext uri="{FF2B5EF4-FFF2-40B4-BE49-F238E27FC236}">
                <a16:creationId xmlns:a16="http://schemas.microsoft.com/office/drawing/2014/main" id="{CBAEA566-F212-487E-BAD3-FA24446A37B0}"/>
              </a:ext>
            </a:extLst>
          </p:cNvPr>
          <p:cNvSpPr>
            <a:spLocks noChangeArrowheads="1"/>
          </p:cNvSpPr>
          <p:nvPr/>
        </p:nvSpPr>
        <p:spPr bwMode="auto">
          <a:xfrm>
            <a:off x="7264400" y="28956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0737" name="Rectangle 17">
            <a:extLst>
              <a:ext uri="{FF2B5EF4-FFF2-40B4-BE49-F238E27FC236}">
                <a16:creationId xmlns:a16="http://schemas.microsoft.com/office/drawing/2014/main" id="{5B22A8B4-7A20-45B0-8F01-688FC2750C1F}"/>
              </a:ext>
            </a:extLst>
          </p:cNvPr>
          <p:cNvSpPr>
            <a:spLocks noChangeArrowheads="1"/>
          </p:cNvSpPr>
          <p:nvPr/>
        </p:nvSpPr>
        <p:spPr bwMode="auto">
          <a:xfrm>
            <a:off x="2851151" y="5181600"/>
            <a:ext cx="6142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(1)</a:t>
            </a:r>
          </a:p>
        </p:txBody>
      </p:sp>
      <p:sp>
        <p:nvSpPr>
          <p:cNvPr id="30740" name="Text Box 20">
            <a:extLst>
              <a:ext uri="{FF2B5EF4-FFF2-40B4-BE49-F238E27FC236}">
                <a16:creationId xmlns:a16="http://schemas.microsoft.com/office/drawing/2014/main" id="{1A948E02-D608-4244-B9FA-F04B2F27D7AC}"/>
              </a:ext>
            </a:extLst>
          </p:cNvPr>
          <p:cNvSpPr txBox="1">
            <a:spLocks noChangeArrowheads="1"/>
          </p:cNvSpPr>
          <p:nvPr/>
        </p:nvSpPr>
        <p:spPr bwMode="auto">
          <a:xfrm rot="17366799">
            <a:off x="3196200" y="4530208"/>
            <a:ext cx="34336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1FE97D-CBA2-4C1F-8936-0080C88E41D5}"/>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021B895C-2759-4F02-9ACF-AD5F88DF39D0}"/>
              </a:ext>
            </a:extLst>
          </p:cNvPr>
          <p:cNvSpPr>
            <a:spLocks noGrp="1"/>
          </p:cNvSpPr>
          <p:nvPr>
            <p:ph sz="quarter" idx="10"/>
          </p:nvPr>
        </p:nvSpPr>
        <p:spPr/>
        <p:txBody>
          <a:bodyPr/>
          <a:lstStyle/>
          <a:p>
            <a:endParaRPr lang="en-US"/>
          </a:p>
        </p:txBody>
      </p:sp>
      <p:sp>
        <p:nvSpPr>
          <p:cNvPr id="36866" name="Rectangle 2">
            <a:extLst>
              <a:ext uri="{FF2B5EF4-FFF2-40B4-BE49-F238E27FC236}">
                <a16:creationId xmlns:a16="http://schemas.microsoft.com/office/drawing/2014/main" id="{B7860043-6465-479E-A7C7-D000737F31EB}"/>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36867" name="Text Box 3">
            <a:extLst>
              <a:ext uri="{FF2B5EF4-FFF2-40B4-BE49-F238E27FC236}">
                <a16:creationId xmlns:a16="http://schemas.microsoft.com/office/drawing/2014/main" id="{874F8EFA-F2EC-4A7C-8980-79CAAAFC394E}"/>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36868" name="Line 4">
            <a:extLst>
              <a:ext uri="{FF2B5EF4-FFF2-40B4-BE49-F238E27FC236}">
                <a16:creationId xmlns:a16="http://schemas.microsoft.com/office/drawing/2014/main" id="{DA599FC6-9FFC-4979-9177-4DC3F00106DD}"/>
              </a:ext>
            </a:extLst>
          </p:cNvPr>
          <p:cNvSpPr>
            <a:spLocks noChangeShapeType="1"/>
          </p:cNvSpPr>
          <p:nvPr/>
        </p:nvSpPr>
        <p:spPr bwMode="auto">
          <a:xfrm flipH="1">
            <a:off x="3200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Line 5">
            <a:extLst>
              <a:ext uri="{FF2B5EF4-FFF2-40B4-BE49-F238E27FC236}">
                <a16:creationId xmlns:a16="http://schemas.microsoft.com/office/drawing/2014/main" id="{6713D659-53D8-40C3-A8F3-C53251754E19}"/>
              </a:ext>
            </a:extLst>
          </p:cNvPr>
          <p:cNvSpPr>
            <a:spLocks noChangeShapeType="1"/>
          </p:cNvSpPr>
          <p:nvPr/>
        </p:nvSpPr>
        <p:spPr bwMode="auto">
          <a:xfrm flipH="1">
            <a:off x="4572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BDA40272-A0C0-40C3-86D4-5C8D3929BD6E}"/>
              </a:ext>
            </a:extLst>
          </p:cNvPr>
          <p:cNvSpPr>
            <a:spLocks noChangeShapeType="1"/>
          </p:cNvSpPr>
          <p:nvPr/>
        </p:nvSpPr>
        <p:spPr bwMode="auto">
          <a:xfrm>
            <a:off x="6096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Rectangle 7">
            <a:extLst>
              <a:ext uri="{FF2B5EF4-FFF2-40B4-BE49-F238E27FC236}">
                <a16:creationId xmlns:a16="http://schemas.microsoft.com/office/drawing/2014/main" id="{7FC21C01-EEF2-4CC2-B86A-DABFF48EE0FB}"/>
              </a:ext>
            </a:extLst>
          </p:cNvPr>
          <p:cNvSpPr>
            <a:spLocks noChangeArrowheads="1"/>
          </p:cNvSpPr>
          <p:nvPr/>
        </p:nvSpPr>
        <p:spPr bwMode="auto">
          <a:xfrm>
            <a:off x="581025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6872" name="Line 8">
            <a:extLst>
              <a:ext uri="{FF2B5EF4-FFF2-40B4-BE49-F238E27FC236}">
                <a16:creationId xmlns:a16="http://schemas.microsoft.com/office/drawing/2014/main" id="{DA0F2832-6CE2-4C92-A84C-E7248FCA7823}"/>
              </a:ext>
            </a:extLst>
          </p:cNvPr>
          <p:cNvSpPr>
            <a:spLocks noChangeShapeType="1"/>
          </p:cNvSpPr>
          <p:nvPr/>
        </p:nvSpPr>
        <p:spPr bwMode="auto">
          <a:xfrm flipH="1">
            <a:off x="3733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3" name="Line 9">
            <a:extLst>
              <a:ext uri="{FF2B5EF4-FFF2-40B4-BE49-F238E27FC236}">
                <a16:creationId xmlns:a16="http://schemas.microsoft.com/office/drawing/2014/main" id="{FE1E70B4-DFE1-4F54-BE1F-CC58660BDEF1}"/>
              </a:ext>
            </a:extLst>
          </p:cNvPr>
          <p:cNvSpPr>
            <a:spLocks noChangeShapeType="1"/>
          </p:cNvSpPr>
          <p:nvPr/>
        </p:nvSpPr>
        <p:spPr bwMode="auto">
          <a:xfrm flipH="1">
            <a:off x="6858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4" name="Line 10">
            <a:extLst>
              <a:ext uri="{FF2B5EF4-FFF2-40B4-BE49-F238E27FC236}">
                <a16:creationId xmlns:a16="http://schemas.microsoft.com/office/drawing/2014/main" id="{EBD7780A-4080-4720-A2EE-6A7FC3B2F9B5}"/>
              </a:ext>
            </a:extLst>
          </p:cNvPr>
          <p:cNvSpPr>
            <a:spLocks noChangeShapeType="1"/>
          </p:cNvSpPr>
          <p:nvPr/>
        </p:nvSpPr>
        <p:spPr bwMode="auto">
          <a:xfrm>
            <a:off x="7696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a:extLst>
              <a:ext uri="{FF2B5EF4-FFF2-40B4-BE49-F238E27FC236}">
                <a16:creationId xmlns:a16="http://schemas.microsoft.com/office/drawing/2014/main" id="{0CCA4A76-5BB2-4DB8-BF36-34C90C0E3B39}"/>
              </a:ext>
            </a:extLst>
          </p:cNvPr>
          <p:cNvSpPr>
            <a:spLocks noChangeShapeType="1"/>
          </p:cNvSpPr>
          <p:nvPr/>
        </p:nvSpPr>
        <p:spPr bwMode="auto">
          <a:xfrm>
            <a:off x="4572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Rectangle 12">
            <a:extLst>
              <a:ext uri="{FF2B5EF4-FFF2-40B4-BE49-F238E27FC236}">
                <a16:creationId xmlns:a16="http://schemas.microsoft.com/office/drawing/2014/main" id="{DB0E1BC2-C1BC-493C-BE4F-C650B83A8276}"/>
              </a:ext>
            </a:extLst>
          </p:cNvPr>
          <p:cNvSpPr>
            <a:spLocks noChangeArrowheads="1"/>
          </p:cNvSpPr>
          <p:nvPr/>
        </p:nvSpPr>
        <p:spPr bwMode="auto">
          <a:xfrm>
            <a:off x="3205163"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6877" name="Rectangle 13">
            <a:extLst>
              <a:ext uri="{FF2B5EF4-FFF2-40B4-BE49-F238E27FC236}">
                <a16:creationId xmlns:a16="http://schemas.microsoft.com/office/drawing/2014/main" id="{A82850D1-B9A4-4F04-A0DD-CF26914B3FE6}"/>
              </a:ext>
            </a:extLst>
          </p:cNvPr>
          <p:cNvSpPr>
            <a:spLocks noChangeArrowheads="1"/>
          </p:cNvSpPr>
          <p:nvPr/>
        </p:nvSpPr>
        <p:spPr bwMode="auto">
          <a:xfrm>
            <a:off x="4854575"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6878" name="Rectangle 14">
            <a:extLst>
              <a:ext uri="{FF2B5EF4-FFF2-40B4-BE49-F238E27FC236}">
                <a16:creationId xmlns:a16="http://schemas.microsoft.com/office/drawing/2014/main" id="{71159E20-1254-44EE-9A67-A88F40527882}"/>
              </a:ext>
            </a:extLst>
          </p:cNvPr>
          <p:cNvSpPr>
            <a:spLocks noChangeArrowheads="1"/>
          </p:cNvSpPr>
          <p:nvPr/>
        </p:nvSpPr>
        <p:spPr bwMode="auto">
          <a:xfrm>
            <a:off x="6403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6879" name="Rectangle 15">
            <a:extLst>
              <a:ext uri="{FF2B5EF4-FFF2-40B4-BE49-F238E27FC236}">
                <a16:creationId xmlns:a16="http://schemas.microsoft.com/office/drawing/2014/main" id="{CC079AE5-A223-4854-AEA6-A931201EC9A8}"/>
              </a:ext>
            </a:extLst>
          </p:cNvPr>
          <p:cNvSpPr>
            <a:spLocks noChangeArrowheads="1"/>
          </p:cNvSpPr>
          <p:nvPr/>
        </p:nvSpPr>
        <p:spPr bwMode="auto">
          <a:xfrm>
            <a:off x="8054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6880" name="Rectangle 16">
            <a:extLst>
              <a:ext uri="{FF2B5EF4-FFF2-40B4-BE49-F238E27FC236}">
                <a16:creationId xmlns:a16="http://schemas.microsoft.com/office/drawing/2014/main" id="{481A26FF-49C9-4781-B4C2-0F7DBAA056A9}"/>
              </a:ext>
            </a:extLst>
          </p:cNvPr>
          <p:cNvSpPr>
            <a:spLocks noChangeArrowheads="1"/>
          </p:cNvSpPr>
          <p:nvPr/>
        </p:nvSpPr>
        <p:spPr bwMode="auto">
          <a:xfrm>
            <a:off x="4043363" y="2911475"/>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6881" name="Rectangle 17">
            <a:extLst>
              <a:ext uri="{FF2B5EF4-FFF2-40B4-BE49-F238E27FC236}">
                <a16:creationId xmlns:a16="http://schemas.microsoft.com/office/drawing/2014/main" id="{DB3111CF-DF8E-49D2-BAB8-C024EF7EB611}"/>
              </a:ext>
            </a:extLst>
          </p:cNvPr>
          <p:cNvSpPr>
            <a:spLocks noChangeArrowheads="1"/>
          </p:cNvSpPr>
          <p:nvPr/>
        </p:nvSpPr>
        <p:spPr bwMode="auto">
          <a:xfrm>
            <a:off x="7264400" y="28956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6882" name="Rectangle 18">
            <a:extLst>
              <a:ext uri="{FF2B5EF4-FFF2-40B4-BE49-F238E27FC236}">
                <a16:creationId xmlns:a16="http://schemas.microsoft.com/office/drawing/2014/main" id="{42EAC9DC-2F0F-4817-AEF7-1F8CFA232DED}"/>
              </a:ext>
            </a:extLst>
          </p:cNvPr>
          <p:cNvSpPr>
            <a:spLocks noChangeArrowheads="1"/>
          </p:cNvSpPr>
          <p:nvPr/>
        </p:nvSpPr>
        <p:spPr bwMode="auto">
          <a:xfrm>
            <a:off x="2851151" y="5181600"/>
            <a:ext cx="6142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(1)</a:t>
            </a:r>
          </a:p>
        </p:txBody>
      </p:sp>
      <p:sp>
        <p:nvSpPr>
          <p:cNvPr id="36883" name="Text Box 19">
            <a:extLst>
              <a:ext uri="{FF2B5EF4-FFF2-40B4-BE49-F238E27FC236}">
                <a16:creationId xmlns:a16="http://schemas.microsoft.com/office/drawing/2014/main" id="{7AB9CF7B-990D-4C60-BE4D-05BDF4A66AC8}"/>
              </a:ext>
            </a:extLst>
          </p:cNvPr>
          <p:cNvSpPr txBox="1">
            <a:spLocks noChangeArrowheads="1"/>
          </p:cNvSpPr>
          <p:nvPr/>
        </p:nvSpPr>
        <p:spPr bwMode="auto">
          <a:xfrm rot="17366799">
            <a:off x="3196200" y="4530208"/>
            <a:ext cx="34336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36884" name="Line 20">
            <a:extLst>
              <a:ext uri="{FF2B5EF4-FFF2-40B4-BE49-F238E27FC236}">
                <a16:creationId xmlns:a16="http://schemas.microsoft.com/office/drawing/2014/main" id="{FA866992-D2E1-40B5-BFE9-0AB1DE217213}"/>
              </a:ext>
            </a:extLst>
          </p:cNvPr>
          <p:cNvSpPr>
            <a:spLocks noChangeShapeType="1"/>
          </p:cNvSpPr>
          <p:nvPr/>
        </p:nvSpPr>
        <p:spPr bwMode="auto">
          <a:xfrm>
            <a:off x="2319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5" name="Text Box 21">
            <a:extLst>
              <a:ext uri="{FF2B5EF4-FFF2-40B4-BE49-F238E27FC236}">
                <a16:creationId xmlns:a16="http://schemas.microsoft.com/office/drawing/2014/main" id="{6DDEF18A-15A8-49D2-A84D-2E7409B91AAC}"/>
              </a:ext>
            </a:extLst>
          </p:cNvPr>
          <p:cNvSpPr txBox="1">
            <a:spLocks noChangeArrowheads="1"/>
          </p:cNvSpPr>
          <p:nvPr/>
        </p:nvSpPr>
        <p:spPr bwMode="auto">
          <a:xfrm>
            <a:off x="1600201" y="3581400"/>
            <a:ext cx="85792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h</a:t>
            </a:r>
            <a:r>
              <a:rPr lang="en-US" altLang="en-US">
                <a:solidFill>
                  <a:srgbClr val="009999"/>
                </a:solidFill>
              </a:rPr>
              <a:t> = lg </a:t>
            </a:r>
            <a:r>
              <a:rPr lang="en-US" altLang="en-US" i="1">
                <a:solidFill>
                  <a:srgbClr val="009999"/>
                </a:solidFill>
              </a:rPr>
              <a:t>n</a:t>
            </a:r>
          </a:p>
        </p:txBody>
      </p:sp>
    </p:spTree>
  </p:cSld>
  <p:clrMapOvr>
    <a:masterClrMapping/>
  </p:clrMapOvr>
  <p:transition>
    <p:spli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893833-0C49-4FE2-8C65-BD970C4E48AD}"/>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DB86FB16-B510-4681-9D6D-D02BEB895938}"/>
              </a:ext>
            </a:extLst>
          </p:cNvPr>
          <p:cNvSpPr>
            <a:spLocks noGrp="1"/>
          </p:cNvSpPr>
          <p:nvPr>
            <p:ph sz="quarter" idx="10"/>
          </p:nvPr>
        </p:nvSpPr>
        <p:spPr/>
        <p:txBody>
          <a:bodyPr/>
          <a:lstStyle/>
          <a:p>
            <a:endParaRPr lang="en-US"/>
          </a:p>
        </p:txBody>
      </p:sp>
      <p:sp>
        <p:nvSpPr>
          <p:cNvPr id="32772" name="Rectangle 1028">
            <a:extLst>
              <a:ext uri="{FF2B5EF4-FFF2-40B4-BE49-F238E27FC236}">
                <a16:creationId xmlns:a16="http://schemas.microsoft.com/office/drawing/2014/main" id="{D96182AB-CFD8-47B0-BD51-093CF8164FE5}"/>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32770" name="Line 1026">
            <a:extLst>
              <a:ext uri="{FF2B5EF4-FFF2-40B4-BE49-F238E27FC236}">
                <a16:creationId xmlns:a16="http://schemas.microsoft.com/office/drawing/2014/main" id="{6DE916F2-3196-4C2D-B671-39800F840440}"/>
              </a:ext>
            </a:extLst>
          </p:cNvPr>
          <p:cNvSpPr>
            <a:spLocks noChangeShapeType="1"/>
          </p:cNvSpPr>
          <p:nvPr/>
        </p:nvSpPr>
        <p:spPr bwMode="auto">
          <a:xfrm>
            <a:off x="2319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3" name="Text Box 1029">
            <a:extLst>
              <a:ext uri="{FF2B5EF4-FFF2-40B4-BE49-F238E27FC236}">
                <a16:creationId xmlns:a16="http://schemas.microsoft.com/office/drawing/2014/main" id="{20E53B72-ACDB-4412-B205-326886FBA1B8}"/>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32776" name="Line 1032">
            <a:extLst>
              <a:ext uri="{FF2B5EF4-FFF2-40B4-BE49-F238E27FC236}">
                <a16:creationId xmlns:a16="http://schemas.microsoft.com/office/drawing/2014/main" id="{CE556288-F8FC-4C27-ABF6-B430D394C2B6}"/>
              </a:ext>
            </a:extLst>
          </p:cNvPr>
          <p:cNvSpPr>
            <a:spLocks noChangeShapeType="1"/>
          </p:cNvSpPr>
          <p:nvPr/>
        </p:nvSpPr>
        <p:spPr bwMode="auto">
          <a:xfrm flipH="1">
            <a:off x="3200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Line 1033">
            <a:extLst>
              <a:ext uri="{FF2B5EF4-FFF2-40B4-BE49-F238E27FC236}">
                <a16:creationId xmlns:a16="http://schemas.microsoft.com/office/drawing/2014/main" id="{94A024DE-579A-443F-BD28-5B2EC5525803}"/>
              </a:ext>
            </a:extLst>
          </p:cNvPr>
          <p:cNvSpPr>
            <a:spLocks noChangeShapeType="1"/>
          </p:cNvSpPr>
          <p:nvPr/>
        </p:nvSpPr>
        <p:spPr bwMode="auto">
          <a:xfrm flipH="1">
            <a:off x="4572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8" name="Line 1034">
            <a:extLst>
              <a:ext uri="{FF2B5EF4-FFF2-40B4-BE49-F238E27FC236}">
                <a16:creationId xmlns:a16="http://schemas.microsoft.com/office/drawing/2014/main" id="{53CAE297-F590-4C15-AC9C-1B72CA3E2AD3}"/>
              </a:ext>
            </a:extLst>
          </p:cNvPr>
          <p:cNvSpPr>
            <a:spLocks noChangeShapeType="1"/>
          </p:cNvSpPr>
          <p:nvPr/>
        </p:nvSpPr>
        <p:spPr bwMode="auto">
          <a:xfrm>
            <a:off x="6096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9" name="Rectangle 1035">
            <a:extLst>
              <a:ext uri="{FF2B5EF4-FFF2-40B4-BE49-F238E27FC236}">
                <a16:creationId xmlns:a16="http://schemas.microsoft.com/office/drawing/2014/main" id="{8B2FB360-5F0F-4DDA-915E-422CCCEA468F}"/>
              </a:ext>
            </a:extLst>
          </p:cNvPr>
          <p:cNvSpPr>
            <a:spLocks noChangeArrowheads="1"/>
          </p:cNvSpPr>
          <p:nvPr/>
        </p:nvSpPr>
        <p:spPr bwMode="auto">
          <a:xfrm>
            <a:off x="581025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2780" name="Line 1036">
            <a:extLst>
              <a:ext uri="{FF2B5EF4-FFF2-40B4-BE49-F238E27FC236}">
                <a16:creationId xmlns:a16="http://schemas.microsoft.com/office/drawing/2014/main" id="{2B87E160-AF47-422F-A15D-3BFC024B64F2}"/>
              </a:ext>
            </a:extLst>
          </p:cNvPr>
          <p:cNvSpPr>
            <a:spLocks noChangeShapeType="1"/>
          </p:cNvSpPr>
          <p:nvPr/>
        </p:nvSpPr>
        <p:spPr bwMode="auto">
          <a:xfrm flipH="1">
            <a:off x="3733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Line 1037">
            <a:extLst>
              <a:ext uri="{FF2B5EF4-FFF2-40B4-BE49-F238E27FC236}">
                <a16:creationId xmlns:a16="http://schemas.microsoft.com/office/drawing/2014/main" id="{EDD6BC21-5C07-4B2A-B86A-33254E0F82C3}"/>
              </a:ext>
            </a:extLst>
          </p:cNvPr>
          <p:cNvSpPr>
            <a:spLocks noChangeShapeType="1"/>
          </p:cNvSpPr>
          <p:nvPr/>
        </p:nvSpPr>
        <p:spPr bwMode="auto">
          <a:xfrm flipH="1">
            <a:off x="6858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1038">
            <a:extLst>
              <a:ext uri="{FF2B5EF4-FFF2-40B4-BE49-F238E27FC236}">
                <a16:creationId xmlns:a16="http://schemas.microsoft.com/office/drawing/2014/main" id="{0DE61913-1E32-4935-AD12-A77E7900D200}"/>
              </a:ext>
            </a:extLst>
          </p:cNvPr>
          <p:cNvSpPr>
            <a:spLocks noChangeShapeType="1"/>
          </p:cNvSpPr>
          <p:nvPr/>
        </p:nvSpPr>
        <p:spPr bwMode="auto">
          <a:xfrm>
            <a:off x="7696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039">
            <a:extLst>
              <a:ext uri="{FF2B5EF4-FFF2-40B4-BE49-F238E27FC236}">
                <a16:creationId xmlns:a16="http://schemas.microsoft.com/office/drawing/2014/main" id="{376C132B-906A-406F-862B-C1EB59938D32}"/>
              </a:ext>
            </a:extLst>
          </p:cNvPr>
          <p:cNvSpPr>
            <a:spLocks noChangeShapeType="1"/>
          </p:cNvSpPr>
          <p:nvPr/>
        </p:nvSpPr>
        <p:spPr bwMode="auto">
          <a:xfrm>
            <a:off x="4572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Rectangle 1040">
            <a:extLst>
              <a:ext uri="{FF2B5EF4-FFF2-40B4-BE49-F238E27FC236}">
                <a16:creationId xmlns:a16="http://schemas.microsoft.com/office/drawing/2014/main" id="{F910F57B-0E6C-4BCE-A1BA-9CEDB8D18281}"/>
              </a:ext>
            </a:extLst>
          </p:cNvPr>
          <p:cNvSpPr>
            <a:spLocks noChangeArrowheads="1"/>
          </p:cNvSpPr>
          <p:nvPr/>
        </p:nvSpPr>
        <p:spPr bwMode="auto">
          <a:xfrm>
            <a:off x="3205163"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2785" name="Rectangle 1041">
            <a:extLst>
              <a:ext uri="{FF2B5EF4-FFF2-40B4-BE49-F238E27FC236}">
                <a16:creationId xmlns:a16="http://schemas.microsoft.com/office/drawing/2014/main" id="{76AC8FFE-2E7E-40E5-90EA-303629E17D68}"/>
              </a:ext>
            </a:extLst>
          </p:cNvPr>
          <p:cNvSpPr>
            <a:spLocks noChangeArrowheads="1"/>
          </p:cNvSpPr>
          <p:nvPr/>
        </p:nvSpPr>
        <p:spPr bwMode="auto">
          <a:xfrm>
            <a:off x="4854575"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2786" name="Rectangle 1042">
            <a:extLst>
              <a:ext uri="{FF2B5EF4-FFF2-40B4-BE49-F238E27FC236}">
                <a16:creationId xmlns:a16="http://schemas.microsoft.com/office/drawing/2014/main" id="{3AEA0280-9D1B-435D-A030-2CBB1A4470A4}"/>
              </a:ext>
            </a:extLst>
          </p:cNvPr>
          <p:cNvSpPr>
            <a:spLocks noChangeArrowheads="1"/>
          </p:cNvSpPr>
          <p:nvPr/>
        </p:nvSpPr>
        <p:spPr bwMode="auto">
          <a:xfrm>
            <a:off x="6403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2787" name="Rectangle 1043">
            <a:extLst>
              <a:ext uri="{FF2B5EF4-FFF2-40B4-BE49-F238E27FC236}">
                <a16:creationId xmlns:a16="http://schemas.microsoft.com/office/drawing/2014/main" id="{A0DB8703-9A41-4EAC-9AF0-0EE884BE4601}"/>
              </a:ext>
            </a:extLst>
          </p:cNvPr>
          <p:cNvSpPr>
            <a:spLocks noChangeArrowheads="1"/>
          </p:cNvSpPr>
          <p:nvPr/>
        </p:nvSpPr>
        <p:spPr bwMode="auto">
          <a:xfrm>
            <a:off x="8054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2788" name="Rectangle 1044">
            <a:extLst>
              <a:ext uri="{FF2B5EF4-FFF2-40B4-BE49-F238E27FC236}">
                <a16:creationId xmlns:a16="http://schemas.microsoft.com/office/drawing/2014/main" id="{3D6CF89D-127D-4D36-9AB0-FD4E16F80BB8}"/>
              </a:ext>
            </a:extLst>
          </p:cNvPr>
          <p:cNvSpPr>
            <a:spLocks noChangeArrowheads="1"/>
          </p:cNvSpPr>
          <p:nvPr/>
        </p:nvSpPr>
        <p:spPr bwMode="auto">
          <a:xfrm>
            <a:off x="4043363" y="2911475"/>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2789" name="Rectangle 1045">
            <a:extLst>
              <a:ext uri="{FF2B5EF4-FFF2-40B4-BE49-F238E27FC236}">
                <a16:creationId xmlns:a16="http://schemas.microsoft.com/office/drawing/2014/main" id="{35C42197-4D70-4A57-A370-2232C72570E5}"/>
              </a:ext>
            </a:extLst>
          </p:cNvPr>
          <p:cNvSpPr>
            <a:spLocks noChangeArrowheads="1"/>
          </p:cNvSpPr>
          <p:nvPr/>
        </p:nvSpPr>
        <p:spPr bwMode="auto">
          <a:xfrm>
            <a:off x="7264400" y="28956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2790" name="Rectangle 1046">
            <a:extLst>
              <a:ext uri="{FF2B5EF4-FFF2-40B4-BE49-F238E27FC236}">
                <a16:creationId xmlns:a16="http://schemas.microsoft.com/office/drawing/2014/main" id="{782DFB84-56CD-4DEA-8764-2B243D1E81F8}"/>
              </a:ext>
            </a:extLst>
          </p:cNvPr>
          <p:cNvSpPr>
            <a:spLocks noChangeArrowheads="1"/>
          </p:cNvSpPr>
          <p:nvPr/>
        </p:nvSpPr>
        <p:spPr bwMode="auto">
          <a:xfrm>
            <a:off x="2851151" y="5181600"/>
            <a:ext cx="6142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(1)</a:t>
            </a:r>
          </a:p>
        </p:txBody>
      </p:sp>
      <p:sp>
        <p:nvSpPr>
          <p:cNvPr id="32791" name="Text Box 1047">
            <a:extLst>
              <a:ext uri="{FF2B5EF4-FFF2-40B4-BE49-F238E27FC236}">
                <a16:creationId xmlns:a16="http://schemas.microsoft.com/office/drawing/2014/main" id="{2970A802-BE2F-46B4-BF81-4A51D32F2700}"/>
              </a:ext>
            </a:extLst>
          </p:cNvPr>
          <p:cNvSpPr txBox="1">
            <a:spLocks noChangeArrowheads="1"/>
          </p:cNvSpPr>
          <p:nvPr/>
        </p:nvSpPr>
        <p:spPr bwMode="auto">
          <a:xfrm rot="17366799">
            <a:off x="3196200" y="4530208"/>
            <a:ext cx="34336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32792" name="Text Box 1048">
            <a:extLst>
              <a:ext uri="{FF2B5EF4-FFF2-40B4-BE49-F238E27FC236}">
                <a16:creationId xmlns:a16="http://schemas.microsoft.com/office/drawing/2014/main" id="{E7BA6524-D2C7-4CEA-8E8F-EC897988990A}"/>
              </a:ext>
            </a:extLst>
          </p:cNvPr>
          <p:cNvSpPr txBox="1">
            <a:spLocks noChangeArrowheads="1"/>
          </p:cNvSpPr>
          <p:nvPr/>
        </p:nvSpPr>
        <p:spPr bwMode="auto">
          <a:xfrm>
            <a:off x="1600201" y="3581400"/>
            <a:ext cx="85792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h</a:t>
            </a:r>
            <a:r>
              <a:rPr lang="en-US" altLang="en-US">
                <a:solidFill>
                  <a:srgbClr val="009999"/>
                </a:solidFill>
              </a:rPr>
              <a:t> = lg </a:t>
            </a:r>
            <a:r>
              <a:rPr lang="en-US" altLang="en-US" i="1">
                <a:solidFill>
                  <a:srgbClr val="009999"/>
                </a:solidFill>
              </a:rPr>
              <a:t>n</a:t>
            </a:r>
          </a:p>
        </p:txBody>
      </p:sp>
      <p:sp>
        <p:nvSpPr>
          <p:cNvPr id="32793" name="Line 1049">
            <a:extLst>
              <a:ext uri="{FF2B5EF4-FFF2-40B4-BE49-F238E27FC236}">
                <a16:creationId xmlns:a16="http://schemas.microsoft.com/office/drawing/2014/main" id="{3C0AC3CD-E44B-4205-A94D-3471E88C4D39}"/>
              </a:ext>
            </a:extLst>
          </p:cNvPr>
          <p:cNvSpPr>
            <a:spLocks noChangeShapeType="1"/>
          </p:cNvSpPr>
          <p:nvPr/>
        </p:nvSpPr>
        <p:spPr bwMode="auto">
          <a:xfrm>
            <a:off x="6553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94" name="Rectangle 1050">
            <a:extLst>
              <a:ext uri="{FF2B5EF4-FFF2-40B4-BE49-F238E27FC236}">
                <a16:creationId xmlns:a16="http://schemas.microsoft.com/office/drawing/2014/main" id="{A9699BA5-6E09-47A0-BE03-F535F6CF054B}"/>
              </a:ext>
            </a:extLst>
          </p:cNvPr>
          <p:cNvSpPr>
            <a:spLocks noChangeArrowheads="1"/>
          </p:cNvSpPr>
          <p:nvPr/>
        </p:nvSpPr>
        <p:spPr bwMode="auto">
          <a:xfrm>
            <a:off x="952500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7432" name="Picture 8" descr="graph_O"/>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7249995" y="1208087"/>
            <a:ext cx="4502389"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7426" name="Rectangle 2"/>
          <p:cNvSpPr>
            <a:spLocks noGrp="1" noChangeArrowheads="1"/>
          </p:cNvSpPr>
          <p:nvPr>
            <p:ph type="title" idx="4294967295"/>
          </p:nvPr>
        </p:nvSpPr>
        <p:spPr>
          <a:xfrm>
            <a:off x="0" y="365125"/>
            <a:ext cx="10515600" cy="1325563"/>
          </a:xfrm>
        </p:spPr>
        <p:txBody>
          <a:bodyPr/>
          <a:lstStyle/>
          <a:p>
            <a:r>
              <a:rPr lang="en-US" altLang="en-US" i="1" dirty="0">
                <a:sym typeface="Symbol" panose="05050102010706020507" pitchFamily="18" charset="2"/>
              </a:rPr>
              <a:t>Asymptotic Notation - O</a:t>
            </a:r>
            <a:r>
              <a:rPr lang="en-US" altLang="en-US" dirty="0">
                <a:sym typeface="Symbol" panose="05050102010706020507" pitchFamily="18" charset="2"/>
              </a:rPr>
              <a:t>-notation</a:t>
            </a:r>
          </a:p>
        </p:txBody>
      </p:sp>
      <p:sp>
        <p:nvSpPr>
          <p:cNvPr id="487428" name="Rectangle 4"/>
          <p:cNvSpPr>
            <a:spLocks noChangeArrowheads="1"/>
          </p:cNvSpPr>
          <p:nvPr/>
        </p:nvSpPr>
        <p:spPr bwMode="auto">
          <a:xfrm>
            <a:off x="1774825" y="1954213"/>
            <a:ext cx="4870450" cy="1898650"/>
          </a:xfrm>
          <a:prstGeom prst="rect">
            <a:avLst/>
          </a:prstGeom>
          <a:solidFill>
            <a:srgbClr val="CCECFF"/>
          </a:solidFill>
          <a:ln w="190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Aft>
                <a:spcPct val="20000"/>
              </a:spcAft>
              <a:buClr>
                <a:srgbClr val="FF6600"/>
              </a:buClr>
              <a:buSzPct val="80000"/>
              <a:buFont typeface="Wingdings" panose="05000000000000000000" pitchFamily="2" charset="2"/>
              <a:buNone/>
            </a:pPr>
            <a:r>
              <a:rPr kumimoji="1" lang="en-US" altLang="en-US" sz="2600" b="1" i="1" dirty="0">
                <a:solidFill>
                  <a:schemeClr val="accent1"/>
                </a:solidFill>
                <a:sym typeface="Symbol" panose="05050102010706020507" pitchFamily="18" charset="2"/>
              </a:rPr>
              <a:t>O</a:t>
            </a:r>
            <a:r>
              <a:rPr kumimoji="1" lang="en-US" altLang="en-US" sz="2600" b="1" dirty="0">
                <a:solidFill>
                  <a:schemeClr val="accent1"/>
                </a:solidFill>
              </a:rPr>
              <a:t>(</a:t>
            </a:r>
            <a:r>
              <a:rPr kumimoji="1" lang="en-US" altLang="en-US" sz="2600" b="1" i="1" dirty="0">
                <a:solidFill>
                  <a:schemeClr val="accent1"/>
                </a:solidFill>
              </a:rPr>
              <a:t>g</a:t>
            </a:r>
            <a:r>
              <a:rPr kumimoji="1" lang="en-US" altLang="en-US" sz="2600" b="1" dirty="0">
                <a:solidFill>
                  <a:schemeClr val="accent1"/>
                </a:solidFill>
              </a:rPr>
              <a:t>(</a:t>
            </a:r>
            <a:r>
              <a:rPr kumimoji="1" lang="en-US" altLang="en-US" sz="2600" b="1" i="1" dirty="0">
                <a:solidFill>
                  <a:schemeClr val="accent1"/>
                </a:solidFill>
              </a:rPr>
              <a:t>n</a:t>
            </a:r>
            <a:r>
              <a:rPr kumimoji="1" lang="en-US" altLang="en-US" sz="2600" b="1" dirty="0">
                <a:solidFill>
                  <a:schemeClr val="accent1"/>
                </a:solidFill>
              </a:rPr>
              <a:t>)) =</a:t>
            </a:r>
            <a:r>
              <a:rPr kumimoji="1" lang="en-US" altLang="en-US" sz="2600" b="1" dirty="0">
                <a:solidFill>
                  <a:schemeClr val="hlink"/>
                </a:solidFill>
              </a:rPr>
              <a:t> </a:t>
            </a:r>
            <a:r>
              <a:rPr kumimoji="1" lang="en-US" altLang="en-US" sz="3000" b="1" dirty="0">
                <a:solidFill>
                  <a:schemeClr val="hlink"/>
                </a:solidFill>
              </a:rPr>
              <a:t>{</a:t>
            </a:r>
            <a:r>
              <a:rPr kumimoji="1" lang="en-US" altLang="en-US" sz="2600" b="1" i="1" dirty="0">
                <a:solidFill>
                  <a:schemeClr val="hlink"/>
                </a:solidFill>
              </a:rPr>
              <a:t>f</a:t>
            </a:r>
            <a:r>
              <a:rPr kumimoji="1" lang="en-US" altLang="en-US" sz="2600" b="1" dirty="0">
                <a:solidFill>
                  <a:schemeClr val="hlink"/>
                </a:solidFill>
              </a:rPr>
              <a:t>(</a:t>
            </a:r>
            <a:r>
              <a:rPr kumimoji="1" lang="en-US" altLang="en-US" sz="2600" b="1" i="1" dirty="0">
                <a:solidFill>
                  <a:schemeClr val="hlink"/>
                </a:solidFill>
              </a:rPr>
              <a:t>n</a:t>
            </a:r>
            <a:r>
              <a:rPr kumimoji="1" lang="en-US" altLang="en-US" sz="2600" b="1" dirty="0">
                <a:solidFill>
                  <a:schemeClr val="hlink"/>
                </a:solidFill>
              </a:rPr>
              <a:t>) : </a:t>
            </a:r>
            <a:br>
              <a:rPr kumimoji="1" lang="en-US" altLang="en-US" sz="2600" b="1" dirty="0">
                <a:solidFill>
                  <a:schemeClr val="hlink"/>
                </a:solidFill>
              </a:rPr>
            </a:br>
            <a:r>
              <a:rPr kumimoji="1" lang="en-US" altLang="en-US" sz="2600" b="1" dirty="0">
                <a:solidFill>
                  <a:srgbClr val="FF3300"/>
                </a:solidFill>
                <a:sym typeface="Symbol" panose="05050102010706020507" pitchFamily="18" charset="2"/>
              </a:rPr>
              <a:t> </a:t>
            </a:r>
            <a:r>
              <a:rPr kumimoji="1" lang="en-US" altLang="en-US" sz="2600" b="1" dirty="0">
                <a:solidFill>
                  <a:srgbClr val="FF3300"/>
                </a:solidFill>
              </a:rPr>
              <a:t>positive constants </a:t>
            </a:r>
            <a:r>
              <a:rPr kumimoji="1" lang="en-US" altLang="en-US" sz="2600" b="1" i="1" dirty="0">
                <a:solidFill>
                  <a:srgbClr val="FF3300"/>
                </a:solidFill>
              </a:rPr>
              <a:t>c</a:t>
            </a:r>
            <a:r>
              <a:rPr kumimoji="1" lang="en-US" altLang="en-US" sz="2600" b="1" dirty="0">
                <a:solidFill>
                  <a:srgbClr val="FF3300"/>
                </a:solidFill>
              </a:rPr>
              <a:t> and </a:t>
            </a:r>
            <a:r>
              <a:rPr kumimoji="1" lang="en-US" altLang="en-US" sz="2600" b="1" i="1" dirty="0">
                <a:solidFill>
                  <a:srgbClr val="FF3300"/>
                </a:solidFill>
              </a:rPr>
              <a:t>n</a:t>
            </a:r>
            <a:r>
              <a:rPr kumimoji="1" lang="en-US" altLang="en-US" sz="2600" b="1" baseline="-25000" dirty="0">
                <a:solidFill>
                  <a:srgbClr val="FF3300"/>
                </a:solidFill>
              </a:rPr>
              <a:t>0,</a:t>
            </a:r>
            <a:r>
              <a:rPr kumimoji="1" lang="en-US" altLang="en-US" sz="2600" b="1" dirty="0">
                <a:solidFill>
                  <a:schemeClr val="hlink"/>
                </a:solidFill>
              </a:rPr>
              <a:t> </a:t>
            </a:r>
            <a:r>
              <a:rPr kumimoji="1" lang="en-US" altLang="en-US" sz="2600" b="1" dirty="0">
                <a:solidFill>
                  <a:srgbClr val="CC0000"/>
                </a:solidFill>
              </a:rPr>
              <a:t>such that </a:t>
            </a:r>
            <a:r>
              <a:rPr kumimoji="1" lang="en-US" altLang="en-US" b="1" dirty="0">
                <a:solidFill>
                  <a:srgbClr val="CC0000"/>
                </a:solidFill>
                <a:sym typeface="Symbol" panose="05050102010706020507" pitchFamily="18" charset="2"/>
              </a:rPr>
              <a:t></a:t>
            </a:r>
            <a:r>
              <a:rPr kumimoji="1" lang="en-US" altLang="en-US" b="1" i="1" dirty="0">
                <a:solidFill>
                  <a:srgbClr val="CC0000"/>
                </a:solidFill>
              </a:rPr>
              <a:t>n </a:t>
            </a:r>
            <a:r>
              <a:rPr kumimoji="1" lang="en-US" altLang="en-US" b="1" dirty="0">
                <a:solidFill>
                  <a:srgbClr val="CC0000"/>
                </a:solidFill>
                <a:sym typeface="Symbol" panose="05050102010706020507" pitchFamily="18" charset="2"/>
              </a:rPr>
              <a:t></a:t>
            </a:r>
            <a:r>
              <a:rPr kumimoji="1" lang="en-US" altLang="en-US" b="1" i="1" dirty="0">
                <a:solidFill>
                  <a:srgbClr val="CC0000"/>
                </a:solidFill>
              </a:rPr>
              <a:t>  n</a:t>
            </a:r>
            <a:r>
              <a:rPr kumimoji="1" lang="en-US" altLang="en-US" b="1" baseline="-25000" dirty="0">
                <a:solidFill>
                  <a:srgbClr val="CC0000"/>
                </a:solidFill>
              </a:rPr>
              <a:t>0</a:t>
            </a:r>
            <a:r>
              <a:rPr kumimoji="1" lang="en-US" altLang="en-US" dirty="0">
                <a:solidFill>
                  <a:srgbClr val="CC0000"/>
                </a:solidFill>
              </a:rPr>
              <a:t>,</a:t>
            </a:r>
            <a:endParaRPr kumimoji="1" lang="en-US" altLang="en-US" sz="2600" b="1" dirty="0">
              <a:solidFill>
                <a:srgbClr val="CC0000"/>
              </a:solidFill>
            </a:endParaRPr>
          </a:p>
          <a:p>
            <a:pPr>
              <a:spcAft>
                <a:spcPct val="20000"/>
              </a:spcAft>
              <a:buClr>
                <a:srgbClr val="FF6600"/>
              </a:buClr>
              <a:buSzPct val="80000"/>
              <a:buFont typeface="Wingdings" panose="05000000000000000000" pitchFamily="2" charset="2"/>
              <a:buNone/>
            </a:pPr>
            <a:r>
              <a:rPr kumimoji="1" lang="en-US" altLang="en-US" sz="2200" b="1" dirty="0">
                <a:solidFill>
                  <a:schemeClr val="hlink"/>
                </a:solidFill>
              </a:rPr>
              <a:t>we have</a:t>
            </a:r>
            <a:r>
              <a:rPr kumimoji="1" lang="en-US" altLang="en-US" sz="2600" b="1" dirty="0">
                <a:solidFill>
                  <a:schemeClr val="hlink"/>
                </a:solidFill>
              </a:rPr>
              <a:t> 0 </a:t>
            </a:r>
            <a:r>
              <a:rPr kumimoji="1" lang="en-US" altLang="en-US" sz="2600" b="1" dirty="0">
                <a:solidFill>
                  <a:schemeClr val="hlink"/>
                </a:solidFill>
                <a:sym typeface="Symbol" panose="05050102010706020507" pitchFamily="18" charset="2"/>
              </a:rPr>
              <a:t></a:t>
            </a:r>
            <a:r>
              <a:rPr kumimoji="1" lang="en-US" altLang="en-US" sz="2600" b="1" dirty="0">
                <a:solidFill>
                  <a:schemeClr val="hlink"/>
                </a:solidFill>
              </a:rPr>
              <a:t>  </a:t>
            </a:r>
            <a:r>
              <a:rPr kumimoji="1" lang="en-US" altLang="en-US" sz="2600" b="1" i="1" dirty="0">
                <a:solidFill>
                  <a:schemeClr val="hlink"/>
                </a:solidFill>
              </a:rPr>
              <a:t>f</a:t>
            </a:r>
            <a:r>
              <a:rPr kumimoji="1" lang="en-US" altLang="en-US" sz="2600" b="1" dirty="0">
                <a:solidFill>
                  <a:schemeClr val="hlink"/>
                </a:solidFill>
              </a:rPr>
              <a:t>(</a:t>
            </a:r>
            <a:r>
              <a:rPr kumimoji="1" lang="en-US" altLang="en-US" sz="2600" b="1" i="1" dirty="0">
                <a:solidFill>
                  <a:schemeClr val="hlink"/>
                </a:solidFill>
              </a:rPr>
              <a:t>n</a:t>
            </a:r>
            <a:r>
              <a:rPr kumimoji="1" lang="en-US" altLang="en-US" sz="2600" b="1" dirty="0">
                <a:solidFill>
                  <a:schemeClr val="hlink"/>
                </a:solidFill>
              </a:rPr>
              <a:t>)</a:t>
            </a:r>
            <a:r>
              <a:rPr kumimoji="1" lang="en-US" altLang="en-US" sz="2600" b="1" i="1" dirty="0">
                <a:solidFill>
                  <a:schemeClr val="hlink"/>
                </a:solidFill>
              </a:rPr>
              <a:t> </a:t>
            </a:r>
            <a:r>
              <a:rPr kumimoji="1" lang="en-US" altLang="en-US" sz="2600" b="1" dirty="0">
                <a:solidFill>
                  <a:schemeClr val="hlink"/>
                </a:solidFill>
                <a:sym typeface="Symbol" panose="05050102010706020507" pitchFamily="18" charset="2"/>
              </a:rPr>
              <a:t></a:t>
            </a:r>
            <a:r>
              <a:rPr kumimoji="1" lang="en-US" altLang="en-US" sz="2600" b="1" dirty="0">
                <a:solidFill>
                  <a:schemeClr val="hlink"/>
                </a:solidFill>
              </a:rPr>
              <a:t> c</a:t>
            </a:r>
            <a:r>
              <a:rPr kumimoji="1" lang="en-US" altLang="en-US" sz="2600" b="1" i="1" dirty="0">
                <a:solidFill>
                  <a:schemeClr val="hlink"/>
                </a:solidFill>
              </a:rPr>
              <a:t>g</a:t>
            </a:r>
            <a:r>
              <a:rPr kumimoji="1" lang="en-US" altLang="en-US" sz="2600" b="1" dirty="0">
                <a:solidFill>
                  <a:schemeClr val="hlink"/>
                </a:solidFill>
              </a:rPr>
              <a:t>(</a:t>
            </a:r>
            <a:r>
              <a:rPr kumimoji="1" lang="en-US" altLang="en-US" sz="2600" b="1" i="1" dirty="0">
                <a:solidFill>
                  <a:schemeClr val="hlink"/>
                </a:solidFill>
              </a:rPr>
              <a:t>n</a:t>
            </a:r>
            <a:r>
              <a:rPr kumimoji="1" lang="en-US" altLang="en-US" sz="2600" b="1" dirty="0">
                <a:solidFill>
                  <a:schemeClr val="hlink"/>
                </a:solidFill>
              </a:rPr>
              <a:t>) </a:t>
            </a:r>
            <a:r>
              <a:rPr kumimoji="1" lang="en-US" altLang="en-US" sz="3000" b="1" dirty="0">
                <a:solidFill>
                  <a:schemeClr val="hlink"/>
                </a:solidFill>
              </a:rPr>
              <a:t>}</a:t>
            </a:r>
          </a:p>
        </p:txBody>
      </p:sp>
      <p:sp>
        <p:nvSpPr>
          <p:cNvPr id="487429" name="Rectangle 5"/>
          <p:cNvSpPr>
            <a:spLocks noChangeArrowheads="1"/>
          </p:cNvSpPr>
          <p:nvPr/>
        </p:nvSpPr>
        <p:spPr bwMode="auto">
          <a:xfrm>
            <a:off x="1787526" y="1068389"/>
            <a:ext cx="51974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Aft>
                <a:spcPct val="20000"/>
              </a:spcAft>
              <a:buClr>
                <a:srgbClr val="FF6600"/>
              </a:buClr>
              <a:buSzPct val="80000"/>
              <a:buFont typeface="Wingdings" panose="05000000000000000000" pitchFamily="2" charset="2"/>
              <a:buNone/>
            </a:pPr>
            <a:r>
              <a:rPr kumimoji="1" lang="en-US" altLang="en-US" sz="2600"/>
              <a:t>For function </a:t>
            </a:r>
            <a:r>
              <a:rPr kumimoji="1" lang="en-US" altLang="en-US" sz="2600" i="1"/>
              <a:t>g</a:t>
            </a:r>
            <a:r>
              <a:rPr kumimoji="1" lang="en-US" altLang="en-US" sz="2600"/>
              <a:t>(</a:t>
            </a:r>
            <a:r>
              <a:rPr kumimoji="1" lang="en-US" altLang="en-US" sz="2600" i="1"/>
              <a:t>n</a:t>
            </a:r>
            <a:r>
              <a:rPr kumimoji="1" lang="en-US" altLang="en-US" sz="2600"/>
              <a:t>), we define </a:t>
            </a:r>
            <a:r>
              <a:rPr kumimoji="1" lang="en-US" altLang="en-US" sz="2600" i="1">
                <a:sym typeface="Symbol" panose="05050102010706020507" pitchFamily="18" charset="2"/>
              </a:rPr>
              <a:t>O</a:t>
            </a:r>
            <a:r>
              <a:rPr kumimoji="1" lang="en-US" altLang="en-US" sz="2600"/>
              <a:t>(</a:t>
            </a:r>
            <a:r>
              <a:rPr kumimoji="1" lang="en-US" altLang="en-US" sz="2600" i="1"/>
              <a:t>g</a:t>
            </a:r>
            <a:r>
              <a:rPr kumimoji="1" lang="en-US" altLang="en-US" sz="2600"/>
              <a:t>(</a:t>
            </a:r>
            <a:r>
              <a:rPr kumimoji="1" lang="en-US" altLang="en-US" sz="2600" i="1"/>
              <a:t>n</a:t>
            </a:r>
            <a:r>
              <a:rPr kumimoji="1" lang="en-US" altLang="en-US" sz="2600"/>
              <a:t>)), big-O of </a:t>
            </a:r>
            <a:r>
              <a:rPr kumimoji="1" lang="en-US" altLang="en-US" sz="2600" i="1"/>
              <a:t>n</a:t>
            </a:r>
            <a:r>
              <a:rPr kumimoji="1" lang="en-US" altLang="en-US" sz="2600"/>
              <a:t>, as the set:</a:t>
            </a:r>
          </a:p>
        </p:txBody>
      </p:sp>
      <p:sp>
        <p:nvSpPr>
          <p:cNvPr id="487434" name="Rectangle 10"/>
          <p:cNvSpPr>
            <a:spLocks noChangeArrowheads="1"/>
          </p:cNvSpPr>
          <p:nvPr/>
        </p:nvSpPr>
        <p:spPr bwMode="auto">
          <a:xfrm>
            <a:off x="1695451" y="5160963"/>
            <a:ext cx="6018213"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en-US" sz="2600" b="1" i="1" dirty="0"/>
              <a:t>g</a:t>
            </a:r>
            <a:r>
              <a:rPr kumimoji="1" lang="en-US" altLang="en-US" sz="2600" b="1" dirty="0"/>
              <a:t>(</a:t>
            </a:r>
            <a:r>
              <a:rPr kumimoji="1" lang="en-US" altLang="en-US" sz="2600" b="1" i="1" dirty="0"/>
              <a:t>n</a:t>
            </a:r>
            <a:r>
              <a:rPr kumimoji="1" lang="en-US" altLang="en-US" sz="2600" b="1" dirty="0"/>
              <a:t>) is an </a:t>
            </a:r>
            <a:r>
              <a:rPr kumimoji="1" lang="en-US" altLang="en-US" sz="2600" b="1" i="1" dirty="0">
                <a:solidFill>
                  <a:srgbClr val="CC0000"/>
                </a:solidFill>
              </a:rPr>
              <a:t>asymptotic upper bound</a:t>
            </a:r>
            <a:r>
              <a:rPr kumimoji="1" lang="en-US" altLang="en-US" sz="2600" b="1" dirty="0"/>
              <a:t> for </a:t>
            </a:r>
            <a:r>
              <a:rPr kumimoji="1" lang="en-US" altLang="en-US" sz="2600" b="1" i="1" dirty="0"/>
              <a:t>f</a:t>
            </a:r>
            <a:r>
              <a:rPr kumimoji="1" lang="en-US" altLang="en-US" sz="2600" b="1" dirty="0"/>
              <a:t>(</a:t>
            </a:r>
            <a:r>
              <a:rPr kumimoji="1" lang="en-US" altLang="en-US" sz="2600" b="1" i="1" dirty="0"/>
              <a:t>n</a:t>
            </a:r>
            <a:r>
              <a:rPr kumimoji="1" lang="en-US" altLang="en-US" sz="2600" b="1" dirty="0"/>
              <a:t>).</a:t>
            </a:r>
          </a:p>
        </p:txBody>
      </p:sp>
      <p:sp>
        <p:nvSpPr>
          <p:cNvPr id="487435" name="Text Box 11"/>
          <p:cNvSpPr txBox="1">
            <a:spLocks noChangeArrowheads="1"/>
          </p:cNvSpPr>
          <p:nvPr/>
        </p:nvSpPr>
        <p:spPr bwMode="auto">
          <a:xfrm>
            <a:off x="1695451" y="3905250"/>
            <a:ext cx="454977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dirty="0"/>
              <a:t>Intuitively</a:t>
            </a:r>
            <a:r>
              <a:rPr lang="en-US" altLang="en-US" dirty="0"/>
              <a:t>: Set of all functions whose </a:t>
            </a:r>
            <a:r>
              <a:rPr lang="en-US" altLang="en-US" i="1" dirty="0"/>
              <a:t>rate of growth</a:t>
            </a:r>
            <a:r>
              <a:rPr lang="en-US" altLang="en-US" dirty="0"/>
              <a:t> is the same as or lower than that of </a:t>
            </a:r>
            <a:r>
              <a:rPr lang="en-US" altLang="en-US" i="1" dirty="0"/>
              <a:t>g</a:t>
            </a:r>
            <a:r>
              <a:rPr lang="en-US" altLang="en-US" dirty="0"/>
              <a:t>(</a:t>
            </a:r>
            <a:r>
              <a:rPr lang="en-US" altLang="en-US" i="1" dirty="0"/>
              <a:t>n</a:t>
            </a:r>
            <a:r>
              <a:rPr lang="en-US" altLang="en-US" dirty="0"/>
              <a:t>).</a:t>
            </a:r>
          </a:p>
        </p:txBody>
      </p:sp>
      <p:sp>
        <p:nvSpPr>
          <p:cNvPr id="487436" name="Text Box 12"/>
          <p:cNvSpPr txBox="1">
            <a:spLocks noChangeArrowheads="1"/>
          </p:cNvSpPr>
          <p:nvPr/>
        </p:nvSpPr>
        <p:spPr bwMode="auto">
          <a:xfrm>
            <a:off x="1787526" y="5649914"/>
            <a:ext cx="4549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solidFill>
                  <a:schemeClr val="hlink"/>
                </a:solidFill>
              </a:rPr>
              <a:t>f</a:t>
            </a:r>
            <a:r>
              <a:rPr lang="en-US" altLang="en-US" b="1">
                <a:solidFill>
                  <a:schemeClr val="hlink"/>
                </a:solidFill>
              </a:rPr>
              <a:t>(</a:t>
            </a:r>
            <a:r>
              <a:rPr lang="en-US" altLang="en-US" b="1" i="1">
                <a:solidFill>
                  <a:schemeClr val="hlink"/>
                </a:solidFill>
              </a:rPr>
              <a:t>n</a:t>
            </a:r>
            <a:r>
              <a:rPr lang="en-US" altLang="en-US" b="1">
                <a:solidFill>
                  <a:schemeClr val="hlink"/>
                </a:solidFill>
              </a:rPr>
              <a:t>) = </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  </a:t>
            </a:r>
            <a:r>
              <a:rPr lang="en-US" altLang="en-US" b="1" i="1">
                <a:solidFill>
                  <a:schemeClr val="hlink"/>
                </a:solidFill>
              </a:rPr>
              <a:t>f</a:t>
            </a:r>
            <a:r>
              <a:rPr lang="en-US" altLang="en-US" b="1">
                <a:solidFill>
                  <a:schemeClr val="hlink"/>
                </a:solidFill>
              </a:rPr>
              <a:t>(</a:t>
            </a:r>
            <a:r>
              <a:rPr lang="en-US" altLang="en-US" b="1" i="1">
                <a:solidFill>
                  <a:schemeClr val="hlink"/>
                </a:solidFill>
              </a:rPr>
              <a:t>n</a:t>
            </a:r>
            <a:r>
              <a:rPr lang="en-US" altLang="en-US" b="1">
                <a:solidFill>
                  <a:schemeClr val="hlink"/>
                </a:solidFill>
              </a:rPr>
              <a:t>) = </a:t>
            </a:r>
            <a:r>
              <a:rPr lang="en-US" altLang="en-US" b="1" i="1">
                <a:solidFill>
                  <a:schemeClr val="hlink"/>
                </a:solidFill>
                <a:sym typeface="Symbol" panose="05050102010706020507" pitchFamily="18" charset="2"/>
              </a:rPr>
              <a:t>O</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a:t>
            </a:r>
          </a:p>
          <a:p>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   </a:t>
            </a:r>
            <a:r>
              <a:rPr lang="en-US" altLang="en-US" b="1" i="1">
                <a:solidFill>
                  <a:schemeClr val="hlink"/>
                </a:solidFill>
                <a:sym typeface="Symbol" panose="05050102010706020507" pitchFamily="18" charset="2"/>
              </a:rPr>
              <a:t>O</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a:t>
            </a:r>
          </a:p>
        </p:txBody>
      </p:sp>
    </p:spTree>
    <p:extLst>
      <p:ext uri="{BB962C8B-B14F-4D97-AF65-F5344CB8AC3E}">
        <p14:creationId xmlns:p14="http://schemas.microsoft.com/office/powerpoint/2010/main" val="4092229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E8A00F-0E43-4339-8F1B-9973EAB46F32}"/>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2C241E70-85A0-4146-A2D8-A2C8DDA7B12F}"/>
              </a:ext>
            </a:extLst>
          </p:cNvPr>
          <p:cNvSpPr>
            <a:spLocks noGrp="1"/>
          </p:cNvSpPr>
          <p:nvPr>
            <p:ph sz="quarter" idx="10"/>
          </p:nvPr>
        </p:nvSpPr>
        <p:spPr/>
        <p:txBody>
          <a:bodyPr/>
          <a:lstStyle/>
          <a:p>
            <a:endParaRPr lang="en-US"/>
          </a:p>
        </p:txBody>
      </p:sp>
      <p:sp>
        <p:nvSpPr>
          <p:cNvPr id="61443" name="Rectangle 3">
            <a:extLst>
              <a:ext uri="{FF2B5EF4-FFF2-40B4-BE49-F238E27FC236}">
                <a16:creationId xmlns:a16="http://schemas.microsoft.com/office/drawing/2014/main" id="{BB68F663-1624-46EA-B2C9-FEE5E76B1687}"/>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61442" name="Line 2">
            <a:extLst>
              <a:ext uri="{FF2B5EF4-FFF2-40B4-BE49-F238E27FC236}">
                <a16:creationId xmlns:a16="http://schemas.microsoft.com/office/drawing/2014/main" id="{4EDA1191-15A6-40C9-9F44-AF0D046FDF65}"/>
              </a:ext>
            </a:extLst>
          </p:cNvPr>
          <p:cNvSpPr>
            <a:spLocks noChangeShapeType="1"/>
          </p:cNvSpPr>
          <p:nvPr/>
        </p:nvSpPr>
        <p:spPr bwMode="auto">
          <a:xfrm>
            <a:off x="2319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4" name="Text Box 4">
            <a:extLst>
              <a:ext uri="{FF2B5EF4-FFF2-40B4-BE49-F238E27FC236}">
                <a16:creationId xmlns:a16="http://schemas.microsoft.com/office/drawing/2014/main" id="{4969E9AA-1A40-4025-BCDC-A14B1E79C480}"/>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61445" name="Line 5">
            <a:extLst>
              <a:ext uri="{FF2B5EF4-FFF2-40B4-BE49-F238E27FC236}">
                <a16:creationId xmlns:a16="http://schemas.microsoft.com/office/drawing/2014/main" id="{50A1F532-3001-4574-957B-0914843542E9}"/>
              </a:ext>
            </a:extLst>
          </p:cNvPr>
          <p:cNvSpPr>
            <a:spLocks noChangeShapeType="1"/>
          </p:cNvSpPr>
          <p:nvPr/>
        </p:nvSpPr>
        <p:spPr bwMode="auto">
          <a:xfrm>
            <a:off x="7620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6" name="Line 6">
            <a:extLst>
              <a:ext uri="{FF2B5EF4-FFF2-40B4-BE49-F238E27FC236}">
                <a16:creationId xmlns:a16="http://schemas.microsoft.com/office/drawing/2014/main" id="{D7F69387-B287-4AFB-9264-85ACE4912A8B}"/>
              </a:ext>
            </a:extLst>
          </p:cNvPr>
          <p:cNvSpPr>
            <a:spLocks noChangeShapeType="1"/>
          </p:cNvSpPr>
          <p:nvPr/>
        </p:nvSpPr>
        <p:spPr bwMode="auto">
          <a:xfrm flipH="1">
            <a:off x="3200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7" name="Line 7">
            <a:extLst>
              <a:ext uri="{FF2B5EF4-FFF2-40B4-BE49-F238E27FC236}">
                <a16:creationId xmlns:a16="http://schemas.microsoft.com/office/drawing/2014/main" id="{8636F063-9AF9-4183-A2B8-AB917DC54613}"/>
              </a:ext>
            </a:extLst>
          </p:cNvPr>
          <p:cNvSpPr>
            <a:spLocks noChangeShapeType="1"/>
          </p:cNvSpPr>
          <p:nvPr/>
        </p:nvSpPr>
        <p:spPr bwMode="auto">
          <a:xfrm flipH="1">
            <a:off x="4572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8" name="Line 8">
            <a:extLst>
              <a:ext uri="{FF2B5EF4-FFF2-40B4-BE49-F238E27FC236}">
                <a16:creationId xmlns:a16="http://schemas.microsoft.com/office/drawing/2014/main" id="{889821F7-03E8-485C-9E39-BA63D8379C34}"/>
              </a:ext>
            </a:extLst>
          </p:cNvPr>
          <p:cNvSpPr>
            <a:spLocks noChangeShapeType="1"/>
          </p:cNvSpPr>
          <p:nvPr/>
        </p:nvSpPr>
        <p:spPr bwMode="auto">
          <a:xfrm>
            <a:off x="6096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49" name="Rectangle 9">
            <a:extLst>
              <a:ext uri="{FF2B5EF4-FFF2-40B4-BE49-F238E27FC236}">
                <a16:creationId xmlns:a16="http://schemas.microsoft.com/office/drawing/2014/main" id="{B4E2F302-20EF-496D-98BE-E3DE27063659}"/>
              </a:ext>
            </a:extLst>
          </p:cNvPr>
          <p:cNvSpPr>
            <a:spLocks noChangeArrowheads="1"/>
          </p:cNvSpPr>
          <p:nvPr/>
        </p:nvSpPr>
        <p:spPr bwMode="auto">
          <a:xfrm>
            <a:off x="581025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61450" name="Line 10">
            <a:extLst>
              <a:ext uri="{FF2B5EF4-FFF2-40B4-BE49-F238E27FC236}">
                <a16:creationId xmlns:a16="http://schemas.microsoft.com/office/drawing/2014/main" id="{65B8DF92-6130-476E-BC38-5E894749BF41}"/>
              </a:ext>
            </a:extLst>
          </p:cNvPr>
          <p:cNvSpPr>
            <a:spLocks noChangeShapeType="1"/>
          </p:cNvSpPr>
          <p:nvPr/>
        </p:nvSpPr>
        <p:spPr bwMode="auto">
          <a:xfrm flipH="1">
            <a:off x="3733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1" name="Line 11">
            <a:extLst>
              <a:ext uri="{FF2B5EF4-FFF2-40B4-BE49-F238E27FC236}">
                <a16:creationId xmlns:a16="http://schemas.microsoft.com/office/drawing/2014/main" id="{137F9D85-773F-41D3-BCAA-4B62014B7A71}"/>
              </a:ext>
            </a:extLst>
          </p:cNvPr>
          <p:cNvSpPr>
            <a:spLocks noChangeShapeType="1"/>
          </p:cNvSpPr>
          <p:nvPr/>
        </p:nvSpPr>
        <p:spPr bwMode="auto">
          <a:xfrm flipH="1">
            <a:off x="6858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2" name="Line 12">
            <a:extLst>
              <a:ext uri="{FF2B5EF4-FFF2-40B4-BE49-F238E27FC236}">
                <a16:creationId xmlns:a16="http://schemas.microsoft.com/office/drawing/2014/main" id="{1EFE139C-E5B1-48D3-9002-A2C8EF81E4AD}"/>
              </a:ext>
            </a:extLst>
          </p:cNvPr>
          <p:cNvSpPr>
            <a:spLocks noChangeShapeType="1"/>
          </p:cNvSpPr>
          <p:nvPr/>
        </p:nvSpPr>
        <p:spPr bwMode="auto">
          <a:xfrm>
            <a:off x="7696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3" name="Line 13">
            <a:extLst>
              <a:ext uri="{FF2B5EF4-FFF2-40B4-BE49-F238E27FC236}">
                <a16:creationId xmlns:a16="http://schemas.microsoft.com/office/drawing/2014/main" id="{977A78C8-FE3C-4EE9-B896-130C52B97E07}"/>
              </a:ext>
            </a:extLst>
          </p:cNvPr>
          <p:cNvSpPr>
            <a:spLocks noChangeShapeType="1"/>
          </p:cNvSpPr>
          <p:nvPr/>
        </p:nvSpPr>
        <p:spPr bwMode="auto">
          <a:xfrm>
            <a:off x="4572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54" name="Rectangle 14">
            <a:extLst>
              <a:ext uri="{FF2B5EF4-FFF2-40B4-BE49-F238E27FC236}">
                <a16:creationId xmlns:a16="http://schemas.microsoft.com/office/drawing/2014/main" id="{20B0E8DD-E212-4F3A-953C-D6A994ECB808}"/>
              </a:ext>
            </a:extLst>
          </p:cNvPr>
          <p:cNvSpPr>
            <a:spLocks noChangeArrowheads="1"/>
          </p:cNvSpPr>
          <p:nvPr/>
        </p:nvSpPr>
        <p:spPr bwMode="auto">
          <a:xfrm>
            <a:off x="3205163"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1455" name="Rectangle 15">
            <a:extLst>
              <a:ext uri="{FF2B5EF4-FFF2-40B4-BE49-F238E27FC236}">
                <a16:creationId xmlns:a16="http://schemas.microsoft.com/office/drawing/2014/main" id="{0EF41EE4-693B-4FA1-9B8B-D8EDC649D8AE}"/>
              </a:ext>
            </a:extLst>
          </p:cNvPr>
          <p:cNvSpPr>
            <a:spLocks noChangeArrowheads="1"/>
          </p:cNvSpPr>
          <p:nvPr/>
        </p:nvSpPr>
        <p:spPr bwMode="auto">
          <a:xfrm>
            <a:off x="4854575"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1456" name="Rectangle 16">
            <a:extLst>
              <a:ext uri="{FF2B5EF4-FFF2-40B4-BE49-F238E27FC236}">
                <a16:creationId xmlns:a16="http://schemas.microsoft.com/office/drawing/2014/main" id="{D72C9180-52BD-44B1-8DB0-560DD4FE434B}"/>
              </a:ext>
            </a:extLst>
          </p:cNvPr>
          <p:cNvSpPr>
            <a:spLocks noChangeArrowheads="1"/>
          </p:cNvSpPr>
          <p:nvPr/>
        </p:nvSpPr>
        <p:spPr bwMode="auto">
          <a:xfrm>
            <a:off x="6403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1457" name="Rectangle 17">
            <a:extLst>
              <a:ext uri="{FF2B5EF4-FFF2-40B4-BE49-F238E27FC236}">
                <a16:creationId xmlns:a16="http://schemas.microsoft.com/office/drawing/2014/main" id="{8DC462B5-EEF2-44FC-A812-CC248BA66E15}"/>
              </a:ext>
            </a:extLst>
          </p:cNvPr>
          <p:cNvSpPr>
            <a:spLocks noChangeArrowheads="1"/>
          </p:cNvSpPr>
          <p:nvPr/>
        </p:nvSpPr>
        <p:spPr bwMode="auto">
          <a:xfrm>
            <a:off x="8054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1458" name="Rectangle 18">
            <a:extLst>
              <a:ext uri="{FF2B5EF4-FFF2-40B4-BE49-F238E27FC236}">
                <a16:creationId xmlns:a16="http://schemas.microsoft.com/office/drawing/2014/main" id="{390D47F8-1006-4D91-8CC0-F75CD4CE2DB2}"/>
              </a:ext>
            </a:extLst>
          </p:cNvPr>
          <p:cNvSpPr>
            <a:spLocks noChangeArrowheads="1"/>
          </p:cNvSpPr>
          <p:nvPr/>
        </p:nvSpPr>
        <p:spPr bwMode="auto">
          <a:xfrm>
            <a:off x="4043363" y="2911475"/>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61459" name="Rectangle 19">
            <a:extLst>
              <a:ext uri="{FF2B5EF4-FFF2-40B4-BE49-F238E27FC236}">
                <a16:creationId xmlns:a16="http://schemas.microsoft.com/office/drawing/2014/main" id="{76E21A33-6E6C-4D5A-BEF2-367451C4C8A0}"/>
              </a:ext>
            </a:extLst>
          </p:cNvPr>
          <p:cNvSpPr>
            <a:spLocks noChangeArrowheads="1"/>
          </p:cNvSpPr>
          <p:nvPr/>
        </p:nvSpPr>
        <p:spPr bwMode="auto">
          <a:xfrm>
            <a:off x="7264400" y="28956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61460" name="Rectangle 20">
            <a:extLst>
              <a:ext uri="{FF2B5EF4-FFF2-40B4-BE49-F238E27FC236}">
                <a16:creationId xmlns:a16="http://schemas.microsoft.com/office/drawing/2014/main" id="{766CC34F-5526-4D7D-8179-09CB6F31F6F1}"/>
              </a:ext>
            </a:extLst>
          </p:cNvPr>
          <p:cNvSpPr>
            <a:spLocks noChangeArrowheads="1"/>
          </p:cNvSpPr>
          <p:nvPr/>
        </p:nvSpPr>
        <p:spPr bwMode="auto">
          <a:xfrm>
            <a:off x="2851151" y="5181600"/>
            <a:ext cx="6142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(1)</a:t>
            </a:r>
          </a:p>
        </p:txBody>
      </p:sp>
      <p:sp>
        <p:nvSpPr>
          <p:cNvPr id="61461" name="Text Box 21">
            <a:extLst>
              <a:ext uri="{FF2B5EF4-FFF2-40B4-BE49-F238E27FC236}">
                <a16:creationId xmlns:a16="http://schemas.microsoft.com/office/drawing/2014/main" id="{7B05F34F-EB0D-4DB6-BD78-37CBFCB7E4AA}"/>
              </a:ext>
            </a:extLst>
          </p:cNvPr>
          <p:cNvSpPr txBox="1">
            <a:spLocks noChangeArrowheads="1"/>
          </p:cNvSpPr>
          <p:nvPr/>
        </p:nvSpPr>
        <p:spPr bwMode="auto">
          <a:xfrm rot="17366799">
            <a:off x="3196200" y="4530208"/>
            <a:ext cx="34336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61462" name="Text Box 22">
            <a:extLst>
              <a:ext uri="{FF2B5EF4-FFF2-40B4-BE49-F238E27FC236}">
                <a16:creationId xmlns:a16="http://schemas.microsoft.com/office/drawing/2014/main" id="{51A071AF-9E16-40B6-B6E2-54CFD7E5D354}"/>
              </a:ext>
            </a:extLst>
          </p:cNvPr>
          <p:cNvSpPr txBox="1">
            <a:spLocks noChangeArrowheads="1"/>
          </p:cNvSpPr>
          <p:nvPr/>
        </p:nvSpPr>
        <p:spPr bwMode="auto">
          <a:xfrm>
            <a:off x="1600201" y="3581400"/>
            <a:ext cx="85792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h</a:t>
            </a:r>
            <a:r>
              <a:rPr lang="en-US" altLang="en-US">
                <a:solidFill>
                  <a:srgbClr val="009999"/>
                </a:solidFill>
              </a:rPr>
              <a:t> = lg </a:t>
            </a:r>
            <a:r>
              <a:rPr lang="en-US" altLang="en-US" i="1">
                <a:solidFill>
                  <a:srgbClr val="009999"/>
                </a:solidFill>
              </a:rPr>
              <a:t>n</a:t>
            </a:r>
          </a:p>
        </p:txBody>
      </p:sp>
      <p:sp>
        <p:nvSpPr>
          <p:cNvPr id="61463" name="Line 23">
            <a:extLst>
              <a:ext uri="{FF2B5EF4-FFF2-40B4-BE49-F238E27FC236}">
                <a16:creationId xmlns:a16="http://schemas.microsoft.com/office/drawing/2014/main" id="{E91A1BEE-B0EB-4857-A962-C512758FA47C}"/>
              </a:ext>
            </a:extLst>
          </p:cNvPr>
          <p:cNvSpPr>
            <a:spLocks noChangeShapeType="1"/>
          </p:cNvSpPr>
          <p:nvPr/>
        </p:nvSpPr>
        <p:spPr bwMode="auto">
          <a:xfrm>
            <a:off x="6553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4" name="Rectangle 24">
            <a:extLst>
              <a:ext uri="{FF2B5EF4-FFF2-40B4-BE49-F238E27FC236}">
                <a16:creationId xmlns:a16="http://schemas.microsoft.com/office/drawing/2014/main" id="{2FAD3D9E-A114-413A-8FD1-2F8C12C6ABC9}"/>
              </a:ext>
            </a:extLst>
          </p:cNvPr>
          <p:cNvSpPr>
            <a:spLocks noChangeArrowheads="1"/>
          </p:cNvSpPr>
          <p:nvPr/>
        </p:nvSpPr>
        <p:spPr bwMode="auto">
          <a:xfrm>
            <a:off x="952500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61465" name="Rectangle 25">
            <a:extLst>
              <a:ext uri="{FF2B5EF4-FFF2-40B4-BE49-F238E27FC236}">
                <a16:creationId xmlns:a16="http://schemas.microsoft.com/office/drawing/2014/main" id="{D1B86343-7E12-4E7E-AE48-73EDDB498A59}"/>
              </a:ext>
            </a:extLst>
          </p:cNvPr>
          <p:cNvSpPr>
            <a:spLocks noChangeArrowheads="1"/>
          </p:cNvSpPr>
          <p:nvPr/>
        </p:nvSpPr>
        <p:spPr bwMode="auto">
          <a:xfrm>
            <a:off x="9525000" y="2895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35591E-7B1F-4B16-92F9-2E7635B63745}"/>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85A8D5A4-6EFB-468B-98B3-ADBA38DAB86E}"/>
              </a:ext>
            </a:extLst>
          </p:cNvPr>
          <p:cNvSpPr>
            <a:spLocks noGrp="1"/>
          </p:cNvSpPr>
          <p:nvPr>
            <p:ph sz="quarter" idx="10"/>
          </p:nvPr>
        </p:nvSpPr>
        <p:spPr/>
        <p:txBody>
          <a:bodyPr/>
          <a:lstStyle/>
          <a:p>
            <a:endParaRPr lang="en-US"/>
          </a:p>
        </p:txBody>
      </p:sp>
      <p:sp>
        <p:nvSpPr>
          <p:cNvPr id="60419" name="Rectangle 3">
            <a:extLst>
              <a:ext uri="{FF2B5EF4-FFF2-40B4-BE49-F238E27FC236}">
                <a16:creationId xmlns:a16="http://schemas.microsoft.com/office/drawing/2014/main" id="{435F5E85-9CBC-47BD-9B34-8D656C50E0C0}"/>
              </a:ext>
            </a:extLst>
          </p:cNvPr>
          <p:cNvSpPr>
            <a:spLocks noGrp="1" noChangeArrowheads="1"/>
          </p:cNvSpPr>
          <p:nvPr>
            <p:ph type="title" idx="4294967295"/>
          </p:nvPr>
        </p:nvSpPr>
        <p:spPr>
          <a:xfrm>
            <a:off x="0" y="365125"/>
            <a:ext cx="10515600" cy="1325563"/>
          </a:xfrm>
        </p:spPr>
        <p:txBody>
          <a:bodyPr/>
          <a:lstStyle/>
          <a:p>
            <a:r>
              <a:rPr lang="en-US" altLang="en-US" dirty="0"/>
              <a:t>Recursion tree</a:t>
            </a:r>
          </a:p>
        </p:txBody>
      </p:sp>
      <p:sp>
        <p:nvSpPr>
          <p:cNvPr id="60418" name="Line 2">
            <a:extLst>
              <a:ext uri="{FF2B5EF4-FFF2-40B4-BE49-F238E27FC236}">
                <a16:creationId xmlns:a16="http://schemas.microsoft.com/office/drawing/2014/main" id="{9B1F9258-CD10-4416-A605-8C83F25C67AE}"/>
              </a:ext>
            </a:extLst>
          </p:cNvPr>
          <p:cNvSpPr>
            <a:spLocks noChangeShapeType="1"/>
          </p:cNvSpPr>
          <p:nvPr/>
        </p:nvSpPr>
        <p:spPr bwMode="auto">
          <a:xfrm>
            <a:off x="2319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0" name="Text Box 4">
            <a:extLst>
              <a:ext uri="{FF2B5EF4-FFF2-40B4-BE49-F238E27FC236}">
                <a16:creationId xmlns:a16="http://schemas.microsoft.com/office/drawing/2014/main" id="{422CD60F-DA30-49E2-AF28-BEBA92F62144}"/>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60421" name="Line 5">
            <a:extLst>
              <a:ext uri="{FF2B5EF4-FFF2-40B4-BE49-F238E27FC236}">
                <a16:creationId xmlns:a16="http://schemas.microsoft.com/office/drawing/2014/main" id="{3C607569-6768-4BC1-96AB-B70381DC6D96}"/>
              </a:ext>
            </a:extLst>
          </p:cNvPr>
          <p:cNvSpPr>
            <a:spLocks noChangeShapeType="1"/>
          </p:cNvSpPr>
          <p:nvPr/>
        </p:nvSpPr>
        <p:spPr bwMode="auto">
          <a:xfrm>
            <a:off x="8458200" y="4038600"/>
            <a:ext cx="1371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2" name="Line 6">
            <a:extLst>
              <a:ext uri="{FF2B5EF4-FFF2-40B4-BE49-F238E27FC236}">
                <a16:creationId xmlns:a16="http://schemas.microsoft.com/office/drawing/2014/main" id="{19853475-4198-4E9B-AA58-20294CF9D72A}"/>
              </a:ext>
            </a:extLst>
          </p:cNvPr>
          <p:cNvSpPr>
            <a:spLocks noChangeShapeType="1"/>
          </p:cNvSpPr>
          <p:nvPr/>
        </p:nvSpPr>
        <p:spPr bwMode="auto">
          <a:xfrm>
            <a:off x="7620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3" name="Line 7">
            <a:extLst>
              <a:ext uri="{FF2B5EF4-FFF2-40B4-BE49-F238E27FC236}">
                <a16:creationId xmlns:a16="http://schemas.microsoft.com/office/drawing/2014/main" id="{D9BE8A4D-3DAA-44DD-805B-C59EEA396E85}"/>
              </a:ext>
            </a:extLst>
          </p:cNvPr>
          <p:cNvSpPr>
            <a:spLocks noChangeShapeType="1"/>
          </p:cNvSpPr>
          <p:nvPr/>
        </p:nvSpPr>
        <p:spPr bwMode="auto">
          <a:xfrm flipH="1">
            <a:off x="3200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4" name="Line 8">
            <a:extLst>
              <a:ext uri="{FF2B5EF4-FFF2-40B4-BE49-F238E27FC236}">
                <a16:creationId xmlns:a16="http://schemas.microsoft.com/office/drawing/2014/main" id="{329B15A1-C542-4AC6-8A99-539BF57B08DA}"/>
              </a:ext>
            </a:extLst>
          </p:cNvPr>
          <p:cNvSpPr>
            <a:spLocks noChangeShapeType="1"/>
          </p:cNvSpPr>
          <p:nvPr/>
        </p:nvSpPr>
        <p:spPr bwMode="auto">
          <a:xfrm flipH="1">
            <a:off x="4572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5" name="Line 9">
            <a:extLst>
              <a:ext uri="{FF2B5EF4-FFF2-40B4-BE49-F238E27FC236}">
                <a16:creationId xmlns:a16="http://schemas.microsoft.com/office/drawing/2014/main" id="{BD8019A2-3FC9-4992-B9BC-1BAE2AA0630E}"/>
              </a:ext>
            </a:extLst>
          </p:cNvPr>
          <p:cNvSpPr>
            <a:spLocks noChangeShapeType="1"/>
          </p:cNvSpPr>
          <p:nvPr/>
        </p:nvSpPr>
        <p:spPr bwMode="auto">
          <a:xfrm>
            <a:off x="6096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6" name="Rectangle 10">
            <a:extLst>
              <a:ext uri="{FF2B5EF4-FFF2-40B4-BE49-F238E27FC236}">
                <a16:creationId xmlns:a16="http://schemas.microsoft.com/office/drawing/2014/main" id="{24F780D1-E9B4-413F-A6EA-5206197AE0EA}"/>
              </a:ext>
            </a:extLst>
          </p:cNvPr>
          <p:cNvSpPr>
            <a:spLocks noChangeArrowheads="1"/>
          </p:cNvSpPr>
          <p:nvPr/>
        </p:nvSpPr>
        <p:spPr bwMode="auto">
          <a:xfrm>
            <a:off x="581025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60427" name="Line 11">
            <a:extLst>
              <a:ext uri="{FF2B5EF4-FFF2-40B4-BE49-F238E27FC236}">
                <a16:creationId xmlns:a16="http://schemas.microsoft.com/office/drawing/2014/main" id="{50B6A9D5-9E17-4414-A073-AC0101626129}"/>
              </a:ext>
            </a:extLst>
          </p:cNvPr>
          <p:cNvSpPr>
            <a:spLocks noChangeShapeType="1"/>
          </p:cNvSpPr>
          <p:nvPr/>
        </p:nvSpPr>
        <p:spPr bwMode="auto">
          <a:xfrm flipH="1">
            <a:off x="3733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8" name="Line 12">
            <a:extLst>
              <a:ext uri="{FF2B5EF4-FFF2-40B4-BE49-F238E27FC236}">
                <a16:creationId xmlns:a16="http://schemas.microsoft.com/office/drawing/2014/main" id="{F9F66F5D-6178-489E-A98A-E780271C0333}"/>
              </a:ext>
            </a:extLst>
          </p:cNvPr>
          <p:cNvSpPr>
            <a:spLocks noChangeShapeType="1"/>
          </p:cNvSpPr>
          <p:nvPr/>
        </p:nvSpPr>
        <p:spPr bwMode="auto">
          <a:xfrm flipH="1">
            <a:off x="6858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29" name="Line 13">
            <a:extLst>
              <a:ext uri="{FF2B5EF4-FFF2-40B4-BE49-F238E27FC236}">
                <a16:creationId xmlns:a16="http://schemas.microsoft.com/office/drawing/2014/main" id="{63EF1006-E2DE-474F-B5A3-440A37D6A0CE}"/>
              </a:ext>
            </a:extLst>
          </p:cNvPr>
          <p:cNvSpPr>
            <a:spLocks noChangeShapeType="1"/>
          </p:cNvSpPr>
          <p:nvPr/>
        </p:nvSpPr>
        <p:spPr bwMode="auto">
          <a:xfrm>
            <a:off x="7696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0" name="Line 14">
            <a:extLst>
              <a:ext uri="{FF2B5EF4-FFF2-40B4-BE49-F238E27FC236}">
                <a16:creationId xmlns:a16="http://schemas.microsoft.com/office/drawing/2014/main" id="{0613EA71-8740-41E6-A4AC-F380101BDB62}"/>
              </a:ext>
            </a:extLst>
          </p:cNvPr>
          <p:cNvSpPr>
            <a:spLocks noChangeShapeType="1"/>
          </p:cNvSpPr>
          <p:nvPr/>
        </p:nvSpPr>
        <p:spPr bwMode="auto">
          <a:xfrm>
            <a:off x="4572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31" name="Rectangle 15">
            <a:extLst>
              <a:ext uri="{FF2B5EF4-FFF2-40B4-BE49-F238E27FC236}">
                <a16:creationId xmlns:a16="http://schemas.microsoft.com/office/drawing/2014/main" id="{6E7019C1-338F-4BA0-B81E-DD0BE81052BB}"/>
              </a:ext>
            </a:extLst>
          </p:cNvPr>
          <p:cNvSpPr>
            <a:spLocks noChangeArrowheads="1"/>
          </p:cNvSpPr>
          <p:nvPr/>
        </p:nvSpPr>
        <p:spPr bwMode="auto">
          <a:xfrm>
            <a:off x="3205163"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0432" name="Rectangle 16">
            <a:extLst>
              <a:ext uri="{FF2B5EF4-FFF2-40B4-BE49-F238E27FC236}">
                <a16:creationId xmlns:a16="http://schemas.microsoft.com/office/drawing/2014/main" id="{8EEE5297-1DED-4992-95AE-2E6E1E25127A}"/>
              </a:ext>
            </a:extLst>
          </p:cNvPr>
          <p:cNvSpPr>
            <a:spLocks noChangeArrowheads="1"/>
          </p:cNvSpPr>
          <p:nvPr/>
        </p:nvSpPr>
        <p:spPr bwMode="auto">
          <a:xfrm>
            <a:off x="4854575"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0433" name="Rectangle 17">
            <a:extLst>
              <a:ext uri="{FF2B5EF4-FFF2-40B4-BE49-F238E27FC236}">
                <a16:creationId xmlns:a16="http://schemas.microsoft.com/office/drawing/2014/main" id="{36F49AAC-74CB-4091-A579-FCAFF23EBC5C}"/>
              </a:ext>
            </a:extLst>
          </p:cNvPr>
          <p:cNvSpPr>
            <a:spLocks noChangeArrowheads="1"/>
          </p:cNvSpPr>
          <p:nvPr/>
        </p:nvSpPr>
        <p:spPr bwMode="auto">
          <a:xfrm>
            <a:off x="6403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0434" name="Rectangle 18">
            <a:extLst>
              <a:ext uri="{FF2B5EF4-FFF2-40B4-BE49-F238E27FC236}">
                <a16:creationId xmlns:a16="http://schemas.microsoft.com/office/drawing/2014/main" id="{49C86AFE-1743-4668-97C3-729752BBEF83}"/>
              </a:ext>
            </a:extLst>
          </p:cNvPr>
          <p:cNvSpPr>
            <a:spLocks noChangeArrowheads="1"/>
          </p:cNvSpPr>
          <p:nvPr/>
        </p:nvSpPr>
        <p:spPr bwMode="auto">
          <a:xfrm>
            <a:off x="8054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60435" name="Rectangle 19">
            <a:extLst>
              <a:ext uri="{FF2B5EF4-FFF2-40B4-BE49-F238E27FC236}">
                <a16:creationId xmlns:a16="http://schemas.microsoft.com/office/drawing/2014/main" id="{F3F1A66A-2097-4BDF-B741-B20EA90C506E}"/>
              </a:ext>
            </a:extLst>
          </p:cNvPr>
          <p:cNvSpPr>
            <a:spLocks noChangeArrowheads="1"/>
          </p:cNvSpPr>
          <p:nvPr/>
        </p:nvSpPr>
        <p:spPr bwMode="auto">
          <a:xfrm>
            <a:off x="4043363" y="2911475"/>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60436" name="Rectangle 20">
            <a:extLst>
              <a:ext uri="{FF2B5EF4-FFF2-40B4-BE49-F238E27FC236}">
                <a16:creationId xmlns:a16="http://schemas.microsoft.com/office/drawing/2014/main" id="{88C2D472-FBE2-405A-9ABE-1988E43D484F}"/>
              </a:ext>
            </a:extLst>
          </p:cNvPr>
          <p:cNvSpPr>
            <a:spLocks noChangeArrowheads="1"/>
          </p:cNvSpPr>
          <p:nvPr/>
        </p:nvSpPr>
        <p:spPr bwMode="auto">
          <a:xfrm>
            <a:off x="7264400" y="28956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60437" name="Rectangle 21">
            <a:extLst>
              <a:ext uri="{FF2B5EF4-FFF2-40B4-BE49-F238E27FC236}">
                <a16:creationId xmlns:a16="http://schemas.microsoft.com/office/drawing/2014/main" id="{A678AC43-1308-42D9-A45F-0DB7087ECFA7}"/>
              </a:ext>
            </a:extLst>
          </p:cNvPr>
          <p:cNvSpPr>
            <a:spLocks noChangeArrowheads="1"/>
          </p:cNvSpPr>
          <p:nvPr/>
        </p:nvSpPr>
        <p:spPr bwMode="auto">
          <a:xfrm>
            <a:off x="2851151" y="5181600"/>
            <a:ext cx="6142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(1)</a:t>
            </a:r>
          </a:p>
        </p:txBody>
      </p:sp>
      <p:sp>
        <p:nvSpPr>
          <p:cNvPr id="60438" name="Text Box 22">
            <a:extLst>
              <a:ext uri="{FF2B5EF4-FFF2-40B4-BE49-F238E27FC236}">
                <a16:creationId xmlns:a16="http://schemas.microsoft.com/office/drawing/2014/main" id="{D46F88A2-7FE7-4118-B278-3D1252ACC90B}"/>
              </a:ext>
            </a:extLst>
          </p:cNvPr>
          <p:cNvSpPr txBox="1">
            <a:spLocks noChangeArrowheads="1"/>
          </p:cNvSpPr>
          <p:nvPr/>
        </p:nvSpPr>
        <p:spPr bwMode="auto">
          <a:xfrm rot="17366799">
            <a:off x="3196200" y="4530208"/>
            <a:ext cx="34336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60439" name="Text Box 23">
            <a:extLst>
              <a:ext uri="{FF2B5EF4-FFF2-40B4-BE49-F238E27FC236}">
                <a16:creationId xmlns:a16="http://schemas.microsoft.com/office/drawing/2014/main" id="{410ED778-BC01-4A09-9F5C-4C70A2163092}"/>
              </a:ext>
            </a:extLst>
          </p:cNvPr>
          <p:cNvSpPr txBox="1">
            <a:spLocks noChangeArrowheads="1"/>
          </p:cNvSpPr>
          <p:nvPr/>
        </p:nvSpPr>
        <p:spPr bwMode="auto">
          <a:xfrm>
            <a:off x="1600201" y="3581400"/>
            <a:ext cx="85792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h</a:t>
            </a:r>
            <a:r>
              <a:rPr lang="en-US" altLang="en-US">
                <a:solidFill>
                  <a:srgbClr val="009999"/>
                </a:solidFill>
              </a:rPr>
              <a:t> = lg </a:t>
            </a:r>
            <a:r>
              <a:rPr lang="en-US" altLang="en-US" i="1">
                <a:solidFill>
                  <a:srgbClr val="009999"/>
                </a:solidFill>
              </a:rPr>
              <a:t>n</a:t>
            </a:r>
          </a:p>
        </p:txBody>
      </p:sp>
      <p:sp>
        <p:nvSpPr>
          <p:cNvPr id="60440" name="Line 24">
            <a:extLst>
              <a:ext uri="{FF2B5EF4-FFF2-40B4-BE49-F238E27FC236}">
                <a16:creationId xmlns:a16="http://schemas.microsoft.com/office/drawing/2014/main" id="{28BCEE96-4FC8-4095-BC08-DD03BED862C1}"/>
              </a:ext>
            </a:extLst>
          </p:cNvPr>
          <p:cNvSpPr>
            <a:spLocks noChangeShapeType="1"/>
          </p:cNvSpPr>
          <p:nvPr/>
        </p:nvSpPr>
        <p:spPr bwMode="auto">
          <a:xfrm>
            <a:off x="6553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41" name="Rectangle 25">
            <a:extLst>
              <a:ext uri="{FF2B5EF4-FFF2-40B4-BE49-F238E27FC236}">
                <a16:creationId xmlns:a16="http://schemas.microsoft.com/office/drawing/2014/main" id="{7C594314-3A2A-488D-AEE0-41625A800534}"/>
              </a:ext>
            </a:extLst>
          </p:cNvPr>
          <p:cNvSpPr>
            <a:spLocks noChangeArrowheads="1"/>
          </p:cNvSpPr>
          <p:nvPr/>
        </p:nvSpPr>
        <p:spPr bwMode="auto">
          <a:xfrm>
            <a:off x="952500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60442" name="Rectangle 26">
            <a:extLst>
              <a:ext uri="{FF2B5EF4-FFF2-40B4-BE49-F238E27FC236}">
                <a16:creationId xmlns:a16="http://schemas.microsoft.com/office/drawing/2014/main" id="{741E8765-CB14-4E9C-9B8A-BEAB499C6073}"/>
              </a:ext>
            </a:extLst>
          </p:cNvPr>
          <p:cNvSpPr>
            <a:spLocks noChangeArrowheads="1"/>
          </p:cNvSpPr>
          <p:nvPr/>
        </p:nvSpPr>
        <p:spPr bwMode="auto">
          <a:xfrm>
            <a:off x="9525000" y="2895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60443" name="Rectangle 27">
            <a:extLst>
              <a:ext uri="{FF2B5EF4-FFF2-40B4-BE49-F238E27FC236}">
                <a16:creationId xmlns:a16="http://schemas.microsoft.com/office/drawing/2014/main" id="{73C5F940-F25C-40D8-BE86-5D127B1BEEE9}"/>
              </a:ext>
            </a:extLst>
          </p:cNvPr>
          <p:cNvSpPr>
            <a:spLocks noChangeArrowheads="1"/>
          </p:cNvSpPr>
          <p:nvPr/>
        </p:nvSpPr>
        <p:spPr bwMode="auto">
          <a:xfrm>
            <a:off x="9525000" y="3732213"/>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60444" name="Text Box 28">
            <a:extLst>
              <a:ext uri="{FF2B5EF4-FFF2-40B4-BE49-F238E27FC236}">
                <a16:creationId xmlns:a16="http://schemas.microsoft.com/office/drawing/2014/main" id="{BCA81FFF-99D0-491F-B161-FAC033927D88}"/>
              </a:ext>
            </a:extLst>
          </p:cNvPr>
          <p:cNvSpPr txBox="1">
            <a:spLocks noChangeArrowheads="1"/>
          </p:cNvSpPr>
          <p:nvPr/>
        </p:nvSpPr>
        <p:spPr bwMode="auto">
          <a:xfrm rot="16200000">
            <a:off x="9490637" y="4606409"/>
            <a:ext cx="34336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a:t>
            </a: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28D670-DE8B-4030-9970-BF095CC7B9C4}"/>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BEFF4B74-2A43-4331-8256-579821639654}"/>
              </a:ext>
            </a:extLst>
          </p:cNvPr>
          <p:cNvSpPr>
            <a:spLocks noGrp="1"/>
          </p:cNvSpPr>
          <p:nvPr>
            <p:ph sz="quarter" idx="10"/>
          </p:nvPr>
        </p:nvSpPr>
        <p:spPr/>
        <p:txBody>
          <a:bodyPr/>
          <a:lstStyle/>
          <a:p>
            <a:endParaRPr lang="en-US"/>
          </a:p>
        </p:txBody>
      </p:sp>
      <p:sp>
        <p:nvSpPr>
          <p:cNvPr id="31747" name="Rectangle 3">
            <a:extLst>
              <a:ext uri="{FF2B5EF4-FFF2-40B4-BE49-F238E27FC236}">
                <a16:creationId xmlns:a16="http://schemas.microsoft.com/office/drawing/2014/main" id="{F54AE631-6E35-45F1-8571-0EAFBEAAC60B}"/>
              </a:ext>
            </a:extLst>
          </p:cNvPr>
          <p:cNvSpPr>
            <a:spLocks noGrp="1" noChangeArrowheads="1"/>
          </p:cNvSpPr>
          <p:nvPr>
            <p:ph type="title" idx="4294967295"/>
          </p:nvPr>
        </p:nvSpPr>
        <p:spPr>
          <a:xfrm>
            <a:off x="0" y="365125"/>
            <a:ext cx="10515600" cy="1325563"/>
          </a:xfrm>
        </p:spPr>
        <p:txBody>
          <a:bodyPr/>
          <a:lstStyle/>
          <a:p>
            <a:r>
              <a:rPr lang="en-US" altLang="en-US"/>
              <a:t>Recursion tree</a:t>
            </a:r>
          </a:p>
        </p:txBody>
      </p:sp>
      <p:sp>
        <p:nvSpPr>
          <p:cNvPr id="31774" name="Line 30">
            <a:extLst>
              <a:ext uri="{FF2B5EF4-FFF2-40B4-BE49-F238E27FC236}">
                <a16:creationId xmlns:a16="http://schemas.microsoft.com/office/drawing/2014/main" id="{1073EA5C-958A-4E80-8520-C01C11013111}"/>
              </a:ext>
            </a:extLst>
          </p:cNvPr>
          <p:cNvSpPr>
            <a:spLocks noChangeShapeType="1"/>
          </p:cNvSpPr>
          <p:nvPr/>
        </p:nvSpPr>
        <p:spPr bwMode="auto">
          <a:xfrm>
            <a:off x="3429000" y="5486401"/>
            <a:ext cx="6400800" cy="9525"/>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9" name="Rectangle 35">
            <a:extLst>
              <a:ext uri="{FF2B5EF4-FFF2-40B4-BE49-F238E27FC236}">
                <a16:creationId xmlns:a16="http://schemas.microsoft.com/office/drawing/2014/main" id="{DBC41A24-B2CC-4866-BFCE-E8F32DBED84D}"/>
              </a:ext>
            </a:extLst>
          </p:cNvPr>
          <p:cNvSpPr>
            <a:spLocks noChangeArrowheads="1"/>
          </p:cNvSpPr>
          <p:nvPr/>
        </p:nvSpPr>
        <p:spPr bwMode="auto">
          <a:xfrm>
            <a:off x="4800600" y="5105400"/>
            <a:ext cx="25908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78" name="Line 34">
            <a:extLst>
              <a:ext uri="{FF2B5EF4-FFF2-40B4-BE49-F238E27FC236}">
                <a16:creationId xmlns:a16="http://schemas.microsoft.com/office/drawing/2014/main" id="{7F7FFF7E-7263-4F9E-A7C4-1779C09EDBB2}"/>
              </a:ext>
            </a:extLst>
          </p:cNvPr>
          <p:cNvSpPr>
            <a:spLocks noChangeShapeType="1"/>
          </p:cNvSpPr>
          <p:nvPr/>
        </p:nvSpPr>
        <p:spPr bwMode="auto">
          <a:xfrm>
            <a:off x="2319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46" name="AutoShape 2">
            <a:extLst>
              <a:ext uri="{FF2B5EF4-FFF2-40B4-BE49-F238E27FC236}">
                <a16:creationId xmlns:a16="http://schemas.microsoft.com/office/drawing/2014/main" id="{92DAED64-F770-4FA4-89EF-1BC216F0BF38}"/>
              </a:ext>
            </a:extLst>
          </p:cNvPr>
          <p:cNvSpPr>
            <a:spLocks noChangeArrowheads="1"/>
          </p:cNvSpPr>
          <p:nvPr/>
        </p:nvSpPr>
        <p:spPr bwMode="auto">
          <a:xfrm>
            <a:off x="4953000" y="5181600"/>
            <a:ext cx="2286000" cy="609600"/>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31748" name="Text Box 4">
            <a:extLst>
              <a:ext uri="{FF2B5EF4-FFF2-40B4-BE49-F238E27FC236}">
                <a16:creationId xmlns:a16="http://schemas.microsoft.com/office/drawing/2014/main" id="{1DB91A6F-FA8E-4BAF-B8DA-7F11B2DB6869}"/>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31749" name="Line 5">
            <a:extLst>
              <a:ext uri="{FF2B5EF4-FFF2-40B4-BE49-F238E27FC236}">
                <a16:creationId xmlns:a16="http://schemas.microsoft.com/office/drawing/2014/main" id="{6448B1A4-C06D-4792-9199-1269357A82EB}"/>
              </a:ext>
            </a:extLst>
          </p:cNvPr>
          <p:cNvSpPr>
            <a:spLocks noChangeShapeType="1"/>
          </p:cNvSpPr>
          <p:nvPr/>
        </p:nvSpPr>
        <p:spPr bwMode="auto">
          <a:xfrm>
            <a:off x="8458200" y="4038600"/>
            <a:ext cx="1371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6">
            <a:extLst>
              <a:ext uri="{FF2B5EF4-FFF2-40B4-BE49-F238E27FC236}">
                <a16:creationId xmlns:a16="http://schemas.microsoft.com/office/drawing/2014/main" id="{98C5FB06-224E-4557-BB2E-BE01295DC711}"/>
              </a:ext>
            </a:extLst>
          </p:cNvPr>
          <p:cNvSpPr>
            <a:spLocks noChangeShapeType="1"/>
          </p:cNvSpPr>
          <p:nvPr/>
        </p:nvSpPr>
        <p:spPr bwMode="auto">
          <a:xfrm>
            <a:off x="7620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a:extLst>
              <a:ext uri="{FF2B5EF4-FFF2-40B4-BE49-F238E27FC236}">
                <a16:creationId xmlns:a16="http://schemas.microsoft.com/office/drawing/2014/main" id="{D51ABBE9-1BFF-4260-9AC0-E1A28465A55C}"/>
              </a:ext>
            </a:extLst>
          </p:cNvPr>
          <p:cNvSpPr>
            <a:spLocks noChangeShapeType="1"/>
          </p:cNvSpPr>
          <p:nvPr/>
        </p:nvSpPr>
        <p:spPr bwMode="auto">
          <a:xfrm flipH="1">
            <a:off x="3200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a:extLst>
              <a:ext uri="{FF2B5EF4-FFF2-40B4-BE49-F238E27FC236}">
                <a16:creationId xmlns:a16="http://schemas.microsoft.com/office/drawing/2014/main" id="{732AF30E-A5B3-4BE4-8F9E-A0EF3A25A562}"/>
              </a:ext>
            </a:extLst>
          </p:cNvPr>
          <p:cNvSpPr>
            <a:spLocks noChangeShapeType="1"/>
          </p:cNvSpPr>
          <p:nvPr/>
        </p:nvSpPr>
        <p:spPr bwMode="auto">
          <a:xfrm flipH="1">
            <a:off x="4572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3" name="Line 9">
            <a:extLst>
              <a:ext uri="{FF2B5EF4-FFF2-40B4-BE49-F238E27FC236}">
                <a16:creationId xmlns:a16="http://schemas.microsoft.com/office/drawing/2014/main" id="{1711F5CA-3D33-483A-85B9-8FFAAFB3C712}"/>
              </a:ext>
            </a:extLst>
          </p:cNvPr>
          <p:cNvSpPr>
            <a:spLocks noChangeShapeType="1"/>
          </p:cNvSpPr>
          <p:nvPr/>
        </p:nvSpPr>
        <p:spPr bwMode="auto">
          <a:xfrm>
            <a:off x="6096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Rectangle 10">
            <a:extLst>
              <a:ext uri="{FF2B5EF4-FFF2-40B4-BE49-F238E27FC236}">
                <a16:creationId xmlns:a16="http://schemas.microsoft.com/office/drawing/2014/main" id="{5D27BCFB-C69D-471D-B787-BDECEC277C15}"/>
              </a:ext>
            </a:extLst>
          </p:cNvPr>
          <p:cNvSpPr>
            <a:spLocks noChangeArrowheads="1"/>
          </p:cNvSpPr>
          <p:nvPr/>
        </p:nvSpPr>
        <p:spPr bwMode="auto">
          <a:xfrm>
            <a:off x="581025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1755" name="Line 11">
            <a:extLst>
              <a:ext uri="{FF2B5EF4-FFF2-40B4-BE49-F238E27FC236}">
                <a16:creationId xmlns:a16="http://schemas.microsoft.com/office/drawing/2014/main" id="{158A0BC8-3E05-4A55-A9DA-2F9CA203143B}"/>
              </a:ext>
            </a:extLst>
          </p:cNvPr>
          <p:cNvSpPr>
            <a:spLocks noChangeShapeType="1"/>
          </p:cNvSpPr>
          <p:nvPr/>
        </p:nvSpPr>
        <p:spPr bwMode="auto">
          <a:xfrm flipH="1">
            <a:off x="3733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6" name="Line 12">
            <a:extLst>
              <a:ext uri="{FF2B5EF4-FFF2-40B4-BE49-F238E27FC236}">
                <a16:creationId xmlns:a16="http://schemas.microsoft.com/office/drawing/2014/main" id="{FAD4A080-7312-433F-9D2F-7E409C8B0B4C}"/>
              </a:ext>
            </a:extLst>
          </p:cNvPr>
          <p:cNvSpPr>
            <a:spLocks noChangeShapeType="1"/>
          </p:cNvSpPr>
          <p:nvPr/>
        </p:nvSpPr>
        <p:spPr bwMode="auto">
          <a:xfrm flipH="1">
            <a:off x="6858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7" name="Line 13">
            <a:extLst>
              <a:ext uri="{FF2B5EF4-FFF2-40B4-BE49-F238E27FC236}">
                <a16:creationId xmlns:a16="http://schemas.microsoft.com/office/drawing/2014/main" id="{8B4859CC-722C-4F10-97A9-8D62C02CDA98}"/>
              </a:ext>
            </a:extLst>
          </p:cNvPr>
          <p:cNvSpPr>
            <a:spLocks noChangeShapeType="1"/>
          </p:cNvSpPr>
          <p:nvPr/>
        </p:nvSpPr>
        <p:spPr bwMode="auto">
          <a:xfrm>
            <a:off x="7696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8" name="Line 14">
            <a:extLst>
              <a:ext uri="{FF2B5EF4-FFF2-40B4-BE49-F238E27FC236}">
                <a16:creationId xmlns:a16="http://schemas.microsoft.com/office/drawing/2014/main" id="{0BA314E4-E101-4DCC-B8B9-FF88027AB59B}"/>
              </a:ext>
            </a:extLst>
          </p:cNvPr>
          <p:cNvSpPr>
            <a:spLocks noChangeShapeType="1"/>
          </p:cNvSpPr>
          <p:nvPr/>
        </p:nvSpPr>
        <p:spPr bwMode="auto">
          <a:xfrm>
            <a:off x="4572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9" name="Rectangle 15">
            <a:extLst>
              <a:ext uri="{FF2B5EF4-FFF2-40B4-BE49-F238E27FC236}">
                <a16:creationId xmlns:a16="http://schemas.microsoft.com/office/drawing/2014/main" id="{FEF8F211-2725-4033-956C-ED8E2DB74A3D}"/>
              </a:ext>
            </a:extLst>
          </p:cNvPr>
          <p:cNvSpPr>
            <a:spLocks noChangeArrowheads="1"/>
          </p:cNvSpPr>
          <p:nvPr/>
        </p:nvSpPr>
        <p:spPr bwMode="auto">
          <a:xfrm>
            <a:off x="3205163"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1760" name="Rectangle 16">
            <a:extLst>
              <a:ext uri="{FF2B5EF4-FFF2-40B4-BE49-F238E27FC236}">
                <a16:creationId xmlns:a16="http://schemas.microsoft.com/office/drawing/2014/main" id="{B39C8FBA-41B1-4DBE-9526-022E4F45F529}"/>
              </a:ext>
            </a:extLst>
          </p:cNvPr>
          <p:cNvSpPr>
            <a:spLocks noChangeArrowheads="1"/>
          </p:cNvSpPr>
          <p:nvPr/>
        </p:nvSpPr>
        <p:spPr bwMode="auto">
          <a:xfrm>
            <a:off x="4854575"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1761" name="Rectangle 17">
            <a:extLst>
              <a:ext uri="{FF2B5EF4-FFF2-40B4-BE49-F238E27FC236}">
                <a16:creationId xmlns:a16="http://schemas.microsoft.com/office/drawing/2014/main" id="{B161368A-2160-4F82-852E-B1DC23021E45}"/>
              </a:ext>
            </a:extLst>
          </p:cNvPr>
          <p:cNvSpPr>
            <a:spLocks noChangeArrowheads="1"/>
          </p:cNvSpPr>
          <p:nvPr/>
        </p:nvSpPr>
        <p:spPr bwMode="auto">
          <a:xfrm>
            <a:off x="6403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1762" name="Rectangle 18">
            <a:extLst>
              <a:ext uri="{FF2B5EF4-FFF2-40B4-BE49-F238E27FC236}">
                <a16:creationId xmlns:a16="http://schemas.microsoft.com/office/drawing/2014/main" id="{2676972B-02DF-4FBA-B739-C445C37FB588}"/>
              </a:ext>
            </a:extLst>
          </p:cNvPr>
          <p:cNvSpPr>
            <a:spLocks noChangeArrowheads="1"/>
          </p:cNvSpPr>
          <p:nvPr/>
        </p:nvSpPr>
        <p:spPr bwMode="auto">
          <a:xfrm>
            <a:off x="8054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1763" name="Rectangle 19">
            <a:extLst>
              <a:ext uri="{FF2B5EF4-FFF2-40B4-BE49-F238E27FC236}">
                <a16:creationId xmlns:a16="http://schemas.microsoft.com/office/drawing/2014/main" id="{D2235BC7-9E7E-4720-B0C7-A6027B31494B}"/>
              </a:ext>
            </a:extLst>
          </p:cNvPr>
          <p:cNvSpPr>
            <a:spLocks noChangeArrowheads="1"/>
          </p:cNvSpPr>
          <p:nvPr/>
        </p:nvSpPr>
        <p:spPr bwMode="auto">
          <a:xfrm>
            <a:off x="4043363" y="2911475"/>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1764" name="Rectangle 20">
            <a:extLst>
              <a:ext uri="{FF2B5EF4-FFF2-40B4-BE49-F238E27FC236}">
                <a16:creationId xmlns:a16="http://schemas.microsoft.com/office/drawing/2014/main" id="{8F57592D-2BEF-431E-9B2A-0AA567520499}"/>
              </a:ext>
            </a:extLst>
          </p:cNvPr>
          <p:cNvSpPr>
            <a:spLocks noChangeArrowheads="1"/>
          </p:cNvSpPr>
          <p:nvPr/>
        </p:nvSpPr>
        <p:spPr bwMode="auto">
          <a:xfrm>
            <a:off x="7264400" y="28956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1765" name="Rectangle 21">
            <a:extLst>
              <a:ext uri="{FF2B5EF4-FFF2-40B4-BE49-F238E27FC236}">
                <a16:creationId xmlns:a16="http://schemas.microsoft.com/office/drawing/2014/main" id="{5FE26E35-0727-4320-BD36-70B6925F5F2B}"/>
              </a:ext>
            </a:extLst>
          </p:cNvPr>
          <p:cNvSpPr>
            <a:spLocks noChangeArrowheads="1"/>
          </p:cNvSpPr>
          <p:nvPr/>
        </p:nvSpPr>
        <p:spPr bwMode="auto">
          <a:xfrm>
            <a:off x="2851151" y="5181600"/>
            <a:ext cx="6142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(1)</a:t>
            </a:r>
          </a:p>
        </p:txBody>
      </p:sp>
      <p:sp>
        <p:nvSpPr>
          <p:cNvPr id="31766" name="Text Box 22">
            <a:extLst>
              <a:ext uri="{FF2B5EF4-FFF2-40B4-BE49-F238E27FC236}">
                <a16:creationId xmlns:a16="http://schemas.microsoft.com/office/drawing/2014/main" id="{09F9F29D-5776-41ED-8979-59AF0450B3F1}"/>
              </a:ext>
            </a:extLst>
          </p:cNvPr>
          <p:cNvSpPr txBox="1">
            <a:spLocks noChangeArrowheads="1"/>
          </p:cNvSpPr>
          <p:nvPr/>
        </p:nvSpPr>
        <p:spPr bwMode="auto">
          <a:xfrm rot="17366799">
            <a:off x="3196200" y="4530208"/>
            <a:ext cx="34336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31768" name="Text Box 24">
            <a:extLst>
              <a:ext uri="{FF2B5EF4-FFF2-40B4-BE49-F238E27FC236}">
                <a16:creationId xmlns:a16="http://schemas.microsoft.com/office/drawing/2014/main" id="{91A5461E-FF6F-4F6B-B96C-CAE9F5B40EF9}"/>
              </a:ext>
            </a:extLst>
          </p:cNvPr>
          <p:cNvSpPr txBox="1">
            <a:spLocks noChangeArrowheads="1"/>
          </p:cNvSpPr>
          <p:nvPr/>
        </p:nvSpPr>
        <p:spPr bwMode="auto">
          <a:xfrm>
            <a:off x="1600201" y="3581400"/>
            <a:ext cx="85792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h</a:t>
            </a:r>
            <a:r>
              <a:rPr lang="en-US" altLang="en-US">
                <a:solidFill>
                  <a:srgbClr val="009999"/>
                </a:solidFill>
              </a:rPr>
              <a:t> = lg </a:t>
            </a:r>
            <a:r>
              <a:rPr lang="en-US" altLang="en-US" i="1">
                <a:solidFill>
                  <a:srgbClr val="009999"/>
                </a:solidFill>
              </a:rPr>
              <a:t>n</a:t>
            </a:r>
          </a:p>
        </p:txBody>
      </p:sp>
      <p:sp>
        <p:nvSpPr>
          <p:cNvPr id="31769" name="Line 25">
            <a:extLst>
              <a:ext uri="{FF2B5EF4-FFF2-40B4-BE49-F238E27FC236}">
                <a16:creationId xmlns:a16="http://schemas.microsoft.com/office/drawing/2014/main" id="{899DDA15-F5C9-4BB4-8767-C91439A3D3A0}"/>
              </a:ext>
            </a:extLst>
          </p:cNvPr>
          <p:cNvSpPr>
            <a:spLocks noChangeShapeType="1"/>
          </p:cNvSpPr>
          <p:nvPr/>
        </p:nvSpPr>
        <p:spPr bwMode="auto">
          <a:xfrm>
            <a:off x="6553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70" name="Rectangle 26">
            <a:extLst>
              <a:ext uri="{FF2B5EF4-FFF2-40B4-BE49-F238E27FC236}">
                <a16:creationId xmlns:a16="http://schemas.microsoft.com/office/drawing/2014/main" id="{CA174171-AD23-4AA0-8DBD-2406B6DF7704}"/>
              </a:ext>
            </a:extLst>
          </p:cNvPr>
          <p:cNvSpPr>
            <a:spLocks noChangeArrowheads="1"/>
          </p:cNvSpPr>
          <p:nvPr/>
        </p:nvSpPr>
        <p:spPr bwMode="auto">
          <a:xfrm>
            <a:off x="952500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1771" name="Rectangle 27">
            <a:extLst>
              <a:ext uri="{FF2B5EF4-FFF2-40B4-BE49-F238E27FC236}">
                <a16:creationId xmlns:a16="http://schemas.microsoft.com/office/drawing/2014/main" id="{84FD4B41-10F8-4123-875A-EF5121BE6A25}"/>
              </a:ext>
            </a:extLst>
          </p:cNvPr>
          <p:cNvSpPr>
            <a:spLocks noChangeArrowheads="1"/>
          </p:cNvSpPr>
          <p:nvPr/>
        </p:nvSpPr>
        <p:spPr bwMode="auto">
          <a:xfrm>
            <a:off x="9525000" y="2895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1772" name="Rectangle 28">
            <a:extLst>
              <a:ext uri="{FF2B5EF4-FFF2-40B4-BE49-F238E27FC236}">
                <a16:creationId xmlns:a16="http://schemas.microsoft.com/office/drawing/2014/main" id="{7067FF69-5BA7-4F10-B9DC-DDEC8D58A679}"/>
              </a:ext>
            </a:extLst>
          </p:cNvPr>
          <p:cNvSpPr>
            <a:spLocks noChangeArrowheads="1"/>
          </p:cNvSpPr>
          <p:nvPr/>
        </p:nvSpPr>
        <p:spPr bwMode="auto">
          <a:xfrm>
            <a:off x="9525000" y="3732213"/>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1773" name="Text Box 29">
            <a:extLst>
              <a:ext uri="{FF2B5EF4-FFF2-40B4-BE49-F238E27FC236}">
                <a16:creationId xmlns:a16="http://schemas.microsoft.com/office/drawing/2014/main" id="{BBEEB11F-CB19-4160-9F97-1B02D3B7488A}"/>
              </a:ext>
            </a:extLst>
          </p:cNvPr>
          <p:cNvSpPr txBox="1">
            <a:spLocks noChangeArrowheads="1"/>
          </p:cNvSpPr>
          <p:nvPr/>
        </p:nvSpPr>
        <p:spPr bwMode="auto">
          <a:xfrm>
            <a:off x="5075239" y="5181600"/>
            <a:ext cx="122212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#leaves </a:t>
            </a:r>
            <a:r>
              <a:rPr lang="en-US" altLang="en-US">
                <a:solidFill>
                  <a:srgbClr val="009999"/>
                </a:solidFill>
              </a:rPr>
              <a:t>= </a:t>
            </a:r>
            <a:r>
              <a:rPr lang="en-US" altLang="en-US" i="1">
                <a:solidFill>
                  <a:srgbClr val="009999"/>
                </a:solidFill>
              </a:rPr>
              <a:t>n</a:t>
            </a:r>
          </a:p>
        </p:txBody>
      </p:sp>
      <p:sp>
        <p:nvSpPr>
          <p:cNvPr id="31775" name="Rectangle 31">
            <a:extLst>
              <a:ext uri="{FF2B5EF4-FFF2-40B4-BE49-F238E27FC236}">
                <a16:creationId xmlns:a16="http://schemas.microsoft.com/office/drawing/2014/main" id="{53319374-8FBC-4D1B-AA40-9C29E54CA462}"/>
              </a:ext>
            </a:extLst>
          </p:cNvPr>
          <p:cNvSpPr>
            <a:spLocks noChangeArrowheads="1"/>
          </p:cNvSpPr>
          <p:nvPr/>
        </p:nvSpPr>
        <p:spPr bwMode="auto">
          <a:xfrm>
            <a:off x="9331325" y="5181600"/>
            <a:ext cx="615874" cy="369332"/>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a:t>
            </a:r>
            <a:r>
              <a:rPr lang="en-US" altLang="en-US" i="1">
                <a:solidFill>
                  <a:srgbClr val="009999"/>
                </a:solidFill>
              </a:rPr>
              <a:t>n</a:t>
            </a:r>
            <a:r>
              <a:rPr lang="en-US" altLang="en-US">
                <a:solidFill>
                  <a:srgbClr val="009999"/>
                </a:solidFill>
              </a:rPr>
              <a:t>)</a:t>
            </a:r>
          </a:p>
        </p:txBody>
      </p:sp>
      <p:sp>
        <p:nvSpPr>
          <p:cNvPr id="31781" name="Text Box 37">
            <a:extLst>
              <a:ext uri="{FF2B5EF4-FFF2-40B4-BE49-F238E27FC236}">
                <a16:creationId xmlns:a16="http://schemas.microsoft.com/office/drawing/2014/main" id="{51D9DEBA-33B0-449F-A38A-8D5BB6EEAE91}"/>
              </a:ext>
            </a:extLst>
          </p:cNvPr>
          <p:cNvSpPr txBox="1">
            <a:spLocks noChangeArrowheads="1"/>
          </p:cNvSpPr>
          <p:nvPr/>
        </p:nvSpPr>
        <p:spPr bwMode="auto">
          <a:xfrm rot="16200000">
            <a:off x="9490637" y="4606409"/>
            <a:ext cx="34336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5EAD58-8021-446E-8969-47D37EAA493E}"/>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97261B86-1185-4E7D-93F1-FF835493359E}"/>
              </a:ext>
            </a:extLst>
          </p:cNvPr>
          <p:cNvSpPr>
            <a:spLocks noGrp="1"/>
          </p:cNvSpPr>
          <p:nvPr>
            <p:ph sz="quarter" idx="10"/>
          </p:nvPr>
        </p:nvSpPr>
        <p:spPr/>
        <p:txBody>
          <a:bodyPr/>
          <a:lstStyle/>
          <a:p>
            <a:endParaRPr lang="en-US"/>
          </a:p>
        </p:txBody>
      </p:sp>
      <p:sp>
        <p:nvSpPr>
          <p:cNvPr id="33796" name="Rectangle 4">
            <a:extLst>
              <a:ext uri="{FF2B5EF4-FFF2-40B4-BE49-F238E27FC236}">
                <a16:creationId xmlns:a16="http://schemas.microsoft.com/office/drawing/2014/main" id="{FB0EE5D4-4565-4D9B-AC23-6F87E8635BD0}"/>
              </a:ext>
            </a:extLst>
          </p:cNvPr>
          <p:cNvSpPr>
            <a:spLocks noGrp="1" noChangeArrowheads="1"/>
          </p:cNvSpPr>
          <p:nvPr>
            <p:ph type="title" idx="4294967295"/>
          </p:nvPr>
        </p:nvSpPr>
        <p:spPr>
          <a:xfrm>
            <a:off x="0" y="365125"/>
            <a:ext cx="10515600" cy="1325563"/>
          </a:xfrm>
        </p:spPr>
        <p:txBody>
          <a:bodyPr/>
          <a:lstStyle/>
          <a:p>
            <a:r>
              <a:rPr lang="en-US" altLang="en-US" dirty="0"/>
              <a:t>Recursion tree</a:t>
            </a:r>
          </a:p>
        </p:txBody>
      </p:sp>
      <p:sp>
        <p:nvSpPr>
          <p:cNvPr id="33826" name="Line 34">
            <a:extLst>
              <a:ext uri="{FF2B5EF4-FFF2-40B4-BE49-F238E27FC236}">
                <a16:creationId xmlns:a16="http://schemas.microsoft.com/office/drawing/2014/main" id="{69C99F85-783A-4709-843C-D4FD51F385F9}"/>
              </a:ext>
            </a:extLst>
          </p:cNvPr>
          <p:cNvSpPr>
            <a:spLocks noChangeShapeType="1"/>
          </p:cNvSpPr>
          <p:nvPr/>
        </p:nvSpPr>
        <p:spPr bwMode="auto">
          <a:xfrm>
            <a:off x="3429000" y="5486401"/>
            <a:ext cx="6400800" cy="9525"/>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7" name="Rectangle 35">
            <a:extLst>
              <a:ext uri="{FF2B5EF4-FFF2-40B4-BE49-F238E27FC236}">
                <a16:creationId xmlns:a16="http://schemas.microsoft.com/office/drawing/2014/main" id="{87A9FB6D-446F-4334-85EB-9C6E80571807}"/>
              </a:ext>
            </a:extLst>
          </p:cNvPr>
          <p:cNvSpPr>
            <a:spLocks noChangeArrowheads="1"/>
          </p:cNvSpPr>
          <p:nvPr/>
        </p:nvSpPr>
        <p:spPr bwMode="auto">
          <a:xfrm>
            <a:off x="4800600" y="5105400"/>
            <a:ext cx="259080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4" name="Line 2">
            <a:extLst>
              <a:ext uri="{FF2B5EF4-FFF2-40B4-BE49-F238E27FC236}">
                <a16:creationId xmlns:a16="http://schemas.microsoft.com/office/drawing/2014/main" id="{2D89006B-D4A2-4949-BBF7-11C8354C0BB9}"/>
              </a:ext>
            </a:extLst>
          </p:cNvPr>
          <p:cNvSpPr>
            <a:spLocks noChangeShapeType="1"/>
          </p:cNvSpPr>
          <p:nvPr/>
        </p:nvSpPr>
        <p:spPr bwMode="auto">
          <a:xfrm>
            <a:off x="2319338" y="2362200"/>
            <a:ext cx="0" cy="3276600"/>
          </a:xfrm>
          <a:prstGeom prst="line">
            <a:avLst/>
          </a:prstGeom>
          <a:noFill/>
          <a:ln w="25400">
            <a:solidFill>
              <a:schemeClr val="accent2"/>
            </a:solidFill>
            <a:round/>
            <a:headEnd type="stealth"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5" name="AutoShape 3">
            <a:extLst>
              <a:ext uri="{FF2B5EF4-FFF2-40B4-BE49-F238E27FC236}">
                <a16:creationId xmlns:a16="http://schemas.microsoft.com/office/drawing/2014/main" id="{9418C1D1-C08A-4D2B-8F5B-843CE7FA2BF0}"/>
              </a:ext>
            </a:extLst>
          </p:cNvPr>
          <p:cNvSpPr>
            <a:spLocks noChangeArrowheads="1"/>
          </p:cNvSpPr>
          <p:nvPr/>
        </p:nvSpPr>
        <p:spPr bwMode="auto">
          <a:xfrm>
            <a:off x="4953000" y="5181600"/>
            <a:ext cx="2286000" cy="609600"/>
          </a:xfrm>
          <a:prstGeom prst="roundRect">
            <a:avLst>
              <a:gd name="adj" fmla="val 16667"/>
            </a:avLst>
          </a:prstGeom>
          <a:solidFill>
            <a:schemeClr val="accent1"/>
          </a:solidFill>
          <a:ln w="9525">
            <a:solidFill>
              <a:schemeClr val="tx1"/>
            </a:solidFill>
            <a:round/>
            <a:headEnd/>
            <a:tailEnd/>
          </a:ln>
          <a:effectLst>
            <a:outerShdw dist="107763" dir="2700000" algn="ctr" rotWithShape="0">
              <a:schemeClr val="bg2"/>
            </a:outerShdw>
          </a:effectLst>
        </p:spPr>
        <p:txBody>
          <a:bodyPr wrap="none" anchor="ctr"/>
          <a:lstStyle/>
          <a:p>
            <a:endParaRPr lang="en-US"/>
          </a:p>
        </p:txBody>
      </p:sp>
      <p:sp>
        <p:nvSpPr>
          <p:cNvPr id="33797" name="Text Box 5">
            <a:extLst>
              <a:ext uri="{FF2B5EF4-FFF2-40B4-BE49-F238E27FC236}">
                <a16:creationId xmlns:a16="http://schemas.microsoft.com/office/drawing/2014/main" id="{DB36F849-1642-4CB3-AEA5-A512E15B4F93}"/>
              </a:ext>
            </a:extLst>
          </p:cNvPr>
          <p:cNvSpPr txBox="1">
            <a:spLocks noChangeArrowheads="1"/>
          </p:cNvSpPr>
          <p:nvPr/>
        </p:nvSpPr>
        <p:spPr bwMode="auto">
          <a:xfrm>
            <a:off x="1884364" y="1543050"/>
            <a:ext cx="47673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a:t>Solve </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 = 2</a:t>
            </a:r>
            <a:r>
              <a:rPr lang="en-US" altLang="en-US" i="1">
                <a:solidFill>
                  <a:srgbClr val="009999"/>
                </a:solidFill>
              </a:rPr>
              <a:t>T</a:t>
            </a:r>
            <a:r>
              <a:rPr lang="en-US" altLang="en-US">
                <a:solidFill>
                  <a:srgbClr val="009999"/>
                </a:solidFill>
              </a:rPr>
              <a:t>(</a:t>
            </a:r>
            <a:r>
              <a:rPr lang="en-US" altLang="en-US" i="1">
                <a:solidFill>
                  <a:srgbClr val="009999"/>
                </a:solidFill>
              </a:rPr>
              <a:t>n</a:t>
            </a:r>
            <a:r>
              <a:rPr lang="en-US" altLang="en-US">
                <a:solidFill>
                  <a:srgbClr val="009999"/>
                </a:solidFill>
              </a:rPr>
              <a:t>/2) + </a:t>
            </a:r>
            <a:r>
              <a:rPr lang="en-US" altLang="en-US" i="1">
                <a:solidFill>
                  <a:srgbClr val="009999"/>
                </a:solidFill>
              </a:rPr>
              <a:t>cn</a:t>
            </a:r>
            <a:r>
              <a:rPr lang="en-US" altLang="en-US"/>
              <a:t>, where </a:t>
            </a:r>
            <a:r>
              <a:rPr lang="en-US" altLang="en-US" i="1">
                <a:solidFill>
                  <a:srgbClr val="009999"/>
                </a:solidFill>
              </a:rPr>
              <a:t>c </a:t>
            </a:r>
            <a:r>
              <a:rPr lang="en-US" altLang="en-US">
                <a:solidFill>
                  <a:srgbClr val="009999"/>
                </a:solidFill>
              </a:rPr>
              <a:t>&gt; 0</a:t>
            </a:r>
            <a:r>
              <a:rPr lang="en-US" altLang="en-US"/>
              <a:t> is constant.</a:t>
            </a:r>
          </a:p>
        </p:txBody>
      </p:sp>
      <p:sp>
        <p:nvSpPr>
          <p:cNvPr id="33798" name="Line 6">
            <a:extLst>
              <a:ext uri="{FF2B5EF4-FFF2-40B4-BE49-F238E27FC236}">
                <a16:creationId xmlns:a16="http://schemas.microsoft.com/office/drawing/2014/main" id="{5D49F505-1C92-4B48-8B2C-5EEFF801E3CA}"/>
              </a:ext>
            </a:extLst>
          </p:cNvPr>
          <p:cNvSpPr>
            <a:spLocks noChangeShapeType="1"/>
          </p:cNvSpPr>
          <p:nvPr/>
        </p:nvSpPr>
        <p:spPr bwMode="auto">
          <a:xfrm>
            <a:off x="8458200" y="4038600"/>
            <a:ext cx="1371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799" name="Line 7">
            <a:extLst>
              <a:ext uri="{FF2B5EF4-FFF2-40B4-BE49-F238E27FC236}">
                <a16:creationId xmlns:a16="http://schemas.microsoft.com/office/drawing/2014/main" id="{FD00E99A-773B-4244-8885-AE3B0B21A847}"/>
              </a:ext>
            </a:extLst>
          </p:cNvPr>
          <p:cNvSpPr>
            <a:spLocks noChangeShapeType="1"/>
          </p:cNvSpPr>
          <p:nvPr/>
        </p:nvSpPr>
        <p:spPr bwMode="auto">
          <a:xfrm>
            <a:off x="7620000" y="3200400"/>
            <a:ext cx="21336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0" name="Line 8">
            <a:extLst>
              <a:ext uri="{FF2B5EF4-FFF2-40B4-BE49-F238E27FC236}">
                <a16:creationId xmlns:a16="http://schemas.microsoft.com/office/drawing/2014/main" id="{29E7AFA4-FE73-4E48-B13A-D264ED548A23}"/>
              </a:ext>
            </a:extLst>
          </p:cNvPr>
          <p:cNvSpPr>
            <a:spLocks noChangeShapeType="1"/>
          </p:cNvSpPr>
          <p:nvPr/>
        </p:nvSpPr>
        <p:spPr bwMode="auto">
          <a:xfrm flipH="1">
            <a:off x="3200400" y="4038600"/>
            <a:ext cx="533400" cy="1447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1" name="Line 9">
            <a:extLst>
              <a:ext uri="{FF2B5EF4-FFF2-40B4-BE49-F238E27FC236}">
                <a16:creationId xmlns:a16="http://schemas.microsoft.com/office/drawing/2014/main" id="{AC774AFB-9E0B-46DD-873F-234E8FA0F3A2}"/>
              </a:ext>
            </a:extLst>
          </p:cNvPr>
          <p:cNvSpPr>
            <a:spLocks noChangeShapeType="1"/>
          </p:cNvSpPr>
          <p:nvPr/>
        </p:nvSpPr>
        <p:spPr bwMode="auto">
          <a:xfrm flipH="1">
            <a:off x="4572000" y="2514600"/>
            <a:ext cx="15240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2" name="Line 10">
            <a:extLst>
              <a:ext uri="{FF2B5EF4-FFF2-40B4-BE49-F238E27FC236}">
                <a16:creationId xmlns:a16="http://schemas.microsoft.com/office/drawing/2014/main" id="{A13CCAA0-022D-48A3-9D47-C9880D7419E6}"/>
              </a:ext>
            </a:extLst>
          </p:cNvPr>
          <p:cNvSpPr>
            <a:spLocks noChangeShapeType="1"/>
          </p:cNvSpPr>
          <p:nvPr/>
        </p:nvSpPr>
        <p:spPr bwMode="auto">
          <a:xfrm>
            <a:off x="6096000" y="2514600"/>
            <a:ext cx="1676400" cy="685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3" name="Rectangle 11">
            <a:extLst>
              <a:ext uri="{FF2B5EF4-FFF2-40B4-BE49-F238E27FC236}">
                <a16:creationId xmlns:a16="http://schemas.microsoft.com/office/drawing/2014/main" id="{E657A3B0-781A-4EF1-9FA5-4117634EFCD6}"/>
              </a:ext>
            </a:extLst>
          </p:cNvPr>
          <p:cNvSpPr>
            <a:spLocks noChangeArrowheads="1"/>
          </p:cNvSpPr>
          <p:nvPr/>
        </p:nvSpPr>
        <p:spPr bwMode="auto">
          <a:xfrm>
            <a:off x="581025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3804" name="Line 12">
            <a:extLst>
              <a:ext uri="{FF2B5EF4-FFF2-40B4-BE49-F238E27FC236}">
                <a16:creationId xmlns:a16="http://schemas.microsoft.com/office/drawing/2014/main" id="{9EBC3813-8BFB-4E68-A5DC-DD2BD0DAD1FD}"/>
              </a:ext>
            </a:extLst>
          </p:cNvPr>
          <p:cNvSpPr>
            <a:spLocks noChangeShapeType="1"/>
          </p:cNvSpPr>
          <p:nvPr/>
        </p:nvSpPr>
        <p:spPr bwMode="auto">
          <a:xfrm flipH="1">
            <a:off x="37338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5" name="Line 13">
            <a:extLst>
              <a:ext uri="{FF2B5EF4-FFF2-40B4-BE49-F238E27FC236}">
                <a16:creationId xmlns:a16="http://schemas.microsoft.com/office/drawing/2014/main" id="{8881CE34-EAE3-4E54-83B9-B0BFBAEE5A3B}"/>
              </a:ext>
            </a:extLst>
          </p:cNvPr>
          <p:cNvSpPr>
            <a:spLocks noChangeShapeType="1"/>
          </p:cNvSpPr>
          <p:nvPr/>
        </p:nvSpPr>
        <p:spPr bwMode="auto">
          <a:xfrm flipH="1">
            <a:off x="6858000" y="3200400"/>
            <a:ext cx="8382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6" name="Line 14">
            <a:extLst>
              <a:ext uri="{FF2B5EF4-FFF2-40B4-BE49-F238E27FC236}">
                <a16:creationId xmlns:a16="http://schemas.microsoft.com/office/drawing/2014/main" id="{74A0D967-CB0A-49A3-ADDA-86B89A5AD2A0}"/>
              </a:ext>
            </a:extLst>
          </p:cNvPr>
          <p:cNvSpPr>
            <a:spLocks noChangeShapeType="1"/>
          </p:cNvSpPr>
          <p:nvPr/>
        </p:nvSpPr>
        <p:spPr bwMode="auto">
          <a:xfrm>
            <a:off x="76962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7" name="Line 15">
            <a:extLst>
              <a:ext uri="{FF2B5EF4-FFF2-40B4-BE49-F238E27FC236}">
                <a16:creationId xmlns:a16="http://schemas.microsoft.com/office/drawing/2014/main" id="{E709830B-D98A-4C55-8ABD-4EFD1982D246}"/>
              </a:ext>
            </a:extLst>
          </p:cNvPr>
          <p:cNvSpPr>
            <a:spLocks noChangeShapeType="1"/>
          </p:cNvSpPr>
          <p:nvPr/>
        </p:nvSpPr>
        <p:spPr bwMode="auto">
          <a:xfrm>
            <a:off x="4572000" y="3200400"/>
            <a:ext cx="914400" cy="838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08" name="Rectangle 16">
            <a:extLst>
              <a:ext uri="{FF2B5EF4-FFF2-40B4-BE49-F238E27FC236}">
                <a16:creationId xmlns:a16="http://schemas.microsoft.com/office/drawing/2014/main" id="{C8D92E8C-E19F-4FF3-A965-1C467DDFD4E0}"/>
              </a:ext>
            </a:extLst>
          </p:cNvPr>
          <p:cNvSpPr>
            <a:spLocks noChangeArrowheads="1"/>
          </p:cNvSpPr>
          <p:nvPr/>
        </p:nvSpPr>
        <p:spPr bwMode="auto">
          <a:xfrm>
            <a:off x="3205163"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3809" name="Rectangle 17">
            <a:extLst>
              <a:ext uri="{FF2B5EF4-FFF2-40B4-BE49-F238E27FC236}">
                <a16:creationId xmlns:a16="http://schemas.microsoft.com/office/drawing/2014/main" id="{8673CF9A-6BAC-44B3-862B-CF1017694A47}"/>
              </a:ext>
            </a:extLst>
          </p:cNvPr>
          <p:cNvSpPr>
            <a:spLocks noChangeArrowheads="1"/>
          </p:cNvSpPr>
          <p:nvPr/>
        </p:nvSpPr>
        <p:spPr bwMode="auto">
          <a:xfrm>
            <a:off x="4854575" y="37338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3810" name="Rectangle 18">
            <a:extLst>
              <a:ext uri="{FF2B5EF4-FFF2-40B4-BE49-F238E27FC236}">
                <a16:creationId xmlns:a16="http://schemas.microsoft.com/office/drawing/2014/main" id="{47EF0B68-0690-4C5E-86BB-567905A48136}"/>
              </a:ext>
            </a:extLst>
          </p:cNvPr>
          <p:cNvSpPr>
            <a:spLocks noChangeArrowheads="1"/>
          </p:cNvSpPr>
          <p:nvPr/>
        </p:nvSpPr>
        <p:spPr bwMode="auto">
          <a:xfrm>
            <a:off x="6403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3811" name="Rectangle 19">
            <a:extLst>
              <a:ext uri="{FF2B5EF4-FFF2-40B4-BE49-F238E27FC236}">
                <a16:creationId xmlns:a16="http://schemas.microsoft.com/office/drawing/2014/main" id="{183ACDDF-FAE9-4F94-9CDA-1BDAA61557EA}"/>
              </a:ext>
            </a:extLst>
          </p:cNvPr>
          <p:cNvSpPr>
            <a:spLocks noChangeArrowheads="1"/>
          </p:cNvSpPr>
          <p:nvPr/>
        </p:nvSpPr>
        <p:spPr bwMode="auto">
          <a:xfrm>
            <a:off x="8054975" y="3732213"/>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/4</a:t>
            </a:r>
          </a:p>
        </p:txBody>
      </p:sp>
      <p:sp>
        <p:nvSpPr>
          <p:cNvPr id="33812" name="Rectangle 20">
            <a:extLst>
              <a:ext uri="{FF2B5EF4-FFF2-40B4-BE49-F238E27FC236}">
                <a16:creationId xmlns:a16="http://schemas.microsoft.com/office/drawing/2014/main" id="{6D064862-D72A-4F52-97D1-38ECF2ADFC7A}"/>
              </a:ext>
            </a:extLst>
          </p:cNvPr>
          <p:cNvSpPr>
            <a:spLocks noChangeArrowheads="1"/>
          </p:cNvSpPr>
          <p:nvPr/>
        </p:nvSpPr>
        <p:spPr bwMode="auto">
          <a:xfrm>
            <a:off x="4043363" y="2911475"/>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3813" name="Rectangle 21">
            <a:extLst>
              <a:ext uri="{FF2B5EF4-FFF2-40B4-BE49-F238E27FC236}">
                <a16:creationId xmlns:a16="http://schemas.microsoft.com/office/drawing/2014/main" id="{859F1733-5495-4E63-B3F6-66F21031E04C}"/>
              </a:ext>
            </a:extLst>
          </p:cNvPr>
          <p:cNvSpPr>
            <a:spLocks noChangeArrowheads="1"/>
          </p:cNvSpPr>
          <p:nvPr/>
        </p:nvSpPr>
        <p:spPr bwMode="auto">
          <a:xfrm>
            <a:off x="7264400" y="2895600"/>
            <a:ext cx="60625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r>
              <a:rPr lang="en-US" altLang="en-US">
                <a:solidFill>
                  <a:srgbClr val="009999"/>
                </a:solidFill>
              </a:rPr>
              <a:t>/2</a:t>
            </a:r>
          </a:p>
        </p:txBody>
      </p:sp>
      <p:sp>
        <p:nvSpPr>
          <p:cNvPr id="33814" name="Rectangle 22">
            <a:extLst>
              <a:ext uri="{FF2B5EF4-FFF2-40B4-BE49-F238E27FC236}">
                <a16:creationId xmlns:a16="http://schemas.microsoft.com/office/drawing/2014/main" id="{239B93B1-8726-4751-95AF-DF8DB86A3BCA}"/>
              </a:ext>
            </a:extLst>
          </p:cNvPr>
          <p:cNvSpPr>
            <a:spLocks noChangeArrowheads="1"/>
          </p:cNvSpPr>
          <p:nvPr/>
        </p:nvSpPr>
        <p:spPr bwMode="auto">
          <a:xfrm>
            <a:off x="2851151" y="5181600"/>
            <a:ext cx="614271"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(1)</a:t>
            </a:r>
          </a:p>
        </p:txBody>
      </p:sp>
      <p:sp>
        <p:nvSpPr>
          <p:cNvPr id="33815" name="Text Box 23">
            <a:extLst>
              <a:ext uri="{FF2B5EF4-FFF2-40B4-BE49-F238E27FC236}">
                <a16:creationId xmlns:a16="http://schemas.microsoft.com/office/drawing/2014/main" id="{201BC3E0-E472-49B5-B7FD-AA19AD645C21}"/>
              </a:ext>
            </a:extLst>
          </p:cNvPr>
          <p:cNvSpPr txBox="1">
            <a:spLocks noChangeArrowheads="1"/>
          </p:cNvSpPr>
          <p:nvPr/>
        </p:nvSpPr>
        <p:spPr bwMode="auto">
          <a:xfrm rot="17366799">
            <a:off x="3196200" y="4530208"/>
            <a:ext cx="343364"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33816" name="Text Box 24">
            <a:extLst>
              <a:ext uri="{FF2B5EF4-FFF2-40B4-BE49-F238E27FC236}">
                <a16:creationId xmlns:a16="http://schemas.microsoft.com/office/drawing/2014/main" id="{970B01C7-1FC9-40FC-B8A6-D3727EF5C1E1}"/>
              </a:ext>
            </a:extLst>
          </p:cNvPr>
          <p:cNvSpPr txBox="1">
            <a:spLocks noChangeArrowheads="1"/>
          </p:cNvSpPr>
          <p:nvPr/>
        </p:nvSpPr>
        <p:spPr bwMode="auto">
          <a:xfrm>
            <a:off x="1600201" y="3581400"/>
            <a:ext cx="857927"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h</a:t>
            </a:r>
            <a:r>
              <a:rPr lang="en-US" altLang="en-US">
                <a:solidFill>
                  <a:srgbClr val="009999"/>
                </a:solidFill>
              </a:rPr>
              <a:t> = lg </a:t>
            </a:r>
            <a:r>
              <a:rPr lang="en-US" altLang="en-US" i="1">
                <a:solidFill>
                  <a:srgbClr val="009999"/>
                </a:solidFill>
              </a:rPr>
              <a:t>n</a:t>
            </a:r>
          </a:p>
        </p:txBody>
      </p:sp>
      <p:sp>
        <p:nvSpPr>
          <p:cNvPr id="33817" name="Line 25">
            <a:extLst>
              <a:ext uri="{FF2B5EF4-FFF2-40B4-BE49-F238E27FC236}">
                <a16:creationId xmlns:a16="http://schemas.microsoft.com/office/drawing/2014/main" id="{8C645314-6C8F-45C3-B746-56CD04D6A6FD}"/>
              </a:ext>
            </a:extLst>
          </p:cNvPr>
          <p:cNvSpPr>
            <a:spLocks noChangeShapeType="1"/>
          </p:cNvSpPr>
          <p:nvPr/>
        </p:nvSpPr>
        <p:spPr bwMode="auto">
          <a:xfrm>
            <a:off x="6553200" y="2438400"/>
            <a:ext cx="2971800" cy="0"/>
          </a:xfrm>
          <a:prstGeom prst="line">
            <a:avLst/>
          </a:prstGeom>
          <a:noFill/>
          <a:ln w="9525">
            <a:solidFill>
              <a:schemeClr val="accent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18" name="Rectangle 26">
            <a:extLst>
              <a:ext uri="{FF2B5EF4-FFF2-40B4-BE49-F238E27FC236}">
                <a16:creationId xmlns:a16="http://schemas.microsoft.com/office/drawing/2014/main" id="{3204DC35-4EA5-411D-925F-E7BCD29D9E1E}"/>
              </a:ext>
            </a:extLst>
          </p:cNvPr>
          <p:cNvSpPr>
            <a:spLocks noChangeArrowheads="1"/>
          </p:cNvSpPr>
          <p:nvPr/>
        </p:nvSpPr>
        <p:spPr bwMode="auto">
          <a:xfrm>
            <a:off x="9525000" y="2133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3819" name="Rectangle 27">
            <a:extLst>
              <a:ext uri="{FF2B5EF4-FFF2-40B4-BE49-F238E27FC236}">
                <a16:creationId xmlns:a16="http://schemas.microsoft.com/office/drawing/2014/main" id="{1394042D-92B0-4A76-8144-2B7E1E549693}"/>
              </a:ext>
            </a:extLst>
          </p:cNvPr>
          <p:cNvSpPr>
            <a:spLocks noChangeArrowheads="1"/>
          </p:cNvSpPr>
          <p:nvPr/>
        </p:nvSpPr>
        <p:spPr bwMode="auto">
          <a:xfrm>
            <a:off x="9525000" y="2895600"/>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3820" name="Rectangle 28">
            <a:extLst>
              <a:ext uri="{FF2B5EF4-FFF2-40B4-BE49-F238E27FC236}">
                <a16:creationId xmlns:a16="http://schemas.microsoft.com/office/drawing/2014/main" id="{32AD4A2F-D462-41A8-8E5A-906C9D0E1E8E}"/>
              </a:ext>
            </a:extLst>
          </p:cNvPr>
          <p:cNvSpPr>
            <a:spLocks noChangeArrowheads="1"/>
          </p:cNvSpPr>
          <p:nvPr/>
        </p:nvSpPr>
        <p:spPr bwMode="auto">
          <a:xfrm>
            <a:off x="9525000" y="3732213"/>
            <a:ext cx="399468"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rgbClr val="009999"/>
                </a:solidFill>
              </a:rPr>
              <a:t>cn</a:t>
            </a:r>
            <a:endParaRPr lang="en-US" altLang="en-US">
              <a:solidFill>
                <a:srgbClr val="009999"/>
              </a:solidFill>
            </a:endParaRPr>
          </a:p>
        </p:txBody>
      </p:sp>
      <p:sp>
        <p:nvSpPr>
          <p:cNvPr id="33821" name="Text Box 29">
            <a:extLst>
              <a:ext uri="{FF2B5EF4-FFF2-40B4-BE49-F238E27FC236}">
                <a16:creationId xmlns:a16="http://schemas.microsoft.com/office/drawing/2014/main" id="{AD20BB3B-F61D-4ECB-A392-E4E01970A139}"/>
              </a:ext>
            </a:extLst>
          </p:cNvPr>
          <p:cNvSpPr txBox="1">
            <a:spLocks noChangeArrowheads="1"/>
          </p:cNvSpPr>
          <p:nvPr/>
        </p:nvSpPr>
        <p:spPr bwMode="auto">
          <a:xfrm>
            <a:off x="5075239" y="5181600"/>
            <a:ext cx="122212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#leaves </a:t>
            </a:r>
            <a:r>
              <a:rPr lang="en-US" altLang="en-US">
                <a:solidFill>
                  <a:srgbClr val="009999"/>
                </a:solidFill>
              </a:rPr>
              <a:t>= </a:t>
            </a:r>
            <a:r>
              <a:rPr lang="en-US" altLang="en-US" i="1">
                <a:solidFill>
                  <a:srgbClr val="009999"/>
                </a:solidFill>
              </a:rPr>
              <a:t>n</a:t>
            </a:r>
          </a:p>
        </p:txBody>
      </p:sp>
      <p:sp>
        <p:nvSpPr>
          <p:cNvPr id="33823" name="Rectangle 31">
            <a:extLst>
              <a:ext uri="{FF2B5EF4-FFF2-40B4-BE49-F238E27FC236}">
                <a16:creationId xmlns:a16="http://schemas.microsoft.com/office/drawing/2014/main" id="{CA048C3F-A63C-4790-BB3F-8FAE1D137E50}"/>
              </a:ext>
            </a:extLst>
          </p:cNvPr>
          <p:cNvSpPr>
            <a:spLocks noChangeArrowheads="1"/>
          </p:cNvSpPr>
          <p:nvPr/>
        </p:nvSpPr>
        <p:spPr bwMode="auto">
          <a:xfrm>
            <a:off x="9331325" y="5181600"/>
            <a:ext cx="615874" cy="369332"/>
          </a:xfrm>
          <a:prstGeom prst="rect">
            <a:avLst/>
          </a:prstGeom>
          <a:solidFill>
            <a:schemeClr val="bg1"/>
          </a:solidFill>
          <a:ln>
            <a:noFill/>
          </a:ln>
          <a:effectLst/>
          <a:extLs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latin typeface="Symbol" panose="05050102010706020507" pitchFamily="18" charset="2"/>
              </a:rPr>
              <a:t>Q</a:t>
            </a:r>
            <a:r>
              <a:rPr lang="en-US" altLang="en-US">
                <a:solidFill>
                  <a:srgbClr val="009999"/>
                </a:solidFill>
              </a:rPr>
              <a:t>(</a:t>
            </a:r>
            <a:r>
              <a:rPr lang="en-US" altLang="en-US" i="1">
                <a:solidFill>
                  <a:srgbClr val="009999"/>
                </a:solidFill>
              </a:rPr>
              <a:t>n</a:t>
            </a:r>
            <a:r>
              <a:rPr lang="en-US" altLang="en-US">
                <a:solidFill>
                  <a:srgbClr val="009999"/>
                </a:solidFill>
              </a:rPr>
              <a:t>)</a:t>
            </a:r>
          </a:p>
        </p:txBody>
      </p:sp>
      <p:sp>
        <p:nvSpPr>
          <p:cNvPr id="33824" name="Line 32">
            <a:extLst>
              <a:ext uri="{FF2B5EF4-FFF2-40B4-BE49-F238E27FC236}">
                <a16:creationId xmlns:a16="http://schemas.microsoft.com/office/drawing/2014/main" id="{F4025E35-717D-43BB-8E67-2278217E32DA}"/>
              </a:ext>
            </a:extLst>
          </p:cNvPr>
          <p:cNvSpPr>
            <a:spLocks noChangeShapeType="1"/>
          </p:cNvSpPr>
          <p:nvPr/>
        </p:nvSpPr>
        <p:spPr bwMode="auto">
          <a:xfrm>
            <a:off x="8915400" y="5791200"/>
            <a:ext cx="1524000" cy="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25" name="Text Box 33">
            <a:extLst>
              <a:ext uri="{FF2B5EF4-FFF2-40B4-BE49-F238E27FC236}">
                <a16:creationId xmlns:a16="http://schemas.microsoft.com/office/drawing/2014/main" id="{1D6F8524-1A09-425B-9897-4F112DD196F6}"/>
              </a:ext>
            </a:extLst>
          </p:cNvPr>
          <p:cNvSpPr txBox="1">
            <a:spLocks noChangeArrowheads="1"/>
          </p:cNvSpPr>
          <p:nvPr/>
        </p:nvSpPr>
        <p:spPr bwMode="auto">
          <a:xfrm>
            <a:off x="8820200" y="5821363"/>
            <a:ext cx="169540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a:t>Total</a:t>
            </a:r>
            <a:r>
              <a:rPr lang="en-US" altLang="en-US">
                <a:solidFill>
                  <a:srgbClr val="009999"/>
                </a:solidFill>
                <a:latin typeface="Symbol" panose="05050102010706020507" pitchFamily="18" charset="2"/>
              </a:rPr>
              <a:t> = Q</a:t>
            </a:r>
            <a:r>
              <a:rPr lang="en-US" altLang="en-US">
                <a:solidFill>
                  <a:srgbClr val="009999"/>
                </a:solidFill>
              </a:rPr>
              <a:t>(</a:t>
            </a:r>
            <a:r>
              <a:rPr lang="en-US" altLang="en-US" i="1">
                <a:solidFill>
                  <a:srgbClr val="009999"/>
                </a:solidFill>
              </a:rPr>
              <a:t>n</a:t>
            </a:r>
            <a:r>
              <a:rPr lang="en-US" altLang="en-US">
                <a:solidFill>
                  <a:srgbClr val="009999"/>
                </a:solidFill>
              </a:rPr>
              <a:t> lg </a:t>
            </a:r>
            <a:r>
              <a:rPr lang="en-US" altLang="en-US" i="1">
                <a:solidFill>
                  <a:srgbClr val="009999"/>
                </a:solidFill>
              </a:rPr>
              <a:t>n</a:t>
            </a:r>
            <a:r>
              <a:rPr lang="en-US" altLang="en-US">
                <a:solidFill>
                  <a:srgbClr val="009999"/>
                </a:solidFill>
              </a:rPr>
              <a:t>)</a:t>
            </a:r>
          </a:p>
        </p:txBody>
      </p:sp>
      <p:sp>
        <p:nvSpPr>
          <p:cNvPr id="33828" name="Text Box 36">
            <a:extLst>
              <a:ext uri="{FF2B5EF4-FFF2-40B4-BE49-F238E27FC236}">
                <a16:creationId xmlns:a16="http://schemas.microsoft.com/office/drawing/2014/main" id="{B9ABFDCE-119F-4F7C-BCF6-869D7B1DC3E0}"/>
              </a:ext>
            </a:extLst>
          </p:cNvPr>
          <p:cNvSpPr txBox="1">
            <a:spLocks noChangeArrowheads="1"/>
          </p:cNvSpPr>
          <p:nvPr/>
        </p:nvSpPr>
        <p:spPr bwMode="auto">
          <a:xfrm rot="16200000">
            <a:off x="9490637" y="4606409"/>
            <a:ext cx="34336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9999"/>
                </a:solidFill>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D57C77-820E-4E70-8DEA-484AACEA6333}"/>
              </a:ext>
            </a:extLst>
          </p:cNvPr>
          <p:cNvSpPr>
            <a:spLocks noGrp="1"/>
          </p:cNvSpPr>
          <p:nvPr>
            <p:ph idx="1"/>
          </p:nvPr>
        </p:nvSpPr>
        <p:spPr/>
        <p:txBody>
          <a:bodyPr/>
          <a:lstStyle/>
          <a:p>
            <a:endParaRPr lang="en-US" dirty="0"/>
          </a:p>
        </p:txBody>
      </p:sp>
      <p:sp>
        <p:nvSpPr>
          <p:cNvPr id="4" name="Content Placeholder 3">
            <a:extLst>
              <a:ext uri="{FF2B5EF4-FFF2-40B4-BE49-F238E27FC236}">
                <a16:creationId xmlns:a16="http://schemas.microsoft.com/office/drawing/2014/main" id="{439A0975-56C9-4EA8-BDCB-EEE19CB4DDC6}"/>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C5994D2C-2B45-47E1-B2A8-1FEC8C44A78F}"/>
              </a:ext>
            </a:extLst>
          </p:cNvPr>
          <p:cNvSpPr>
            <a:spLocks noGrp="1"/>
          </p:cNvSpPr>
          <p:nvPr>
            <p:ph type="title" idx="4294967295"/>
          </p:nvPr>
        </p:nvSpPr>
        <p:spPr>
          <a:xfrm>
            <a:off x="635000" y="692944"/>
            <a:ext cx="10515600" cy="3063875"/>
          </a:xfrm>
        </p:spPr>
        <p:txBody>
          <a:bodyPr>
            <a:normAutofit fontScale="90000"/>
          </a:bodyPr>
          <a:lstStyle/>
          <a:p>
            <a:r>
              <a:rPr lang="en-US" altLang="en-US" dirty="0"/>
              <a:t>Recursion tree – To try</a:t>
            </a:r>
            <a:br>
              <a:rPr lang="en-US" altLang="en-US" dirty="0"/>
            </a:br>
            <a:br>
              <a:rPr lang="en-US" altLang="en-US" dirty="0"/>
            </a:br>
            <a:br>
              <a:rPr lang="en-US" altLang="en-US" dirty="0"/>
            </a:br>
            <a:br>
              <a:rPr lang="en-US" altLang="en-US" dirty="0"/>
            </a:br>
            <a:r>
              <a:rPr lang="en-US" altLang="en-US" dirty="0"/>
              <a:t>T(n) =3T(n/</a:t>
            </a:r>
            <a:r>
              <a:rPr lang="en-US" altLang="en-US"/>
              <a:t>4)+cn2</a:t>
            </a:r>
            <a:endParaRPr lang="en-US" dirty="0"/>
          </a:p>
        </p:txBody>
      </p:sp>
    </p:spTree>
    <p:extLst>
      <p:ext uri="{BB962C8B-B14F-4D97-AF65-F5344CB8AC3E}">
        <p14:creationId xmlns:p14="http://schemas.microsoft.com/office/powerpoint/2010/main" val="3447850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1B9DEE3-0800-4403-99A2-95DD96AD7950}"/>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DBD7134E-021A-4FF0-95BE-E0744C8B26F3}"/>
              </a:ext>
            </a:extLst>
          </p:cNvPr>
          <p:cNvSpPr>
            <a:spLocks noGrp="1"/>
          </p:cNvSpPr>
          <p:nvPr>
            <p:ph sz="quarter" idx="10"/>
          </p:nvPr>
        </p:nvSpPr>
        <p:spPr/>
        <p:txBody>
          <a:bodyPr/>
          <a:lstStyle/>
          <a:p>
            <a:endParaRPr lang="en-US"/>
          </a:p>
        </p:txBody>
      </p:sp>
      <p:pic>
        <p:nvPicPr>
          <p:cNvPr id="1026" name="Picture 2" descr="enter image description here">
            <a:extLst>
              <a:ext uri="{FF2B5EF4-FFF2-40B4-BE49-F238E27FC236}">
                <a16:creationId xmlns:a16="http://schemas.microsoft.com/office/drawing/2014/main" id="{EF1A3531-044A-48B5-8E73-A460497B7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025" y="0"/>
            <a:ext cx="6202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82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A7296-2482-4A02-9005-54C030C08C0D}"/>
              </a:ext>
            </a:extLst>
          </p:cNvPr>
          <p:cNvSpPr>
            <a:spLocks noGrp="1"/>
          </p:cNvSpPr>
          <p:nvPr>
            <p:ph idx="1"/>
          </p:nvPr>
        </p:nvSpPr>
        <p:spPr/>
        <p:txBody>
          <a:bodyPr>
            <a:normAutofit/>
          </a:bodyPr>
          <a:lstStyle/>
          <a:p>
            <a:pPr algn="ctr"/>
            <a:endParaRPr lang="en-US" sz="4000" dirty="0"/>
          </a:p>
          <a:p>
            <a:pPr algn="ctr"/>
            <a:endParaRPr lang="en-US" sz="4000"/>
          </a:p>
          <a:p>
            <a:pPr algn="ctr"/>
            <a:r>
              <a:rPr lang="en-US" sz="4000"/>
              <a:t>Thank </a:t>
            </a:r>
            <a:r>
              <a:rPr lang="en-US" sz="4000" dirty="0"/>
              <a:t>You</a:t>
            </a:r>
          </a:p>
        </p:txBody>
      </p:sp>
      <p:sp>
        <p:nvSpPr>
          <p:cNvPr id="3" name="Content Placeholder 2">
            <a:extLst>
              <a:ext uri="{FF2B5EF4-FFF2-40B4-BE49-F238E27FC236}">
                <a16:creationId xmlns:a16="http://schemas.microsoft.com/office/drawing/2014/main" id="{37B93796-3998-4616-8B89-7D7531EC1AD1}"/>
              </a:ext>
            </a:extLst>
          </p:cNvPr>
          <p:cNvSpPr>
            <a:spLocks noGrp="1"/>
          </p:cNvSpPr>
          <p:nvPr>
            <p:ph sz="quarter" idx="10"/>
          </p:nvPr>
        </p:nvSpPr>
        <p:spPr/>
        <p:txBody>
          <a:bodyPr/>
          <a:lstStyle/>
          <a:p>
            <a:endParaRPr lang="en-US"/>
          </a:p>
        </p:txBody>
      </p:sp>
    </p:spTree>
    <p:extLst>
      <p:ext uri="{BB962C8B-B14F-4D97-AF65-F5344CB8AC3E}">
        <p14:creationId xmlns:p14="http://schemas.microsoft.com/office/powerpoint/2010/main" val="3078296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108AD-4561-4264-A9E1-5C725BDA05E4}"/>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92C2AD50-4EDE-4217-83A6-56B11C011B9F}"/>
              </a:ext>
            </a:extLst>
          </p:cNvPr>
          <p:cNvSpPr>
            <a:spLocks noGrp="1"/>
          </p:cNvSpPr>
          <p:nvPr>
            <p:ph sz="quarter" idx="10"/>
          </p:nvPr>
        </p:nvSpPr>
        <p:spPr/>
        <p:txBody>
          <a:bodyPr/>
          <a:lstStyle/>
          <a:p>
            <a:endParaRPr lang="en-US"/>
          </a:p>
        </p:txBody>
      </p:sp>
      <p:sp>
        <p:nvSpPr>
          <p:cNvPr id="444418" name="Rectangle 2"/>
          <p:cNvSpPr>
            <a:spLocks noGrp="1" noChangeArrowheads="1"/>
          </p:cNvSpPr>
          <p:nvPr>
            <p:ph type="title" idx="4294967295"/>
          </p:nvPr>
        </p:nvSpPr>
        <p:spPr>
          <a:xfrm>
            <a:off x="0" y="365125"/>
            <a:ext cx="10515600" cy="1325563"/>
          </a:xfrm>
        </p:spPr>
        <p:txBody>
          <a:bodyPr/>
          <a:lstStyle/>
          <a:p>
            <a:r>
              <a:rPr lang="en-US" altLang="en-US">
                <a:sym typeface="Symbol" panose="05050102010706020507" pitchFamily="18" charset="2"/>
              </a:rPr>
              <a:t> -notation</a:t>
            </a:r>
          </a:p>
        </p:txBody>
      </p:sp>
      <p:sp>
        <p:nvSpPr>
          <p:cNvPr id="444422" name="Rectangle 6"/>
          <p:cNvSpPr>
            <a:spLocks noChangeArrowheads="1"/>
          </p:cNvSpPr>
          <p:nvPr/>
        </p:nvSpPr>
        <p:spPr bwMode="auto">
          <a:xfrm>
            <a:off x="1787525" y="5106988"/>
            <a:ext cx="5981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kumimoji="1" lang="en-US" altLang="en-US" sz="2600" b="1" i="1"/>
              <a:t>g</a:t>
            </a:r>
            <a:r>
              <a:rPr kumimoji="1" lang="en-US" altLang="en-US" sz="2600" b="1"/>
              <a:t>(</a:t>
            </a:r>
            <a:r>
              <a:rPr kumimoji="1" lang="en-US" altLang="en-US" sz="2600" b="1" i="1"/>
              <a:t>n</a:t>
            </a:r>
            <a:r>
              <a:rPr kumimoji="1" lang="en-US" altLang="en-US" sz="2600" b="1"/>
              <a:t>) is an </a:t>
            </a:r>
            <a:r>
              <a:rPr kumimoji="1" lang="en-US" altLang="en-US" sz="2600" b="1" i="1">
                <a:solidFill>
                  <a:srgbClr val="CC0000"/>
                </a:solidFill>
              </a:rPr>
              <a:t>asymptotic lower bound</a:t>
            </a:r>
            <a:r>
              <a:rPr kumimoji="1" lang="en-US" altLang="en-US" sz="2600" b="1"/>
              <a:t> for </a:t>
            </a:r>
            <a:r>
              <a:rPr kumimoji="1" lang="en-US" altLang="en-US" sz="2600" b="1" i="1"/>
              <a:t>f</a:t>
            </a:r>
            <a:r>
              <a:rPr kumimoji="1" lang="en-US" altLang="en-US" sz="2600" b="1"/>
              <a:t>(</a:t>
            </a:r>
            <a:r>
              <a:rPr kumimoji="1" lang="en-US" altLang="en-US" sz="2600" b="1" i="1"/>
              <a:t>n</a:t>
            </a:r>
            <a:r>
              <a:rPr kumimoji="1" lang="en-US" altLang="en-US" sz="2600" b="1"/>
              <a:t>).</a:t>
            </a:r>
          </a:p>
        </p:txBody>
      </p:sp>
      <p:sp>
        <p:nvSpPr>
          <p:cNvPr id="444423" name="Text Box 7"/>
          <p:cNvSpPr txBox="1">
            <a:spLocks noChangeArrowheads="1"/>
          </p:cNvSpPr>
          <p:nvPr/>
        </p:nvSpPr>
        <p:spPr bwMode="auto">
          <a:xfrm>
            <a:off x="1774825" y="3852863"/>
            <a:ext cx="43942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t>Intuitively</a:t>
            </a:r>
            <a:r>
              <a:rPr lang="en-US" altLang="en-US"/>
              <a:t>: Set of all functions whose </a:t>
            </a:r>
            <a:r>
              <a:rPr lang="en-US" altLang="en-US" i="1"/>
              <a:t>rate of growth</a:t>
            </a:r>
            <a:r>
              <a:rPr lang="en-US" altLang="en-US"/>
              <a:t> is the same as or higher than that of </a:t>
            </a:r>
            <a:r>
              <a:rPr lang="en-US" altLang="en-US" i="1"/>
              <a:t>g</a:t>
            </a:r>
            <a:r>
              <a:rPr lang="en-US" altLang="en-US"/>
              <a:t>(</a:t>
            </a:r>
            <a:r>
              <a:rPr lang="en-US" altLang="en-US" i="1"/>
              <a:t>n</a:t>
            </a:r>
            <a:r>
              <a:rPr lang="en-US" altLang="en-US"/>
              <a:t>).</a:t>
            </a:r>
          </a:p>
        </p:txBody>
      </p:sp>
      <p:pic>
        <p:nvPicPr>
          <p:cNvPr id="444426" name="Picture 10" descr="graph_Ome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76" y="1096964"/>
            <a:ext cx="3800475" cy="4010025"/>
          </a:xfrm>
          <a:prstGeom prst="rect">
            <a:avLst/>
          </a:prstGeom>
          <a:noFill/>
          <a:extLst>
            <a:ext uri="{909E8E84-426E-40DD-AFC4-6F175D3DCCD1}">
              <a14:hiddenFill xmlns:a14="http://schemas.microsoft.com/office/drawing/2010/main">
                <a:solidFill>
                  <a:srgbClr val="FFFFFF"/>
                </a:solidFill>
              </a14:hiddenFill>
            </a:ext>
          </a:extLst>
        </p:spPr>
      </p:pic>
      <p:sp>
        <p:nvSpPr>
          <p:cNvPr id="444427" name="Text Box 11"/>
          <p:cNvSpPr txBox="1">
            <a:spLocks noChangeArrowheads="1"/>
          </p:cNvSpPr>
          <p:nvPr/>
        </p:nvSpPr>
        <p:spPr bwMode="auto">
          <a:xfrm>
            <a:off x="2328864" y="5595939"/>
            <a:ext cx="45497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1" i="1">
                <a:solidFill>
                  <a:schemeClr val="hlink"/>
                </a:solidFill>
              </a:rPr>
              <a:t>f</a:t>
            </a:r>
            <a:r>
              <a:rPr lang="en-US" altLang="en-US" b="1">
                <a:solidFill>
                  <a:schemeClr val="hlink"/>
                </a:solidFill>
              </a:rPr>
              <a:t>(</a:t>
            </a:r>
            <a:r>
              <a:rPr lang="en-US" altLang="en-US" b="1" i="1">
                <a:solidFill>
                  <a:schemeClr val="hlink"/>
                </a:solidFill>
              </a:rPr>
              <a:t>n</a:t>
            </a:r>
            <a:r>
              <a:rPr lang="en-US" altLang="en-US" b="1">
                <a:solidFill>
                  <a:schemeClr val="hlink"/>
                </a:solidFill>
              </a:rPr>
              <a:t>) = </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  </a:t>
            </a:r>
            <a:r>
              <a:rPr lang="en-US" altLang="en-US" b="1" i="1">
                <a:solidFill>
                  <a:schemeClr val="hlink"/>
                </a:solidFill>
              </a:rPr>
              <a:t>f</a:t>
            </a:r>
            <a:r>
              <a:rPr lang="en-US" altLang="en-US" b="1">
                <a:solidFill>
                  <a:schemeClr val="hlink"/>
                </a:solidFill>
              </a:rPr>
              <a:t>(</a:t>
            </a:r>
            <a:r>
              <a:rPr lang="en-US" altLang="en-US" b="1" i="1">
                <a:solidFill>
                  <a:schemeClr val="hlink"/>
                </a:solidFill>
              </a:rPr>
              <a:t>n</a:t>
            </a:r>
            <a:r>
              <a:rPr lang="en-US" altLang="en-US" b="1">
                <a:solidFill>
                  <a:schemeClr val="hlink"/>
                </a:solidFill>
              </a:rPr>
              <a:t>) = </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a:t>
            </a:r>
          </a:p>
          <a:p>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   (</a:t>
            </a:r>
            <a:r>
              <a:rPr lang="en-US" altLang="en-US" b="1" i="1">
                <a:solidFill>
                  <a:schemeClr val="hlink"/>
                </a:solidFill>
                <a:sym typeface="Symbol" panose="05050102010706020507" pitchFamily="18" charset="2"/>
              </a:rPr>
              <a:t>g</a:t>
            </a:r>
            <a:r>
              <a:rPr lang="en-US" altLang="en-US" b="1">
                <a:solidFill>
                  <a:schemeClr val="hlink"/>
                </a:solidFill>
                <a:sym typeface="Symbol" panose="05050102010706020507" pitchFamily="18" charset="2"/>
              </a:rPr>
              <a:t>(</a:t>
            </a:r>
            <a:r>
              <a:rPr lang="en-US" altLang="en-US" b="1" i="1">
                <a:solidFill>
                  <a:schemeClr val="hlink"/>
                </a:solidFill>
                <a:sym typeface="Symbol" panose="05050102010706020507" pitchFamily="18" charset="2"/>
              </a:rPr>
              <a:t>n</a:t>
            </a:r>
            <a:r>
              <a:rPr lang="en-US" altLang="en-US" b="1">
                <a:solidFill>
                  <a:schemeClr val="hlink"/>
                </a:solidFill>
                <a:sym typeface="Symbol" panose="05050102010706020507" pitchFamily="18" charset="2"/>
              </a:rPr>
              <a:t>)).</a:t>
            </a:r>
          </a:p>
        </p:txBody>
      </p:sp>
      <p:sp>
        <p:nvSpPr>
          <p:cNvPr id="444428" name="Rectangle 12"/>
          <p:cNvSpPr>
            <a:spLocks noChangeArrowheads="1"/>
          </p:cNvSpPr>
          <p:nvPr/>
        </p:nvSpPr>
        <p:spPr bwMode="auto">
          <a:xfrm>
            <a:off x="1774825" y="1954213"/>
            <a:ext cx="4870450" cy="1898650"/>
          </a:xfrm>
          <a:prstGeom prst="rect">
            <a:avLst/>
          </a:prstGeom>
          <a:solidFill>
            <a:srgbClr val="CCECFF"/>
          </a:solidFill>
          <a:ln w="190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Aft>
                <a:spcPct val="20000"/>
              </a:spcAft>
              <a:buClr>
                <a:srgbClr val="FF6600"/>
              </a:buClr>
              <a:buSzPct val="80000"/>
              <a:buFont typeface="Wingdings" panose="05000000000000000000" pitchFamily="2" charset="2"/>
              <a:buNone/>
            </a:pPr>
            <a:r>
              <a:rPr kumimoji="1" lang="en-US" altLang="en-US" sz="2600" b="1">
                <a:solidFill>
                  <a:schemeClr val="accent1"/>
                </a:solidFill>
                <a:sym typeface="Symbol" panose="05050102010706020507" pitchFamily="18" charset="2"/>
              </a:rPr>
              <a:t></a:t>
            </a:r>
            <a:r>
              <a:rPr kumimoji="1" lang="en-US" altLang="en-US" sz="2600" b="1">
                <a:solidFill>
                  <a:schemeClr val="accent1"/>
                </a:solidFill>
              </a:rPr>
              <a:t>(</a:t>
            </a:r>
            <a:r>
              <a:rPr kumimoji="1" lang="en-US" altLang="en-US" sz="2600" b="1" i="1">
                <a:solidFill>
                  <a:schemeClr val="accent1"/>
                </a:solidFill>
              </a:rPr>
              <a:t>g</a:t>
            </a:r>
            <a:r>
              <a:rPr kumimoji="1" lang="en-US" altLang="en-US" sz="2600" b="1">
                <a:solidFill>
                  <a:schemeClr val="accent1"/>
                </a:solidFill>
              </a:rPr>
              <a:t>(</a:t>
            </a:r>
            <a:r>
              <a:rPr kumimoji="1" lang="en-US" altLang="en-US" sz="2600" b="1" i="1">
                <a:solidFill>
                  <a:schemeClr val="accent1"/>
                </a:solidFill>
              </a:rPr>
              <a:t>n</a:t>
            </a:r>
            <a:r>
              <a:rPr kumimoji="1" lang="en-US" altLang="en-US" sz="2600" b="1">
                <a:solidFill>
                  <a:schemeClr val="accent1"/>
                </a:solidFill>
              </a:rPr>
              <a:t>)) =</a:t>
            </a:r>
            <a:r>
              <a:rPr kumimoji="1" lang="en-US" altLang="en-US" sz="2600" b="1">
                <a:solidFill>
                  <a:schemeClr val="hlink"/>
                </a:solidFill>
              </a:rPr>
              <a:t> </a:t>
            </a:r>
            <a:r>
              <a:rPr kumimoji="1" lang="en-US" altLang="en-US" sz="3000" b="1">
                <a:solidFill>
                  <a:schemeClr val="hlink"/>
                </a:solidFill>
              </a:rPr>
              <a:t>{</a:t>
            </a:r>
            <a:r>
              <a:rPr kumimoji="1" lang="en-US" altLang="en-US" sz="2600" b="1" i="1">
                <a:solidFill>
                  <a:schemeClr val="hlink"/>
                </a:solidFill>
              </a:rPr>
              <a:t>f</a:t>
            </a:r>
            <a:r>
              <a:rPr kumimoji="1" lang="en-US" altLang="en-US" sz="2600" b="1">
                <a:solidFill>
                  <a:schemeClr val="hlink"/>
                </a:solidFill>
              </a:rPr>
              <a:t>(</a:t>
            </a:r>
            <a:r>
              <a:rPr kumimoji="1" lang="en-US" altLang="en-US" sz="2600" b="1" i="1">
                <a:solidFill>
                  <a:schemeClr val="hlink"/>
                </a:solidFill>
              </a:rPr>
              <a:t>n</a:t>
            </a:r>
            <a:r>
              <a:rPr kumimoji="1" lang="en-US" altLang="en-US" sz="2600" b="1">
                <a:solidFill>
                  <a:schemeClr val="hlink"/>
                </a:solidFill>
              </a:rPr>
              <a:t>) : </a:t>
            </a:r>
            <a:br>
              <a:rPr kumimoji="1" lang="en-US" altLang="en-US" sz="2600" b="1">
                <a:solidFill>
                  <a:schemeClr val="hlink"/>
                </a:solidFill>
              </a:rPr>
            </a:br>
            <a:r>
              <a:rPr kumimoji="1" lang="en-US" altLang="en-US" sz="2600" b="1">
                <a:solidFill>
                  <a:srgbClr val="FF3300"/>
                </a:solidFill>
                <a:sym typeface="Symbol" panose="05050102010706020507" pitchFamily="18" charset="2"/>
              </a:rPr>
              <a:t> </a:t>
            </a:r>
            <a:r>
              <a:rPr kumimoji="1" lang="en-US" altLang="en-US" sz="2600" b="1">
                <a:solidFill>
                  <a:srgbClr val="FF3300"/>
                </a:solidFill>
              </a:rPr>
              <a:t>positive constants </a:t>
            </a:r>
            <a:r>
              <a:rPr kumimoji="1" lang="en-US" altLang="en-US" sz="2600" b="1" i="1">
                <a:solidFill>
                  <a:srgbClr val="FF3300"/>
                </a:solidFill>
              </a:rPr>
              <a:t>c</a:t>
            </a:r>
            <a:r>
              <a:rPr kumimoji="1" lang="en-US" altLang="en-US" sz="2600" b="1">
                <a:solidFill>
                  <a:srgbClr val="FF3300"/>
                </a:solidFill>
              </a:rPr>
              <a:t> and </a:t>
            </a:r>
            <a:r>
              <a:rPr kumimoji="1" lang="en-US" altLang="en-US" sz="2600" b="1" i="1">
                <a:solidFill>
                  <a:srgbClr val="FF3300"/>
                </a:solidFill>
              </a:rPr>
              <a:t>n</a:t>
            </a:r>
            <a:r>
              <a:rPr kumimoji="1" lang="en-US" altLang="en-US" sz="2600" b="1" baseline="-25000">
                <a:solidFill>
                  <a:srgbClr val="FF3300"/>
                </a:solidFill>
              </a:rPr>
              <a:t>0,</a:t>
            </a:r>
            <a:r>
              <a:rPr kumimoji="1" lang="en-US" altLang="en-US" sz="2600" b="1">
                <a:solidFill>
                  <a:schemeClr val="hlink"/>
                </a:solidFill>
              </a:rPr>
              <a:t> </a:t>
            </a:r>
            <a:r>
              <a:rPr kumimoji="1" lang="en-US" altLang="en-US" sz="2600" b="1">
                <a:solidFill>
                  <a:srgbClr val="CC0000"/>
                </a:solidFill>
              </a:rPr>
              <a:t>such that </a:t>
            </a:r>
            <a:r>
              <a:rPr kumimoji="1" lang="en-US" altLang="en-US" b="1">
                <a:solidFill>
                  <a:srgbClr val="CC0000"/>
                </a:solidFill>
                <a:sym typeface="Symbol" panose="05050102010706020507" pitchFamily="18" charset="2"/>
              </a:rPr>
              <a:t></a:t>
            </a:r>
            <a:r>
              <a:rPr kumimoji="1" lang="en-US" altLang="en-US" b="1" i="1">
                <a:solidFill>
                  <a:srgbClr val="CC0000"/>
                </a:solidFill>
              </a:rPr>
              <a:t>n </a:t>
            </a:r>
            <a:r>
              <a:rPr kumimoji="1" lang="en-US" altLang="en-US" b="1">
                <a:solidFill>
                  <a:srgbClr val="CC0000"/>
                </a:solidFill>
                <a:sym typeface="Symbol" panose="05050102010706020507" pitchFamily="18" charset="2"/>
              </a:rPr>
              <a:t></a:t>
            </a:r>
            <a:r>
              <a:rPr kumimoji="1" lang="en-US" altLang="en-US" b="1" i="1">
                <a:solidFill>
                  <a:srgbClr val="CC0000"/>
                </a:solidFill>
              </a:rPr>
              <a:t>  n</a:t>
            </a:r>
            <a:r>
              <a:rPr kumimoji="1" lang="en-US" altLang="en-US" b="1" baseline="-25000">
                <a:solidFill>
                  <a:srgbClr val="CC0000"/>
                </a:solidFill>
              </a:rPr>
              <a:t>0</a:t>
            </a:r>
            <a:r>
              <a:rPr kumimoji="1" lang="en-US" altLang="en-US">
                <a:solidFill>
                  <a:srgbClr val="CC0000"/>
                </a:solidFill>
              </a:rPr>
              <a:t>,</a:t>
            </a:r>
            <a:endParaRPr kumimoji="1" lang="en-US" altLang="en-US" sz="2600" b="1">
              <a:solidFill>
                <a:srgbClr val="CC0000"/>
              </a:solidFill>
            </a:endParaRPr>
          </a:p>
          <a:p>
            <a:pPr>
              <a:spcAft>
                <a:spcPct val="20000"/>
              </a:spcAft>
              <a:buClr>
                <a:srgbClr val="FF6600"/>
              </a:buClr>
              <a:buSzPct val="80000"/>
              <a:buFont typeface="Wingdings" panose="05000000000000000000" pitchFamily="2" charset="2"/>
              <a:buNone/>
            </a:pPr>
            <a:r>
              <a:rPr kumimoji="1" lang="en-US" altLang="en-US" sz="2200" b="1">
                <a:solidFill>
                  <a:schemeClr val="hlink"/>
                </a:solidFill>
              </a:rPr>
              <a:t>we have</a:t>
            </a:r>
            <a:r>
              <a:rPr kumimoji="1" lang="en-US" altLang="en-US" sz="2600" b="1">
                <a:solidFill>
                  <a:schemeClr val="hlink"/>
                </a:solidFill>
              </a:rPr>
              <a:t> 0 </a:t>
            </a:r>
            <a:r>
              <a:rPr kumimoji="1" lang="en-US" altLang="en-US" sz="2600" b="1">
                <a:solidFill>
                  <a:schemeClr val="hlink"/>
                </a:solidFill>
                <a:sym typeface="Symbol" panose="05050102010706020507" pitchFamily="18" charset="2"/>
              </a:rPr>
              <a:t></a:t>
            </a:r>
            <a:r>
              <a:rPr kumimoji="1" lang="en-US" altLang="en-US" sz="2600" b="1">
                <a:solidFill>
                  <a:schemeClr val="hlink"/>
                </a:solidFill>
              </a:rPr>
              <a:t> </a:t>
            </a:r>
            <a:r>
              <a:rPr kumimoji="1" lang="en-US" altLang="en-US" b="1">
                <a:solidFill>
                  <a:schemeClr val="hlink"/>
                </a:solidFill>
              </a:rPr>
              <a:t>c</a:t>
            </a:r>
            <a:r>
              <a:rPr kumimoji="1" lang="en-US" altLang="en-US" b="1" i="1">
                <a:solidFill>
                  <a:schemeClr val="hlink"/>
                </a:solidFill>
              </a:rPr>
              <a:t>g</a:t>
            </a:r>
            <a:r>
              <a:rPr kumimoji="1" lang="en-US" altLang="en-US" b="1">
                <a:solidFill>
                  <a:schemeClr val="hlink"/>
                </a:solidFill>
              </a:rPr>
              <a:t>(</a:t>
            </a:r>
            <a:r>
              <a:rPr kumimoji="1" lang="en-US" altLang="en-US" b="1" i="1">
                <a:solidFill>
                  <a:schemeClr val="hlink"/>
                </a:solidFill>
              </a:rPr>
              <a:t>n</a:t>
            </a:r>
            <a:r>
              <a:rPr kumimoji="1" lang="en-US" altLang="en-US" b="1">
                <a:solidFill>
                  <a:schemeClr val="hlink"/>
                </a:solidFill>
              </a:rPr>
              <a:t>)</a:t>
            </a:r>
            <a:r>
              <a:rPr kumimoji="1" lang="en-US" altLang="en-US"/>
              <a:t> </a:t>
            </a:r>
            <a:r>
              <a:rPr kumimoji="1" lang="en-US" altLang="en-US" sz="2600" b="1">
                <a:solidFill>
                  <a:schemeClr val="hlink"/>
                </a:solidFill>
                <a:sym typeface="Symbol" panose="05050102010706020507" pitchFamily="18" charset="2"/>
              </a:rPr>
              <a:t> </a:t>
            </a:r>
            <a:r>
              <a:rPr kumimoji="1" lang="en-US" altLang="en-US" b="1" i="1">
                <a:solidFill>
                  <a:schemeClr val="hlink"/>
                </a:solidFill>
              </a:rPr>
              <a:t>f</a:t>
            </a:r>
            <a:r>
              <a:rPr kumimoji="1" lang="en-US" altLang="en-US" b="1">
                <a:solidFill>
                  <a:schemeClr val="hlink"/>
                </a:solidFill>
              </a:rPr>
              <a:t>(</a:t>
            </a:r>
            <a:r>
              <a:rPr kumimoji="1" lang="en-US" altLang="en-US" b="1" i="1">
                <a:solidFill>
                  <a:schemeClr val="hlink"/>
                </a:solidFill>
              </a:rPr>
              <a:t>n</a:t>
            </a:r>
            <a:r>
              <a:rPr kumimoji="1" lang="en-US" altLang="en-US" b="1">
                <a:solidFill>
                  <a:schemeClr val="hlink"/>
                </a:solidFill>
              </a:rPr>
              <a:t>)</a:t>
            </a:r>
            <a:r>
              <a:rPr kumimoji="1" lang="en-US" altLang="en-US" sz="3000" b="1">
                <a:solidFill>
                  <a:schemeClr val="hlink"/>
                </a:solidFill>
              </a:rPr>
              <a:t>}</a:t>
            </a:r>
          </a:p>
        </p:txBody>
      </p:sp>
      <p:sp>
        <p:nvSpPr>
          <p:cNvPr id="444429" name="Rectangle 13"/>
          <p:cNvSpPr>
            <a:spLocks noChangeArrowheads="1"/>
          </p:cNvSpPr>
          <p:nvPr/>
        </p:nvSpPr>
        <p:spPr bwMode="auto">
          <a:xfrm>
            <a:off x="1787526" y="1068389"/>
            <a:ext cx="51974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Aft>
                <a:spcPct val="20000"/>
              </a:spcAft>
              <a:buClr>
                <a:srgbClr val="FF6600"/>
              </a:buClr>
              <a:buSzPct val="80000"/>
              <a:buFont typeface="Wingdings" panose="05000000000000000000" pitchFamily="2" charset="2"/>
              <a:buNone/>
            </a:pPr>
            <a:r>
              <a:rPr kumimoji="1" lang="en-US" altLang="en-US" sz="2600"/>
              <a:t>For function </a:t>
            </a:r>
            <a:r>
              <a:rPr kumimoji="1" lang="en-US" altLang="en-US" sz="2600" i="1"/>
              <a:t>g</a:t>
            </a:r>
            <a:r>
              <a:rPr kumimoji="1" lang="en-US" altLang="en-US" sz="2600"/>
              <a:t>(</a:t>
            </a:r>
            <a:r>
              <a:rPr kumimoji="1" lang="en-US" altLang="en-US" sz="2600" i="1"/>
              <a:t>n</a:t>
            </a:r>
            <a:r>
              <a:rPr kumimoji="1" lang="en-US" altLang="en-US" sz="2600"/>
              <a:t>), we define </a:t>
            </a:r>
            <a:r>
              <a:rPr lang="en-US" altLang="en-US">
                <a:sym typeface="Symbol" panose="05050102010706020507" pitchFamily="18" charset="2"/>
              </a:rPr>
              <a:t></a:t>
            </a:r>
            <a:r>
              <a:rPr kumimoji="1" lang="en-US" altLang="en-US" sz="2600"/>
              <a:t>(</a:t>
            </a:r>
            <a:r>
              <a:rPr kumimoji="1" lang="en-US" altLang="en-US" sz="2600" i="1"/>
              <a:t>g</a:t>
            </a:r>
            <a:r>
              <a:rPr kumimoji="1" lang="en-US" altLang="en-US" sz="2600"/>
              <a:t>(</a:t>
            </a:r>
            <a:r>
              <a:rPr kumimoji="1" lang="en-US" altLang="en-US" sz="2600" i="1"/>
              <a:t>n</a:t>
            </a:r>
            <a:r>
              <a:rPr kumimoji="1" lang="en-US" altLang="en-US" sz="2600"/>
              <a:t>)), big-Omega of </a:t>
            </a:r>
            <a:r>
              <a:rPr kumimoji="1" lang="en-US" altLang="en-US" sz="2600" i="1"/>
              <a:t>n</a:t>
            </a:r>
            <a:r>
              <a:rPr kumimoji="1" lang="en-US" altLang="en-US" sz="2600"/>
              <a:t>, as the set:</a:t>
            </a:r>
          </a:p>
        </p:txBody>
      </p:sp>
    </p:spTree>
    <p:extLst>
      <p:ext uri="{BB962C8B-B14F-4D97-AF65-F5344CB8AC3E}">
        <p14:creationId xmlns:p14="http://schemas.microsoft.com/office/powerpoint/2010/main" val="3943129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81B313-4911-48C8-9B54-6D9D4ECC7A0C}"/>
              </a:ext>
            </a:extLst>
          </p:cNvPr>
          <p:cNvSpPr>
            <a:spLocks noGrp="1"/>
          </p:cNvSpPr>
          <p:nvPr>
            <p:ph idx="1"/>
          </p:nvPr>
        </p:nvSpPr>
        <p:spPr/>
        <p:txBody>
          <a:bodyPr/>
          <a:lstStyle/>
          <a:p>
            <a:endParaRPr lang="en-US"/>
          </a:p>
        </p:txBody>
      </p:sp>
      <p:sp>
        <p:nvSpPr>
          <p:cNvPr id="3" name="Content Placeholder 2">
            <a:extLst>
              <a:ext uri="{FF2B5EF4-FFF2-40B4-BE49-F238E27FC236}">
                <a16:creationId xmlns:a16="http://schemas.microsoft.com/office/drawing/2014/main" id="{507BCFE4-B7F6-4B14-BDC4-F1716494C807}"/>
              </a:ext>
            </a:extLst>
          </p:cNvPr>
          <p:cNvSpPr>
            <a:spLocks noGrp="1"/>
          </p:cNvSpPr>
          <p:nvPr>
            <p:ph sz="quarter" idx="10"/>
          </p:nvPr>
        </p:nvSpPr>
        <p:spPr/>
        <p:txBody>
          <a:bodyPr/>
          <a:lstStyle/>
          <a:p>
            <a:endParaRPr lang="en-US"/>
          </a:p>
        </p:txBody>
      </p:sp>
      <p:sp>
        <p:nvSpPr>
          <p:cNvPr id="485378" name="Rectangle 2"/>
          <p:cNvSpPr>
            <a:spLocks noGrp="1" noChangeArrowheads="1"/>
          </p:cNvSpPr>
          <p:nvPr>
            <p:ph type="title" idx="4294967295"/>
          </p:nvPr>
        </p:nvSpPr>
        <p:spPr>
          <a:xfrm>
            <a:off x="0" y="365125"/>
            <a:ext cx="10515600" cy="1325563"/>
          </a:xfrm>
        </p:spPr>
        <p:txBody>
          <a:bodyPr/>
          <a:lstStyle/>
          <a:p>
            <a:r>
              <a:rPr lang="en-US" altLang="en-US">
                <a:sym typeface="Symbol" panose="05050102010706020507" pitchFamily="18" charset="2"/>
              </a:rPr>
              <a:t>-notation</a:t>
            </a:r>
          </a:p>
        </p:txBody>
      </p:sp>
      <p:pic>
        <p:nvPicPr>
          <p:cNvPr id="485379" name="Picture 3" descr="graph_th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901" y="1387475"/>
            <a:ext cx="4030663" cy="4179888"/>
          </a:xfrm>
          <a:prstGeom prst="rect">
            <a:avLst/>
          </a:prstGeom>
          <a:noFill/>
          <a:extLst>
            <a:ext uri="{909E8E84-426E-40DD-AFC4-6F175D3DCCD1}">
              <a14:hiddenFill xmlns:a14="http://schemas.microsoft.com/office/drawing/2010/main">
                <a:solidFill>
                  <a:srgbClr val="FFFFFF"/>
                </a:solidFill>
              </a14:hiddenFill>
            </a:ext>
          </a:extLst>
        </p:spPr>
      </p:pic>
      <p:sp>
        <p:nvSpPr>
          <p:cNvPr id="485380" name="Rectangle 4"/>
          <p:cNvSpPr>
            <a:spLocks noChangeArrowheads="1"/>
          </p:cNvSpPr>
          <p:nvPr/>
        </p:nvSpPr>
        <p:spPr bwMode="auto">
          <a:xfrm>
            <a:off x="1774825" y="1954213"/>
            <a:ext cx="4870450" cy="2374900"/>
          </a:xfrm>
          <a:prstGeom prst="rect">
            <a:avLst/>
          </a:prstGeom>
          <a:solidFill>
            <a:srgbClr val="CCECFF"/>
          </a:solidFill>
          <a:ln w="190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Aft>
                <a:spcPct val="20000"/>
              </a:spcAft>
              <a:buClr>
                <a:srgbClr val="FF6600"/>
              </a:buClr>
              <a:buSzPct val="80000"/>
              <a:buFont typeface="Wingdings" panose="05000000000000000000" pitchFamily="2" charset="2"/>
              <a:buNone/>
            </a:pPr>
            <a:r>
              <a:rPr kumimoji="1" lang="en-US" altLang="en-US" sz="2600" b="1">
                <a:solidFill>
                  <a:schemeClr val="accent1"/>
                </a:solidFill>
                <a:sym typeface="Symbol" panose="05050102010706020507" pitchFamily="18" charset="2"/>
              </a:rPr>
              <a:t></a:t>
            </a:r>
            <a:r>
              <a:rPr kumimoji="1" lang="en-US" altLang="en-US" sz="2600" b="1">
                <a:solidFill>
                  <a:schemeClr val="accent1"/>
                </a:solidFill>
              </a:rPr>
              <a:t>(</a:t>
            </a:r>
            <a:r>
              <a:rPr kumimoji="1" lang="en-US" altLang="en-US" sz="2600" b="1" i="1">
                <a:solidFill>
                  <a:schemeClr val="accent1"/>
                </a:solidFill>
              </a:rPr>
              <a:t>g</a:t>
            </a:r>
            <a:r>
              <a:rPr kumimoji="1" lang="en-US" altLang="en-US" sz="2600" b="1">
                <a:solidFill>
                  <a:schemeClr val="accent1"/>
                </a:solidFill>
              </a:rPr>
              <a:t>(</a:t>
            </a:r>
            <a:r>
              <a:rPr kumimoji="1" lang="en-US" altLang="en-US" sz="2600" b="1" i="1">
                <a:solidFill>
                  <a:schemeClr val="accent1"/>
                </a:solidFill>
              </a:rPr>
              <a:t>n</a:t>
            </a:r>
            <a:r>
              <a:rPr kumimoji="1" lang="en-US" altLang="en-US" sz="2600" b="1">
                <a:solidFill>
                  <a:schemeClr val="accent1"/>
                </a:solidFill>
              </a:rPr>
              <a:t>)) =</a:t>
            </a:r>
            <a:r>
              <a:rPr kumimoji="1" lang="en-US" altLang="en-US" sz="2600" b="1">
                <a:solidFill>
                  <a:schemeClr val="hlink"/>
                </a:solidFill>
              </a:rPr>
              <a:t> </a:t>
            </a:r>
            <a:r>
              <a:rPr kumimoji="1" lang="en-US" altLang="en-US" sz="3000" b="1">
                <a:solidFill>
                  <a:schemeClr val="hlink"/>
                </a:solidFill>
              </a:rPr>
              <a:t>{</a:t>
            </a:r>
            <a:r>
              <a:rPr kumimoji="1" lang="en-US" altLang="en-US" sz="2600" b="1" i="1">
                <a:solidFill>
                  <a:schemeClr val="hlink"/>
                </a:solidFill>
              </a:rPr>
              <a:t>f</a:t>
            </a:r>
            <a:r>
              <a:rPr kumimoji="1" lang="en-US" altLang="en-US" sz="2600" b="1">
                <a:solidFill>
                  <a:schemeClr val="hlink"/>
                </a:solidFill>
              </a:rPr>
              <a:t>(</a:t>
            </a:r>
            <a:r>
              <a:rPr kumimoji="1" lang="en-US" altLang="en-US" sz="2600" b="1" i="1">
                <a:solidFill>
                  <a:schemeClr val="hlink"/>
                </a:solidFill>
              </a:rPr>
              <a:t>n</a:t>
            </a:r>
            <a:r>
              <a:rPr kumimoji="1" lang="en-US" altLang="en-US" sz="2600" b="1">
                <a:solidFill>
                  <a:schemeClr val="hlink"/>
                </a:solidFill>
              </a:rPr>
              <a:t>) : </a:t>
            </a:r>
            <a:br>
              <a:rPr kumimoji="1" lang="en-US" altLang="en-US" sz="2600" b="1">
                <a:solidFill>
                  <a:schemeClr val="hlink"/>
                </a:solidFill>
              </a:rPr>
            </a:br>
            <a:r>
              <a:rPr kumimoji="1" lang="en-US" altLang="en-US" sz="2600" b="1">
                <a:solidFill>
                  <a:srgbClr val="FF3300"/>
                </a:solidFill>
                <a:sym typeface="Symbol" panose="05050102010706020507" pitchFamily="18" charset="2"/>
              </a:rPr>
              <a:t> </a:t>
            </a:r>
            <a:r>
              <a:rPr kumimoji="1" lang="en-US" altLang="en-US" sz="2600" b="1">
                <a:solidFill>
                  <a:srgbClr val="FF3300"/>
                </a:solidFill>
              </a:rPr>
              <a:t>positive constants </a:t>
            </a:r>
            <a:r>
              <a:rPr kumimoji="1" lang="en-US" altLang="en-US" sz="2600" b="1" i="1">
                <a:solidFill>
                  <a:srgbClr val="FF3300"/>
                </a:solidFill>
              </a:rPr>
              <a:t>c</a:t>
            </a:r>
            <a:r>
              <a:rPr kumimoji="1" lang="en-US" altLang="en-US" sz="2600" b="1" baseline="-25000">
                <a:solidFill>
                  <a:srgbClr val="FF3300"/>
                </a:solidFill>
              </a:rPr>
              <a:t>1</a:t>
            </a:r>
            <a:r>
              <a:rPr kumimoji="1" lang="en-US" altLang="en-US" sz="2600" b="1">
                <a:solidFill>
                  <a:srgbClr val="FF3300"/>
                </a:solidFill>
              </a:rPr>
              <a:t>, </a:t>
            </a:r>
            <a:r>
              <a:rPr kumimoji="1" lang="en-US" altLang="en-US" sz="2600" b="1" i="1">
                <a:solidFill>
                  <a:srgbClr val="FF3300"/>
                </a:solidFill>
              </a:rPr>
              <a:t>c</a:t>
            </a:r>
            <a:r>
              <a:rPr kumimoji="1" lang="en-US" altLang="en-US" sz="2600" b="1" baseline="-25000">
                <a:solidFill>
                  <a:srgbClr val="FF3300"/>
                </a:solidFill>
              </a:rPr>
              <a:t>2</a:t>
            </a:r>
            <a:r>
              <a:rPr kumimoji="1" lang="en-US" altLang="en-US" sz="2600" b="1">
                <a:solidFill>
                  <a:srgbClr val="FF3300"/>
                </a:solidFill>
              </a:rPr>
              <a:t>, and </a:t>
            </a:r>
            <a:r>
              <a:rPr kumimoji="1" lang="en-US" altLang="en-US" sz="2600" b="1" i="1">
                <a:solidFill>
                  <a:srgbClr val="FF3300"/>
                </a:solidFill>
              </a:rPr>
              <a:t>n</a:t>
            </a:r>
            <a:r>
              <a:rPr kumimoji="1" lang="en-US" altLang="en-US" sz="2600" b="1" baseline="-25000">
                <a:solidFill>
                  <a:srgbClr val="FF3300"/>
                </a:solidFill>
              </a:rPr>
              <a:t>0,</a:t>
            </a:r>
            <a:r>
              <a:rPr kumimoji="1" lang="en-US" altLang="en-US" sz="2600" b="1">
                <a:solidFill>
                  <a:schemeClr val="hlink"/>
                </a:solidFill>
              </a:rPr>
              <a:t> </a:t>
            </a:r>
            <a:r>
              <a:rPr kumimoji="1" lang="en-US" altLang="en-US" sz="2600" b="1">
                <a:solidFill>
                  <a:srgbClr val="CC0000"/>
                </a:solidFill>
              </a:rPr>
              <a:t>such that </a:t>
            </a:r>
            <a:r>
              <a:rPr kumimoji="1" lang="en-US" altLang="en-US" b="1">
                <a:solidFill>
                  <a:srgbClr val="CC0000"/>
                </a:solidFill>
                <a:sym typeface="Symbol" panose="05050102010706020507" pitchFamily="18" charset="2"/>
              </a:rPr>
              <a:t></a:t>
            </a:r>
            <a:r>
              <a:rPr kumimoji="1" lang="en-US" altLang="en-US" b="1" i="1">
                <a:solidFill>
                  <a:srgbClr val="CC0000"/>
                </a:solidFill>
              </a:rPr>
              <a:t>n </a:t>
            </a:r>
            <a:r>
              <a:rPr kumimoji="1" lang="en-US" altLang="en-US" b="1">
                <a:solidFill>
                  <a:srgbClr val="CC0000"/>
                </a:solidFill>
                <a:sym typeface="Symbol" panose="05050102010706020507" pitchFamily="18" charset="2"/>
              </a:rPr>
              <a:t></a:t>
            </a:r>
            <a:r>
              <a:rPr kumimoji="1" lang="en-US" altLang="en-US" b="1" i="1">
                <a:solidFill>
                  <a:srgbClr val="CC0000"/>
                </a:solidFill>
              </a:rPr>
              <a:t>  n</a:t>
            </a:r>
            <a:r>
              <a:rPr kumimoji="1" lang="en-US" altLang="en-US" b="1" baseline="-25000">
                <a:solidFill>
                  <a:srgbClr val="CC0000"/>
                </a:solidFill>
              </a:rPr>
              <a:t>0</a:t>
            </a:r>
            <a:r>
              <a:rPr kumimoji="1" lang="en-US" altLang="en-US">
                <a:solidFill>
                  <a:srgbClr val="CC0000"/>
                </a:solidFill>
              </a:rPr>
              <a:t>,</a:t>
            </a:r>
            <a:endParaRPr kumimoji="1" lang="en-US" altLang="en-US" sz="2600" b="1">
              <a:solidFill>
                <a:srgbClr val="CC0000"/>
              </a:solidFill>
            </a:endParaRPr>
          </a:p>
          <a:p>
            <a:pPr>
              <a:spcAft>
                <a:spcPct val="20000"/>
              </a:spcAft>
              <a:buClr>
                <a:srgbClr val="FF6600"/>
              </a:buClr>
              <a:buSzPct val="80000"/>
              <a:buFont typeface="Wingdings" panose="05000000000000000000" pitchFamily="2" charset="2"/>
              <a:buNone/>
            </a:pPr>
            <a:r>
              <a:rPr kumimoji="1" lang="en-US" altLang="en-US" sz="2200" b="1">
                <a:solidFill>
                  <a:schemeClr val="hlink"/>
                </a:solidFill>
              </a:rPr>
              <a:t>we have</a:t>
            </a:r>
            <a:r>
              <a:rPr kumimoji="1" lang="en-US" altLang="en-US" sz="2600" b="1">
                <a:solidFill>
                  <a:schemeClr val="hlink"/>
                </a:solidFill>
              </a:rPr>
              <a:t> 0 </a:t>
            </a:r>
            <a:r>
              <a:rPr kumimoji="1" lang="en-US" altLang="en-US" sz="2600" b="1">
                <a:solidFill>
                  <a:schemeClr val="hlink"/>
                </a:solidFill>
                <a:sym typeface="Symbol" panose="05050102010706020507" pitchFamily="18" charset="2"/>
              </a:rPr>
              <a:t></a:t>
            </a:r>
            <a:r>
              <a:rPr kumimoji="1" lang="en-US" altLang="en-US" sz="2600" b="1">
                <a:solidFill>
                  <a:schemeClr val="hlink"/>
                </a:solidFill>
              </a:rPr>
              <a:t> </a:t>
            </a:r>
            <a:r>
              <a:rPr kumimoji="1" lang="en-US" altLang="en-US" sz="2600" b="1" i="1">
                <a:solidFill>
                  <a:schemeClr val="hlink"/>
                </a:solidFill>
              </a:rPr>
              <a:t>c</a:t>
            </a:r>
            <a:r>
              <a:rPr kumimoji="1" lang="en-US" altLang="en-US" sz="2600" b="1" baseline="-25000">
                <a:solidFill>
                  <a:schemeClr val="hlink"/>
                </a:solidFill>
              </a:rPr>
              <a:t>1</a:t>
            </a:r>
            <a:r>
              <a:rPr kumimoji="1" lang="en-US" altLang="en-US" sz="2600" b="1" i="1">
                <a:solidFill>
                  <a:schemeClr val="hlink"/>
                </a:solidFill>
              </a:rPr>
              <a:t>g</a:t>
            </a:r>
            <a:r>
              <a:rPr kumimoji="1" lang="en-US" altLang="en-US" sz="2600" b="1">
                <a:solidFill>
                  <a:schemeClr val="hlink"/>
                </a:solidFill>
              </a:rPr>
              <a:t>(</a:t>
            </a:r>
            <a:r>
              <a:rPr kumimoji="1" lang="en-US" altLang="en-US" sz="2600" b="1" i="1">
                <a:solidFill>
                  <a:schemeClr val="hlink"/>
                </a:solidFill>
              </a:rPr>
              <a:t>n</a:t>
            </a:r>
            <a:r>
              <a:rPr kumimoji="1" lang="en-US" altLang="en-US" sz="2600" b="1">
                <a:solidFill>
                  <a:schemeClr val="hlink"/>
                </a:solidFill>
              </a:rPr>
              <a:t>) </a:t>
            </a:r>
            <a:r>
              <a:rPr kumimoji="1" lang="en-US" altLang="en-US" sz="2600" b="1">
                <a:solidFill>
                  <a:schemeClr val="hlink"/>
                </a:solidFill>
                <a:sym typeface="Symbol" panose="05050102010706020507" pitchFamily="18" charset="2"/>
              </a:rPr>
              <a:t> </a:t>
            </a:r>
            <a:r>
              <a:rPr kumimoji="1" lang="en-US" altLang="en-US" sz="2600" b="1">
                <a:solidFill>
                  <a:schemeClr val="hlink"/>
                </a:solidFill>
              </a:rPr>
              <a:t> </a:t>
            </a:r>
            <a:r>
              <a:rPr kumimoji="1" lang="en-US" altLang="en-US" sz="2600" b="1" i="1">
                <a:solidFill>
                  <a:schemeClr val="hlink"/>
                </a:solidFill>
              </a:rPr>
              <a:t>f</a:t>
            </a:r>
            <a:r>
              <a:rPr kumimoji="1" lang="en-US" altLang="en-US" sz="2600" b="1">
                <a:solidFill>
                  <a:schemeClr val="hlink"/>
                </a:solidFill>
              </a:rPr>
              <a:t>(</a:t>
            </a:r>
            <a:r>
              <a:rPr kumimoji="1" lang="en-US" altLang="en-US" sz="2600" b="1" i="1">
                <a:solidFill>
                  <a:schemeClr val="hlink"/>
                </a:solidFill>
              </a:rPr>
              <a:t>n</a:t>
            </a:r>
            <a:r>
              <a:rPr kumimoji="1" lang="en-US" altLang="en-US" sz="2600" b="1">
                <a:solidFill>
                  <a:schemeClr val="hlink"/>
                </a:solidFill>
              </a:rPr>
              <a:t>)</a:t>
            </a:r>
            <a:r>
              <a:rPr kumimoji="1" lang="en-US" altLang="en-US" sz="2600" b="1" i="1">
                <a:solidFill>
                  <a:schemeClr val="hlink"/>
                </a:solidFill>
              </a:rPr>
              <a:t> </a:t>
            </a:r>
            <a:r>
              <a:rPr kumimoji="1" lang="en-US" altLang="en-US" sz="2600" b="1">
                <a:solidFill>
                  <a:schemeClr val="hlink"/>
                </a:solidFill>
                <a:sym typeface="Symbol" panose="05050102010706020507" pitchFamily="18" charset="2"/>
              </a:rPr>
              <a:t></a:t>
            </a:r>
            <a:r>
              <a:rPr kumimoji="1" lang="en-US" altLang="en-US" sz="2600" b="1">
                <a:solidFill>
                  <a:schemeClr val="hlink"/>
                </a:solidFill>
              </a:rPr>
              <a:t> c</a:t>
            </a:r>
            <a:r>
              <a:rPr kumimoji="1" lang="en-US" altLang="en-US" sz="2600" b="1" baseline="-25000">
                <a:solidFill>
                  <a:schemeClr val="hlink"/>
                </a:solidFill>
              </a:rPr>
              <a:t>2</a:t>
            </a:r>
            <a:r>
              <a:rPr kumimoji="1" lang="en-US" altLang="en-US" sz="2600" b="1" i="1">
                <a:solidFill>
                  <a:schemeClr val="hlink"/>
                </a:solidFill>
              </a:rPr>
              <a:t>g</a:t>
            </a:r>
            <a:r>
              <a:rPr kumimoji="1" lang="en-US" altLang="en-US" sz="2600" b="1">
                <a:solidFill>
                  <a:schemeClr val="hlink"/>
                </a:solidFill>
              </a:rPr>
              <a:t>(</a:t>
            </a:r>
            <a:r>
              <a:rPr kumimoji="1" lang="en-US" altLang="en-US" sz="2600" b="1" i="1">
                <a:solidFill>
                  <a:schemeClr val="hlink"/>
                </a:solidFill>
              </a:rPr>
              <a:t>n</a:t>
            </a:r>
            <a:r>
              <a:rPr kumimoji="1" lang="en-US" altLang="en-US" sz="2600" b="1">
                <a:solidFill>
                  <a:schemeClr val="hlink"/>
                </a:solidFill>
              </a:rPr>
              <a:t>)</a:t>
            </a:r>
          </a:p>
          <a:p>
            <a:pPr>
              <a:spcAft>
                <a:spcPct val="20000"/>
              </a:spcAft>
              <a:buClr>
                <a:srgbClr val="FF6600"/>
              </a:buClr>
              <a:buSzPct val="80000"/>
              <a:buFont typeface="Wingdings" panose="05000000000000000000" pitchFamily="2" charset="2"/>
              <a:buNone/>
            </a:pPr>
            <a:r>
              <a:rPr kumimoji="1" lang="en-US" altLang="en-US" sz="3000" b="1">
                <a:solidFill>
                  <a:schemeClr val="hlink"/>
                </a:solidFill>
              </a:rPr>
              <a:t>}</a:t>
            </a:r>
          </a:p>
        </p:txBody>
      </p:sp>
      <p:sp>
        <p:nvSpPr>
          <p:cNvPr id="485381" name="Rectangle 5"/>
          <p:cNvSpPr>
            <a:spLocks noChangeArrowheads="1"/>
          </p:cNvSpPr>
          <p:nvPr/>
        </p:nvSpPr>
        <p:spPr bwMode="auto">
          <a:xfrm>
            <a:off x="1787526" y="1068389"/>
            <a:ext cx="5197475"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bg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Aft>
                <a:spcPct val="20000"/>
              </a:spcAft>
              <a:buClr>
                <a:srgbClr val="FF6600"/>
              </a:buClr>
              <a:buSzPct val="80000"/>
              <a:buFont typeface="Wingdings" panose="05000000000000000000" pitchFamily="2" charset="2"/>
              <a:buNone/>
            </a:pPr>
            <a:r>
              <a:rPr kumimoji="1" lang="en-US" altLang="en-US" sz="2600"/>
              <a:t>For function </a:t>
            </a:r>
            <a:r>
              <a:rPr kumimoji="1" lang="en-US" altLang="en-US" sz="2600" i="1"/>
              <a:t>g</a:t>
            </a:r>
            <a:r>
              <a:rPr kumimoji="1" lang="en-US" altLang="en-US" sz="2600"/>
              <a:t>(</a:t>
            </a:r>
            <a:r>
              <a:rPr kumimoji="1" lang="en-US" altLang="en-US" sz="2600" i="1"/>
              <a:t>n</a:t>
            </a:r>
            <a:r>
              <a:rPr kumimoji="1" lang="en-US" altLang="en-US" sz="2600"/>
              <a:t>), we define </a:t>
            </a:r>
            <a:r>
              <a:rPr kumimoji="1" lang="en-US" altLang="en-US" sz="2600">
                <a:sym typeface="Symbol" panose="05050102010706020507" pitchFamily="18" charset="2"/>
              </a:rPr>
              <a:t></a:t>
            </a:r>
            <a:r>
              <a:rPr kumimoji="1" lang="en-US" altLang="en-US" sz="2600"/>
              <a:t>(</a:t>
            </a:r>
            <a:r>
              <a:rPr kumimoji="1" lang="en-US" altLang="en-US" sz="2600" i="1"/>
              <a:t>g</a:t>
            </a:r>
            <a:r>
              <a:rPr kumimoji="1" lang="en-US" altLang="en-US" sz="2600"/>
              <a:t>(</a:t>
            </a:r>
            <a:r>
              <a:rPr kumimoji="1" lang="en-US" altLang="en-US" sz="2600" i="1"/>
              <a:t>n</a:t>
            </a:r>
            <a:r>
              <a:rPr kumimoji="1" lang="en-US" altLang="en-US" sz="2600"/>
              <a:t>)), big-Theta of </a:t>
            </a:r>
            <a:r>
              <a:rPr kumimoji="1" lang="en-US" altLang="en-US" sz="2600" i="1"/>
              <a:t>n</a:t>
            </a:r>
            <a:r>
              <a:rPr kumimoji="1" lang="en-US" altLang="en-US" sz="2600"/>
              <a:t>, as the set:</a:t>
            </a:r>
          </a:p>
        </p:txBody>
      </p:sp>
      <p:sp>
        <p:nvSpPr>
          <p:cNvPr id="485384" name="Text Box 8"/>
          <p:cNvSpPr txBox="1">
            <a:spLocks noChangeArrowheads="1"/>
          </p:cNvSpPr>
          <p:nvPr/>
        </p:nvSpPr>
        <p:spPr bwMode="auto">
          <a:xfrm>
            <a:off x="1708151" y="4591050"/>
            <a:ext cx="389731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Technically, </a:t>
            </a:r>
            <a:r>
              <a:rPr lang="en-US" altLang="en-US" i="1"/>
              <a:t>f</a:t>
            </a:r>
            <a:r>
              <a:rPr lang="en-US" altLang="en-US"/>
              <a: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g</a:t>
            </a:r>
            <a:r>
              <a:rPr lang="en-US" altLang="en-US">
                <a:sym typeface="Symbol" panose="05050102010706020507" pitchFamily="18" charset="2"/>
              </a:rPr>
              <a:t>(</a:t>
            </a:r>
            <a:r>
              <a:rPr lang="en-US" altLang="en-US" i="1">
                <a:sym typeface="Symbol" panose="05050102010706020507" pitchFamily="18" charset="2"/>
              </a:rPr>
              <a:t>n</a:t>
            </a:r>
            <a:r>
              <a:rPr lang="en-US" altLang="en-US">
                <a:sym typeface="Symbol" panose="05050102010706020507" pitchFamily="18" charset="2"/>
              </a:rPr>
              <a:t>)).</a:t>
            </a:r>
          </a:p>
          <a:p>
            <a:r>
              <a:rPr lang="en-US" altLang="en-US">
                <a:sym typeface="Symbol" panose="05050102010706020507" pitchFamily="18" charset="2"/>
              </a:rPr>
              <a:t>Older usage,  </a:t>
            </a:r>
            <a:r>
              <a:rPr lang="en-US" altLang="en-US" i="1"/>
              <a:t>f</a:t>
            </a:r>
            <a:r>
              <a:rPr lang="en-US" altLang="en-US"/>
              <a:t>(</a:t>
            </a:r>
            <a:r>
              <a:rPr lang="en-US" altLang="en-US" i="1"/>
              <a:t>n</a:t>
            </a:r>
            <a:r>
              <a:rPr lang="en-US" altLang="en-US"/>
              <a:t>) </a:t>
            </a:r>
            <a:r>
              <a:rPr lang="en-US" altLang="en-US">
                <a:sym typeface="Symbol" panose="05050102010706020507" pitchFamily="18" charset="2"/>
              </a:rPr>
              <a:t>= (</a:t>
            </a:r>
            <a:r>
              <a:rPr lang="en-US" altLang="en-US" i="1">
                <a:sym typeface="Symbol" panose="05050102010706020507" pitchFamily="18" charset="2"/>
              </a:rPr>
              <a:t>g</a:t>
            </a:r>
            <a:r>
              <a:rPr lang="en-US" altLang="en-US">
                <a:sym typeface="Symbol" panose="05050102010706020507" pitchFamily="18" charset="2"/>
              </a:rPr>
              <a:t>(</a:t>
            </a:r>
            <a:r>
              <a:rPr lang="en-US" altLang="en-US" i="1">
                <a:sym typeface="Symbol" panose="05050102010706020507" pitchFamily="18" charset="2"/>
              </a:rPr>
              <a:t>n</a:t>
            </a:r>
            <a:r>
              <a:rPr lang="en-US" altLang="en-US">
                <a:sym typeface="Symbol" panose="05050102010706020507" pitchFamily="18" charset="2"/>
              </a:rPr>
              <a:t>)).</a:t>
            </a:r>
          </a:p>
          <a:p>
            <a:r>
              <a:rPr lang="en-US" altLang="en-US">
                <a:sym typeface="Symbol" panose="05050102010706020507" pitchFamily="18" charset="2"/>
              </a:rPr>
              <a:t>I’ll accept either… </a:t>
            </a:r>
          </a:p>
        </p:txBody>
      </p:sp>
      <p:sp>
        <p:nvSpPr>
          <p:cNvPr id="485385" name="Text Box 9"/>
          <p:cNvSpPr txBox="1">
            <a:spLocks noChangeArrowheads="1"/>
          </p:cNvSpPr>
          <p:nvPr/>
        </p:nvSpPr>
        <p:spPr bwMode="auto">
          <a:xfrm>
            <a:off x="1695450" y="6007100"/>
            <a:ext cx="417755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i="1"/>
              <a:t>f</a:t>
            </a:r>
            <a:r>
              <a:rPr lang="en-US" altLang="en-US" b="1"/>
              <a:t>(</a:t>
            </a:r>
            <a:r>
              <a:rPr lang="en-US" altLang="en-US" b="1" i="1"/>
              <a:t>n</a:t>
            </a:r>
            <a:r>
              <a:rPr lang="en-US" altLang="en-US" b="1"/>
              <a:t>) and </a:t>
            </a:r>
            <a:r>
              <a:rPr lang="en-US" altLang="en-US" b="1" i="1"/>
              <a:t>g</a:t>
            </a:r>
            <a:r>
              <a:rPr lang="en-US" altLang="en-US" b="1"/>
              <a:t>(</a:t>
            </a:r>
            <a:r>
              <a:rPr lang="en-US" altLang="en-US" b="1" i="1"/>
              <a:t>n</a:t>
            </a:r>
            <a:r>
              <a:rPr lang="en-US" altLang="en-US" b="1"/>
              <a:t>) are nonnegative, for large </a:t>
            </a:r>
            <a:r>
              <a:rPr lang="en-US" altLang="en-US" b="1" i="1"/>
              <a:t>n</a:t>
            </a:r>
            <a:r>
              <a:rPr lang="en-US" altLang="en-US" b="1"/>
              <a:t>. </a:t>
            </a:r>
            <a:endParaRPr lang="en-US" altLang="en-US" b="1" i="1" u="sng">
              <a:solidFill>
                <a:srgbClr val="CC0000"/>
              </a:solidFill>
            </a:endParaRPr>
          </a:p>
        </p:txBody>
      </p:sp>
    </p:spTree>
    <p:extLst>
      <p:ext uri="{BB962C8B-B14F-4D97-AF65-F5344CB8AC3E}">
        <p14:creationId xmlns:p14="http://schemas.microsoft.com/office/powerpoint/2010/main" val="3702479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7431D5-0E6F-4A85-8C42-5421BB5D91BA}"/>
              </a:ext>
            </a:extLst>
          </p:cNvPr>
          <p:cNvSpPr>
            <a:spLocks noGrp="1" noChangeArrowheads="1"/>
          </p:cNvSpPr>
          <p:nvPr>
            <p:ph idx="1"/>
          </p:nvPr>
        </p:nvSpPr>
        <p:spPr/>
        <p:txBody>
          <a:bodyPr>
            <a:normAutofit/>
          </a:bodyPr>
          <a:lstStyle/>
          <a:p>
            <a:r>
              <a:rPr lang="en-US" altLang="en-US" i="1" dirty="0">
                <a:latin typeface="Times New Roman" panose="02020603050405020304" pitchFamily="18" charset="0"/>
              </a:rPr>
              <a:t>g</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 O</a:t>
            </a:r>
            <a:r>
              <a:rPr lang="en-US" altLang="en-US" dirty="0">
                <a:latin typeface="Times New Roman" panose="02020603050405020304" pitchFamily="18" charset="0"/>
              </a:rPr>
              <a:t>(</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a:t>
            </a:r>
            <a:r>
              <a:rPr lang="en-US" altLang="en-US" dirty="0">
                <a:latin typeface="Times New Roman" panose="02020603050405020304" pitchFamily="18" charset="0"/>
              </a:rPr>
              <a:t>(read </a:t>
            </a:r>
            <a:r>
              <a:rPr lang="en-US" altLang="en-US" i="1" dirty="0">
                <a:latin typeface="Times New Roman" panose="02020603050405020304" pitchFamily="18" charset="0"/>
              </a:rPr>
              <a:t>g</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is said to be O</a:t>
            </a:r>
            <a:r>
              <a:rPr lang="en-US" altLang="en-US" dirty="0">
                <a:latin typeface="Times New Roman" panose="02020603050405020304" pitchFamily="18" charset="0"/>
              </a:rPr>
              <a:t>(</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a:t>
            </a:r>
            <a:r>
              <a:rPr lang="en-US" altLang="en-US" i="1" dirty="0" err="1">
                <a:latin typeface="Times New Roman" panose="02020603050405020304" pitchFamily="18" charset="0"/>
              </a:rPr>
              <a:t>iff</a:t>
            </a:r>
            <a:r>
              <a:rPr lang="en-US" altLang="en-US" i="1" dirty="0">
                <a:latin typeface="Times New Roman" panose="02020603050405020304" pitchFamily="18" charset="0"/>
              </a:rPr>
              <a:t> there exist constants c</a:t>
            </a:r>
            <a:r>
              <a:rPr lang="en-US" altLang="en-US" baseline="-25000" dirty="0">
                <a:latin typeface="Times New Roman" panose="02020603050405020304" pitchFamily="18" charset="0"/>
              </a:rPr>
              <a:t>0</a:t>
            </a:r>
            <a:r>
              <a:rPr lang="en-US" altLang="en-US" i="1" dirty="0">
                <a:latin typeface="Times New Roman" panose="02020603050405020304" pitchFamily="18" charset="0"/>
              </a:rPr>
              <a:t> and N</a:t>
            </a:r>
            <a:r>
              <a:rPr lang="en-US" altLang="en-US" baseline="-25000" dirty="0">
                <a:latin typeface="Times New Roman" panose="02020603050405020304" pitchFamily="18" charset="0"/>
              </a:rPr>
              <a:t>0</a:t>
            </a:r>
            <a:r>
              <a:rPr lang="en-US" altLang="en-US" i="1" dirty="0">
                <a:latin typeface="Times New Roman" panose="02020603050405020304" pitchFamily="18" charset="0"/>
              </a:rPr>
              <a:t> such that </a:t>
            </a:r>
            <a:r>
              <a:rPr lang="en-US" altLang="en-US" dirty="0">
                <a:latin typeface="Times New Roman" panose="02020603050405020304" pitchFamily="18" charset="0"/>
              </a:rPr>
              <a:t>0</a:t>
            </a:r>
            <a:r>
              <a:rPr lang="en-US" altLang="en-US" i="1" dirty="0">
                <a:latin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rPr>
              <a:t> g(N) </a:t>
            </a:r>
            <a:r>
              <a:rPr lang="en-US" altLang="en-US" i="1"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rPr>
              <a:t> c</a:t>
            </a:r>
            <a:r>
              <a:rPr lang="en-US" altLang="en-US" baseline="-25000" dirty="0">
                <a:latin typeface="Times New Roman" panose="02020603050405020304" pitchFamily="18" charset="0"/>
              </a:rPr>
              <a:t>0 </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for all N </a:t>
            </a:r>
            <a:r>
              <a:rPr lang="en-US" altLang="en-US" dirty="0">
                <a:latin typeface="Times New Roman" panose="02020603050405020304" pitchFamily="18" charset="0"/>
              </a:rPr>
              <a:t>&gt;</a:t>
            </a:r>
            <a:r>
              <a:rPr lang="en-US" altLang="en-US" i="1" dirty="0">
                <a:latin typeface="Times New Roman" panose="02020603050405020304" pitchFamily="18" charset="0"/>
              </a:rPr>
              <a:t>N</a:t>
            </a:r>
            <a:r>
              <a:rPr lang="en-US" altLang="en-US" baseline="-25000" dirty="0">
                <a:latin typeface="Times New Roman" panose="02020603050405020304" pitchFamily="18" charset="0"/>
              </a:rPr>
              <a:t>0</a:t>
            </a:r>
            <a:endParaRPr lang="en-US" altLang="en-US" dirty="0"/>
          </a:p>
        </p:txBody>
      </p:sp>
      <p:sp>
        <p:nvSpPr>
          <p:cNvPr id="3" name="Content Placeholder 2">
            <a:extLst>
              <a:ext uri="{FF2B5EF4-FFF2-40B4-BE49-F238E27FC236}">
                <a16:creationId xmlns:a16="http://schemas.microsoft.com/office/drawing/2014/main" id="{1752985D-CC89-49DB-9A4E-6C9EA1DC53AB}"/>
              </a:ext>
            </a:extLst>
          </p:cNvPr>
          <p:cNvSpPr>
            <a:spLocks noGrp="1"/>
          </p:cNvSpPr>
          <p:nvPr>
            <p:ph sz="quarter" idx="10"/>
          </p:nvPr>
        </p:nvSpPr>
        <p:spPr/>
        <p:txBody>
          <a:bodyPr/>
          <a:lstStyle/>
          <a:p>
            <a:endParaRPr lang="en-US"/>
          </a:p>
        </p:txBody>
      </p:sp>
      <p:sp>
        <p:nvSpPr>
          <p:cNvPr id="2" name="Title 1">
            <a:extLst>
              <a:ext uri="{FF2B5EF4-FFF2-40B4-BE49-F238E27FC236}">
                <a16:creationId xmlns:a16="http://schemas.microsoft.com/office/drawing/2014/main" id="{074AAAC7-6D07-49E3-9F37-31FBBA6C20EA}"/>
              </a:ext>
            </a:extLst>
          </p:cNvPr>
          <p:cNvSpPr>
            <a:spLocks noGrp="1"/>
          </p:cNvSpPr>
          <p:nvPr>
            <p:ph type="title" idx="4294967295"/>
          </p:nvPr>
        </p:nvSpPr>
        <p:spPr>
          <a:xfrm>
            <a:off x="0" y="365125"/>
            <a:ext cx="10515600" cy="1325563"/>
          </a:xfrm>
        </p:spPr>
        <p:txBody>
          <a:bodyPr/>
          <a:lstStyle/>
          <a:p>
            <a:r>
              <a:rPr lang="en-US" altLang="en-US" dirty="0"/>
              <a:t>Big O-notation – Definition</a:t>
            </a:r>
            <a:endParaRPr lang="en-US" dirty="0"/>
          </a:p>
        </p:txBody>
      </p:sp>
    </p:spTree>
    <p:extLst>
      <p:ext uri="{BB962C8B-B14F-4D97-AF65-F5344CB8AC3E}">
        <p14:creationId xmlns:p14="http://schemas.microsoft.com/office/powerpoint/2010/main" val="79388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a:extLst>
              <a:ext uri="{FF2B5EF4-FFF2-40B4-BE49-F238E27FC236}">
                <a16:creationId xmlns:a16="http://schemas.microsoft.com/office/drawing/2014/main" id="{8022A169-E4B0-43D8-87C9-27AFF2D06F48}"/>
              </a:ext>
            </a:extLst>
          </p:cNvPr>
          <p:cNvSpPr>
            <a:spLocks noGrp="1" noChangeArrowheads="1"/>
          </p:cNvSpPr>
          <p:nvPr>
            <p:ph idx="1"/>
          </p:nvPr>
        </p:nvSpPr>
        <p:spPr/>
        <p:txBody>
          <a:bodyPr/>
          <a:lstStyle/>
          <a:p>
            <a:r>
              <a:rPr lang="en-US" altLang="en-US" sz="2600"/>
              <a:t>Uses</a:t>
            </a:r>
          </a:p>
          <a:p>
            <a:pPr lvl="1"/>
            <a:r>
              <a:rPr lang="en-US" altLang="en-US" sz="2200"/>
              <a:t>To bound the error that we make when we ignore small terms in mathematical formulas</a:t>
            </a:r>
          </a:p>
          <a:p>
            <a:pPr lvl="2"/>
            <a:r>
              <a:rPr lang="en-US" altLang="en-US"/>
              <a:t>Allows us to focus on leading terms</a:t>
            </a:r>
          </a:p>
          <a:p>
            <a:pPr lvl="2"/>
            <a:r>
              <a:rPr lang="en-US" altLang="en-US"/>
              <a:t>Example: </a:t>
            </a:r>
          </a:p>
          <a:p>
            <a:pPr lvl="3"/>
            <a:r>
              <a:rPr lang="en-US" altLang="en-US" i="1">
                <a:latin typeface="Times New Roman" panose="02020603050405020304" pitchFamily="18" charset="0"/>
              </a:rPr>
              <a:t>N</a:t>
            </a:r>
            <a:r>
              <a:rPr lang="en-US" altLang="en-US" baseline="30000">
                <a:latin typeface="Times New Roman" panose="02020603050405020304" pitchFamily="18" charset="0"/>
              </a:rPr>
              <a:t>2</a:t>
            </a:r>
            <a:r>
              <a:rPr lang="pt-BR" altLang="en-US" i="1">
                <a:latin typeface="Times New Roman" panose="02020603050405020304" pitchFamily="18" charset="0"/>
              </a:rPr>
              <a:t> + </a:t>
            </a:r>
            <a:r>
              <a:rPr lang="pt-BR" altLang="en-US">
                <a:latin typeface="Times New Roman" panose="02020603050405020304" pitchFamily="18" charset="0"/>
              </a:rPr>
              <a:t>3</a:t>
            </a:r>
            <a:r>
              <a:rPr lang="pt-BR" altLang="en-US" i="1">
                <a:latin typeface="Times New Roman" panose="02020603050405020304" pitchFamily="18" charset="0"/>
              </a:rPr>
              <a:t>N + </a:t>
            </a:r>
            <a:r>
              <a:rPr lang="pt-BR" altLang="en-US">
                <a:latin typeface="Times New Roman" panose="02020603050405020304" pitchFamily="18" charset="0"/>
              </a:rPr>
              <a:t>4 </a:t>
            </a:r>
            <a:r>
              <a:rPr lang="pt-BR" altLang="en-US" i="1">
                <a:latin typeface="Times New Roman" panose="02020603050405020304" pitchFamily="18" charset="0"/>
              </a:rPr>
              <a:t>= O(</a:t>
            </a:r>
            <a:r>
              <a:rPr lang="en-US" altLang="en-US" i="1">
                <a:latin typeface="Times New Roman" panose="02020603050405020304" pitchFamily="18" charset="0"/>
              </a:rPr>
              <a:t>N</a:t>
            </a:r>
            <a:r>
              <a:rPr lang="en-US" altLang="en-US" baseline="30000">
                <a:latin typeface="Times New Roman" panose="02020603050405020304" pitchFamily="18" charset="0"/>
              </a:rPr>
              <a:t>2</a:t>
            </a:r>
            <a:r>
              <a:rPr lang="pt-BR" altLang="en-US" i="1">
                <a:latin typeface="Times New Roman" panose="02020603050405020304" pitchFamily="18" charset="0"/>
              </a:rPr>
              <a:t>), since </a:t>
            </a:r>
            <a:r>
              <a:rPr lang="en-US" altLang="en-US" i="1">
                <a:latin typeface="Times New Roman" panose="02020603050405020304" pitchFamily="18" charset="0"/>
              </a:rPr>
              <a:t>N</a:t>
            </a:r>
            <a:r>
              <a:rPr lang="en-US" altLang="en-US" baseline="30000">
                <a:latin typeface="Times New Roman" panose="02020603050405020304" pitchFamily="18" charset="0"/>
              </a:rPr>
              <a:t>2</a:t>
            </a:r>
            <a:r>
              <a:rPr lang="pt-BR" altLang="en-US" i="1">
                <a:latin typeface="Times New Roman" panose="02020603050405020304" pitchFamily="18" charset="0"/>
              </a:rPr>
              <a:t> + </a:t>
            </a:r>
            <a:r>
              <a:rPr lang="pt-BR" altLang="en-US">
                <a:latin typeface="Times New Roman" panose="02020603050405020304" pitchFamily="18" charset="0"/>
              </a:rPr>
              <a:t>3</a:t>
            </a:r>
            <a:r>
              <a:rPr lang="pt-BR" altLang="en-US" i="1">
                <a:latin typeface="Times New Roman" panose="02020603050405020304" pitchFamily="18" charset="0"/>
              </a:rPr>
              <a:t>N + </a:t>
            </a:r>
            <a:r>
              <a:rPr lang="pt-BR" altLang="en-US">
                <a:latin typeface="Times New Roman" panose="02020603050405020304" pitchFamily="18" charset="0"/>
              </a:rPr>
              <a:t>4</a:t>
            </a:r>
            <a:r>
              <a:rPr lang="pt-BR" altLang="en-US" i="1">
                <a:latin typeface="Times New Roman" panose="02020603050405020304" pitchFamily="18" charset="0"/>
              </a:rPr>
              <a:t> &lt; </a:t>
            </a:r>
            <a:r>
              <a:rPr lang="pt-BR" altLang="en-US">
                <a:latin typeface="Times New Roman" panose="02020603050405020304" pitchFamily="18" charset="0"/>
              </a:rPr>
              <a:t>2</a:t>
            </a:r>
            <a:r>
              <a:rPr lang="en-US" altLang="en-US" i="1">
                <a:latin typeface="Times New Roman" panose="02020603050405020304" pitchFamily="18" charset="0"/>
              </a:rPr>
              <a:t>N</a:t>
            </a:r>
            <a:r>
              <a:rPr lang="en-US" altLang="en-US" baseline="30000">
                <a:latin typeface="Times New Roman" panose="02020603050405020304" pitchFamily="18" charset="0"/>
              </a:rPr>
              <a:t>2</a:t>
            </a:r>
            <a:r>
              <a:rPr lang="pt-BR" altLang="en-US" i="1">
                <a:latin typeface="Times New Roman" panose="02020603050405020304" pitchFamily="18" charset="0"/>
              </a:rPr>
              <a:t> for all n &gt; </a:t>
            </a:r>
            <a:r>
              <a:rPr lang="pt-BR" altLang="en-US">
                <a:latin typeface="Times New Roman" panose="02020603050405020304" pitchFamily="18" charset="0"/>
              </a:rPr>
              <a:t>10</a:t>
            </a:r>
          </a:p>
          <a:p>
            <a:pPr lvl="3"/>
            <a:r>
              <a:rPr lang="en-US" altLang="en-US" i="1">
                <a:latin typeface="Times New Roman" panose="02020603050405020304" pitchFamily="18" charset="0"/>
              </a:rPr>
              <a:t>N</a:t>
            </a:r>
            <a:r>
              <a:rPr lang="en-US" altLang="en-US" baseline="30000">
                <a:latin typeface="Times New Roman" panose="02020603050405020304" pitchFamily="18" charset="0"/>
              </a:rPr>
              <a:t>2</a:t>
            </a:r>
            <a:r>
              <a:rPr lang="en-US" altLang="en-US">
                <a:latin typeface="Times New Roman" panose="02020603050405020304" pitchFamily="18" charset="0"/>
              </a:rPr>
              <a:t> + </a:t>
            </a:r>
            <a:r>
              <a:rPr lang="en-US" altLang="en-US" i="1">
                <a:latin typeface="Times New Roman" panose="02020603050405020304" pitchFamily="18" charset="0"/>
              </a:rPr>
              <a:t>N</a:t>
            </a:r>
            <a:r>
              <a:rPr lang="en-US" altLang="en-US">
                <a:latin typeface="Times New Roman" panose="02020603050405020304" pitchFamily="18" charset="0"/>
              </a:rPr>
              <a:t> + </a:t>
            </a:r>
            <a:r>
              <a:rPr lang="en-US" altLang="en-US" i="1">
                <a:latin typeface="Times New Roman" panose="02020603050405020304" pitchFamily="18" charset="0"/>
              </a:rPr>
              <a:t>N lg N + lg N</a:t>
            </a:r>
            <a:r>
              <a:rPr lang="en-US" altLang="en-US">
                <a:latin typeface="Times New Roman" panose="02020603050405020304" pitchFamily="18" charset="0"/>
              </a:rPr>
              <a:t> + 1 = O(</a:t>
            </a:r>
            <a:r>
              <a:rPr lang="en-US" altLang="en-US" i="1">
                <a:latin typeface="Times New Roman" panose="02020603050405020304" pitchFamily="18" charset="0"/>
              </a:rPr>
              <a:t>N </a:t>
            </a:r>
            <a:r>
              <a:rPr lang="en-US" altLang="en-US" baseline="30000">
                <a:latin typeface="Times New Roman" panose="02020603050405020304" pitchFamily="18" charset="0"/>
              </a:rPr>
              <a:t>2</a:t>
            </a:r>
            <a:r>
              <a:rPr lang="en-US" altLang="en-US">
                <a:latin typeface="Times New Roman" panose="02020603050405020304" pitchFamily="18" charset="0"/>
              </a:rPr>
              <a:t>)</a:t>
            </a:r>
          </a:p>
          <a:p>
            <a:pPr lvl="1"/>
            <a:r>
              <a:rPr lang="en-US" altLang="en-US" sz="2200"/>
              <a:t>To bound the error that we make when we ignore parts of a program that contribute a small amount to the total being analyzed</a:t>
            </a:r>
          </a:p>
          <a:p>
            <a:pPr lvl="1"/>
            <a:r>
              <a:rPr lang="en-US" altLang="en-US" sz="2200"/>
              <a:t>To allow us to classify algorithms according to the upper bounds on their total running times</a:t>
            </a:r>
          </a:p>
        </p:txBody>
      </p:sp>
      <p:sp>
        <p:nvSpPr>
          <p:cNvPr id="2" name="Content Placeholder 1">
            <a:extLst>
              <a:ext uri="{FF2B5EF4-FFF2-40B4-BE49-F238E27FC236}">
                <a16:creationId xmlns:a16="http://schemas.microsoft.com/office/drawing/2014/main" id="{2619DF71-707D-4B78-9567-CDF5503449B9}"/>
              </a:ext>
            </a:extLst>
          </p:cNvPr>
          <p:cNvSpPr>
            <a:spLocks noGrp="1"/>
          </p:cNvSpPr>
          <p:nvPr>
            <p:ph sz="quarter" idx="10"/>
          </p:nvPr>
        </p:nvSpPr>
        <p:spPr/>
        <p:txBody>
          <a:bodyPr/>
          <a:lstStyle/>
          <a:p>
            <a:endParaRPr lang="en-US"/>
          </a:p>
        </p:txBody>
      </p:sp>
      <p:sp>
        <p:nvSpPr>
          <p:cNvPr id="78850" name="Rectangle 2">
            <a:extLst>
              <a:ext uri="{FF2B5EF4-FFF2-40B4-BE49-F238E27FC236}">
                <a16:creationId xmlns:a16="http://schemas.microsoft.com/office/drawing/2014/main" id="{27C17D94-AA49-4F46-BF38-B9D8E6E6A05D}"/>
              </a:ext>
            </a:extLst>
          </p:cNvPr>
          <p:cNvSpPr>
            <a:spLocks noGrp="1" noChangeArrowheads="1"/>
          </p:cNvSpPr>
          <p:nvPr>
            <p:ph type="title" idx="4294967295"/>
          </p:nvPr>
        </p:nvSpPr>
        <p:spPr>
          <a:xfrm>
            <a:off x="0" y="365125"/>
            <a:ext cx="10515600" cy="1325563"/>
          </a:xfrm>
        </p:spPr>
        <p:txBody>
          <a:bodyPr/>
          <a:lstStyle/>
          <a:p>
            <a:r>
              <a:rPr lang="en-US" altLang="en-US" dirty="0"/>
              <a:t>Big-O Notation - Examples</a:t>
            </a:r>
          </a:p>
        </p:txBody>
      </p:sp>
    </p:spTree>
    <p:extLst>
      <p:ext uri="{BB962C8B-B14F-4D97-AF65-F5344CB8AC3E}">
        <p14:creationId xmlns:p14="http://schemas.microsoft.com/office/powerpoint/2010/main" val="2695464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3">
            <a:extLst>
              <a:ext uri="{FF2B5EF4-FFF2-40B4-BE49-F238E27FC236}">
                <a16:creationId xmlns:a16="http://schemas.microsoft.com/office/drawing/2014/main" id="{DF96C34B-612B-4A52-B834-ED68E8F9C723}"/>
              </a:ext>
            </a:extLst>
          </p:cNvPr>
          <p:cNvSpPr>
            <a:spLocks noGrp="1" noChangeArrowheads="1"/>
          </p:cNvSpPr>
          <p:nvPr>
            <p:ph idx="1"/>
          </p:nvPr>
        </p:nvSpPr>
        <p:spPr/>
        <p:txBody>
          <a:bodyPr/>
          <a:lstStyle/>
          <a:p>
            <a:r>
              <a:rPr lang="en-US" altLang="en-US" i="1" dirty="0">
                <a:latin typeface="Times New Roman" panose="02020603050405020304" pitchFamily="18" charset="0"/>
              </a:rPr>
              <a:t>g</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 </a:t>
            </a:r>
            <a:r>
              <a:rPr lang="en-US" altLang="en-US" dirty="0">
                <a:sym typeface="Symbol" panose="05050102010706020507" pitchFamily="18" charset="2"/>
              </a:rPr>
              <a:t></a:t>
            </a:r>
            <a:r>
              <a:rPr lang="en-US" altLang="en-US" dirty="0">
                <a:latin typeface="Times New Roman" panose="02020603050405020304" pitchFamily="18" charset="0"/>
              </a:rPr>
              <a:t>(</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a:t>
            </a:r>
            <a:r>
              <a:rPr lang="en-US" altLang="en-US" dirty="0">
                <a:latin typeface="Times New Roman" panose="02020603050405020304" pitchFamily="18" charset="0"/>
              </a:rPr>
              <a:t>(read </a:t>
            </a:r>
            <a:r>
              <a:rPr lang="en-US" altLang="en-US" i="1" dirty="0">
                <a:latin typeface="Times New Roman" panose="02020603050405020304" pitchFamily="18" charset="0"/>
              </a:rPr>
              <a:t>g</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is said to be </a:t>
            </a:r>
            <a:r>
              <a:rPr lang="en-US" altLang="en-US" dirty="0">
                <a:sym typeface="Symbol" panose="05050102010706020507" pitchFamily="18" charset="2"/>
              </a:rPr>
              <a:t></a:t>
            </a:r>
            <a:r>
              <a:rPr lang="en-US" altLang="en-US" dirty="0">
                <a:latin typeface="Times New Roman" panose="02020603050405020304" pitchFamily="18" charset="0"/>
              </a:rPr>
              <a:t>(</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a:t>
            </a:r>
            <a:r>
              <a:rPr lang="en-US" altLang="en-US" i="1" dirty="0" err="1">
                <a:latin typeface="Times New Roman" panose="02020603050405020304" pitchFamily="18" charset="0"/>
              </a:rPr>
              <a:t>iff</a:t>
            </a:r>
            <a:r>
              <a:rPr lang="en-US" altLang="en-US" i="1" dirty="0">
                <a:latin typeface="Times New Roman" panose="02020603050405020304" pitchFamily="18" charset="0"/>
              </a:rPr>
              <a:t> there exist constants c</a:t>
            </a:r>
            <a:r>
              <a:rPr lang="en-US" altLang="en-US" baseline="-25000" dirty="0">
                <a:latin typeface="Times New Roman" panose="02020603050405020304" pitchFamily="18" charset="0"/>
              </a:rPr>
              <a:t>0</a:t>
            </a:r>
            <a:r>
              <a:rPr lang="en-US" altLang="en-US" i="1" dirty="0">
                <a:latin typeface="Times New Roman" panose="02020603050405020304" pitchFamily="18" charset="0"/>
              </a:rPr>
              <a:t> and N</a:t>
            </a:r>
            <a:r>
              <a:rPr lang="en-US" altLang="en-US" baseline="-25000" dirty="0">
                <a:latin typeface="Times New Roman" panose="02020603050405020304" pitchFamily="18" charset="0"/>
              </a:rPr>
              <a:t>0</a:t>
            </a:r>
            <a:r>
              <a:rPr lang="en-US" altLang="en-US" i="1" dirty="0">
                <a:latin typeface="Times New Roman" panose="02020603050405020304" pitchFamily="18" charset="0"/>
              </a:rPr>
              <a:t> such that </a:t>
            </a:r>
            <a:r>
              <a:rPr lang="en-US" altLang="en-US" dirty="0">
                <a:latin typeface="Times New Roman" panose="02020603050405020304" pitchFamily="18" charset="0"/>
              </a:rPr>
              <a:t>0</a:t>
            </a:r>
            <a:r>
              <a:rPr lang="en-US" altLang="en-US" i="1" dirty="0">
                <a:latin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rPr>
              <a:t> g(N) </a:t>
            </a:r>
            <a:r>
              <a:rPr lang="en-US" altLang="en-US" i="1"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rPr>
              <a:t> c</a:t>
            </a:r>
            <a:r>
              <a:rPr lang="en-US" altLang="en-US" baseline="-25000" dirty="0">
                <a:latin typeface="Times New Roman" panose="02020603050405020304" pitchFamily="18" charset="0"/>
              </a:rPr>
              <a:t>0 </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for all N </a:t>
            </a:r>
            <a:r>
              <a:rPr lang="en-US" altLang="en-US" dirty="0">
                <a:latin typeface="Times New Roman" panose="02020603050405020304" pitchFamily="18" charset="0"/>
              </a:rPr>
              <a:t>&gt;</a:t>
            </a:r>
            <a:r>
              <a:rPr lang="en-US" altLang="en-US" i="1" dirty="0">
                <a:latin typeface="Times New Roman" panose="02020603050405020304" pitchFamily="18" charset="0"/>
              </a:rPr>
              <a:t>N</a:t>
            </a:r>
            <a:r>
              <a:rPr lang="en-US" altLang="en-US" baseline="-25000" dirty="0">
                <a:latin typeface="Times New Roman" panose="02020603050405020304" pitchFamily="18" charset="0"/>
              </a:rPr>
              <a:t>0</a:t>
            </a:r>
          </a:p>
          <a:p>
            <a:endParaRPr lang="en-US" altLang="en-US" baseline="-25000" dirty="0">
              <a:latin typeface="Times New Roman" panose="02020603050405020304" pitchFamily="18" charset="0"/>
            </a:endParaRPr>
          </a:p>
          <a:p>
            <a:r>
              <a:rPr lang="en-US" altLang="en-US" i="1" dirty="0">
                <a:latin typeface="Times New Roman" panose="02020603050405020304" pitchFamily="18" charset="0"/>
              </a:rPr>
              <a:t>g</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 </a:t>
            </a:r>
            <a:r>
              <a:rPr lang="en-US" altLang="en-US" dirty="0">
                <a:sym typeface="Symbol" panose="05050102010706020507" pitchFamily="18" charset="2"/>
              </a:rPr>
              <a:t></a:t>
            </a:r>
            <a:r>
              <a:rPr lang="en-US" altLang="en-US" dirty="0">
                <a:latin typeface="Times New Roman" panose="02020603050405020304" pitchFamily="18" charset="0"/>
              </a:rPr>
              <a:t>(</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a:t>
            </a:r>
            <a:r>
              <a:rPr lang="en-US" altLang="en-US" dirty="0">
                <a:latin typeface="Times New Roman" panose="02020603050405020304" pitchFamily="18" charset="0"/>
              </a:rPr>
              <a:t>(read </a:t>
            </a:r>
            <a:r>
              <a:rPr lang="en-US" altLang="en-US" i="1" dirty="0">
                <a:latin typeface="Times New Roman" panose="02020603050405020304" pitchFamily="18" charset="0"/>
              </a:rPr>
              <a:t>g</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is said to be </a:t>
            </a:r>
            <a:r>
              <a:rPr lang="en-US" altLang="en-US" dirty="0">
                <a:sym typeface="Symbol" panose="05050102010706020507" pitchFamily="18" charset="2"/>
              </a:rPr>
              <a:t></a:t>
            </a:r>
            <a:r>
              <a:rPr lang="en-US" altLang="en-US" dirty="0">
                <a:latin typeface="Times New Roman" panose="02020603050405020304" pitchFamily="18" charset="0"/>
              </a:rPr>
              <a:t>(</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a:t>
            </a:r>
            <a:r>
              <a:rPr lang="en-US" altLang="en-US" i="1" dirty="0" err="1">
                <a:latin typeface="Times New Roman" panose="02020603050405020304" pitchFamily="18" charset="0"/>
              </a:rPr>
              <a:t>iff</a:t>
            </a:r>
            <a:r>
              <a:rPr lang="en-US" altLang="en-US" i="1" dirty="0">
                <a:latin typeface="Times New Roman" panose="02020603050405020304" pitchFamily="18" charset="0"/>
              </a:rPr>
              <a:t> there exist constants c</a:t>
            </a:r>
            <a:r>
              <a:rPr lang="en-US" altLang="en-US" baseline="-25000" dirty="0">
                <a:latin typeface="Times New Roman" panose="02020603050405020304" pitchFamily="18" charset="0"/>
              </a:rPr>
              <a:t>0</a:t>
            </a:r>
            <a:r>
              <a:rPr lang="en-US" altLang="en-US" i="1" dirty="0">
                <a:latin typeface="Times New Roman" panose="02020603050405020304" pitchFamily="18" charset="0"/>
              </a:rPr>
              <a:t>, c</a:t>
            </a:r>
            <a:r>
              <a:rPr lang="en-US" altLang="en-US" baseline="-25000" dirty="0">
                <a:latin typeface="Times New Roman" panose="02020603050405020304" pitchFamily="18" charset="0"/>
              </a:rPr>
              <a:t>1</a:t>
            </a:r>
            <a:r>
              <a:rPr lang="en-US" altLang="en-US" i="1" dirty="0">
                <a:latin typeface="Times New Roman" panose="02020603050405020304" pitchFamily="18" charset="0"/>
              </a:rPr>
              <a:t> and N</a:t>
            </a:r>
            <a:r>
              <a:rPr lang="en-US" altLang="en-US" baseline="-25000" dirty="0">
                <a:latin typeface="Times New Roman" panose="02020603050405020304" pitchFamily="18" charset="0"/>
              </a:rPr>
              <a:t>0</a:t>
            </a:r>
            <a:r>
              <a:rPr lang="en-US" altLang="en-US" i="1" dirty="0">
                <a:latin typeface="Times New Roman" panose="02020603050405020304" pitchFamily="18" charset="0"/>
              </a:rPr>
              <a:t> such that c</a:t>
            </a:r>
            <a:r>
              <a:rPr lang="en-US" altLang="en-US" baseline="-25000" dirty="0">
                <a:latin typeface="Times New Roman" panose="02020603050405020304" pitchFamily="18" charset="0"/>
              </a:rPr>
              <a:t>1 </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rPr>
              <a:t> g(N) </a:t>
            </a:r>
            <a:r>
              <a:rPr lang="en-US" altLang="en-US" i="1"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rPr>
              <a:t> c</a:t>
            </a:r>
            <a:r>
              <a:rPr lang="en-US" altLang="en-US" baseline="-25000" dirty="0">
                <a:latin typeface="Times New Roman" panose="02020603050405020304" pitchFamily="18" charset="0"/>
              </a:rPr>
              <a:t>1 </a:t>
            </a:r>
            <a:r>
              <a:rPr lang="en-US" altLang="en-US" i="1" dirty="0">
                <a:latin typeface="Times New Roman" panose="02020603050405020304" pitchFamily="18" charset="0"/>
              </a:rPr>
              <a:t>f</a:t>
            </a:r>
            <a:r>
              <a:rPr lang="en-US" altLang="en-US" dirty="0">
                <a:latin typeface="Times New Roman" panose="02020603050405020304" pitchFamily="18" charset="0"/>
              </a:rPr>
              <a:t>(</a:t>
            </a:r>
            <a:r>
              <a:rPr lang="en-US" altLang="en-US" i="1" dirty="0">
                <a:latin typeface="Times New Roman" panose="02020603050405020304" pitchFamily="18" charset="0"/>
              </a:rPr>
              <a:t>N</a:t>
            </a:r>
            <a:r>
              <a:rPr lang="en-US" altLang="en-US" dirty="0">
                <a:latin typeface="Times New Roman" panose="02020603050405020304" pitchFamily="18" charset="0"/>
              </a:rPr>
              <a:t>)</a:t>
            </a:r>
            <a:r>
              <a:rPr lang="en-US" altLang="en-US" i="1" dirty="0">
                <a:latin typeface="Times New Roman" panose="02020603050405020304" pitchFamily="18" charset="0"/>
              </a:rPr>
              <a:t> for all N </a:t>
            </a:r>
            <a:r>
              <a:rPr lang="en-US" altLang="en-US" dirty="0">
                <a:latin typeface="Times New Roman" panose="02020603050405020304" pitchFamily="18" charset="0"/>
              </a:rPr>
              <a:t>&gt;</a:t>
            </a:r>
            <a:r>
              <a:rPr lang="en-US" altLang="en-US" i="1" dirty="0">
                <a:latin typeface="Times New Roman" panose="02020603050405020304" pitchFamily="18" charset="0"/>
              </a:rPr>
              <a:t>N</a:t>
            </a:r>
            <a:r>
              <a:rPr lang="en-US" altLang="en-US" baseline="-25000" dirty="0">
                <a:latin typeface="Times New Roman" panose="02020603050405020304" pitchFamily="18" charset="0"/>
              </a:rPr>
              <a:t>0</a:t>
            </a:r>
          </a:p>
        </p:txBody>
      </p:sp>
      <p:sp>
        <p:nvSpPr>
          <p:cNvPr id="2" name="Content Placeholder 1">
            <a:extLst>
              <a:ext uri="{FF2B5EF4-FFF2-40B4-BE49-F238E27FC236}">
                <a16:creationId xmlns:a16="http://schemas.microsoft.com/office/drawing/2014/main" id="{9D7475AE-1F86-45BD-B72E-E1C5C607F10B}"/>
              </a:ext>
            </a:extLst>
          </p:cNvPr>
          <p:cNvSpPr>
            <a:spLocks noGrp="1"/>
          </p:cNvSpPr>
          <p:nvPr>
            <p:ph sz="quarter" idx="10"/>
          </p:nvPr>
        </p:nvSpPr>
        <p:spPr/>
        <p:txBody>
          <a:bodyPr/>
          <a:lstStyle/>
          <a:p>
            <a:endParaRPr lang="en-US"/>
          </a:p>
        </p:txBody>
      </p:sp>
      <p:sp>
        <p:nvSpPr>
          <p:cNvPr id="79874" name="Rectangle 2">
            <a:extLst>
              <a:ext uri="{FF2B5EF4-FFF2-40B4-BE49-F238E27FC236}">
                <a16:creationId xmlns:a16="http://schemas.microsoft.com/office/drawing/2014/main" id="{E37D0EC2-5E53-4817-A83A-7866542630F6}"/>
              </a:ext>
            </a:extLst>
          </p:cNvPr>
          <p:cNvSpPr>
            <a:spLocks noGrp="1" noChangeArrowheads="1"/>
          </p:cNvSpPr>
          <p:nvPr>
            <p:ph type="title" idx="4294967295"/>
          </p:nvPr>
        </p:nvSpPr>
        <p:spPr>
          <a:xfrm>
            <a:off x="0" y="365125"/>
            <a:ext cx="10515600" cy="1325563"/>
          </a:xfrm>
        </p:spPr>
        <p:txBody>
          <a:bodyPr/>
          <a:lstStyle/>
          <a:p>
            <a:r>
              <a:rPr lang="en-US" altLang="en-US" dirty="0">
                <a:sym typeface="Symbol" panose="05050102010706020507" pitchFamily="18" charset="2"/>
              </a:rPr>
              <a:t>(</a:t>
            </a:r>
            <a:r>
              <a:rPr lang="en-US" altLang="en-US" i="1" dirty="0">
                <a:sym typeface="Symbol" panose="05050102010706020507" pitchFamily="18" charset="2"/>
              </a:rPr>
              <a:t>f</a:t>
            </a:r>
            <a:r>
              <a:rPr lang="en-US" altLang="en-US" dirty="0">
                <a:sym typeface="Symbol" panose="05050102010706020507" pitchFamily="18" charset="2"/>
              </a:rPr>
              <a:t>(</a:t>
            </a:r>
            <a:r>
              <a:rPr lang="en-US" altLang="en-US" i="1" dirty="0">
                <a:sym typeface="Symbol" panose="05050102010706020507" pitchFamily="18" charset="2"/>
              </a:rPr>
              <a:t>n</a:t>
            </a:r>
            <a:r>
              <a:rPr lang="en-US" altLang="en-US" dirty="0">
                <a:sym typeface="Symbol" panose="05050102010706020507" pitchFamily="18" charset="2"/>
              </a:rPr>
              <a:t>)) and (</a:t>
            </a:r>
            <a:r>
              <a:rPr lang="en-US" altLang="en-US" i="1" dirty="0">
                <a:sym typeface="Symbol" panose="05050102010706020507" pitchFamily="18" charset="2"/>
              </a:rPr>
              <a:t>f</a:t>
            </a:r>
            <a:r>
              <a:rPr lang="en-US" altLang="en-US" dirty="0">
                <a:sym typeface="Symbol" panose="05050102010706020507" pitchFamily="18" charset="2"/>
              </a:rPr>
              <a:t>(</a:t>
            </a:r>
            <a:r>
              <a:rPr lang="en-US" altLang="en-US" i="1" dirty="0">
                <a:sym typeface="Symbol" panose="05050102010706020507" pitchFamily="18" charset="2"/>
              </a:rPr>
              <a:t>n</a:t>
            </a:r>
            <a:r>
              <a:rPr lang="en-US" altLang="en-US" dirty="0">
                <a:sym typeface="Symbol" panose="05050102010706020507" pitchFamily="18" charset="2"/>
              </a:rPr>
              <a:t>)) </a:t>
            </a:r>
            <a:r>
              <a:rPr lang="en-US" altLang="en-US" dirty="0"/>
              <a:t>– Definition</a:t>
            </a:r>
            <a:endParaRPr lang="en-US" altLang="en-US" dirty="0">
              <a:sym typeface="Symbol" panose="05050102010706020507" pitchFamily="18" charset="2"/>
            </a:endParaRPr>
          </a:p>
        </p:txBody>
      </p:sp>
    </p:spTree>
    <p:extLst>
      <p:ext uri="{BB962C8B-B14F-4D97-AF65-F5344CB8AC3E}">
        <p14:creationId xmlns:p14="http://schemas.microsoft.com/office/powerpoint/2010/main" val="1567976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3151</Words>
  <Application>Microsoft Office PowerPoint</Application>
  <PresentationFormat>Widescreen</PresentationFormat>
  <Paragraphs>664</Paragraphs>
  <Slides>46</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Calibri Light</vt:lpstr>
      <vt:lpstr>Cambria Math</vt:lpstr>
      <vt:lpstr>Courier New</vt:lpstr>
      <vt:lpstr>Monotype Sorts</vt:lpstr>
      <vt:lpstr>Symbol</vt:lpstr>
      <vt:lpstr>Times New Roman</vt:lpstr>
      <vt:lpstr>Wingdings</vt:lpstr>
      <vt:lpstr>Office Theme</vt:lpstr>
      <vt:lpstr>Department of Computer Science</vt:lpstr>
      <vt:lpstr>PowerPoint Presentation</vt:lpstr>
      <vt:lpstr>PowerPoint Presentation</vt:lpstr>
      <vt:lpstr>Asymptotic Notation - O-notation</vt:lpstr>
      <vt:lpstr> -notation</vt:lpstr>
      <vt:lpstr>-notation</vt:lpstr>
      <vt:lpstr>Big O-notation – Definition</vt:lpstr>
      <vt:lpstr>Big-O Notation - Examples</vt:lpstr>
      <vt:lpstr>(f(n)) and (f(n)) – Definition</vt:lpstr>
      <vt:lpstr>Analysis of algorithm</vt:lpstr>
      <vt:lpstr>Growth of functions</vt:lpstr>
      <vt:lpstr>Growth of functions</vt:lpstr>
      <vt:lpstr>Function values</vt:lpstr>
      <vt:lpstr>Divide-and-Conquer</vt:lpstr>
      <vt:lpstr>Divide-and-Conquer Technique (cont.)</vt:lpstr>
      <vt:lpstr>Divide-and-Conquer Algorithm</vt:lpstr>
      <vt:lpstr>Divide-and-Conquer Examples</vt:lpstr>
      <vt:lpstr>Binary Search</vt:lpstr>
      <vt:lpstr>Binary Search</vt:lpstr>
      <vt:lpstr>Binary Search</vt:lpstr>
      <vt:lpstr>Binary Search</vt:lpstr>
      <vt:lpstr>Binary Search</vt:lpstr>
      <vt:lpstr>Binary Search</vt:lpstr>
      <vt:lpstr>Binary Search</vt:lpstr>
      <vt:lpstr>Binary Search</vt:lpstr>
      <vt:lpstr>Binary Search</vt:lpstr>
      <vt:lpstr>Recursive Binary Search algorithm</vt:lpstr>
      <vt:lpstr>Recursive Binary Search algorithm – Time Complexity</vt:lpstr>
      <vt:lpstr>PowerPoint Presentation</vt:lpstr>
      <vt:lpstr>Recursive Vs Non – Recursive Algorithm Basic Recurrences</vt:lpstr>
      <vt:lpstr>Recursive Vs Non – Recursive Algorithm Basic Recurrences</vt:lpstr>
      <vt:lpstr>Recursive Equations</vt:lpstr>
      <vt:lpstr>Recursion algorithm using Recursion tree Merge Sort</vt:lpstr>
      <vt:lpstr>Recursion tree</vt:lpstr>
      <vt:lpstr>Recursion tree</vt:lpstr>
      <vt:lpstr>Recursion tree</vt:lpstr>
      <vt:lpstr>Recursion tree</vt:lpstr>
      <vt:lpstr>Recursion tree</vt:lpstr>
      <vt:lpstr>Recursion tree</vt:lpstr>
      <vt:lpstr>Recursion tree</vt:lpstr>
      <vt:lpstr>Recursion tree</vt:lpstr>
      <vt:lpstr>Recursion tree</vt:lpstr>
      <vt:lpstr>Recursion tree</vt:lpstr>
      <vt:lpstr>Recursion tree – To try    T(n) =3T(n/4)+cn2</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Faculty</dc:creator>
  <cp:lastModifiedBy>Siddhaling Urolagin</cp:lastModifiedBy>
  <cp:revision>34</cp:revision>
  <dcterms:created xsi:type="dcterms:W3CDTF">2021-01-31T10:10:06Z</dcterms:created>
  <dcterms:modified xsi:type="dcterms:W3CDTF">2024-02-08T05:20:46Z</dcterms:modified>
</cp:coreProperties>
</file>