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embeddedFontLst>
    <p:embeddedFont>
      <p:font typeface="Arim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4" roundtripDataSignature="AMtx7mhhmiP2tRxrMMJuXDp9809RdJ1zY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Arimo-regular.fntdata"/><Relationship Id="rId11" Type="http://schemas.openxmlformats.org/officeDocument/2006/relationships/slide" Target="slides/slide6.xml"/><Relationship Id="rId22" Type="http://schemas.openxmlformats.org/officeDocument/2006/relationships/font" Target="fonts/Arimo-italic.fntdata"/><Relationship Id="rId10" Type="http://schemas.openxmlformats.org/officeDocument/2006/relationships/slide" Target="slides/slide5.xml"/><Relationship Id="rId21" Type="http://schemas.openxmlformats.org/officeDocument/2006/relationships/font" Target="fonts/Arimo-bold.fntdata"/><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font" Target="fonts/Arimo-boldItalic.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87" name="Google Shape;187;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2" name="Google Shape;27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8" name="Google Shape;218;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16"/>
          <p:cNvSpPr/>
          <p:nvPr/>
        </p:nvSpPr>
        <p:spPr>
          <a:xfrm>
            <a:off x="0" y="3352800"/>
            <a:ext cx="11582400" cy="2743200"/>
          </a:xfrm>
          <a:prstGeom prst="rect">
            <a:avLst/>
          </a:prstGeom>
          <a:solidFill>
            <a:srgbClr val="10114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Arial"/>
              <a:ea typeface="Arial"/>
              <a:cs typeface="Arial"/>
              <a:sym typeface="Arial"/>
            </a:endParaRPr>
          </a:p>
        </p:txBody>
      </p:sp>
      <p:sp>
        <p:nvSpPr>
          <p:cNvPr id="17" name="Google Shape;17;p16"/>
          <p:cNvSpPr/>
          <p:nvPr/>
        </p:nvSpPr>
        <p:spPr>
          <a:xfrm>
            <a:off x="3860800" y="6096000"/>
            <a:ext cx="3860800" cy="76200"/>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8" name="Google Shape;18;p16"/>
          <p:cNvSpPr/>
          <p:nvPr/>
        </p:nvSpPr>
        <p:spPr>
          <a:xfrm>
            <a:off x="0" y="6096000"/>
            <a:ext cx="3860800" cy="76200"/>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sp>
        <p:nvSpPr>
          <p:cNvPr id="19" name="Google Shape;19;p16"/>
          <p:cNvSpPr/>
          <p:nvPr/>
        </p:nvSpPr>
        <p:spPr>
          <a:xfrm>
            <a:off x="7721600" y="6096000"/>
            <a:ext cx="3860800" cy="76200"/>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Calibri"/>
              <a:ea typeface="Calibri"/>
              <a:cs typeface="Calibri"/>
              <a:sym typeface="Calibri"/>
            </a:endParaRPr>
          </a:p>
        </p:txBody>
      </p:sp>
      <p:pic>
        <p:nvPicPr>
          <p:cNvPr descr="BITS_university_logo_whitevert.png" id="20" name="Google Shape;20;p16"/>
          <p:cNvPicPr preferRelativeResize="0"/>
          <p:nvPr/>
        </p:nvPicPr>
        <p:blipFill rotWithShape="1">
          <a:blip r:embed="rId3">
            <a:alphaModFix/>
          </a:blip>
          <a:srcRect b="28592" l="0" r="0" t="2"/>
          <a:stretch/>
        </p:blipFill>
        <p:spPr>
          <a:xfrm>
            <a:off x="101600" y="3352801"/>
            <a:ext cx="2743200" cy="1979613"/>
          </a:xfrm>
          <a:prstGeom prst="rect">
            <a:avLst/>
          </a:prstGeom>
          <a:noFill/>
          <a:ln>
            <a:noFill/>
          </a:ln>
        </p:spPr>
      </p:pic>
      <p:sp>
        <p:nvSpPr>
          <p:cNvPr id="21" name="Google Shape;21;p16"/>
          <p:cNvSpPr txBox="1"/>
          <p:nvPr/>
        </p:nvSpPr>
        <p:spPr>
          <a:xfrm>
            <a:off x="-101600" y="5257800"/>
            <a:ext cx="2946400" cy="55403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900" u="none" cap="none" strike="noStrike">
                <a:solidFill>
                  <a:srgbClr val="FFFFFF"/>
                </a:solidFill>
                <a:latin typeface="Arial"/>
                <a:ea typeface="Arial"/>
                <a:cs typeface="Arial"/>
                <a:sym typeface="Arial"/>
              </a:rPr>
              <a:t>BITS</a:t>
            </a:r>
            <a:r>
              <a:rPr b="0" i="0" lang="en-US" sz="2900" u="none" cap="none" strike="noStrike">
                <a:solidFill>
                  <a:srgbClr val="FFFFFF"/>
                </a:solidFill>
                <a:latin typeface="Arial"/>
                <a:ea typeface="Arial"/>
                <a:cs typeface="Arial"/>
                <a:sym typeface="Arial"/>
              </a:rPr>
              <a:t> Pilani</a:t>
            </a:r>
            <a:endParaRPr/>
          </a:p>
        </p:txBody>
      </p:sp>
      <p:sp>
        <p:nvSpPr>
          <p:cNvPr id="22" name="Google Shape;22;p16"/>
          <p:cNvSpPr txBox="1"/>
          <p:nvPr>
            <p:ph idx="1" type="body"/>
          </p:nvPr>
        </p:nvSpPr>
        <p:spPr>
          <a:xfrm>
            <a:off x="3352800" y="5410200"/>
            <a:ext cx="8026400" cy="533400"/>
          </a:xfrm>
          <a:prstGeom prst="rect">
            <a:avLst/>
          </a:prstGeom>
          <a:noFill/>
          <a:ln>
            <a:noFill/>
          </a:ln>
        </p:spPr>
        <p:txBody>
          <a:bodyPr anchorCtr="0" anchor="b" bIns="45700" lIns="91425" spcFirstLastPara="1" rIns="91425" wrap="square" tIns="45700">
            <a:noAutofit/>
          </a:bodyPr>
          <a:lstStyle>
            <a:lvl1pPr indent="-228600" lvl="0" marL="457200" algn="r">
              <a:lnSpc>
                <a:spcPct val="100000"/>
              </a:lnSpc>
              <a:spcBef>
                <a:spcPts val="0"/>
              </a:spcBef>
              <a:spcAft>
                <a:spcPts val="0"/>
              </a:spcAft>
              <a:buClr>
                <a:schemeClr val="lt1"/>
              </a:buClr>
              <a:buSzPts val="1800"/>
              <a:buNone/>
              <a:defRPr sz="1800">
                <a:solidFill>
                  <a:schemeClr val="lt1"/>
                </a:solidFil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 name="Google Shape;23;p16"/>
          <p:cNvSpPr txBox="1"/>
          <p:nvPr>
            <p:ph type="title"/>
          </p:nvPr>
        </p:nvSpPr>
        <p:spPr>
          <a:xfrm>
            <a:off x="3352800" y="3810000"/>
            <a:ext cx="8026400" cy="1524000"/>
          </a:xfrm>
          <a:prstGeom prst="rect">
            <a:avLst/>
          </a:prstGeom>
          <a:noFill/>
          <a:ln>
            <a:noFill/>
          </a:ln>
        </p:spPr>
        <p:txBody>
          <a:bodyPr anchorCtr="0" anchor="ctr" bIns="45700" lIns="91425" spcFirstLastPara="1" rIns="91425" wrap="square" tIns="45700">
            <a:noAutofit/>
          </a:bodyPr>
          <a:lstStyle>
            <a:lvl1pPr lvl="0" algn="l">
              <a:lnSpc>
                <a:spcPct val="90909"/>
              </a:lnSpc>
              <a:spcBef>
                <a:spcPts val="0"/>
              </a:spcBef>
              <a:spcAft>
                <a:spcPts val="0"/>
              </a:spcAft>
              <a:buClr>
                <a:schemeClr val="lt1"/>
              </a:buClr>
              <a:buSzPts val="4400"/>
              <a:buFont typeface="Calibri"/>
              <a:buNone/>
              <a:defRPr sz="4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16"/>
          <p:cNvSpPr txBox="1"/>
          <p:nvPr/>
        </p:nvSpPr>
        <p:spPr>
          <a:xfrm>
            <a:off x="203200" y="5666602"/>
            <a:ext cx="2540000" cy="2769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200" u="none" cap="none" strike="noStrike">
                <a:solidFill>
                  <a:srgbClr val="FFFFFF"/>
                </a:solidFill>
                <a:latin typeface="Arial"/>
                <a:ea typeface="Arial"/>
                <a:cs typeface="Arial"/>
                <a:sym typeface="Arial"/>
              </a:rPr>
              <a:t>Dubai Campus</a:t>
            </a:r>
            <a:endParaRPr b="0" i="0" sz="1200" u="none" cap="none" strike="noStrike">
              <a:solidFill>
                <a:srgbClr val="FFFFFF"/>
              </a:solidFill>
              <a:latin typeface="Arial"/>
              <a:ea typeface="Arial"/>
              <a:cs typeface="Arial"/>
              <a:sym typeface="Aria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85" name="Shape 85"/>
        <p:cNvGrpSpPr/>
        <p:nvPr/>
      </p:nvGrpSpPr>
      <p:grpSpPr>
        <a:xfrm>
          <a:off x="0" y="0"/>
          <a:ext cx="0" cy="0"/>
          <a:chOff x="0" y="0"/>
          <a:chExt cx="0" cy="0"/>
        </a:xfrm>
      </p:grpSpPr>
      <p:sp>
        <p:nvSpPr>
          <p:cNvPr id="86" name="Google Shape;86;p2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2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88" name="Google Shape;88;p2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9" name="Google Shape;89;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92" name="Shape 92"/>
        <p:cNvGrpSpPr/>
        <p:nvPr/>
      </p:nvGrpSpPr>
      <p:grpSpPr>
        <a:xfrm>
          <a:off x="0" y="0"/>
          <a:ext cx="0" cy="0"/>
          <a:chOff x="0" y="0"/>
          <a:chExt cx="0" cy="0"/>
        </a:xfrm>
      </p:grpSpPr>
      <p:sp>
        <p:nvSpPr>
          <p:cNvPr id="93" name="Google Shape;93;p2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26"/>
          <p:cNvSpPr/>
          <p:nvPr>
            <p:ph idx="2" type="pic"/>
          </p:nvPr>
        </p:nvSpPr>
        <p:spPr>
          <a:xfrm>
            <a:off x="5183188" y="987425"/>
            <a:ext cx="6172200" cy="4873625"/>
          </a:xfrm>
          <a:prstGeom prst="rect">
            <a:avLst/>
          </a:prstGeom>
          <a:noFill/>
          <a:ln>
            <a:noFill/>
          </a:ln>
        </p:spPr>
      </p:sp>
      <p:sp>
        <p:nvSpPr>
          <p:cNvPr id="95" name="Google Shape;95;p2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96" name="Google Shape;96;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9" name="Shape 99"/>
        <p:cNvGrpSpPr/>
        <p:nvPr/>
      </p:nvGrpSpPr>
      <p:grpSpPr>
        <a:xfrm>
          <a:off x="0" y="0"/>
          <a:ext cx="0" cy="0"/>
          <a:chOff x="0" y="0"/>
          <a:chExt cx="0" cy="0"/>
        </a:xfrm>
      </p:grpSpPr>
      <p:sp>
        <p:nvSpPr>
          <p:cNvPr id="100" name="Google Shape;100;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1" name="Google Shape;101;p2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2" name="Google Shape;102;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5" name="Shape 105"/>
        <p:cNvGrpSpPr/>
        <p:nvPr/>
      </p:nvGrpSpPr>
      <p:grpSpPr>
        <a:xfrm>
          <a:off x="0" y="0"/>
          <a:ext cx="0" cy="0"/>
          <a:chOff x="0" y="0"/>
          <a:chExt cx="0" cy="0"/>
        </a:xfrm>
      </p:grpSpPr>
      <p:sp>
        <p:nvSpPr>
          <p:cNvPr id="106" name="Google Shape;106;p2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7" name="Google Shape;107;p2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8" name="Google Shape;108;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6" name="Shape 116"/>
        <p:cNvGrpSpPr/>
        <p:nvPr/>
      </p:nvGrpSpPr>
      <p:grpSpPr>
        <a:xfrm>
          <a:off x="0" y="0"/>
          <a:ext cx="0" cy="0"/>
          <a:chOff x="0" y="0"/>
          <a:chExt cx="0" cy="0"/>
        </a:xfrm>
      </p:grpSpPr>
      <p:sp>
        <p:nvSpPr>
          <p:cNvPr id="117" name="Google Shape;117;p3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marR="0" rtl="0" algn="ctr">
              <a:lnSpc>
                <a:spcPct val="90000"/>
              </a:lnSpc>
              <a:spcBef>
                <a:spcPts val="0"/>
              </a:spcBef>
              <a:spcAft>
                <a:spcPts val="0"/>
              </a:spcAft>
              <a:buClr>
                <a:schemeClr val="dk1"/>
              </a:buClr>
              <a:buSzPts val="6000"/>
              <a:buFont typeface="Times New Roman"/>
              <a:buNone/>
              <a:defRPr b="0" i="0" sz="6000" u="none" cap="none" strike="noStrik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8" name="Google Shape;118;p3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19" name="Google Shape;119;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22" name="Shape 122"/>
        <p:cNvGrpSpPr/>
        <p:nvPr/>
      </p:nvGrpSpPr>
      <p:grpSpPr>
        <a:xfrm>
          <a:off x="0" y="0"/>
          <a:ext cx="0" cy="0"/>
          <a:chOff x="0" y="0"/>
          <a:chExt cx="0" cy="0"/>
        </a:xfrm>
      </p:grpSpPr>
      <p:sp>
        <p:nvSpPr>
          <p:cNvPr id="123" name="Google Shape;123;p31"/>
          <p:cNvSpPr txBox="1"/>
          <p:nvPr>
            <p:ph type="title"/>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Times New Roman"/>
              <a:buNone/>
              <a:defRPr b="0" i="0" sz="4400" u="none" cap="none" strike="noStrik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24" name="Google Shape;124;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5" name="Google Shape;125;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8" name="Shape 128"/>
        <p:cNvGrpSpPr/>
        <p:nvPr/>
      </p:nvGrpSpPr>
      <p:grpSpPr>
        <a:xfrm>
          <a:off x="0" y="0"/>
          <a:ext cx="0" cy="0"/>
          <a:chOff x="0" y="0"/>
          <a:chExt cx="0" cy="0"/>
        </a:xfrm>
      </p:grpSpPr>
      <p:sp>
        <p:nvSpPr>
          <p:cNvPr id="129" name="Google Shape;129;p3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6000"/>
              <a:buFont typeface="Times New Roman"/>
              <a:buNone/>
              <a:defRPr b="0" i="0" sz="6000" u="none" cap="none" strike="noStrik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0" name="Google Shape;130;p3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31" name="Google Shape;131;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34" name="Shape 134"/>
        <p:cNvGrpSpPr/>
        <p:nvPr/>
      </p:nvGrpSpPr>
      <p:grpSpPr>
        <a:xfrm>
          <a:off x="0" y="0"/>
          <a:ext cx="0" cy="0"/>
          <a:chOff x="0" y="0"/>
          <a:chExt cx="0" cy="0"/>
        </a:xfrm>
      </p:grpSpPr>
      <p:sp>
        <p:nvSpPr>
          <p:cNvPr id="135" name="Google Shape;135;p33"/>
          <p:cNvSpPr txBox="1"/>
          <p:nvPr>
            <p:ph type="title"/>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Times New Roman"/>
              <a:buNone/>
              <a:defRPr b="0" i="0" sz="4400" u="none" cap="none" strike="noStrik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6" name="Google Shape;136;p3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7" name="Google Shape;137;p3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8" name="Google Shape;138;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41" name="Shape 141"/>
        <p:cNvGrpSpPr/>
        <p:nvPr/>
      </p:nvGrpSpPr>
      <p:grpSpPr>
        <a:xfrm>
          <a:off x="0" y="0"/>
          <a:ext cx="0" cy="0"/>
          <a:chOff x="0" y="0"/>
          <a:chExt cx="0" cy="0"/>
        </a:xfrm>
      </p:grpSpPr>
      <p:sp>
        <p:nvSpPr>
          <p:cNvPr id="142" name="Google Shape;142;p34"/>
          <p:cNvSpPr txBox="1"/>
          <p:nvPr>
            <p:ph type="title"/>
          </p:nvPr>
        </p:nvSpPr>
        <p:spPr>
          <a:xfrm>
            <a:off x="839788" y="365125"/>
            <a:ext cx="105156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Times New Roman"/>
              <a:buNone/>
              <a:defRPr b="0" i="0" sz="4400" u="none" cap="none" strike="noStrik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3" name="Google Shape;143;p3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44" name="Google Shape;144;p3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5" name="Google Shape;145;p3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46" name="Google Shape;146;p3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7" name="Google Shape;147;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9" name="Google Shape;149;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0" name="Shape 150"/>
        <p:cNvGrpSpPr/>
        <p:nvPr/>
      </p:nvGrpSpPr>
      <p:grpSpPr>
        <a:xfrm>
          <a:off x="0" y="0"/>
          <a:ext cx="0" cy="0"/>
          <a:chOff x="0" y="0"/>
          <a:chExt cx="0" cy="0"/>
        </a:xfrm>
      </p:grpSpPr>
      <p:sp>
        <p:nvSpPr>
          <p:cNvPr id="151" name="Google Shape;151;p35"/>
          <p:cNvSpPr txBox="1"/>
          <p:nvPr>
            <p:ph type="title"/>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Times New Roman"/>
              <a:buNone/>
              <a:defRPr b="0" i="0" sz="4400" u="none" cap="none" strike="noStrik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2" name="Google Shape;152;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25" name="Shape 25"/>
        <p:cNvGrpSpPr/>
        <p:nvPr/>
      </p:nvGrpSpPr>
      <p:grpSpPr>
        <a:xfrm>
          <a:off x="0" y="0"/>
          <a:ext cx="0" cy="0"/>
          <a:chOff x="0" y="0"/>
          <a:chExt cx="0" cy="0"/>
        </a:xfrm>
      </p:grpSpPr>
      <p:sp>
        <p:nvSpPr>
          <p:cNvPr id="26" name="Google Shape;26;p17"/>
          <p:cNvSpPr txBox="1"/>
          <p:nvPr/>
        </p:nvSpPr>
        <p:spPr>
          <a:xfrm>
            <a:off x="4368800" y="6596064"/>
            <a:ext cx="7823200" cy="261937"/>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1100">
                <a:solidFill>
                  <a:srgbClr val="101141"/>
                </a:solidFill>
                <a:latin typeface="Arial"/>
                <a:ea typeface="Arial"/>
                <a:cs typeface="Arial"/>
                <a:sym typeface="Arial"/>
              </a:rPr>
              <a:t>BITS </a:t>
            </a:r>
            <a:r>
              <a:rPr lang="en-US" sz="1100">
                <a:solidFill>
                  <a:srgbClr val="101141"/>
                </a:solidFill>
                <a:latin typeface="Arial"/>
                <a:ea typeface="Arial"/>
                <a:cs typeface="Arial"/>
                <a:sym typeface="Arial"/>
              </a:rPr>
              <a:t>Pilani, Dubai Campus</a:t>
            </a:r>
            <a:endParaRPr/>
          </a:p>
        </p:txBody>
      </p:sp>
      <p:grpSp>
        <p:nvGrpSpPr>
          <p:cNvPr id="27" name="Google Shape;27;p17"/>
          <p:cNvGrpSpPr/>
          <p:nvPr/>
        </p:nvGrpSpPr>
        <p:grpSpPr>
          <a:xfrm>
            <a:off x="2779184" y="6550026"/>
            <a:ext cx="9412816" cy="49213"/>
            <a:chOff x="2083888" y="6550671"/>
            <a:chExt cx="7060112" cy="48665"/>
          </a:xfrm>
        </p:grpSpPr>
        <p:sp>
          <p:nvSpPr>
            <p:cNvPr id="28" name="Google Shape;28;p17"/>
            <p:cNvSpPr/>
            <p:nvPr/>
          </p:nvSpPr>
          <p:spPr>
            <a:xfrm>
              <a:off x="4630418" y="6550671"/>
              <a:ext cx="2329027" cy="48665"/>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29" name="Google Shape;29;p17"/>
            <p:cNvSpPr/>
            <p:nvPr/>
          </p:nvSpPr>
          <p:spPr>
            <a:xfrm>
              <a:off x="6908642" y="6550671"/>
              <a:ext cx="2235358" cy="45525"/>
            </a:xfrm>
            <a:prstGeom prst="rect">
              <a:avLst/>
            </a:prstGeom>
            <a:solidFill>
              <a:srgbClr val="E31C2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0" name="Google Shape;30;p17"/>
            <p:cNvSpPr/>
            <p:nvPr/>
          </p:nvSpPr>
          <p:spPr>
            <a:xfrm>
              <a:off x="2083888" y="6550671"/>
              <a:ext cx="2581458" cy="48665"/>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pic>
        <p:nvPicPr>
          <p:cNvPr descr="Picture 7.png" id="31" name="Google Shape;31;p17"/>
          <p:cNvPicPr preferRelativeResize="0"/>
          <p:nvPr/>
        </p:nvPicPr>
        <p:blipFill rotWithShape="1">
          <a:blip r:embed="rId2">
            <a:alphaModFix/>
          </a:blip>
          <a:srcRect b="5335" l="1923" r="0" t="0"/>
          <a:stretch/>
        </p:blipFill>
        <p:spPr>
          <a:xfrm>
            <a:off x="8839201" y="0"/>
            <a:ext cx="2925233" cy="692150"/>
          </a:xfrm>
          <a:prstGeom prst="rect">
            <a:avLst/>
          </a:prstGeom>
          <a:noFill/>
          <a:ln>
            <a:noFill/>
          </a:ln>
        </p:spPr>
      </p:pic>
      <p:grpSp>
        <p:nvGrpSpPr>
          <p:cNvPr id="32" name="Google Shape;32;p17"/>
          <p:cNvGrpSpPr/>
          <p:nvPr/>
        </p:nvGrpSpPr>
        <p:grpSpPr>
          <a:xfrm>
            <a:off x="2844800" y="6553200"/>
            <a:ext cx="9347200" cy="46038"/>
            <a:chOff x="1905000" y="6553200"/>
            <a:chExt cx="7010400" cy="45719"/>
          </a:xfrm>
        </p:grpSpPr>
        <p:sp>
          <p:nvSpPr>
            <p:cNvPr id="33" name="Google Shape;33;p17"/>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4" name="Google Shape;34;p17"/>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5" name="Google Shape;35;p17"/>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grpSp>
        <p:nvGrpSpPr>
          <p:cNvPr id="36" name="Google Shape;36;p17"/>
          <p:cNvGrpSpPr/>
          <p:nvPr/>
        </p:nvGrpSpPr>
        <p:grpSpPr>
          <a:xfrm>
            <a:off x="203200" y="775493"/>
            <a:ext cx="9347200" cy="46038"/>
            <a:chOff x="1905000" y="6553200"/>
            <a:chExt cx="7010400" cy="45719"/>
          </a:xfrm>
        </p:grpSpPr>
        <p:sp>
          <p:nvSpPr>
            <p:cNvPr id="37" name="Google Shape;37;p17"/>
            <p:cNvSpPr/>
            <p:nvPr/>
          </p:nvSpPr>
          <p:spPr>
            <a:xfrm>
              <a:off x="4267200" y="6553200"/>
              <a:ext cx="2328863" cy="45719"/>
            </a:xfrm>
            <a:prstGeom prst="rect">
              <a:avLst/>
            </a:prstGeom>
            <a:solidFill>
              <a:srgbClr val="76C2E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8" name="Google Shape;38;p17"/>
            <p:cNvSpPr/>
            <p:nvPr/>
          </p:nvSpPr>
          <p:spPr>
            <a:xfrm>
              <a:off x="1905000" y="6553200"/>
              <a:ext cx="2362200" cy="45719"/>
            </a:xfrm>
            <a:prstGeom prst="rect">
              <a:avLst/>
            </a:prstGeom>
            <a:solidFill>
              <a:srgbClr val="FCB01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39" name="Google Shape;39;p17"/>
            <p:cNvSpPr/>
            <p:nvPr/>
          </p:nvSpPr>
          <p:spPr>
            <a:xfrm>
              <a:off x="6586538" y="6553200"/>
              <a:ext cx="2328862" cy="45719"/>
            </a:xfrm>
            <a:prstGeom prst="rect">
              <a:avLst/>
            </a:prstGeom>
            <a:solidFill>
              <a:srgbClr val="FF0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sp>
        <p:nvSpPr>
          <p:cNvPr id="40" name="Google Shape;40;p17"/>
          <p:cNvSpPr txBox="1"/>
          <p:nvPr>
            <p:ph idx="1" type="body"/>
          </p:nvPr>
        </p:nvSpPr>
        <p:spPr>
          <a:xfrm>
            <a:off x="406400" y="1493838"/>
            <a:ext cx="10972800" cy="4525963"/>
          </a:xfrm>
          <a:prstGeom prst="rect">
            <a:avLst/>
          </a:prstGeom>
          <a:noFill/>
          <a:ln>
            <a:noFill/>
          </a:ln>
        </p:spPr>
        <p:txBody>
          <a:bodyPr anchorCtr="0" anchor="t" bIns="45700" lIns="91425" spcFirstLastPara="1" rIns="91425" wrap="square" tIns="45700">
            <a:normAutofit/>
          </a:bodyPr>
          <a:lstStyle>
            <a:lvl1pPr indent="-228600" lvl="0" marL="457200" marR="0" algn="l">
              <a:lnSpc>
                <a:spcPct val="100000"/>
              </a:lnSpc>
              <a:spcBef>
                <a:spcPts val="400"/>
              </a:spcBef>
              <a:spcAft>
                <a:spcPts val="0"/>
              </a:spcAft>
              <a:buClr>
                <a:srgbClr val="101141"/>
              </a:buClr>
              <a:buSzPts val="2000"/>
              <a:buFont typeface="Arial"/>
              <a:buNone/>
              <a:defRPr sz="2000">
                <a:latin typeface="Times New Roman"/>
                <a:ea typeface="Times New Roman"/>
                <a:cs typeface="Times New Roman"/>
                <a:sym typeface="Times New Roman"/>
              </a:defRPr>
            </a:lvl1pPr>
            <a:lvl2pPr indent="-355600" lvl="1" marL="914400" marR="0" algn="l">
              <a:lnSpc>
                <a:spcPct val="100000"/>
              </a:lnSpc>
              <a:spcBef>
                <a:spcPts val="400"/>
              </a:spcBef>
              <a:spcAft>
                <a:spcPts val="0"/>
              </a:spcAft>
              <a:buClr>
                <a:schemeClr val="dk1"/>
              </a:buClr>
              <a:buSzPts val="2000"/>
              <a:buFont typeface="Arial"/>
              <a:buChar char="–"/>
              <a:defRPr sz="2000">
                <a:latin typeface="Times New Roman"/>
                <a:ea typeface="Times New Roman"/>
                <a:cs typeface="Times New Roman"/>
                <a:sym typeface="Times New Roman"/>
              </a:defRPr>
            </a:lvl2pPr>
            <a:lvl3pPr indent="-355600" lvl="2" marL="1371600" algn="l">
              <a:lnSpc>
                <a:spcPct val="90000"/>
              </a:lnSpc>
              <a:spcBef>
                <a:spcPts val="500"/>
              </a:spcBef>
              <a:spcAft>
                <a:spcPts val="0"/>
              </a:spcAft>
              <a:buClr>
                <a:schemeClr val="dk1"/>
              </a:buClr>
              <a:buSzPts val="2000"/>
              <a:buChar char="•"/>
              <a:defRPr sz="2000">
                <a:latin typeface="Times New Roman"/>
                <a:ea typeface="Times New Roman"/>
                <a:cs typeface="Times New Roman"/>
                <a:sym typeface="Times New Roman"/>
              </a:defRPr>
            </a:lvl3pPr>
            <a:lvl4pPr indent="-355600" lvl="3" marL="1828800" algn="l">
              <a:lnSpc>
                <a:spcPct val="90000"/>
              </a:lnSpc>
              <a:spcBef>
                <a:spcPts val="500"/>
              </a:spcBef>
              <a:spcAft>
                <a:spcPts val="0"/>
              </a:spcAft>
              <a:buClr>
                <a:schemeClr val="dk1"/>
              </a:buClr>
              <a:buSzPts val="2000"/>
              <a:buChar char="•"/>
              <a:defRPr sz="2000">
                <a:latin typeface="Times New Roman"/>
                <a:ea typeface="Times New Roman"/>
                <a:cs typeface="Times New Roman"/>
                <a:sym typeface="Times New Roman"/>
              </a:defRPr>
            </a:lvl4pPr>
            <a:lvl5pPr indent="-355600" lvl="4" marL="2286000" algn="l">
              <a:lnSpc>
                <a:spcPct val="90000"/>
              </a:lnSpc>
              <a:spcBef>
                <a:spcPts val="500"/>
              </a:spcBef>
              <a:spcAft>
                <a:spcPts val="0"/>
              </a:spcAft>
              <a:buClr>
                <a:schemeClr val="dk1"/>
              </a:buClr>
              <a:buSzPts val="2000"/>
              <a:buChar char="•"/>
              <a:defRPr sz="2000">
                <a:latin typeface="Times New Roman"/>
                <a:ea typeface="Times New Roman"/>
                <a:cs typeface="Times New Roman"/>
                <a:sym typeface="Times New Roman"/>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17"/>
          <p:cNvSpPr txBox="1"/>
          <p:nvPr>
            <p:ph idx="12" type="sldNum"/>
          </p:nvPr>
        </p:nvSpPr>
        <p:spPr>
          <a:xfrm>
            <a:off x="508000" y="6492876"/>
            <a:ext cx="28448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buNone/>
              <a:defRPr sz="1600">
                <a:solidFill>
                  <a:srgbClr val="888888"/>
                </a:solidFill>
                <a:latin typeface="Calibri"/>
                <a:ea typeface="Calibri"/>
                <a:cs typeface="Calibri"/>
                <a:sym typeface="Calibri"/>
              </a:defRPr>
            </a:lvl1pPr>
            <a:lvl2pPr indent="0" lvl="1" marL="0" marR="0" algn="r">
              <a:spcBef>
                <a:spcPts val="0"/>
              </a:spcBef>
              <a:buNone/>
              <a:defRPr sz="1600">
                <a:solidFill>
                  <a:srgbClr val="888888"/>
                </a:solidFill>
                <a:latin typeface="Calibri"/>
                <a:ea typeface="Calibri"/>
                <a:cs typeface="Calibri"/>
                <a:sym typeface="Calibri"/>
              </a:defRPr>
            </a:lvl2pPr>
            <a:lvl3pPr indent="0" lvl="2" marL="0" marR="0" algn="r">
              <a:spcBef>
                <a:spcPts val="0"/>
              </a:spcBef>
              <a:buNone/>
              <a:defRPr sz="1600">
                <a:solidFill>
                  <a:srgbClr val="888888"/>
                </a:solidFill>
                <a:latin typeface="Calibri"/>
                <a:ea typeface="Calibri"/>
                <a:cs typeface="Calibri"/>
                <a:sym typeface="Calibri"/>
              </a:defRPr>
            </a:lvl3pPr>
            <a:lvl4pPr indent="0" lvl="3" marL="0" marR="0" algn="r">
              <a:spcBef>
                <a:spcPts val="0"/>
              </a:spcBef>
              <a:buNone/>
              <a:defRPr sz="1600">
                <a:solidFill>
                  <a:srgbClr val="888888"/>
                </a:solidFill>
                <a:latin typeface="Calibri"/>
                <a:ea typeface="Calibri"/>
                <a:cs typeface="Calibri"/>
                <a:sym typeface="Calibri"/>
              </a:defRPr>
            </a:lvl4pPr>
            <a:lvl5pPr indent="0" lvl="4" marL="0" marR="0" algn="r">
              <a:spcBef>
                <a:spcPts val="0"/>
              </a:spcBef>
              <a:buNone/>
              <a:defRPr sz="1600">
                <a:solidFill>
                  <a:srgbClr val="888888"/>
                </a:solidFill>
                <a:latin typeface="Calibri"/>
                <a:ea typeface="Calibri"/>
                <a:cs typeface="Calibri"/>
                <a:sym typeface="Calibri"/>
              </a:defRPr>
            </a:lvl5pPr>
            <a:lvl6pPr indent="0" lvl="5" marL="0" marR="0" algn="r">
              <a:spcBef>
                <a:spcPts val="0"/>
              </a:spcBef>
              <a:buNone/>
              <a:defRPr sz="1600">
                <a:solidFill>
                  <a:srgbClr val="888888"/>
                </a:solidFill>
                <a:latin typeface="Calibri"/>
                <a:ea typeface="Calibri"/>
                <a:cs typeface="Calibri"/>
                <a:sym typeface="Calibri"/>
              </a:defRPr>
            </a:lvl6pPr>
            <a:lvl7pPr indent="0" lvl="6" marL="0" marR="0" algn="r">
              <a:spcBef>
                <a:spcPts val="0"/>
              </a:spcBef>
              <a:buNone/>
              <a:defRPr sz="1600">
                <a:solidFill>
                  <a:srgbClr val="888888"/>
                </a:solidFill>
                <a:latin typeface="Calibri"/>
                <a:ea typeface="Calibri"/>
                <a:cs typeface="Calibri"/>
                <a:sym typeface="Calibri"/>
              </a:defRPr>
            </a:lvl7pPr>
            <a:lvl8pPr indent="0" lvl="7" marL="0" marR="0" algn="r">
              <a:spcBef>
                <a:spcPts val="0"/>
              </a:spcBef>
              <a:buNone/>
              <a:defRPr sz="1600">
                <a:solidFill>
                  <a:srgbClr val="888888"/>
                </a:solidFill>
                <a:latin typeface="Calibri"/>
                <a:ea typeface="Calibri"/>
                <a:cs typeface="Calibri"/>
                <a:sym typeface="Calibri"/>
              </a:defRPr>
            </a:lvl8pPr>
            <a:lvl9pPr indent="0" lvl="8" marL="0" marR="0" algn="r">
              <a:spcBef>
                <a:spcPts val="0"/>
              </a:spcBef>
              <a:buNone/>
              <a:defRPr sz="16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5" name="Shape 155"/>
        <p:cNvGrpSpPr/>
        <p:nvPr/>
      </p:nvGrpSpPr>
      <p:grpSpPr>
        <a:xfrm>
          <a:off x="0" y="0"/>
          <a:ext cx="0" cy="0"/>
          <a:chOff x="0" y="0"/>
          <a:chExt cx="0" cy="0"/>
        </a:xfrm>
      </p:grpSpPr>
      <p:sp>
        <p:nvSpPr>
          <p:cNvPr id="156" name="Google Shape;156;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59" name="Shape 159"/>
        <p:cNvGrpSpPr/>
        <p:nvPr/>
      </p:nvGrpSpPr>
      <p:grpSpPr>
        <a:xfrm>
          <a:off x="0" y="0"/>
          <a:ext cx="0" cy="0"/>
          <a:chOff x="0" y="0"/>
          <a:chExt cx="0" cy="0"/>
        </a:xfrm>
      </p:grpSpPr>
      <p:sp>
        <p:nvSpPr>
          <p:cNvPr id="160" name="Google Shape;160;p3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3200"/>
              <a:buFont typeface="Times New Roman"/>
              <a:buNone/>
              <a:defRPr b="0" i="0" sz="3200" u="none" cap="none" strike="noStrik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61" name="Google Shape;161;p3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62" name="Google Shape;162;p3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63" name="Google Shape;163;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4" name="Google Shape;164;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5" name="Google Shape;165;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66" name="Shape 166"/>
        <p:cNvGrpSpPr/>
        <p:nvPr/>
      </p:nvGrpSpPr>
      <p:grpSpPr>
        <a:xfrm>
          <a:off x="0" y="0"/>
          <a:ext cx="0" cy="0"/>
          <a:chOff x="0" y="0"/>
          <a:chExt cx="0" cy="0"/>
        </a:xfrm>
      </p:grpSpPr>
      <p:sp>
        <p:nvSpPr>
          <p:cNvPr id="167" name="Google Shape;167;p3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1"/>
              </a:buClr>
              <a:buSzPts val="3200"/>
              <a:buFont typeface="Times New Roman"/>
              <a:buNone/>
              <a:defRPr b="0" i="0" sz="3200" u="none" cap="none" strike="noStrik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68" name="Google Shape;168;p38"/>
          <p:cNvSpPr/>
          <p:nvPr>
            <p:ph idx="2" type="pic"/>
          </p:nvPr>
        </p:nvSpPr>
        <p:spPr>
          <a:xfrm>
            <a:off x="5183188" y="987425"/>
            <a:ext cx="6172200" cy="4873625"/>
          </a:xfrm>
          <a:prstGeom prst="rect">
            <a:avLst/>
          </a:prstGeom>
          <a:noFill/>
          <a:ln>
            <a:noFill/>
          </a:ln>
        </p:spPr>
      </p:sp>
      <p:sp>
        <p:nvSpPr>
          <p:cNvPr id="169" name="Google Shape;169;p3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70" name="Google Shape;170;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2" name="Google Shape;172;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73" name="Shape 173"/>
        <p:cNvGrpSpPr/>
        <p:nvPr/>
      </p:nvGrpSpPr>
      <p:grpSpPr>
        <a:xfrm>
          <a:off x="0" y="0"/>
          <a:ext cx="0" cy="0"/>
          <a:chOff x="0" y="0"/>
          <a:chExt cx="0" cy="0"/>
        </a:xfrm>
      </p:grpSpPr>
      <p:sp>
        <p:nvSpPr>
          <p:cNvPr id="174" name="Google Shape;174;p39"/>
          <p:cNvSpPr txBox="1"/>
          <p:nvPr>
            <p:ph type="title"/>
          </p:nvPr>
        </p:nvSpPr>
        <p:spPr>
          <a:xfrm>
            <a:off x="838200" y="365125"/>
            <a:ext cx="10515600"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Times New Roman"/>
              <a:buNone/>
              <a:defRPr b="0" i="0" sz="4400" u="none" cap="none" strike="noStrik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75" name="Google Shape;175;p3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6" name="Google Shape;176;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7" name="Google Shape;177;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8" name="Google Shape;178;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79" name="Shape 179"/>
        <p:cNvGrpSpPr/>
        <p:nvPr/>
      </p:nvGrpSpPr>
      <p:grpSpPr>
        <a:xfrm>
          <a:off x="0" y="0"/>
          <a:ext cx="0" cy="0"/>
          <a:chOff x="0" y="0"/>
          <a:chExt cx="0" cy="0"/>
        </a:xfrm>
      </p:grpSpPr>
      <p:sp>
        <p:nvSpPr>
          <p:cNvPr id="180" name="Google Shape;180;p40"/>
          <p:cNvSpPr txBox="1"/>
          <p:nvPr>
            <p:ph type="title"/>
          </p:nvPr>
        </p:nvSpPr>
        <p:spPr>
          <a:xfrm rot="5400000">
            <a:off x="7133431" y="1956594"/>
            <a:ext cx="5811838" cy="26289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dk1"/>
              </a:buClr>
              <a:buSzPts val="4400"/>
              <a:buFont typeface="Times New Roman"/>
              <a:buNone/>
              <a:defRPr b="0" i="0" sz="4400" u="none" cap="none" strike="noStrik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81" name="Google Shape;181;p4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2" name="Google Shape;182;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3" name="Google Shape;183;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4" name="Google Shape;184;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42" name="Shape 42"/>
        <p:cNvGrpSpPr/>
        <p:nvPr/>
      </p:nvGrpSpPr>
      <p:grpSpPr>
        <a:xfrm>
          <a:off x="0" y="0"/>
          <a:ext cx="0" cy="0"/>
          <a:chOff x="0" y="0"/>
          <a:chExt cx="0" cy="0"/>
        </a:xfrm>
      </p:grpSpPr>
      <p:sp>
        <p:nvSpPr>
          <p:cNvPr id="43" name="Google Shape;43;p1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1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45" name="Google Shape;45;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48" name="Shape 48"/>
        <p:cNvGrpSpPr/>
        <p:nvPr/>
      </p:nvGrpSpPr>
      <p:grpSpPr>
        <a:xfrm>
          <a:off x="0" y="0"/>
          <a:ext cx="0" cy="0"/>
          <a:chOff x="0" y="0"/>
          <a:chExt cx="0" cy="0"/>
        </a:xfrm>
      </p:grpSpPr>
      <p:sp>
        <p:nvSpPr>
          <p:cNvPr id="49" name="Google Shape;49;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4400"/>
              <a:buFont typeface="Times New Roman"/>
              <a:buNone/>
              <a:defRPr b="0">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chemeClr val="dk1"/>
              </a:buClr>
              <a:buSzPts val="2800"/>
              <a:buChar char="•"/>
              <a:defRPr b="0">
                <a:latin typeface="Times New Roman"/>
                <a:ea typeface="Times New Roman"/>
                <a:cs typeface="Times New Roman"/>
                <a:sym typeface="Times New Roman"/>
              </a:defRPr>
            </a:lvl1pPr>
            <a:lvl2pPr indent="-381000" lvl="1" marL="914400" algn="l">
              <a:lnSpc>
                <a:spcPct val="90000"/>
              </a:lnSpc>
              <a:spcBef>
                <a:spcPts val="500"/>
              </a:spcBef>
              <a:spcAft>
                <a:spcPts val="0"/>
              </a:spcAft>
              <a:buClr>
                <a:schemeClr val="dk1"/>
              </a:buClr>
              <a:buSzPts val="2400"/>
              <a:buChar char="•"/>
              <a:defRPr b="0">
                <a:latin typeface="Times New Roman"/>
                <a:ea typeface="Times New Roman"/>
                <a:cs typeface="Times New Roman"/>
                <a:sym typeface="Times New Roman"/>
              </a:defRPr>
            </a:lvl2pPr>
            <a:lvl3pPr indent="-355600" lvl="2" marL="1371600" algn="l">
              <a:lnSpc>
                <a:spcPct val="90000"/>
              </a:lnSpc>
              <a:spcBef>
                <a:spcPts val="500"/>
              </a:spcBef>
              <a:spcAft>
                <a:spcPts val="0"/>
              </a:spcAft>
              <a:buClr>
                <a:schemeClr val="dk1"/>
              </a:buClr>
              <a:buSzPts val="2000"/>
              <a:buChar char="•"/>
              <a:defRPr b="0">
                <a:latin typeface="Times New Roman"/>
                <a:ea typeface="Times New Roman"/>
                <a:cs typeface="Times New Roman"/>
                <a:sym typeface="Times New Roman"/>
              </a:defRPr>
            </a:lvl3pPr>
            <a:lvl4pPr indent="-342900" lvl="3" marL="1828800" algn="l">
              <a:lnSpc>
                <a:spcPct val="90000"/>
              </a:lnSpc>
              <a:spcBef>
                <a:spcPts val="500"/>
              </a:spcBef>
              <a:spcAft>
                <a:spcPts val="0"/>
              </a:spcAft>
              <a:buClr>
                <a:schemeClr val="dk1"/>
              </a:buClr>
              <a:buSzPts val="1800"/>
              <a:buChar char="•"/>
              <a:defRPr b="0">
                <a:latin typeface="Times New Roman"/>
                <a:ea typeface="Times New Roman"/>
                <a:cs typeface="Times New Roman"/>
                <a:sym typeface="Times New Roman"/>
              </a:defRPr>
            </a:lvl4pPr>
            <a:lvl5pPr indent="-342900" lvl="4" marL="2286000" algn="l">
              <a:lnSpc>
                <a:spcPct val="90000"/>
              </a:lnSpc>
              <a:spcBef>
                <a:spcPts val="500"/>
              </a:spcBef>
              <a:spcAft>
                <a:spcPts val="0"/>
              </a:spcAft>
              <a:buClr>
                <a:schemeClr val="dk1"/>
              </a:buClr>
              <a:buSzPts val="1800"/>
              <a:buChar char="•"/>
              <a:defRPr b="0">
                <a:latin typeface="Times New Roman"/>
                <a:ea typeface="Times New Roman"/>
                <a:cs typeface="Times New Roman"/>
                <a:sym typeface="Times New Roman"/>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1" name="Google Shape;51;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4" name="Shape 54"/>
        <p:cNvGrpSpPr/>
        <p:nvPr/>
      </p:nvGrpSpPr>
      <p:grpSpPr>
        <a:xfrm>
          <a:off x="0" y="0"/>
          <a:ext cx="0" cy="0"/>
          <a:chOff x="0" y="0"/>
          <a:chExt cx="0" cy="0"/>
        </a:xfrm>
      </p:grpSpPr>
      <p:sp>
        <p:nvSpPr>
          <p:cNvPr id="55" name="Google Shape;55;p2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57" name="Google Shape;5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0" name="Shape 60"/>
        <p:cNvGrpSpPr/>
        <p:nvPr/>
      </p:nvGrpSpPr>
      <p:grpSpPr>
        <a:xfrm>
          <a:off x="0" y="0"/>
          <a:ext cx="0" cy="0"/>
          <a:chOff x="0" y="0"/>
          <a:chExt cx="0" cy="0"/>
        </a:xfrm>
      </p:grpSpPr>
      <p:sp>
        <p:nvSpPr>
          <p:cNvPr id="61" name="Google Shape;61;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2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3" name="Google Shape;63;p2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4" name="Google Shape;64;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7" name="Shape 67"/>
        <p:cNvGrpSpPr/>
        <p:nvPr/>
      </p:nvGrpSpPr>
      <p:grpSpPr>
        <a:xfrm>
          <a:off x="0" y="0"/>
          <a:ext cx="0" cy="0"/>
          <a:chOff x="0" y="0"/>
          <a:chExt cx="0" cy="0"/>
        </a:xfrm>
      </p:grpSpPr>
      <p:sp>
        <p:nvSpPr>
          <p:cNvPr id="68" name="Google Shape;68;p2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2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0" name="Google Shape;70;p2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72" name="Google Shape;72;p2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6" name="Shape 76"/>
        <p:cNvGrpSpPr/>
        <p:nvPr/>
      </p:nvGrpSpPr>
      <p:grpSpPr>
        <a:xfrm>
          <a:off x="0" y="0"/>
          <a:ext cx="0" cy="0"/>
          <a:chOff x="0" y="0"/>
          <a:chExt cx="0" cy="0"/>
        </a:xfrm>
      </p:grpSpPr>
      <p:sp>
        <p:nvSpPr>
          <p:cNvPr id="77" name="Google Shape;77;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1" name="Shape 81"/>
        <p:cNvGrpSpPr/>
        <p:nvPr/>
      </p:nvGrpSpPr>
      <p:grpSpPr>
        <a:xfrm>
          <a:off x="0" y="0"/>
          <a:ext cx="0" cy="0"/>
          <a:chOff x="0" y="0"/>
          <a:chExt cx="0" cy="0"/>
        </a:xfrm>
      </p:grpSpPr>
      <p:sp>
        <p:nvSpPr>
          <p:cNvPr id="82" name="Google Shape;82;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3.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0" Type="http://schemas.openxmlformats.org/officeDocument/2006/relationships/slideLayout" Target="../slideLayouts/slideLayout23.xml"/><Relationship Id="rId12" Type="http://schemas.openxmlformats.org/officeDocument/2006/relationships/theme" Target="../theme/theme2.xml"/><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slideLayout" Target="../slideLayouts/slideLayout22.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1" name="Shape 111"/>
        <p:cNvGrpSpPr/>
        <p:nvPr/>
      </p:nvGrpSpPr>
      <p:grpSpPr>
        <a:xfrm>
          <a:off x="0" y="0"/>
          <a:ext cx="0" cy="0"/>
          <a:chOff x="0" y="0"/>
          <a:chExt cx="0" cy="0"/>
        </a:xfrm>
      </p:grpSpPr>
      <p:sp>
        <p:nvSpPr>
          <p:cNvPr id="112" name="Google Shape;112;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90000"/>
              </a:lnSpc>
              <a:spcBef>
                <a:spcPts val="1000"/>
              </a:spcBef>
              <a:spcAft>
                <a:spcPts val="0"/>
              </a:spcAft>
              <a:buClr>
                <a:schemeClr val="dk1"/>
              </a:buClr>
              <a:buSzPts val="2400"/>
              <a:buFont typeface="Arial"/>
              <a:buChar char="•"/>
              <a:defRPr b="0" i="0" sz="2400" u="none" cap="none" strike="noStrike">
                <a:solidFill>
                  <a:schemeClr val="dk1"/>
                </a:solidFill>
                <a:latin typeface="Times New Roman"/>
                <a:ea typeface="Times New Roman"/>
                <a:cs typeface="Times New Roman"/>
                <a:sym typeface="Times New Roman"/>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Times New Roman"/>
                <a:ea typeface="Times New Roman"/>
                <a:cs typeface="Times New Roman"/>
                <a:sym typeface="Times New Roman"/>
              </a:defRPr>
            </a:lvl2pPr>
            <a:lvl3pPr indent="-381000" lvl="2" marL="13716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Times New Roman"/>
                <a:ea typeface="Times New Roman"/>
                <a:cs typeface="Times New Roman"/>
                <a:sym typeface="Times New Roman"/>
              </a:defRPr>
            </a:lvl3pPr>
            <a:lvl4pPr indent="-381000" lvl="3" marL="18288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Times New Roman"/>
                <a:ea typeface="Times New Roman"/>
                <a:cs typeface="Times New Roman"/>
                <a:sym typeface="Times New Roman"/>
              </a:defRPr>
            </a:lvl4pPr>
            <a:lvl5pPr indent="-381000" lvl="4" marL="22860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Times New Roman"/>
                <a:ea typeface="Times New Roman"/>
                <a:cs typeface="Times New Roman"/>
                <a:sym typeface="Times New Roman"/>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13" name="Google Shape;113;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4" name="Google Shape;114;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15" name="Google Shape;115;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jp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1"/>
          <p:cNvSpPr txBox="1"/>
          <p:nvPr>
            <p:ph type="title"/>
          </p:nvPr>
        </p:nvSpPr>
        <p:spPr>
          <a:xfrm>
            <a:off x="2822621" y="2895600"/>
            <a:ext cx="7421563" cy="15240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chemeClr val="lt1"/>
              </a:buClr>
              <a:buSzPts val="4000"/>
              <a:buFont typeface="Times New Roman"/>
              <a:buNone/>
            </a:pPr>
            <a:r>
              <a:rPr lang="en-US" sz="4000">
                <a:latin typeface="Times New Roman"/>
                <a:ea typeface="Times New Roman"/>
                <a:cs typeface="Times New Roman"/>
                <a:sym typeface="Times New Roman"/>
              </a:rPr>
              <a:t>Department of Computer Science</a:t>
            </a:r>
            <a:endParaRPr/>
          </a:p>
        </p:txBody>
      </p:sp>
      <p:sp>
        <p:nvSpPr>
          <p:cNvPr id="190" name="Google Shape;190;p1"/>
          <p:cNvSpPr txBox="1"/>
          <p:nvPr/>
        </p:nvSpPr>
        <p:spPr>
          <a:xfrm>
            <a:off x="3581401" y="3810000"/>
            <a:ext cx="6634879" cy="187743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chemeClr val="lt1"/>
                </a:solidFill>
                <a:latin typeface="Times New Roman"/>
                <a:ea typeface="Times New Roman"/>
                <a:cs typeface="Times New Roman"/>
                <a:sym typeface="Times New Roman"/>
              </a:rPr>
              <a:t>CS F364 – DESIGN AND ANALYSIS OF ALGORITHMS</a:t>
            </a:r>
            <a:endParaRPr/>
          </a:p>
          <a:p>
            <a:pPr indent="0" lvl="0" marL="0" marR="0" rtl="0" algn="l">
              <a:spcBef>
                <a:spcPts val="0"/>
              </a:spcBef>
              <a:spcAft>
                <a:spcPts val="0"/>
              </a:spcAft>
              <a:buNone/>
            </a:pPr>
            <a:r>
              <a:rPr lang="en-US" sz="1800">
                <a:solidFill>
                  <a:schemeClr val="lt1"/>
                </a:solidFill>
                <a:latin typeface="Times New Roman"/>
                <a:ea typeface="Times New Roman"/>
                <a:cs typeface="Times New Roman"/>
                <a:sym typeface="Times New Roman"/>
              </a:rPr>
              <a:t>LECTURE –</a:t>
            </a:r>
            <a:r>
              <a:rPr lang="en-US" sz="2000">
                <a:solidFill>
                  <a:schemeClr val="lt1"/>
                </a:solidFill>
                <a:latin typeface="Times New Roman"/>
                <a:ea typeface="Times New Roman"/>
                <a:cs typeface="Times New Roman"/>
                <a:sym typeface="Times New Roman"/>
              </a:rPr>
              <a:t>Multithreaded and parallel Algorithms</a:t>
            </a:r>
            <a:endParaRPr/>
          </a:p>
          <a:p>
            <a:pPr indent="0" lvl="0" marL="0" marR="0" rtl="0" algn="l">
              <a:spcBef>
                <a:spcPts val="0"/>
              </a:spcBef>
              <a:spcAft>
                <a:spcPts val="0"/>
              </a:spcAft>
              <a:buNone/>
            </a:pPr>
            <a:r>
              <a:rPr lang="en-US" sz="1800">
                <a:solidFill>
                  <a:schemeClr val="lt1"/>
                </a:solidFill>
                <a:latin typeface="Times New Roman"/>
                <a:ea typeface="Times New Roman"/>
                <a:cs typeface="Times New Roman"/>
                <a:sym typeface="Times New Roman"/>
              </a:rPr>
              <a:t>PORTIONS: As specified in handout and the contents taught in class. Class notes is must. Refer to the textbook as mentioned in handout</a:t>
            </a:r>
            <a:endParaRPr/>
          </a:p>
          <a:p>
            <a:pPr indent="0" lvl="0" marL="0" marR="0" rtl="0" algn="l">
              <a:spcBef>
                <a:spcPts val="0"/>
              </a:spcBef>
              <a:spcAft>
                <a:spcPts val="0"/>
              </a:spcAft>
              <a:buNone/>
            </a:pPr>
            <a:r>
              <a:rPr b="1" lang="en-US" sz="2000">
                <a:solidFill>
                  <a:srgbClr val="548135"/>
                </a:solidFill>
                <a:latin typeface="Times New Roman"/>
                <a:ea typeface="Times New Roman"/>
                <a:cs typeface="Times New Roman"/>
                <a:sym typeface="Times New Roman"/>
              </a:rPr>
              <a:t>PLEASE NOTE THAT PPT IS JUST AN ADDITIONAL REFERENCE.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pic>
        <p:nvPicPr>
          <p:cNvPr descr="http://www2.hawaii.edu/~suthers/courses/ics311f17/Notes/Topic-22/code-P-Fib.jpg" id="249" name="Google Shape;249;p10"/>
          <p:cNvPicPr preferRelativeResize="0"/>
          <p:nvPr>
            <p:ph idx="1" type="body"/>
          </p:nvPr>
        </p:nvPicPr>
        <p:blipFill rotWithShape="1">
          <a:blip r:embed="rId3">
            <a:alphaModFix/>
          </a:blip>
          <a:srcRect b="0" l="0" r="0" t="0"/>
          <a:stretch/>
        </p:blipFill>
        <p:spPr>
          <a:xfrm>
            <a:off x="3926789" y="1628379"/>
            <a:ext cx="3922984" cy="2484557"/>
          </a:xfrm>
          <a:prstGeom prst="rect">
            <a:avLst/>
          </a:prstGeom>
          <a:noFill/>
          <a:ln>
            <a:noFill/>
          </a:ln>
        </p:spPr>
      </p:pic>
      <p:sp>
        <p:nvSpPr>
          <p:cNvPr id="250" name="Google Shape;250;p10"/>
          <p:cNvSpPr txBox="1"/>
          <p:nvPr>
            <p:ph idx="4294967295" type="title"/>
          </p:nvPr>
        </p:nvSpPr>
        <p:spPr>
          <a:xfrm>
            <a:off x="0" y="97839"/>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Fibonacci in Parallel: Two recursive calls in parallel using concurrency keywords</a:t>
            </a:r>
            <a:endParaRPr/>
          </a:p>
        </p:txBody>
      </p:sp>
      <p:sp>
        <p:nvSpPr>
          <p:cNvPr id="251" name="Google Shape;251;p10"/>
          <p:cNvSpPr/>
          <p:nvPr/>
        </p:nvSpPr>
        <p:spPr>
          <a:xfrm>
            <a:off x="838200" y="4387180"/>
            <a:ext cx="8267163" cy="9233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a:solidFill>
                  <a:srgbClr val="000000"/>
                </a:solidFill>
                <a:latin typeface="Times New Roman"/>
                <a:ea typeface="Times New Roman"/>
                <a:cs typeface="Times New Roman"/>
                <a:sym typeface="Times New Roman"/>
              </a:rPr>
              <a:t>Notice that without the parallel keywords it is the same as the serial program above.</a:t>
            </a:r>
            <a:endParaRPr/>
          </a:p>
          <a:p>
            <a:pPr indent="0" lvl="0" marL="0" marR="0" rtl="0" algn="l">
              <a:spcBef>
                <a:spcPts val="0"/>
              </a:spcBef>
              <a:spcAft>
                <a:spcPts val="0"/>
              </a:spcAft>
              <a:buNone/>
            </a:pPr>
            <a:br>
              <a:rPr lang="en-US" sz="1800">
                <a:solidFill>
                  <a:schemeClr val="dk1"/>
                </a:solidFill>
                <a:latin typeface="Calibri"/>
                <a:ea typeface="Calibri"/>
                <a:cs typeface="Calibri"/>
                <a:sym typeface="Calibri"/>
              </a:rPr>
            </a:br>
            <a:endParaRPr sz="1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11"/>
          <p:cNvSpPr txBox="1"/>
          <p:nvPr>
            <p:ph idx="1" type="body"/>
          </p:nvPr>
        </p:nvSpPr>
        <p:spPr>
          <a:xfrm>
            <a:off x="406400" y="1493838"/>
            <a:ext cx="10972800" cy="4525963"/>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100000"/>
              </a:lnSpc>
              <a:spcBef>
                <a:spcPts val="0"/>
              </a:spcBef>
              <a:spcAft>
                <a:spcPts val="0"/>
              </a:spcAft>
              <a:buClr>
                <a:srgbClr val="101141"/>
              </a:buClr>
              <a:buSzPts val="2000"/>
              <a:buFont typeface="Arial"/>
              <a:buNone/>
            </a:pPr>
            <a:r>
              <a:rPr lang="en-US"/>
              <a:t>A procedure cannot safely use the values returned by its spawned children until after it executes a </a:t>
            </a:r>
            <a:r>
              <a:rPr b="1" lang="en-US"/>
              <a:t>sync </a:t>
            </a:r>
            <a:r>
              <a:rPr lang="en-US"/>
              <a:t>statement, as in line 5. </a:t>
            </a:r>
            <a:endParaRPr/>
          </a:p>
          <a:p>
            <a:pPr indent="-342900" lvl="0" marL="342900" marR="0" rtl="0" algn="l">
              <a:lnSpc>
                <a:spcPct val="100000"/>
              </a:lnSpc>
              <a:spcBef>
                <a:spcPts val="400"/>
              </a:spcBef>
              <a:spcAft>
                <a:spcPts val="0"/>
              </a:spcAft>
              <a:buClr>
                <a:srgbClr val="101141"/>
              </a:buClr>
              <a:buSzPts val="2000"/>
              <a:buFont typeface="Arial"/>
              <a:buNone/>
            </a:pPr>
            <a:r>
              <a:rPr lang="en-US"/>
              <a:t>The keyword </a:t>
            </a:r>
            <a:r>
              <a:rPr b="1" lang="en-US"/>
              <a:t>sync </a:t>
            </a:r>
            <a:r>
              <a:rPr lang="en-US"/>
              <a:t>indicates that the procedure must wait as necessary for all its spawned children to complete before proceeding to the statement after the </a:t>
            </a:r>
            <a:r>
              <a:rPr b="1" lang="en-US"/>
              <a:t>sync</a:t>
            </a:r>
            <a:r>
              <a:rPr lang="en-US"/>
              <a:t>. </a:t>
            </a:r>
            <a:endParaRPr/>
          </a:p>
          <a:p>
            <a:pPr indent="-342900" lvl="0" marL="342900" marR="0" rtl="0" algn="l">
              <a:lnSpc>
                <a:spcPct val="100000"/>
              </a:lnSpc>
              <a:spcBef>
                <a:spcPts val="400"/>
              </a:spcBef>
              <a:spcAft>
                <a:spcPts val="0"/>
              </a:spcAft>
              <a:buClr>
                <a:srgbClr val="101141"/>
              </a:buClr>
              <a:buSzPts val="2000"/>
              <a:buFont typeface="Arial"/>
              <a:buNone/>
            </a:pPr>
            <a:r>
              <a:rPr lang="en-US"/>
              <a:t>In the P-FIB procedure, a </a:t>
            </a:r>
            <a:r>
              <a:rPr b="1" lang="en-US"/>
              <a:t>sync </a:t>
            </a:r>
            <a:r>
              <a:rPr lang="en-US"/>
              <a:t>is required before the </a:t>
            </a:r>
            <a:r>
              <a:rPr b="1" lang="en-US"/>
              <a:t>return </a:t>
            </a:r>
            <a:r>
              <a:rPr lang="en-US"/>
              <a:t>statement in line 6 to avoid the anomaly that would occur if x and y were summed before x was computed. </a:t>
            </a:r>
            <a:endParaRPr/>
          </a:p>
          <a:p>
            <a:pPr indent="-342900" lvl="0" marL="342900" marR="0" rtl="0" algn="l">
              <a:lnSpc>
                <a:spcPct val="100000"/>
              </a:lnSpc>
              <a:spcBef>
                <a:spcPts val="400"/>
              </a:spcBef>
              <a:spcAft>
                <a:spcPts val="0"/>
              </a:spcAft>
              <a:buClr>
                <a:srgbClr val="101141"/>
              </a:buClr>
              <a:buSzPts val="2000"/>
              <a:buFont typeface="Arial"/>
              <a:buNone/>
            </a:pPr>
            <a:r>
              <a:rPr lang="en-US"/>
              <a:t>In addition to explicit synchronization provided by the </a:t>
            </a:r>
            <a:r>
              <a:rPr b="1" lang="en-US"/>
              <a:t>sync </a:t>
            </a:r>
            <a:r>
              <a:rPr lang="en-US"/>
              <a:t>statement, every procedure executes a </a:t>
            </a:r>
            <a:r>
              <a:rPr b="1" lang="en-US"/>
              <a:t>sync </a:t>
            </a:r>
            <a:r>
              <a:rPr lang="en-US"/>
              <a:t>implicitly before it returns, thus ensuring that all its children terminate before it does.</a:t>
            </a:r>
            <a:endParaRPr/>
          </a:p>
        </p:txBody>
      </p:sp>
      <p:sp>
        <p:nvSpPr>
          <p:cNvPr id="257" name="Google Shape;257;p11"/>
          <p:cNvSpPr txBox="1"/>
          <p:nvPr>
            <p:ph idx="4294967295" type="title"/>
          </p:nvPr>
        </p:nvSpPr>
        <p:spPr>
          <a:xfrm>
            <a:off x="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Fibonacci in Parallel:</a:t>
            </a:r>
            <a:endParaRPr/>
          </a:p>
        </p:txBody>
      </p:sp>
      <p:pic>
        <p:nvPicPr>
          <p:cNvPr descr="http://www2.hawaii.edu/~suthers/courses/ics311f17/Notes/Topic-22/code-P-Fib.jpg" id="258" name="Google Shape;258;p11"/>
          <p:cNvPicPr preferRelativeResize="0"/>
          <p:nvPr/>
        </p:nvPicPr>
        <p:blipFill rotWithShape="1">
          <a:blip r:embed="rId3">
            <a:alphaModFix/>
          </a:blip>
          <a:srcRect b="0" l="0" r="0" t="0"/>
          <a:stretch/>
        </p:blipFill>
        <p:spPr>
          <a:xfrm>
            <a:off x="8451340" y="4398962"/>
            <a:ext cx="3048000" cy="1930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12"/>
          <p:cNvSpPr txBox="1"/>
          <p:nvPr>
            <p:ph idx="1" type="body"/>
          </p:nvPr>
        </p:nvSpPr>
        <p:spPr>
          <a:xfrm>
            <a:off x="406400" y="1493838"/>
            <a:ext cx="10972800" cy="4525963"/>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SzPts val="2000"/>
              <a:buNone/>
            </a:pPr>
            <a:r>
              <a:t/>
            </a:r>
            <a:endParaRPr b="1"/>
          </a:p>
          <a:p>
            <a:pPr indent="0" lvl="0" marL="0" rtl="0" algn="ctr">
              <a:lnSpc>
                <a:spcPct val="100000"/>
              </a:lnSpc>
              <a:spcBef>
                <a:spcPts val="880"/>
              </a:spcBef>
              <a:spcAft>
                <a:spcPts val="0"/>
              </a:spcAft>
              <a:buSzPts val="4400"/>
              <a:buNone/>
            </a:pPr>
            <a:r>
              <a:rPr lang="en-US" sz="4400"/>
              <a:t>Modeling Dynamic Multithreading</a:t>
            </a:r>
            <a:endParaRPr/>
          </a:p>
          <a:p>
            <a:pPr indent="0" lvl="0" marL="0" rtl="0" algn="l">
              <a:lnSpc>
                <a:spcPct val="100000"/>
              </a:lnSpc>
              <a:spcBef>
                <a:spcPts val="400"/>
              </a:spcBef>
              <a:spcAft>
                <a:spcPts val="0"/>
              </a:spcAft>
              <a:buSzPts val="2000"/>
              <a:buNone/>
            </a:pPr>
            <a:br>
              <a:rPr lang="en-US"/>
            </a:b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13"/>
          <p:cNvSpPr txBox="1"/>
          <p:nvPr>
            <p:ph idx="1" type="body"/>
          </p:nvPr>
        </p:nvSpPr>
        <p:spPr>
          <a:xfrm>
            <a:off x="313634" y="1069768"/>
            <a:ext cx="10972800" cy="501298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2000"/>
              <a:buNone/>
            </a:pPr>
            <a:r>
              <a:rPr lang="en-US"/>
              <a:t>We will model a multithreaded computation as a </a:t>
            </a:r>
            <a:r>
              <a:rPr b="1" lang="en-US"/>
              <a:t>computation DAG</a:t>
            </a:r>
            <a:r>
              <a:rPr lang="en-US"/>
              <a:t> (directed acyclic graph) </a:t>
            </a:r>
            <a:r>
              <a:rPr i="1" lang="en-US"/>
              <a:t>G</a:t>
            </a:r>
            <a:r>
              <a:rPr lang="en-US"/>
              <a:t> = (</a:t>
            </a:r>
            <a:r>
              <a:rPr i="1" lang="en-US"/>
              <a:t>V</a:t>
            </a:r>
            <a:r>
              <a:rPr lang="en-US"/>
              <a:t>, </a:t>
            </a:r>
            <a:r>
              <a:rPr i="1" lang="en-US"/>
              <a:t>E</a:t>
            </a:r>
            <a:r>
              <a:rPr lang="en-US"/>
              <a:t>):</a:t>
            </a:r>
            <a:endParaRPr/>
          </a:p>
          <a:p>
            <a:pPr indent="-342900" lvl="0" marL="342900" marR="0" rtl="0" algn="l">
              <a:lnSpc>
                <a:spcPct val="100000"/>
              </a:lnSpc>
              <a:spcBef>
                <a:spcPts val="400"/>
              </a:spcBef>
              <a:spcAft>
                <a:spcPts val="0"/>
              </a:spcAft>
              <a:buClr>
                <a:srgbClr val="101141"/>
              </a:buClr>
              <a:buSzPts val="2000"/>
              <a:buFont typeface="Arial"/>
              <a:buNone/>
            </a:pPr>
            <a:r>
              <a:rPr lang="en-US" u="sng"/>
              <a:t>Vertices</a:t>
            </a:r>
            <a:r>
              <a:rPr lang="en-US"/>
              <a:t> in </a:t>
            </a:r>
            <a:r>
              <a:rPr i="1" lang="en-US"/>
              <a:t>V</a:t>
            </a:r>
            <a:r>
              <a:rPr lang="en-US"/>
              <a:t> represent instructions. To simplify the graph, each vertex can represent a </a:t>
            </a:r>
            <a:r>
              <a:rPr b="1" lang="en-US"/>
              <a:t>strand</a:t>
            </a:r>
            <a:r>
              <a:rPr lang="en-US"/>
              <a:t>: a sequence of non-parallel instructions, as they will all be treated the same as far as parallelism is concerned.</a:t>
            </a:r>
            <a:endParaRPr/>
          </a:p>
          <a:p>
            <a:pPr indent="-342900" lvl="0" marL="342900" marR="0" rtl="0" algn="l">
              <a:lnSpc>
                <a:spcPct val="100000"/>
              </a:lnSpc>
              <a:spcBef>
                <a:spcPts val="400"/>
              </a:spcBef>
              <a:spcAft>
                <a:spcPts val="0"/>
              </a:spcAft>
              <a:buClr>
                <a:srgbClr val="101141"/>
              </a:buClr>
              <a:buSzPts val="2000"/>
              <a:buFont typeface="Arial"/>
              <a:buNone/>
            </a:pPr>
            <a:br>
              <a:rPr lang="en-US"/>
            </a:br>
            <a:r>
              <a:rPr lang="en-US" u="sng"/>
              <a:t>Edges</a:t>
            </a:r>
            <a:r>
              <a:rPr lang="en-US"/>
              <a:t> in </a:t>
            </a:r>
            <a:r>
              <a:rPr i="1" lang="en-US"/>
              <a:t>E</a:t>
            </a:r>
            <a:r>
              <a:rPr lang="en-US"/>
              <a:t> represent </a:t>
            </a:r>
            <a:r>
              <a:rPr b="1" lang="en-US"/>
              <a:t>dependencies</a:t>
            </a:r>
            <a:r>
              <a:rPr lang="en-US"/>
              <a:t> between instructions or strands: (</a:t>
            </a:r>
            <a:r>
              <a:rPr i="1" lang="en-US"/>
              <a:t>u</a:t>
            </a:r>
            <a:r>
              <a:rPr lang="en-US"/>
              <a:t>, </a:t>
            </a:r>
            <a:r>
              <a:rPr i="1" lang="en-US"/>
              <a:t>v</a:t>
            </a:r>
            <a:r>
              <a:rPr lang="en-US"/>
              <a:t>) ∈ </a:t>
            </a:r>
            <a:r>
              <a:rPr i="1" lang="en-US"/>
              <a:t>E</a:t>
            </a:r>
            <a:r>
              <a:rPr lang="en-US"/>
              <a:t> means </a:t>
            </a:r>
            <a:r>
              <a:rPr i="1" lang="en-US"/>
              <a:t>u</a:t>
            </a:r>
            <a:r>
              <a:rPr lang="en-US"/>
              <a:t> must execute before </a:t>
            </a:r>
            <a:r>
              <a:rPr i="1" lang="en-US"/>
              <a:t>v</a:t>
            </a:r>
            <a:r>
              <a:rPr lang="en-US"/>
              <a:t>. (Edge are categorized in ways elaborated below.)</a:t>
            </a:r>
            <a:endParaRPr/>
          </a:p>
          <a:p>
            <a:pPr indent="0" lvl="0" marL="0" rtl="0" algn="l">
              <a:lnSpc>
                <a:spcPct val="100000"/>
              </a:lnSpc>
              <a:spcBef>
                <a:spcPts val="400"/>
              </a:spcBef>
              <a:spcAft>
                <a:spcPts val="0"/>
              </a:spcAft>
              <a:buSzPts val="2000"/>
              <a:buNone/>
            </a:pPr>
            <a:r>
              <a:rPr lang="en-US"/>
              <a:t>If </a:t>
            </a:r>
            <a:r>
              <a:rPr i="1" lang="en-US"/>
              <a:t>G</a:t>
            </a:r>
            <a:r>
              <a:rPr lang="en-US"/>
              <a:t> has a </a:t>
            </a:r>
            <a:r>
              <a:rPr lang="en-US" u="sng"/>
              <a:t>directed path</a:t>
            </a:r>
            <a:r>
              <a:rPr lang="en-US"/>
              <a:t> from </a:t>
            </a:r>
            <a:r>
              <a:rPr i="1" lang="en-US"/>
              <a:t>u</a:t>
            </a:r>
            <a:r>
              <a:rPr lang="en-US"/>
              <a:t> to </a:t>
            </a:r>
            <a:r>
              <a:rPr i="1" lang="en-US"/>
              <a:t>v</a:t>
            </a:r>
            <a:r>
              <a:rPr lang="en-US"/>
              <a:t> they are logically in </a:t>
            </a:r>
            <a:r>
              <a:rPr b="1" lang="en-US"/>
              <a:t>series</a:t>
            </a:r>
            <a:r>
              <a:rPr lang="en-US"/>
              <a:t>; otherwise they are logically </a:t>
            </a:r>
            <a:r>
              <a:rPr b="1" lang="en-US"/>
              <a:t>parallel</a:t>
            </a:r>
            <a:r>
              <a:rPr lang="en-US"/>
              <a:t>.</a:t>
            </a:r>
            <a:endParaRPr/>
          </a:p>
          <a:p>
            <a:pPr indent="-342900" lvl="0" marL="342900" marR="0" rtl="0" algn="l">
              <a:lnSpc>
                <a:spcPct val="100000"/>
              </a:lnSpc>
              <a:spcBef>
                <a:spcPts val="400"/>
              </a:spcBef>
              <a:spcAft>
                <a:spcPts val="0"/>
              </a:spcAft>
              <a:buClr>
                <a:srgbClr val="101141"/>
              </a:buClr>
              <a:buSzPts val="2000"/>
              <a:buFont typeface="Arial"/>
              <a:buNone/>
            </a:pPr>
            <a:br>
              <a:rPr lang="en-US"/>
            </a:br>
            <a:r>
              <a:rPr lang="en-US"/>
              <a:t>A strand with </a:t>
            </a:r>
            <a:r>
              <a:rPr lang="en-US" u="sng"/>
              <a:t>multiple successors</a:t>
            </a:r>
            <a:r>
              <a:rPr lang="en-US"/>
              <a:t> means all but one of them must have spawned. A strand with multiple predecessors means they join at a sync statement.</a:t>
            </a:r>
            <a:endParaRPr/>
          </a:p>
          <a:p>
            <a:pPr indent="-342900" lvl="0" marL="342900" marR="0" rtl="0" algn="l">
              <a:lnSpc>
                <a:spcPct val="100000"/>
              </a:lnSpc>
              <a:spcBef>
                <a:spcPts val="400"/>
              </a:spcBef>
              <a:spcAft>
                <a:spcPts val="0"/>
              </a:spcAft>
              <a:buClr>
                <a:srgbClr val="101141"/>
              </a:buClr>
              <a:buSzPts val="2000"/>
              <a:buFont typeface="Arial"/>
              <a:buNone/>
            </a:pPr>
            <a:r>
              <a:rPr lang="en-US"/>
              <a:t>We assume an ideal parallel computer with </a:t>
            </a:r>
            <a:r>
              <a:rPr b="1" lang="en-US"/>
              <a:t>sequentially consistent</a:t>
            </a:r>
            <a:r>
              <a:rPr lang="en-US"/>
              <a:t> memory, meaning it behaves as if the instructions were executed sequentially in some full ordering consistent with orderings within each thread (i.e., consistent with the partial ordering of the computation DAG).</a:t>
            </a:r>
            <a:endParaRPr/>
          </a:p>
          <a:p>
            <a:pPr indent="-342900" lvl="0" marL="342900" marR="0" rtl="0" algn="l">
              <a:lnSpc>
                <a:spcPct val="100000"/>
              </a:lnSpc>
              <a:spcBef>
                <a:spcPts val="400"/>
              </a:spcBef>
              <a:spcAft>
                <a:spcPts val="0"/>
              </a:spcAft>
              <a:buClr>
                <a:srgbClr val="101141"/>
              </a:buClr>
              <a:buSzPts val="2000"/>
              <a:buFont typeface="Arial"/>
              <a:buNone/>
            </a:pPr>
            <a:r>
              <a:t/>
            </a:r>
            <a:endParaRPr/>
          </a:p>
        </p:txBody>
      </p:sp>
      <p:sp>
        <p:nvSpPr>
          <p:cNvPr id="269" name="Google Shape;269;p13"/>
          <p:cNvSpPr txBox="1"/>
          <p:nvPr>
            <p:ph idx="4294967295" type="title"/>
          </p:nvPr>
        </p:nvSpPr>
        <p:spPr>
          <a:xfrm>
            <a:off x="0" y="17541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A Model of Multithreaded Execution</a:t>
            </a:r>
            <a:br>
              <a:rPr lang="en-US"/>
            </a:b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pic>
        <p:nvPicPr>
          <p:cNvPr id="274" name="Google Shape;274;p14"/>
          <p:cNvPicPr preferRelativeResize="0"/>
          <p:nvPr>
            <p:ph idx="1" type="body"/>
          </p:nvPr>
        </p:nvPicPr>
        <p:blipFill rotWithShape="1">
          <a:blip r:embed="rId3">
            <a:alphaModFix/>
          </a:blip>
          <a:srcRect b="0" l="0" r="0" t="0"/>
          <a:stretch/>
        </p:blipFill>
        <p:spPr>
          <a:xfrm>
            <a:off x="219577" y="575780"/>
            <a:ext cx="5657605" cy="4048114"/>
          </a:xfrm>
          <a:prstGeom prst="rect">
            <a:avLst/>
          </a:prstGeom>
          <a:noFill/>
          <a:ln>
            <a:noFill/>
          </a:ln>
        </p:spPr>
      </p:pic>
      <p:sp>
        <p:nvSpPr>
          <p:cNvPr id="275" name="Google Shape;275;p14"/>
          <p:cNvSpPr txBox="1"/>
          <p:nvPr>
            <p:ph idx="4294967295" type="title"/>
          </p:nvPr>
        </p:nvSpPr>
        <p:spPr>
          <a:xfrm>
            <a:off x="0" y="-96786"/>
            <a:ext cx="10515600" cy="13255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Visualizing the Model</a:t>
            </a:r>
            <a:endParaRPr/>
          </a:p>
        </p:txBody>
      </p:sp>
      <p:pic>
        <p:nvPicPr>
          <p:cNvPr descr="http://www2.hawaii.edu/~suthers/courses/ics311f17/Notes/Topic-22/code-P-Fib.jpg" id="276" name="Google Shape;276;p14"/>
          <p:cNvPicPr preferRelativeResize="0"/>
          <p:nvPr/>
        </p:nvPicPr>
        <p:blipFill rotWithShape="1">
          <a:blip r:embed="rId4">
            <a:alphaModFix/>
          </a:blip>
          <a:srcRect b="0" l="0" r="0" t="0"/>
          <a:stretch/>
        </p:blipFill>
        <p:spPr>
          <a:xfrm>
            <a:off x="7343335" y="1224456"/>
            <a:ext cx="4010465" cy="2539961"/>
          </a:xfrm>
          <a:prstGeom prst="rect">
            <a:avLst/>
          </a:prstGeom>
          <a:noFill/>
          <a:ln>
            <a:noFill/>
          </a:ln>
        </p:spPr>
      </p:pic>
      <p:sp>
        <p:nvSpPr>
          <p:cNvPr id="277" name="Google Shape;277;p14"/>
          <p:cNvSpPr/>
          <p:nvPr/>
        </p:nvSpPr>
        <p:spPr>
          <a:xfrm>
            <a:off x="588135" y="4623894"/>
            <a:ext cx="10765665"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Vertices (strands) are visualized as circles in the figure.</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The rounded rectangles are not part of the formal model, but they help organize the visualization by collecting together all strands for a given call.</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The colors are specific to this example and indicate the corresponding code: black indicates that the strand is for lines 1-3; grey for line 4; and white for lines 5-6.</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
          <p:cNvSpPr txBox="1"/>
          <p:nvPr>
            <p:ph idx="1" type="body"/>
          </p:nvPr>
        </p:nvSpPr>
        <p:spPr>
          <a:xfrm>
            <a:off x="406400" y="1493838"/>
            <a:ext cx="10972800" cy="4525963"/>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0"/>
              </a:spcBef>
              <a:spcAft>
                <a:spcPts val="0"/>
              </a:spcAft>
              <a:buSzPts val="2000"/>
              <a:buNone/>
            </a:pPr>
            <a:r>
              <a:rPr lang="en-US"/>
              <a:t>Multithreading is the ability of a central processing unit (CPU) (or a single core in a multi-core processor) to provide multiple threads of execution concurrently, supported by the operating system. </a:t>
            </a:r>
            <a:endParaRPr/>
          </a:p>
          <a:p>
            <a:pPr indent="0" lvl="0" marL="0" rtl="0" algn="just">
              <a:lnSpc>
                <a:spcPct val="100000"/>
              </a:lnSpc>
              <a:spcBef>
                <a:spcPts val="400"/>
              </a:spcBef>
              <a:spcAft>
                <a:spcPts val="0"/>
              </a:spcAft>
              <a:buSzPts val="2000"/>
              <a:buNone/>
            </a:pPr>
            <a:r>
              <a:rPr lang="en-US"/>
              <a:t>In a multithreaded application, the threads share the resources of a single or multiple cores, which include the computing units, the CPU caches, and the translation lookaside buffer (TLB).</a:t>
            </a:r>
            <a:endParaRPr/>
          </a:p>
          <a:p>
            <a:pPr indent="0" lvl="0" marL="0" rtl="0" algn="just">
              <a:lnSpc>
                <a:spcPct val="100000"/>
              </a:lnSpc>
              <a:spcBef>
                <a:spcPts val="400"/>
              </a:spcBef>
              <a:spcAft>
                <a:spcPts val="0"/>
              </a:spcAft>
              <a:buSzPts val="2000"/>
              <a:buNone/>
            </a:pPr>
            <a:br>
              <a:rPr lang="en-US"/>
            </a:br>
            <a:endParaRPr/>
          </a:p>
        </p:txBody>
      </p:sp>
      <p:sp>
        <p:nvSpPr>
          <p:cNvPr id="196" name="Google Shape;196;p2"/>
          <p:cNvSpPr txBox="1"/>
          <p:nvPr>
            <p:ph idx="4294967295" type="title"/>
          </p:nvPr>
        </p:nvSpPr>
        <p:spPr>
          <a:xfrm>
            <a:off x="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Multithreading</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
          <p:cNvSpPr txBox="1"/>
          <p:nvPr>
            <p:ph idx="1" type="body"/>
          </p:nvPr>
        </p:nvSpPr>
        <p:spPr>
          <a:xfrm>
            <a:off x="406400" y="1493838"/>
            <a:ext cx="10972800" cy="45259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2000"/>
              <a:buNone/>
            </a:pPr>
            <a:r>
              <a:rPr lang="en-US"/>
              <a:t>Multithreading is a crucial topic for modern computing. Parallel machines are getting cheaper and in fact are now ubiquitous ...</a:t>
            </a:r>
            <a:endParaRPr/>
          </a:p>
          <a:p>
            <a:pPr indent="-342900" lvl="0" marL="342900" marR="0" rtl="0" algn="l">
              <a:lnSpc>
                <a:spcPct val="100000"/>
              </a:lnSpc>
              <a:spcBef>
                <a:spcPts val="400"/>
              </a:spcBef>
              <a:spcAft>
                <a:spcPts val="0"/>
              </a:spcAft>
              <a:buClr>
                <a:srgbClr val="101141"/>
              </a:buClr>
              <a:buSzPts val="2000"/>
              <a:buFont typeface="Arial"/>
              <a:buNone/>
            </a:pPr>
            <a:r>
              <a:rPr lang="en-US"/>
              <a:t>supercomputers: custom architectures and networks</a:t>
            </a:r>
            <a:endParaRPr/>
          </a:p>
          <a:p>
            <a:pPr indent="-342900" lvl="0" marL="342900" marR="0" rtl="0" algn="l">
              <a:lnSpc>
                <a:spcPct val="100000"/>
              </a:lnSpc>
              <a:spcBef>
                <a:spcPts val="400"/>
              </a:spcBef>
              <a:spcAft>
                <a:spcPts val="0"/>
              </a:spcAft>
              <a:buClr>
                <a:srgbClr val="101141"/>
              </a:buClr>
              <a:buSzPts val="2000"/>
              <a:buFont typeface="Arial"/>
              <a:buNone/>
            </a:pPr>
            <a:r>
              <a:rPr lang="en-US"/>
              <a:t>computer clusters with dedicated networks (distributed memory)</a:t>
            </a:r>
            <a:endParaRPr/>
          </a:p>
          <a:p>
            <a:pPr indent="-342900" lvl="0" marL="342900" marR="0" rtl="0" algn="l">
              <a:lnSpc>
                <a:spcPct val="100000"/>
              </a:lnSpc>
              <a:spcBef>
                <a:spcPts val="400"/>
              </a:spcBef>
              <a:spcAft>
                <a:spcPts val="0"/>
              </a:spcAft>
              <a:buClr>
                <a:srgbClr val="101141"/>
              </a:buClr>
              <a:buSzPts val="2000"/>
              <a:buFont typeface="Arial"/>
              <a:buNone/>
            </a:pPr>
            <a:r>
              <a:rPr lang="en-US"/>
              <a:t>multi-core integrated circuit chips (shared memory)</a:t>
            </a:r>
            <a:endParaRPr/>
          </a:p>
          <a:p>
            <a:pPr indent="-342900" lvl="0" marL="342900" marR="0" rtl="0" algn="l">
              <a:lnSpc>
                <a:spcPct val="100000"/>
              </a:lnSpc>
              <a:spcBef>
                <a:spcPts val="400"/>
              </a:spcBef>
              <a:spcAft>
                <a:spcPts val="0"/>
              </a:spcAft>
              <a:buClr>
                <a:srgbClr val="101141"/>
              </a:buClr>
              <a:buSzPts val="2000"/>
              <a:buFont typeface="Arial"/>
              <a:buNone/>
            </a:pPr>
            <a:r>
              <a:rPr lang="en-US"/>
              <a:t>GPUs (graphics processing units) with multiple processors</a:t>
            </a:r>
            <a:endParaRPr/>
          </a:p>
          <a:p>
            <a:pPr indent="-342900" lvl="0" marL="342900" marR="0" rtl="0" algn="l">
              <a:lnSpc>
                <a:spcPct val="100000"/>
              </a:lnSpc>
              <a:spcBef>
                <a:spcPts val="400"/>
              </a:spcBef>
              <a:spcAft>
                <a:spcPts val="0"/>
              </a:spcAft>
              <a:buClr>
                <a:srgbClr val="101141"/>
              </a:buClr>
              <a:buSzPts val="2000"/>
              <a:buFont typeface="Arial"/>
              <a:buNone/>
            </a:pPr>
            <a:r>
              <a:t/>
            </a:r>
            <a:endParaRPr/>
          </a:p>
        </p:txBody>
      </p:sp>
      <p:sp>
        <p:nvSpPr>
          <p:cNvPr id="202" name="Google Shape;202;p3"/>
          <p:cNvSpPr txBox="1"/>
          <p:nvPr>
            <p:ph idx="4294967295" type="body"/>
          </p:nvPr>
        </p:nvSpPr>
        <p:spPr>
          <a:xfrm>
            <a:off x="406400" y="-50006"/>
            <a:ext cx="8432800" cy="11430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t/>
            </a:r>
            <a:endParaRPr/>
          </a:p>
        </p:txBody>
      </p:sp>
      <p:sp>
        <p:nvSpPr>
          <p:cNvPr id="203" name="Google Shape;203;p3"/>
          <p:cNvSpPr txBox="1"/>
          <p:nvPr>
            <p:ph idx="4294967295" type="title"/>
          </p:nvPr>
        </p:nvSpPr>
        <p:spPr>
          <a:xfrm>
            <a:off x="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Multithreading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4"/>
          <p:cNvSpPr txBox="1"/>
          <p:nvPr>
            <p:ph idx="1" type="body"/>
          </p:nvPr>
        </p:nvSpPr>
        <p:spPr>
          <a:xfrm>
            <a:off x="406400" y="1493838"/>
            <a:ext cx="10972800" cy="4525963"/>
          </a:xfrm>
          <a:prstGeom prst="rect">
            <a:avLst/>
          </a:prstGeom>
          <a:noFill/>
          <a:ln>
            <a:noFill/>
          </a:ln>
        </p:spPr>
        <p:txBody>
          <a:bodyPr anchorCtr="0" anchor="t" bIns="45700" lIns="91425" spcFirstLastPara="1" rIns="91425" wrap="square" tIns="45700">
            <a:normAutofit/>
          </a:bodyPr>
          <a:lstStyle/>
          <a:p>
            <a:pPr indent="0" lvl="0" marL="0" rtl="0" algn="just">
              <a:lnSpc>
                <a:spcPct val="100000"/>
              </a:lnSpc>
              <a:spcBef>
                <a:spcPts val="0"/>
              </a:spcBef>
              <a:spcAft>
                <a:spcPts val="0"/>
              </a:spcAft>
              <a:buSzPts val="2000"/>
              <a:buNone/>
            </a:pPr>
            <a:r>
              <a:rPr lang="en-US"/>
              <a:t>Our emphasis here will be </a:t>
            </a:r>
            <a:r>
              <a:rPr b="1" lang="en-US"/>
              <a:t>parallel algorithms</a:t>
            </a:r>
            <a:r>
              <a:rPr lang="en-US"/>
              <a:t>, that is, multithreading a single algorithm so that some of its instructions may be executed simultaneously. </a:t>
            </a:r>
            <a:endParaRPr/>
          </a:p>
          <a:p>
            <a:pPr indent="0" lvl="0" marL="0" rtl="0" algn="just">
              <a:lnSpc>
                <a:spcPct val="100000"/>
              </a:lnSpc>
              <a:spcBef>
                <a:spcPts val="400"/>
              </a:spcBef>
              <a:spcAft>
                <a:spcPts val="0"/>
              </a:spcAft>
              <a:buSzPts val="2000"/>
              <a:buNone/>
            </a:pPr>
            <a:r>
              <a:rPr lang="en-US"/>
              <a:t>Parallelism can also be applied to scheduling and managing multiple algorithms, each running concurrently in their own thread and possibly sharing resources, as studied in courses on operating systems and concurrent and high performance computing.</a:t>
            </a:r>
            <a:endParaRPr/>
          </a:p>
          <a:p>
            <a:pPr indent="0" lvl="0" marL="0" rtl="0" algn="just">
              <a:lnSpc>
                <a:spcPct val="100000"/>
              </a:lnSpc>
              <a:spcBef>
                <a:spcPts val="400"/>
              </a:spcBef>
              <a:spcAft>
                <a:spcPts val="0"/>
              </a:spcAft>
              <a:buSzPts val="2000"/>
              <a:buNone/>
            </a:pPr>
            <a:br>
              <a:rPr lang="en-US"/>
            </a:br>
            <a:endParaRPr/>
          </a:p>
        </p:txBody>
      </p:sp>
      <p:sp>
        <p:nvSpPr>
          <p:cNvPr id="209" name="Google Shape;209;p4"/>
          <p:cNvSpPr txBox="1"/>
          <p:nvPr>
            <p:ph idx="4294967295" type="title"/>
          </p:nvPr>
        </p:nvSpPr>
        <p:spPr>
          <a:xfrm>
            <a:off x="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Multithreading and Parallel Algorithms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5"/>
          <p:cNvSpPr txBox="1"/>
          <p:nvPr>
            <p:ph idx="1" type="body"/>
          </p:nvPr>
        </p:nvSpPr>
        <p:spPr>
          <a:xfrm>
            <a:off x="406400" y="1493838"/>
            <a:ext cx="10972800" cy="4525963"/>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SzPts val="2200"/>
              <a:buNone/>
            </a:pPr>
            <a:r>
              <a:rPr b="1" lang="en-US" sz="2200"/>
              <a:t>Static threading</a:t>
            </a:r>
            <a:r>
              <a:rPr lang="en-US" sz="2200"/>
              <a:t> provides the programmer with an abstraction of virtual processors that are managed explicitly. It's "static" because the programmer must specify in advance how many processors to use at each point. This can be difficult and inflexible with respect to evolving conditions.</a:t>
            </a:r>
            <a:endParaRPr/>
          </a:p>
          <a:p>
            <a:pPr indent="0" lvl="0" marL="0" rtl="0" algn="just">
              <a:lnSpc>
                <a:spcPct val="100000"/>
              </a:lnSpc>
              <a:spcBef>
                <a:spcPts val="440"/>
              </a:spcBef>
              <a:spcAft>
                <a:spcPts val="0"/>
              </a:spcAft>
              <a:buSzPts val="2200"/>
              <a:buNone/>
            </a:pPr>
            <a:r>
              <a:rPr lang="en-US" sz="2200"/>
              <a:t>Rather than managing threads explicitly, </a:t>
            </a:r>
            <a:r>
              <a:rPr b="1" lang="en-US" sz="2200"/>
              <a:t>dynamic multithreading</a:t>
            </a:r>
            <a:r>
              <a:rPr lang="en-US" sz="2200"/>
              <a:t> allows programmers specify opportunities for parallelism, and a </a:t>
            </a:r>
            <a:r>
              <a:rPr b="1" lang="en-US" sz="2200"/>
              <a:t>concurrency platform</a:t>
            </a:r>
            <a:r>
              <a:rPr lang="en-US" sz="2200"/>
              <a:t> manages the decisions of mapping these opportunities to actual static threads.</a:t>
            </a:r>
            <a:endParaRPr/>
          </a:p>
          <a:p>
            <a:pPr indent="-342900" lvl="0" marL="342900" rtl="0" algn="just">
              <a:lnSpc>
                <a:spcPct val="100000"/>
              </a:lnSpc>
              <a:spcBef>
                <a:spcPts val="440"/>
              </a:spcBef>
              <a:spcAft>
                <a:spcPts val="0"/>
              </a:spcAft>
              <a:buSzPts val="2200"/>
              <a:buNone/>
            </a:pPr>
            <a:r>
              <a:rPr lang="en-US" sz="2200"/>
              <a:t>Web Browsers - A web browser can download any number of files and web pages (multiple tabs) at the same time and still lets you continue browsing. If a particular web page cannot be downloaded, that is not going to stop the web browser from downloading other web pages.</a:t>
            </a:r>
            <a:endParaRPr/>
          </a:p>
          <a:p>
            <a:pPr indent="-342900" lvl="0" marL="342900" rtl="0" algn="just">
              <a:lnSpc>
                <a:spcPct val="100000"/>
              </a:lnSpc>
              <a:spcBef>
                <a:spcPts val="440"/>
              </a:spcBef>
              <a:spcAft>
                <a:spcPts val="0"/>
              </a:spcAft>
              <a:buSzPts val="2200"/>
              <a:buNone/>
            </a:pPr>
            <a:r>
              <a:rPr lang="en-US" sz="2200"/>
              <a:t>Web Servers - A threaded web server handles each request with a new thread. There is a thread pool and every time a new request comes in, it is assigned to a thread from the thread pool.</a:t>
            </a:r>
            <a:endParaRPr/>
          </a:p>
          <a:p>
            <a:pPr indent="0" lvl="0" marL="0" rtl="0" algn="just">
              <a:lnSpc>
                <a:spcPct val="100000"/>
              </a:lnSpc>
              <a:spcBef>
                <a:spcPts val="440"/>
              </a:spcBef>
              <a:spcAft>
                <a:spcPts val="0"/>
              </a:spcAft>
              <a:buSzPts val="2200"/>
              <a:buNone/>
            </a:pPr>
            <a:r>
              <a:t/>
            </a:r>
            <a:endParaRPr sz="2200"/>
          </a:p>
          <a:p>
            <a:pPr indent="0" lvl="0" marL="0" rtl="0" algn="just">
              <a:lnSpc>
                <a:spcPct val="100000"/>
              </a:lnSpc>
              <a:spcBef>
                <a:spcPts val="440"/>
              </a:spcBef>
              <a:spcAft>
                <a:spcPts val="0"/>
              </a:spcAft>
              <a:buSzPts val="2200"/>
              <a:buNone/>
            </a:pPr>
            <a:r>
              <a:t/>
            </a:r>
            <a:endParaRPr sz="2200"/>
          </a:p>
        </p:txBody>
      </p:sp>
      <p:sp>
        <p:nvSpPr>
          <p:cNvPr id="215" name="Google Shape;215;p5"/>
          <p:cNvSpPr txBox="1"/>
          <p:nvPr>
            <p:ph idx="4294967295" type="title"/>
          </p:nvPr>
        </p:nvSpPr>
        <p:spPr>
          <a:xfrm>
            <a:off x="0" y="17541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Static and Dynamic Multithreading</a:t>
            </a:r>
            <a:br>
              <a:rPr lang="en-US"/>
            </a:b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6"/>
          <p:cNvSpPr txBox="1"/>
          <p:nvPr>
            <p:ph idx="1" type="body"/>
          </p:nvPr>
        </p:nvSpPr>
        <p:spPr>
          <a:xfrm>
            <a:off x="406400" y="1493838"/>
            <a:ext cx="10972800" cy="45259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2000"/>
              <a:buNone/>
            </a:pPr>
            <a:r>
              <a:rPr lang="en-US"/>
              <a:t>We will use three keywords in our pseudocode, reflecting current parallel-computing practice:</a:t>
            </a:r>
            <a:endParaRPr/>
          </a:p>
          <a:p>
            <a:pPr indent="0" lvl="0" marL="0" rtl="0" algn="l">
              <a:lnSpc>
                <a:spcPct val="100000"/>
              </a:lnSpc>
              <a:spcBef>
                <a:spcPts val="400"/>
              </a:spcBef>
              <a:spcAft>
                <a:spcPts val="0"/>
              </a:spcAft>
              <a:buSzPts val="2000"/>
              <a:buNone/>
            </a:pPr>
            <a:r>
              <a:t/>
            </a:r>
            <a:endParaRPr/>
          </a:p>
          <a:p>
            <a:pPr indent="-342900" lvl="0" marL="342900" marR="0" rtl="0" algn="l">
              <a:lnSpc>
                <a:spcPct val="100000"/>
              </a:lnSpc>
              <a:spcBef>
                <a:spcPts val="400"/>
              </a:spcBef>
              <a:spcAft>
                <a:spcPts val="0"/>
              </a:spcAft>
              <a:buClr>
                <a:srgbClr val="101141"/>
              </a:buClr>
              <a:buSzPts val="2000"/>
              <a:buFont typeface="Arial"/>
              <a:buNone/>
            </a:pPr>
            <a:r>
              <a:rPr b="1" lang="en-US"/>
              <a:t>parallel: </a:t>
            </a:r>
            <a:r>
              <a:rPr lang="en-US"/>
              <a:t>add to loop construct such as for to indicate each iteration can be executed in parallel.</a:t>
            </a:r>
            <a:endParaRPr/>
          </a:p>
          <a:p>
            <a:pPr indent="-342900" lvl="0" marL="342900" marR="0" rtl="0" algn="l">
              <a:lnSpc>
                <a:spcPct val="100000"/>
              </a:lnSpc>
              <a:spcBef>
                <a:spcPts val="400"/>
              </a:spcBef>
              <a:spcAft>
                <a:spcPts val="0"/>
              </a:spcAft>
              <a:buClr>
                <a:srgbClr val="101141"/>
              </a:buClr>
              <a:buSzPts val="2000"/>
              <a:buFont typeface="Arial"/>
              <a:buNone/>
            </a:pPr>
            <a:r>
              <a:rPr b="1" lang="en-US"/>
              <a:t>spawn: </a:t>
            </a:r>
            <a:r>
              <a:rPr lang="en-US"/>
              <a:t>create a parallel subprocess, then keep executing the current process (parallel procedure call).</a:t>
            </a:r>
            <a:endParaRPr/>
          </a:p>
          <a:p>
            <a:pPr indent="-342900" lvl="0" marL="342900" marR="0" rtl="0" algn="l">
              <a:lnSpc>
                <a:spcPct val="100000"/>
              </a:lnSpc>
              <a:spcBef>
                <a:spcPts val="400"/>
              </a:spcBef>
              <a:spcAft>
                <a:spcPts val="0"/>
              </a:spcAft>
              <a:buClr>
                <a:srgbClr val="101141"/>
              </a:buClr>
              <a:buSzPts val="2000"/>
              <a:buFont typeface="Arial"/>
              <a:buNone/>
            </a:pPr>
            <a:r>
              <a:rPr b="1" lang="en-US"/>
              <a:t>sync: </a:t>
            </a:r>
            <a:r>
              <a:rPr lang="en-US"/>
              <a:t>wait here until all active parallel threads created by this instance of the program finish. </a:t>
            </a:r>
            <a:endParaRPr/>
          </a:p>
          <a:p>
            <a:pPr indent="0" lvl="0" marL="0" rtl="0" algn="l">
              <a:lnSpc>
                <a:spcPct val="100000"/>
              </a:lnSpc>
              <a:spcBef>
                <a:spcPts val="400"/>
              </a:spcBef>
              <a:spcAft>
                <a:spcPts val="0"/>
              </a:spcAft>
              <a:buSzPts val="2000"/>
              <a:buNone/>
            </a:pPr>
            <a:r>
              <a:rPr lang="en-US"/>
              <a:t>These keywords specify opportunities for parallelism without affecting whether (or not) the corresponding sequential program</a:t>
            </a:r>
            <a:endParaRPr/>
          </a:p>
          <a:p>
            <a:pPr indent="-342900" lvl="0" marL="342900" marR="0" rtl="0" algn="l">
              <a:lnSpc>
                <a:spcPct val="100000"/>
              </a:lnSpc>
              <a:spcBef>
                <a:spcPts val="400"/>
              </a:spcBef>
              <a:spcAft>
                <a:spcPts val="0"/>
              </a:spcAft>
              <a:buClr>
                <a:srgbClr val="101141"/>
              </a:buClr>
              <a:buSzPts val="2000"/>
              <a:buFont typeface="Arial"/>
              <a:buNone/>
            </a:pPr>
            <a:r>
              <a:t/>
            </a:r>
            <a:endParaRPr/>
          </a:p>
        </p:txBody>
      </p:sp>
      <p:sp>
        <p:nvSpPr>
          <p:cNvPr id="221" name="Google Shape;221;p6"/>
          <p:cNvSpPr txBox="1"/>
          <p:nvPr>
            <p:ph idx="4294967295" type="title"/>
          </p:nvPr>
        </p:nvSpPr>
        <p:spPr>
          <a:xfrm>
            <a:off x="406400" y="0"/>
            <a:ext cx="11566525" cy="1325562"/>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Basics of Dynamic Multithreading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7"/>
          <p:cNvSpPr txBox="1"/>
          <p:nvPr>
            <p:ph idx="1" type="body"/>
          </p:nvPr>
        </p:nvSpPr>
        <p:spPr>
          <a:xfrm>
            <a:off x="406400" y="1493838"/>
            <a:ext cx="10972800" cy="45259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2000"/>
              <a:buNone/>
            </a:pPr>
            <a:r>
              <a:rPr lang="en-US"/>
              <a:t>The parallel and spawn keywords do not force parallelism: they just says that it is permissible. This is logical parallelism. </a:t>
            </a:r>
            <a:endParaRPr/>
          </a:p>
          <a:p>
            <a:pPr indent="0" lvl="0" marL="0" rtl="0" algn="l">
              <a:lnSpc>
                <a:spcPct val="100000"/>
              </a:lnSpc>
              <a:spcBef>
                <a:spcPts val="400"/>
              </a:spcBef>
              <a:spcAft>
                <a:spcPts val="0"/>
              </a:spcAft>
              <a:buSzPts val="2000"/>
              <a:buNone/>
            </a:pPr>
            <a:r>
              <a:rPr lang="en-US"/>
              <a:t>A scheduler will make the decision concerning allocation to processors. </a:t>
            </a:r>
            <a:endParaRPr/>
          </a:p>
          <a:p>
            <a:pPr indent="0" lvl="0" marL="0" rtl="0" algn="l">
              <a:lnSpc>
                <a:spcPct val="100000"/>
              </a:lnSpc>
              <a:spcBef>
                <a:spcPts val="400"/>
              </a:spcBef>
              <a:spcAft>
                <a:spcPts val="0"/>
              </a:spcAft>
              <a:buSzPts val="2000"/>
              <a:buNone/>
            </a:pPr>
            <a:r>
              <a:rPr lang="en-US"/>
              <a:t>However, if parallelism is used, sync must be respected. For safety, there is an implicit sync at the end of every procedure.</a:t>
            </a:r>
            <a:endParaRPr/>
          </a:p>
          <a:p>
            <a:pPr indent="0" lvl="0" marL="0" rtl="0" algn="l">
              <a:lnSpc>
                <a:spcPct val="100000"/>
              </a:lnSpc>
              <a:spcBef>
                <a:spcPts val="400"/>
              </a:spcBef>
              <a:spcAft>
                <a:spcPts val="0"/>
              </a:spcAft>
              <a:buSzPts val="2000"/>
              <a:buNone/>
            </a:pPr>
            <a:r>
              <a:t/>
            </a:r>
            <a:endParaRPr/>
          </a:p>
        </p:txBody>
      </p:sp>
      <p:sp>
        <p:nvSpPr>
          <p:cNvPr id="227" name="Google Shape;227;p7"/>
          <p:cNvSpPr txBox="1"/>
          <p:nvPr>
            <p:ph idx="4294967295" type="title"/>
          </p:nvPr>
        </p:nvSpPr>
        <p:spPr>
          <a:xfrm>
            <a:off x="0" y="16827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Logical Parallelism</a:t>
            </a:r>
            <a:br>
              <a:rPr lang="en-US"/>
            </a:b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8"/>
          <p:cNvSpPr txBox="1"/>
          <p:nvPr>
            <p:ph idx="1" type="body"/>
          </p:nvPr>
        </p:nvSpPr>
        <p:spPr>
          <a:xfrm>
            <a:off x="406400" y="1493838"/>
            <a:ext cx="10972800" cy="45259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2000"/>
              <a:buNone/>
            </a:pPr>
            <a:r>
              <a:rPr lang="en-US"/>
              <a:t>Here is the definition of Fibonacci numbers:</a:t>
            </a:r>
            <a:endParaRPr/>
          </a:p>
          <a:p>
            <a:pPr indent="0" lvl="0" marL="0" rtl="0" algn="l">
              <a:lnSpc>
                <a:spcPct val="100000"/>
              </a:lnSpc>
              <a:spcBef>
                <a:spcPts val="400"/>
              </a:spcBef>
              <a:spcAft>
                <a:spcPts val="0"/>
              </a:spcAft>
              <a:buSzPts val="2000"/>
              <a:buNone/>
            </a:pPr>
            <a:r>
              <a:t/>
            </a:r>
            <a:endParaRPr/>
          </a:p>
          <a:p>
            <a:pPr indent="0" lvl="0" marL="0" rtl="0" algn="l">
              <a:lnSpc>
                <a:spcPct val="100000"/>
              </a:lnSpc>
              <a:spcBef>
                <a:spcPts val="400"/>
              </a:spcBef>
              <a:spcAft>
                <a:spcPts val="0"/>
              </a:spcAft>
              <a:buSzPts val="2000"/>
              <a:buNone/>
            </a:pPr>
            <a:r>
              <a:rPr lang="en-US"/>
              <a:t>F</a:t>
            </a:r>
            <a:r>
              <a:rPr baseline="-25000" lang="en-US"/>
              <a:t>0</a:t>
            </a:r>
            <a:r>
              <a:rPr lang="en-US"/>
              <a:t> = 0.</a:t>
            </a:r>
            <a:br>
              <a:rPr lang="en-US"/>
            </a:br>
            <a:r>
              <a:rPr lang="en-US"/>
              <a:t>F</a:t>
            </a:r>
            <a:r>
              <a:rPr baseline="-25000" lang="en-US"/>
              <a:t>1</a:t>
            </a:r>
            <a:r>
              <a:rPr lang="en-US"/>
              <a:t> = 1.</a:t>
            </a:r>
            <a:br>
              <a:rPr lang="en-US"/>
            </a:br>
            <a:r>
              <a:rPr lang="en-US"/>
              <a:t>F</a:t>
            </a:r>
            <a:r>
              <a:rPr baseline="-25000" i="1" lang="en-US"/>
              <a:t>i</a:t>
            </a:r>
            <a:r>
              <a:rPr lang="en-US"/>
              <a:t> = F</a:t>
            </a:r>
            <a:r>
              <a:rPr baseline="-25000" i="1" lang="en-US"/>
              <a:t>i-1</a:t>
            </a:r>
            <a:r>
              <a:rPr lang="en-US"/>
              <a:t> + F</a:t>
            </a:r>
            <a:r>
              <a:rPr baseline="-25000" i="1" lang="en-US"/>
              <a:t>i-2</a:t>
            </a:r>
            <a:r>
              <a:rPr lang="en-US"/>
              <a:t>, for </a:t>
            </a:r>
            <a:r>
              <a:rPr i="1" lang="en-US"/>
              <a:t>i</a:t>
            </a:r>
            <a:r>
              <a:rPr lang="en-US"/>
              <a:t> ≥ 2.</a:t>
            </a:r>
            <a:endParaRPr/>
          </a:p>
        </p:txBody>
      </p:sp>
      <p:sp>
        <p:nvSpPr>
          <p:cNvPr id="233" name="Google Shape;233;p8"/>
          <p:cNvSpPr txBox="1"/>
          <p:nvPr>
            <p:ph idx="4294967295" type="title"/>
          </p:nvPr>
        </p:nvSpPr>
        <p:spPr>
          <a:xfrm>
            <a:off x="0" y="17541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 Parallel Fibonacci</a:t>
            </a:r>
            <a:br>
              <a:rPr lang="en-US"/>
            </a:b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pic>
        <p:nvPicPr>
          <p:cNvPr descr="http://www2.hawaii.edu/~suthers/courses/ics311f17/Notes/Topic-22/code-Fib.jpg" id="238" name="Google Shape;238;p9"/>
          <p:cNvPicPr preferRelativeResize="0"/>
          <p:nvPr>
            <p:ph idx="1" type="body"/>
          </p:nvPr>
        </p:nvPicPr>
        <p:blipFill rotWithShape="1">
          <a:blip r:embed="rId3">
            <a:alphaModFix/>
          </a:blip>
          <a:srcRect b="0" l="0" r="0" t="0"/>
          <a:stretch/>
        </p:blipFill>
        <p:spPr>
          <a:xfrm>
            <a:off x="746852" y="2095006"/>
            <a:ext cx="2247900" cy="1600200"/>
          </a:xfrm>
          <a:prstGeom prst="rect">
            <a:avLst/>
          </a:prstGeom>
          <a:noFill/>
          <a:ln>
            <a:noFill/>
          </a:ln>
        </p:spPr>
      </p:pic>
      <p:sp>
        <p:nvSpPr>
          <p:cNvPr id="239" name="Google Shape;239;p9"/>
          <p:cNvSpPr txBox="1"/>
          <p:nvPr>
            <p:ph idx="4294967295" type="title"/>
          </p:nvPr>
        </p:nvSpPr>
        <p:spPr>
          <a:xfrm>
            <a:off x="0" y="124608"/>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Recursive non-parallel algorithm for computing</a:t>
            </a:r>
            <a:endParaRPr/>
          </a:p>
        </p:txBody>
      </p:sp>
      <p:sp>
        <p:nvSpPr>
          <p:cNvPr id="240" name="Google Shape;240;p9"/>
          <p:cNvSpPr/>
          <p:nvPr/>
        </p:nvSpPr>
        <p:spPr>
          <a:xfrm>
            <a:off x="397566" y="4323617"/>
            <a:ext cx="9164047" cy="646331"/>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mo"/>
              <a:buNone/>
            </a:pPr>
            <a:r>
              <a:rPr b="1" i="0" lang="en-US" sz="1000" u="none" cap="none" strike="noStrike">
                <a:solidFill>
                  <a:srgbClr val="000000"/>
                </a:solidFill>
                <a:latin typeface="Arimo"/>
                <a:ea typeface="Arimo"/>
                <a:cs typeface="Arimo"/>
                <a:sym typeface="Arimo"/>
              </a:rPr>
              <a:t>Fib</a:t>
            </a:r>
            <a:r>
              <a:rPr b="0" i="0" lang="en-US" sz="1100" u="none" cap="none" strike="noStrike">
                <a:solidFill>
                  <a:srgbClr val="000000"/>
                </a:solidFill>
                <a:latin typeface="Times New Roman"/>
                <a:ea typeface="Times New Roman"/>
                <a:cs typeface="Times New Roman"/>
                <a:sym typeface="Times New Roman"/>
              </a:rPr>
              <a:t> </a:t>
            </a:r>
            <a:r>
              <a:rPr b="0" i="0" lang="en-US" sz="1800" u="none" cap="none" strike="noStrike">
                <a:solidFill>
                  <a:srgbClr val="000000"/>
                </a:solidFill>
                <a:latin typeface="Times New Roman"/>
                <a:ea typeface="Times New Roman"/>
                <a:cs typeface="Times New Roman"/>
                <a:sym typeface="Times New Roman"/>
              </a:rPr>
              <a:t>has recurrence relation T(</a:t>
            </a:r>
            <a:r>
              <a:rPr b="0" i="1" lang="en-US" sz="1800" u="none" cap="none" strike="noStrike">
                <a:solidFill>
                  <a:srgbClr val="000000"/>
                </a:solidFill>
                <a:latin typeface="Times New Roman"/>
                <a:ea typeface="Times New Roman"/>
                <a:cs typeface="Times New Roman"/>
                <a:sym typeface="Times New Roman"/>
              </a:rPr>
              <a:t>n</a:t>
            </a:r>
            <a:r>
              <a:rPr b="0" i="0" lang="en-US" sz="1800" u="none" cap="none" strike="noStrike">
                <a:solidFill>
                  <a:srgbClr val="000000"/>
                </a:solidFill>
                <a:latin typeface="Times New Roman"/>
                <a:ea typeface="Times New Roman"/>
                <a:cs typeface="Times New Roman"/>
                <a:sym typeface="Times New Roman"/>
              </a:rPr>
              <a:t>) = T(</a:t>
            </a:r>
            <a:r>
              <a:rPr b="0" i="1" lang="en-US" sz="1800" u="none" cap="none" strike="noStrike">
                <a:solidFill>
                  <a:srgbClr val="000000"/>
                </a:solidFill>
                <a:latin typeface="Times New Roman"/>
                <a:ea typeface="Times New Roman"/>
                <a:cs typeface="Times New Roman"/>
                <a:sym typeface="Times New Roman"/>
              </a:rPr>
              <a:t>n</a:t>
            </a:r>
            <a:r>
              <a:rPr b="0" i="0" lang="en-US" sz="1800" u="none" cap="none" strike="noStrike">
                <a:solidFill>
                  <a:srgbClr val="000000"/>
                </a:solidFill>
                <a:latin typeface="Times New Roman"/>
                <a:ea typeface="Times New Roman"/>
                <a:cs typeface="Times New Roman"/>
                <a:sym typeface="Times New Roman"/>
              </a:rPr>
              <a:t> − 1) + T(</a:t>
            </a:r>
            <a:r>
              <a:rPr b="0" i="1" lang="en-US" sz="1800" u="none" cap="none" strike="noStrike">
                <a:solidFill>
                  <a:srgbClr val="000000"/>
                </a:solidFill>
                <a:latin typeface="Times New Roman"/>
                <a:ea typeface="Times New Roman"/>
                <a:cs typeface="Times New Roman"/>
                <a:sym typeface="Times New Roman"/>
              </a:rPr>
              <a:t>n</a:t>
            </a:r>
            <a:r>
              <a:rPr b="0" i="0" lang="en-US" sz="1800" u="none" cap="none" strike="noStrike">
                <a:solidFill>
                  <a:srgbClr val="000000"/>
                </a:solidFill>
                <a:latin typeface="Times New Roman"/>
                <a:ea typeface="Times New Roman"/>
                <a:cs typeface="Times New Roman"/>
                <a:sym typeface="Times New Roman"/>
              </a:rPr>
              <a:t> − 2) + Θ(1), which has the solution T(</a:t>
            </a:r>
            <a:r>
              <a:rPr b="0" i="1" lang="en-US" sz="1800" u="none" cap="none" strike="noStrike">
                <a:solidFill>
                  <a:srgbClr val="000000"/>
                </a:solidFill>
                <a:latin typeface="Times New Roman"/>
                <a:ea typeface="Times New Roman"/>
                <a:cs typeface="Times New Roman"/>
                <a:sym typeface="Times New Roman"/>
              </a:rPr>
              <a:t>n</a:t>
            </a:r>
            <a:r>
              <a:rPr b="0" i="0" lang="en-US" sz="1800" u="none" cap="none" strike="noStrike">
                <a:solidFill>
                  <a:srgbClr val="000000"/>
                </a:solidFill>
                <a:latin typeface="Times New Roman"/>
                <a:ea typeface="Times New Roman"/>
                <a:cs typeface="Times New Roman"/>
                <a:sym typeface="Times New Roman"/>
              </a:rPr>
              <a:t>) = Θ(F</a:t>
            </a:r>
            <a:r>
              <a:rPr b="0" baseline="-25000" i="1" lang="en-US" sz="1800" u="none" cap="none" strike="noStrike">
                <a:solidFill>
                  <a:srgbClr val="000000"/>
                </a:solidFill>
                <a:latin typeface="Times New Roman"/>
                <a:ea typeface="Times New Roman"/>
                <a:cs typeface="Times New Roman"/>
                <a:sym typeface="Times New Roman"/>
              </a:rPr>
              <a:t>n</a:t>
            </a:r>
            <a:r>
              <a:rPr b="0" i="0" lang="en-US" sz="1800" u="none" cap="none" strike="noStrike">
                <a:solidFill>
                  <a:srgbClr val="000000"/>
                </a:solidFill>
                <a:latin typeface="Times New Roman"/>
                <a:ea typeface="Times New Roman"/>
                <a:cs typeface="Times New Roman"/>
                <a:sym typeface="Times New Roman"/>
              </a:rPr>
              <a:t>) </a:t>
            </a:r>
            <a:endParaRPr/>
          </a:p>
          <a:p>
            <a:pPr indent="0" lvl="0" marL="0" marR="0" rtl="0" algn="l">
              <a:lnSpc>
                <a:spcPct val="100000"/>
              </a:lnSpc>
              <a:spcBef>
                <a:spcPts val="0"/>
              </a:spcBef>
              <a:spcAft>
                <a:spcPts val="0"/>
              </a:spcAft>
              <a:buClr>
                <a:srgbClr val="000000"/>
              </a:buClr>
              <a:buSzPts val="1800"/>
              <a:buFont typeface="Times New Roman"/>
              <a:buNone/>
            </a:pPr>
            <a:r>
              <a:rPr b="0" i="0" lang="en-US" sz="1800" u="none" cap="none" strike="noStrike">
                <a:solidFill>
                  <a:srgbClr val="000000"/>
                </a:solidFill>
                <a:latin typeface="Times New Roman"/>
                <a:ea typeface="Times New Roman"/>
                <a:cs typeface="Times New Roman"/>
                <a:sym typeface="Times New Roman"/>
              </a:rPr>
              <a:t>This grows exponentially in </a:t>
            </a:r>
            <a:r>
              <a:rPr b="0" i="1" lang="en-US" sz="1800" u="none" cap="none" strike="noStrike">
                <a:solidFill>
                  <a:srgbClr val="000000"/>
                </a:solidFill>
                <a:latin typeface="Times New Roman"/>
                <a:ea typeface="Times New Roman"/>
                <a:cs typeface="Times New Roman"/>
                <a:sym typeface="Times New Roman"/>
              </a:rPr>
              <a:t>n</a:t>
            </a:r>
            <a:r>
              <a:rPr b="0" i="0" lang="en-US" sz="1800" u="none" cap="none" strike="noStrike">
                <a:solidFill>
                  <a:srgbClr val="000000"/>
                </a:solidFill>
                <a:latin typeface="Times New Roman"/>
                <a:ea typeface="Times New Roman"/>
                <a:cs typeface="Times New Roman"/>
                <a:sym typeface="Times New Roman"/>
              </a:rPr>
              <a:t>, so it's not very efficient. </a:t>
            </a:r>
            <a:endParaRPr b="0" i="0" sz="1800" u="none" cap="none" strike="noStrike">
              <a:solidFill>
                <a:schemeClr val="dk1"/>
              </a:solidFill>
              <a:latin typeface="Arial"/>
              <a:ea typeface="Arial"/>
              <a:cs typeface="Arial"/>
              <a:sym typeface="Arial"/>
            </a:endParaRPr>
          </a:p>
        </p:txBody>
      </p:sp>
      <p:pic>
        <p:nvPicPr>
          <p:cNvPr id="241" name="Google Shape;241;p9"/>
          <p:cNvPicPr preferRelativeResize="0"/>
          <p:nvPr/>
        </p:nvPicPr>
        <p:blipFill rotWithShape="1">
          <a:blip r:embed="rId4">
            <a:alphaModFix/>
          </a:blip>
          <a:srcRect b="0" l="0" r="0" t="0"/>
          <a:stretch/>
        </p:blipFill>
        <p:spPr>
          <a:xfrm>
            <a:off x="3551831" y="1026278"/>
            <a:ext cx="7873512" cy="3292243"/>
          </a:xfrm>
          <a:prstGeom prst="rect">
            <a:avLst/>
          </a:prstGeom>
          <a:noFill/>
          <a:ln>
            <a:noFill/>
          </a:ln>
        </p:spPr>
      </p:pic>
      <p:pic>
        <p:nvPicPr>
          <p:cNvPr id="242" name="Google Shape;242;p9"/>
          <p:cNvPicPr preferRelativeResize="0"/>
          <p:nvPr/>
        </p:nvPicPr>
        <p:blipFill rotWithShape="1">
          <a:blip r:embed="rId5">
            <a:alphaModFix/>
          </a:blip>
          <a:srcRect b="0" l="0" r="0" t="0"/>
          <a:stretch/>
        </p:blipFill>
        <p:spPr>
          <a:xfrm>
            <a:off x="515591" y="5185391"/>
            <a:ext cx="4168161" cy="1188905"/>
          </a:xfrm>
          <a:prstGeom prst="rect">
            <a:avLst/>
          </a:prstGeom>
          <a:noFill/>
          <a:ln>
            <a:noFill/>
          </a:ln>
        </p:spPr>
      </p:pic>
      <p:sp>
        <p:nvSpPr>
          <p:cNvPr id="243" name="Google Shape;243;p9"/>
          <p:cNvSpPr/>
          <p:nvPr/>
        </p:nvSpPr>
        <p:spPr>
          <a:xfrm>
            <a:off x="5368690" y="5185391"/>
            <a:ext cx="3166893"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The analytical bound is given by</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44" name="Google Shape;244;p9"/>
          <p:cNvPicPr preferRelativeResize="0"/>
          <p:nvPr/>
        </p:nvPicPr>
        <p:blipFill rotWithShape="1">
          <a:blip r:embed="rId6">
            <a:alphaModFix/>
          </a:blip>
          <a:srcRect b="0" l="0" r="0" t="0"/>
          <a:stretch/>
        </p:blipFill>
        <p:spPr>
          <a:xfrm>
            <a:off x="5477496" y="5598359"/>
            <a:ext cx="3548225" cy="64633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2020-04-24T10:15:47Z</dcterms:created>
  <dc:creator>Dr. Razia Sulthana</dc:creator>
</cp:coreProperties>
</file>