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4" r:id="rId3"/>
    <p:sldId id="335" r:id="rId4"/>
    <p:sldId id="336" r:id="rId5"/>
    <p:sldId id="342" r:id="rId6"/>
    <p:sldId id="338" r:id="rId7"/>
    <p:sldId id="340" r:id="rId8"/>
    <p:sldId id="341" r:id="rId9"/>
    <p:sldId id="343" r:id="rId10"/>
    <p:sldId id="344" r:id="rId11"/>
    <p:sldId id="345" r:id="rId12"/>
    <p:sldId id="311" r:id="rId13"/>
  </p:sldIdLst>
  <p:sldSz cx="9144000" cy="6858000" type="screen4x3"/>
  <p:notesSz cx="9947275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EC8E7"/>
    <a:srgbClr val="E4E4E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86380" autoAdjust="0"/>
  </p:normalViewPr>
  <p:slideViewPr>
    <p:cSldViewPr>
      <p:cViewPr varScale="1">
        <p:scale>
          <a:sx n="69" d="100"/>
          <a:sy n="69" d="100"/>
        </p:scale>
        <p:origin x="14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D40940-8FD8-4DDF-BC97-8C508CE19BFB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90BD20-F068-4D80-82FF-52E00686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261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9E76A8-B8C3-4E6E-82BD-18F7EDEE53FC}" type="datetimeFigureOut">
              <a:rPr lang="en-US"/>
              <a:pPr>
                <a:defRPr/>
              </a:pPr>
              <a:t>3/11/2024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34A146-A813-4B5C-BFA9-B156B58A70A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106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113C6-B4A8-4837-AD2B-B025A28ACC5C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11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3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13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57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152400" y="775493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-50006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74E1-C5DB-4776-818E-3318B4CBB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2AF-C999-4FAF-A762-197261DD1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6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4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4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3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3679DA-B684-4635-A712-C7E2A2CE8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36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0" y="2895600"/>
            <a:ext cx="7421563" cy="1524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810000"/>
            <a:ext cx="6634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 F364 – DESIGN AND ANALYSIS OF ALGORITHMS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– QUICK SORT, SELECTION SORT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PORTIONS: As specified in handout and the contents taught in class. Class notes is must. Refer to the textbook as mentioned in handout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PLEASE NOTE THAT PPT IS JUST AN ADDITIONAL REFERENCE.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90419"/>
            <a:ext cx="6905625" cy="47380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8803" y="209947"/>
            <a:ext cx="6324600" cy="1143000"/>
          </a:xfrm>
        </p:spPr>
        <p:txBody>
          <a:bodyPr/>
          <a:lstStyle/>
          <a:p>
            <a:r>
              <a:rPr lang="en-US" dirty="0"/>
              <a:t>Masters Theorem - Case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6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99" y="1491221"/>
            <a:ext cx="7077075" cy="46034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49108"/>
            <a:ext cx="6324600" cy="1143000"/>
          </a:xfrm>
        </p:spPr>
        <p:txBody>
          <a:bodyPr/>
          <a:lstStyle/>
          <a:p>
            <a:r>
              <a:rPr lang="en-US" dirty="0"/>
              <a:t>Masters Theorem - Case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07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1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1"/>
            <a:ext cx="8229600" cy="5105400"/>
          </a:xfrm>
        </p:spPr>
        <p:txBody>
          <a:bodyPr/>
          <a:lstStyle/>
          <a:p>
            <a:r>
              <a:rPr lang="en-US" dirty="0"/>
              <a:t>Quick sort algorithm and analysis</a:t>
            </a:r>
          </a:p>
          <a:p>
            <a:r>
              <a:rPr lang="en-US" dirty="0"/>
              <a:t>Selection sort algorithm and analysis</a:t>
            </a:r>
          </a:p>
          <a:p>
            <a:r>
              <a:rPr lang="en-US" dirty="0"/>
              <a:t>Recursion Tree</a:t>
            </a:r>
          </a:p>
          <a:p>
            <a:r>
              <a:rPr lang="en-US" dirty="0"/>
              <a:t>Masters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994" y="76200"/>
            <a:ext cx="6324600" cy="7119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Topics-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8197" y="139203"/>
            <a:ext cx="4393206" cy="6858000"/>
          </a:xfrm>
        </p:spPr>
      </p:pic>
    </p:spTree>
    <p:extLst>
      <p:ext uri="{BB962C8B-B14F-4D97-AF65-F5344CB8AC3E}">
        <p14:creationId xmlns:p14="http://schemas.microsoft.com/office/powerpoint/2010/main" val="69113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49338"/>
            <a:ext cx="5105400" cy="58871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21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Quick sort Recursion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Image result for Quick sort recursion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4766063" cy="26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lection sort recur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04481"/>
            <a:ext cx="3067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0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141" y="1059724"/>
            <a:ext cx="8229600" cy="4525963"/>
          </a:xfrm>
        </p:spPr>
        <p:txBody>
          <a:bodyPr/>
          <a:lstStyle/>
          <a:p>
            <a:r>
              <a:rPr lang="en-US" sz="1200" dirty="0"/>
              <a:t>In place sorting algorithm </a:t>
            </a:r>
          </a:p>
          <a:p>
            <a:endParaRPr lang="en-US" sz="1200" dirty="0"/>
          </a:p>
          <a:p>
            <a:r>
              <a:rPr lang="en-US" sz="1200" dirty="0" err="1"/>
              <a:t>selectionSort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[],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n)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min 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	for (</a:t>
            </a:r>
            <a:r>
              <a:rPr lang="en-US" sz="1200" dirty="0" err="1"/>
              <a:t>int</a:t>
            </a:r>
            <a:r>
              <a:rPr lang="en-US" sz="1200" dirty="0"/>
              <a:t> j = </a:t>
            </a:r>
            <a:r>
              <a:rPr lang="en-US" sz="1200" dirty="0" err="1"/>
              <a:t>i</a:t>
            </a:r>
            <a:r>
              <a:rPr lang="en-US" sz="1200" dirty="0"/>
              <a:t> + 1; j &lt; n;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arr</a:t>
            </a:r>
            <a:r>
              <a:rPr lang="en-US" sz="1200" dirty="0"/>
              <a:t>[j] &lt; </a:t>
            </a:r>
            <a:r>
              <a:rPr lang="en-US" sz="1200" dirty="0" err="1"/>
              <a:t>arr</a:t>
            </a:r>
            <a:r>
              <a:rPr lang="en-US" sz="1200" dirty="0"/>
              <a:t>[min])</a:t>
            </a:r>
          </a:p>
          <a:p>
            <a:r>
              <a:rPr lang="en-US" sz="1200" dirty="0"/>
              <a:t>		       min = j;	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swap(</a:t>
            </a:r>
            <a:r>
              <a:rPr lang="en-US" sz="1200" dirty="0" err="1"/>
              <a:t>arr</a:t>
            </a:r>
            <a:r>
              <a:rPr lang="en-US" sz="1200" dirty="0"/>
              <a:t>, min,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if (</a:t>
            </a:r>
            <a:r>
              <a:rPr lang="en-US" sz="1200" dirty="0" err="1"/>
              <a:t>i</a:t>
            </a:r>
            <a:r>
              <a:rPr lang="en-US" sz="1200" dirty="0"/>
              <a:t> + 1 &lt; n)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selectionSort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+ 1, n);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5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90" y="3072254"/>
            <a:ext cx="2190919" cy="1447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528296"/>
            <a:ext cx="8382000" cy="1143000"/>
          </a:xfrm>
        </p:spPr>
        <p:txBody>
          <a:bodyPr/>
          <a:lstStyle/>
          <a:p>
            <a:r>
              <a:rPr lang="en-US" dirty="0"/>
              <a:t>Selection Sort   Quick Sort     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3072254"/>
            <a:ext cx="2973139" cy="1194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97" y="3014299"/>
            <a:ext cx="2330162" cy="12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T(n)=3T(n/3)+n^2</a:t>
            </a:r>
          </a:p>
          <a:p>
            <a:r>
              <a:rPr lang="en-US" dirty="0"/>
              <a:t>T(n)=4T(n/2)+n</a:t>
            </a:r>
          </a:p>
          <a:p>
            <a:r>
              <a:rPr lang="en-US" dirty="0"/>
              <a:t>T(n)=4T(n/2)+n^2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Recursion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81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34" y="1447800"/>
            <a:ext cx="6806791" cy="40282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Masters Theorem - Case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2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255</Words>
  <Application>Microsoft Office PowerPoint</Application>
  <PresentationFormat>On-screen Show 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1_Office Theme</vt:lpstr>
      <vt:lpstr>Department of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 at BITS Pilani</dc:title>
  <dc:creator>lenovo</dc:creator>
  <cp:lastModifiedBy>Siddhaling Urolagin</cp:lastModifiedBy>
  <cp:revision>572</cp:revision>
  <cp:lastPrinted>2017-05-10T07:10:28Z</cp:lastPrinted>
  <dcterms:created xsi:type="dcterms:W3CDTF">2014-10-31T01:55:36Z</dcterms:created>
  <dcterms:modified xsi:type="dcterms:W3CDTF">2024-03-11T09:48:03Z</dcterms:modified>
</cp:coreProperties>
</file>