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59" r:id="rId2"/>
    <p:sldId id="257" r:id="rId3"/>
    <p:sldId id="361" r:id="rId4"/>
    <p:sldId id="258" r:id="rId5"/>
    <p:sldId id="261" r:id="rId6"/>
    <p:sldId id="3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F2716-3A89-4E7C-AA7A-7EFF0CC61818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8EF4F-D796-43AE-947B-AD4A1BE17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5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2113C6-B4A8-4837-AD2B-B025A28ACC5C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3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EDFF-DEEB-49BF-A00F-47E031CC2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A3019-1505-4A6A-AFB3-2CFF59985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84C5F-3597-40CF-8A50-D083E54F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F19B-0482-4A71-B3B7-EF53D5566488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4CB50-EA26-4968-85A2-084737EB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A6730-9142-45CE-AB96-0947703A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6383-FB65-4F99-B1BB-D905FF869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80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0F6F-D36A-46CA-8C5F-9E4EBAF3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D4470-825A-4F47-8B45-01EE724A5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9BEBE-043E-4A30-9764-F426EE7F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F19B-0482-4A71-B3B7-EF53D5566488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CFF4A-04A4-4786-92AF-DAA2A9E9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F28C3-3136-40C8-9C2D-9B214342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6383-FB65-4F99-B1BB-D905FF869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82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76A81-630D-4C41-B9DC-4FFEF9339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50EF4-B92C-440B-A3A4-54F0ACA37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3181B-7AF7-48B4-BB46-E8F57A58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F19B-0482-4A71-B3B7-EF53D5566488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057C1-3759-45B6-9E88-4F41FBCE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7395-F310-4C59-B62C-ED55155F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6383-FB65-4F99-B1BB-D905FF869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693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9" name="Picture 9" descr="BITS_university_logo_whitever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6602"/>
            <a:ext cx="25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18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F059-75C9-44A1-8B22-FB6DFFEF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BDE9-407A-490D-8F43-2DFB3059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805B-5DB6-48A1-AA98-87EFEBDE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F19B-0482-4A71-B3B7-EF53D5566488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7A3C-590A-4B78-846E-108B7E49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5AE94-D814-4721-B840-CE1E9979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6383-FB65-4F99-B1BB-D905FF869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05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C55D-0564-47A0-B647-0BE3C190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1F445-FB68-42E8-AA6A-2AD738646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D7036-3E5B-4F81-AF0C-1B58B1DC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F19B-0482-4A71-B3B7-EF53D5566488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D70CF-13F2-4C43-94DB-7E6B198F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0B7E6-D7C3-4383-9EA8-966BB602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6383-FB65-4F99-B1BB-D905FF869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66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C463-92FF-4DCA-9CD5-751DE3BA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5788D-66E4-4E79-BD99-823C631C7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8B7C0-48B4-49DB-8662-14F17116C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9E8B7-D0E2-43FE-B8EE-05A1A99B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F19B-0482-4A71-B3B7-EF53D5566488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F2252-A8EE-4CB5-ABF2-D3E2AE3E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58CF4-8AAC-4988-9FD1-9D7C86C8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6383-FB65-4F99-B1BB-D905FF869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58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C92B-EF89-431C-B260-21983653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9E850-33E0-4E54-A731-1A10E44C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D0A8B-8F52-4E74-97F3-4A1EE18E7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7754C-9C9C-4AC0-89F8-963241954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A4713-1DD8-4097-81BE-C79D832B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CF46C-8986-47A5-B757-5CBED69F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F19B-0482-4A71-B3B7-EF53D5566488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D7DFD-B16E-454F-B94D-1EB09BE2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0A434-DBB2-4587-97FF-4DC59D85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6383-FB65-4F99-B1BB-D905FF869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31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DB8B1-5485-4349-BE30-CF19974B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35A92-41F7-4252-9BA2-8152B148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F19B-0482-4A71-B3B7-EF53D5566488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7DB8C-360B-44F5-B5DC-1D622749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721FB-05DD-4CD7-B921-E842FDD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6383-FB65-4F99-B1BB-D905FF869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28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D0E27-BA1D-4509-AE99-AF1F4D7D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F19B-0482-4A71-B3B7-EF53D5566488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CD466-EDB9-4895-B7A9-BF09B87A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485A-6DF1-4FF1-A3D2-58C9C61C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6383-FB65-4F99-B1BB-D905FF869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765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11C1-D3CC-49FB-AF63-6BBE795AD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D737A-1B16-4A5C-917D-BDC80722C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B3C5D-3A0A-47C3-8FC7-5F778593E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EB755-82DC-4976-A57F-8036E65D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F19B-0482-4A71-B3B7-EF53D5566488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22086-792B-43ED-BC63-31FB73DD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EA0B0-5B23-4A19-9C95-51A8E1E0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6383-FB65-4F99-B1BB-D905FF869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86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12D1-76C6-4394-B128-9D9C58A3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6C8EC-BEFC-483A-927C-D89A0EAC2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6BF77-7C33-4247-A5F9-1D44068CC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29B5-76EE-41B1-BF13-64973F01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F19B-0482-4A71-B3B7-EF53D5566488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6820A-EF3B-47FE-8349-52126E8C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A2EFD-52B9-4671-9426-47FDE11B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6383-FB65-4F99-B1BB-D905FF869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2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C7A67-3EA4-43B6-9B33-E0CFF9F9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0EB30-7FC2-4C00-AEC7-C69F27914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5B83B-04CA-4181-9C6A-5B368F9A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5F19B-0482-4A71-B3B7-EF53D5566488}" type="datetimeFigureOut">
              <a:rPr lang="en-GB" smtClean="0"/>
              <a:t>14/02/2022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D71A-6E54-44C5-AEBF-0224D7EC3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82B3C-3099-4AA5-B7D4-29F99E325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6383-FB65-4F99-B1BB-D905FF8692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92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8058" y="2144486"/>
            <a:ext cx="7421563" cy="1524000"/>
          </a:xfrm>
        </p:spPr>
        <p:txBody>
          <a:bodyPr/>
          <a:lstStyle/>
          <a:p>
            <a:pPr algn="r"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itchFamily="18" charset="0"/>
              </a:rPr>
              <a:t>Department of Computer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2957" y="3287487"/>
            <a:ext cx="904602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CS F364 – DESIGN AND ANALYSIS OF ALGORITHMS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RECURSIVE SELECTION SORT AND MASTERS THEOREM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PORTIONS: As specified in handout and the contents taught in class. Class notes is must. Refer to the textbook as mentioned in handout</a:t>
            </a:r>
          </a:p>
          <a:p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PLEASE NOTE THAT PPT IS JUST AN ADDITIONAL REFERENCE.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B8C3-32B2-40F0-A1EE-F74194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Selection Sort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D3E5F6-FD2A-4E6F-9055-5D42FECCF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296" y="1962617"/>
            <a:ext cx="6751154" cy="3205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FBBAD0-CC60-48ED-BA64-99D711FC4D39}"/>
              </a:ext>
            </a:extLst>
          </p:cNvPr>
          <p:cNvSpPr txBox="1"/>
          <p:nvPr/>
        </p:nvSpPr>
        <p:spPr>
          <a:xfrm>
            <a:off x="8110330" y="1086678"/>
            <a:ext cx="35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Worst case complexity: O(N^2)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0F2BA-9776-45B1-923A-4592925CC33B}"/>
              </a:ext>
            </a:extLst>
          </p:cNvPr>
          <p:cNvSpPr txBox="1"/>
          <p:nvPr/>
        </p:nvSpPr>
        <p:spPr>
          <a:xfrm>
            <a:off x="1007165" y="5168107"/>
            <a:ext cx="8958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Self Study: Finding the Kth smallest element   </a:t>
            </a:r>
          </a:p>
          <a:p>
            <a:r>
              <a:rPr lang="en-GB" b="1" dirty="0"/>
              <a:t>(HINT: COMBINE SELECTION SORT AND QUICK SORT)</a:t>
            </a:r>
          </a:p>
          <a:p>
            <a:r>
              <a:rPr lang="en-GB" b="1" dirty="0"/>
              <a:t>AVERAGE RUNNING TIME : O(N)</a:t>
            </a:r>
          </a:p>
          <a:p>
            <a:r>
              <a:rPr lang="en-GB" b="1" dirty="0"/>
              <a:t>Refer to book R2 mentioned in handout</a:t>
            </a:r>
          </a:p>
        </p:txBody>
      </p:sp>
    </p:spTree>
    <p:extLst>
      <p:ext uri="{BB962C8B-B14F-4D97-AF65-F5344CB8AC3E}">
        <p14:creationId xmlns:p14="http://schemas.microsoft.com/office/powerpoint/2010/main" val="340283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AF35-C14F-4AC4-981F-4663DAEB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Solving the recursive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9762-C90C-47F7-A178-8EDA45AD9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Mathematical Induction Method </a:t>
            </a:r>
          </a:p>
          <a:p>
            <a:pPr marL="514350" indent="-514350">
              <a:buAutoNum type="arabicPeriod"/>
            </a:pPr>
            <a:r>
              <a:rPr lang="en-GB" dirty="0"/>
              <a:t>Substitution method</a:t>
            </a:r>
          </a:p>
          <a:p>
            <a:pPr marL="514350" indent="-514350">
              <a:buAutoNum type="arabicPeriod"/>
            </a:pPr>
            <a:r>
              <a:rPr lang="en-GB" dirty="0"/>
              <a:t>Recursion Tree</a:t>
            </a:r>
          </a:p>
          <a:p>
            <a:pPr marL="514350" indent="-514350">
              <a:buAutoNum type="arabicPeriod"/>
            </a:pPr>
            <a:r>
              <a:rPr lang="en-GB" dirty="0"/>
              <a:t>Masters theorem</a:t>
            </a:r>
          </a:p>
        </p:txBody>
      </p:sp>
    </p:spTree>
    <p:extLst>
      <p:ext uri="{BB962C8B-B14F-4D97-AF65-F5344CB8AC3E}">
        <p14:creationId xmlns:p14="http://schemas.microsoft.com/office/powerpoint/2010/main" val="382471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8915-6BBD-47F1-9F0F-C2D394BE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Masters theorem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4B2BDA-DABB-4BA9-8389-7614B88FE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635" y="1700627"/>
            <a:ext cx="6147766" cy="423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8915-6BBD-47F1-9F0F-C2D394BE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Masters theorem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03A178-EEAD-4A14-ADCA-465C2E631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296" y="1690688"/>
            <a:ext cx="6560654" cy="45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8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29CF-504A-4673-B800-B1A60F571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FC59-DC31-44E5-A246-E1A34CB1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			</a:t>
            </a:r>
          </a:p>
          <a:p>
            <a:pPr marL="0" indent="0">
              <a:buNone/>
            </a:pPr>
            <a:r>
              <a:rPr lang="en-GB"/>
              <a:t>					THANK YOU</a:t>
            </a:r>
          </a:p>
        </p:txBody>
      </p:sp>
    </p:spTree>
    <p:extLst>
      <p:ext uri="{BB962C8B-B14F-4D97-AF65-F5344CB8AC3E}">
        <p14:creationId xmlns:p14="http://schemas.microsoft.com/office/powerpoint/2010/main" val="98790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129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Department of Computer Science</vt:lpstr>
      <vt:lpstr>Recursive Selection Sort</vt:lpstr>
      <vt:lpstr>Solving the recursive equations</vt:lpstr>
      <vt:lpstr>Masters theorem</vt:lpstr>
      <vt:lpstr>Masters theorem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Shaheen Farjana Shahul Hameed</dc:creator>
  <cp:lastModifiedBy>Shaheen Farjana Shahul Hameed</cp:lastModifiedBy>
  <cp:revision>3</cp:revision>
  <dcterms:created xsi:type="dcterms:W3CDTF">2022-02-14T06:32:56Z</dcterms:created>
  <dcterms:modified xsi:type="dcterms:W3CDTF">2022-02-14T06:52:53Z</dcterms:modified>
</cp:coreProperties>
</file>