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1848A-1557-4742-9E9F-4D4F513FD7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BCC135-3159-4474-B3F3-669C82989DAD}">
      <dgm:prSet/>
      <dgm:spPr/>
      <dgm:t>
        <a:bodyPr/>
        <a:lstStyle/>
        <a:p>
          <a:r>
            <a:rPr lang="en-US"/>
            <a:t>A version of international law existed for thousands of years.</a:t>
          </a:r>
        </a:p>
      </dgm:t>
    </dgm:pt>
    <dgm:pt modelId="{848C35C8-9E30-49D2-8C77-CDAEED78CA71}" type="parTrans" cxnId="{9B126E07-4804-41A9-8A8F-32A6A7D2ED7D}">
      <dgm:prSet/>
      <dgm:spPr/>
      <dgm:t>
        <a:bodyPr/>
        <a:lstStyle/>
        <a:p>
          <a:endParaRPr lang="en-US"/>
        </a:p>
      </dgm:t>
    </dgm:pt>
    <dgm:pt modelId="{2ACE61D9-58E4-4978-B623-ADFF5FC38D88}" type="sibTrans" cxnId="{9B126E07-4804-41A9-8A8F-32A6A7D2ED7D}">
      <dgm:prSet/>
      <dgm:spPr/>
      <dgm:t>
        <a:bodyPr/>
        <a:lstStyle/>
        <a:p>
          <a:endParaRPr lang="en-US"/>
        </a:p>
      </dgm:t>
    </dgm:pt>
    <dgm:pt modelId="{898BB00F-CCD5-494A-B8DE-50DC27937B86}">
      <dgm:prSet/>
      <dgm:spPr/>
      <dgm:t>
        <a:bodyPr/>
        <a:lstStyle/>
        <a:p>
          <a:r>
            <a:rPr lang="en-US"/>
            <a:t>Mesopotamia, Greece, China and India formulated rules to govern relations between members of their own system.</a:t>
          </a:r>
        </a:p>
      </dgm:t>
    </dgm:pt>
    <dgm:pt modelId="{643982AB-6994-4938-88DD-EB965FCC8A0B}" type="parTrans" cxnId="{D3FBC736-7BED-4FA6-ACFE-0966764C5D32}">
      <dgm:prSet/>
      <dgm:spPr/>
      <dgm:t>
        <a:bodyPr/>
        <a:lstStyle/>
        <a:p>
          <a:endParaRPr lang="en-US"/>
        </a:p>
      </dgm:t>
    </dgm:pt>
    <dgm:pt modelId="{39BC8C2D-BA6C-4B15-9C26-30527BEB63A6}" type="sibTrans" cxnId="{D3FBC736-7BED-4FA6-ACFE-0966764C5D32}">
      <dgm:prSet/>
      <dgm:spPr/>
      <dgm:t>
        <a:bodyPr/>
        <a:lstStyle/>
        <a:p>
          <a:endParaRPr lang="en-US"/>
        </a:p>
      </dgm:t>
    </dgm:pt>
    <dgm:pt modelId="{B2402BFE-0415-4837-BDB8-CF5D02F6421F}">
      <dgm:prSet/>
      <dgm:spPr/>
      <dgm:t>
        <a:bodyPr/>
        <a:lstStyle/>
        <a:p>
          <a:r>
            <a:rPr lang="en-US" dirty="0"/>
            <a:t>These law included: </a:t>
          </a:r>
          <a:r>
            <a:rPr lang="en-US" b="1" dirty="0"/>
            <a:t>provision for the treatment of diplomats</a:t>
          </a:r>
          <a:r>
            <a:rPr lang="en-US" dirty="0"/>
            <a:t>, </a:t>
          </a:r>
          <a:r>
            <a:rPr lang="en-US" i="1" dirty="0"/>
            <a:t>making of enforcement of treaties</a:t>
          </a:r>
          <a:r>
            <a:rPr lang="en-US" dirty="0"/>
            <a:t> and </a:t>
          </a:r>
          <a:r>
            <a:rPr lang="en-US" u="sng" dirty="0"/>
            <a:t>principles governing declaration and conduct of War  </a:t>
          </a:r>
          <a:r>
            <a:rPr lang="en-US" u="sng" dirty="0">
              <a:highlight>
                <a:srgbClr val="FF0000"/>
              </a:highlight>
            </a:rPr>
            <a:t>( Remember the scene Mahabharata/ Ramayana)</a:t>
          </a:r>
          <a:endParaRPr lang="en-US" dirty="0">
            <a:highlight>
              <a:srgbClr val="FF0000"/>
            </a:highlight>
          </a:endParaRPr>
        </a:p>
      </dgm:t>
    </dgm:pt>
    <dgm:pt modelId="{39E59154-E0B8-487C-A752-130B391D4883}" type="parTrans" cxnId="{E89DF352-59A1-4F40-9E0D-AF23F2503A03}">
      <dgm:prSet/>
      <dgm:spPr/>
      <dgm:t>
        <a:bodyPr/>
        <a:lstStyle/>
        <a:p>
          <a:endParaRPr lang="en-US"/>
        </a:p>
      </dgm:t>
    </dgm:pt>
    <dgm:pt modelId="{FA3E6EDA-28B9-4918-AB4B-F3E390DB5879}" type="sibTrans" cxnId="{E89DF352-59A1-4F40-9E0D-AF23F2503A03}">
      <dgm:prSet/>
      <dgm:spPr/>
      <dgm:t>
        <a:bodyPr/>
        <a:lstStyle/>
        <a:p>
          <a:endParaRPr lang="en-US"/>
        </a:p>
      </dgm:t>
    </dgm:pt>
    <dgm:pt modelId="{97FDFFE5-26AB-4995-BBD9-2E7320754E3B}" type="pres">
      <dgm:prSet presAssocID="{DC31848A-1557-4742-9E9F-4D4F513FD714}" presName="linear" presStyleCnt="0">
        <dgm:presLayoutVars>
          <dgm:animLvl val="lvl"/>
          <dgm:resizeHandles val="exact"/>
        </dgm:presLayoutVars>
      </dgm:prSet>
      <dgm:spPr/>
    </dgm:pt>
    <dgm:pt modelId="{4F703809-E172-4CC7-8ECE-91E8CAFFBD1D}" type="pres">
      <dgm:prSet presAssocID="{0FBCC135-3159-4474-B3F3-669C82989D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CE898B-20F1-45F6-8BD4-7D406CB60EB4}" type="pres">
      <dgm:prSet presAssocID="{2ACE61D9-58E4-4978-B623-ADFF5FC38D88}" presName="spacer" presStyleCnt="0"/>
      <dgm:spPr/>
    </dgm:pt>
    <dgm:pt modelId="{E66A898F-57F5-4B74-BD75-85A2FBB4C8C2}" type="pres">
      <dgm:prSet presAssocID="{898BB00F-CCD5-494A-B8DE-50DC27937B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53A035-BFBC-440A-A85A-81180638B6A8}" type="pres">
      <dgm:prSet presAssocID="{39BC8C2D-BA6C-4B15-9C26-30527BEB63A6}" presName="spacer" presStyleCnt="0"/>
      <dgm:spPr/>
    </dgm:pt>
    <dgm:pt modelId="{4AE80685-0C22-4D2E-AAB7-BA5EB88FED76}" type="pres">
      <dgm:prSet presAssocID="{B2402BFE-0415-4837-BDB8-CF5D02F6421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126E07-4804-41A9-8A8F-32A6A7D2ED7D}" srcId="{DC31848A-1557-4742-9E9F-4D4F513FD714}" destId="{0FBCC135-3159-4474-B3F3-669C82989DAD}" srcOrd="0" destOrd="0" parTransId="{848C35C8-9E30-49D2-8C77-CDAEED78CA71}" sibTransId="{2ACE61D9-58E4-4978-B623-ADFF5FC38D88}"/>
    <dgm:cxn modelId="{DC73F231-F54F-4C1F-91FA-062FC1156D2B}" type="presOf" srcId="{B2402BFE-0415-4837-BDB8-CF5D02F6421F}" destId="{4AE80685-0C22-4D2E-AAB7-BA5EB88FED76}" srcOrd="0" destOrd="0" presId="urn:microsoft.com/office/officeart/2005/8/layout/vList2"/>
    <dgm:cxn modelId="{D3FBC736-7BED-4FA6-ACFE-0966764C5D32}" srcId="{DC31848A-1557-4742-9E9F-4D4F513FD714}" destId="{898BB00F-CCD5-494A-B8DE-50DC27937B86}" srcOrd="1" destOrd="0" parTransId="{643982AB-6994-4938-88DD-EB965FCC8A0B}" sibTransId="{39BC8C2D-BA6C-4B15-9C26-30527BEB63A6}"/>
    <dgm:cxn modelId="{439E0445-A817-484B-8C6F-64F5D1A0CA96}" type="presOf" srcId="{898BB00F-CCD5-494A-B8DE-50DC27937B86}" destId="{E66A898F-57F5-4B74-BD75-85A2FBB4C8C2}" srcOrd="0" destOrd="0" presId="urn:microsoft.com/office/officeart/2005/8/layout/vList2"/>
    <dgm:cxn modelId="{E89DF352-59A1-4F40-9E0D-AF23F2503A03}" srcId="{DC31848A-1557-4742-9E9F-4D4F513FD714}" destId="{B2402BFE-0415-4837-BDB8-CF5D02F6421F}" srcOrd="2" destOrd="0" parTransId="{39E59154-E0B8-487C-A752-130B391D4883}" sibTransId="{FA3E6EDA-28B9-4918-AB4B-F3E390DB5879}"/>
    <dgm:cxn modelId="{5CA9E884-C708-4230-B678-CD6A222A0CBC}" type="presOf" srcId="{DC31848A-1557-4742-9E9F-4D4F513FD714}" destId="{97FDFFE5-26AB-4995-BBD9-2E7320754E3B}" srcOrd="0" destOrd="0" presId="urn:microsoft.com/office/officeart/2005/8/layout/vList2"/>
    <dgm:cxn modelId="{5299E6DC-E3F6-4AB7-8EBE-0A270BBEDA5B}" type="presOf" srcId="{0FBCC135-3159-4474-B3F3-669C82989DAD}" destId="{4F703809-E172-4CC7-8ECE-91E8CAFFBD1D}" srcOrd="0" destOrd="0" presId="urn:microsoft.com/office/officeart/2005/8/layout/vList2"/>
    <dgm:cxn modelId="{159A3369-A4A2-4345-B937-AB4E1A239BE5}" type="presParOf" srcId="{97FDFFE5-26AB-4995-BBD9-2E7320754E3B}" destId="{4F703809-E172-4CC7-8ECE-91E8CAFFBD1D}" srcOrd="0" destOrd="0" presId="urn:microsoft.com/office/officeart/2005/8/layout/vList2"/>
    <dgm:cxn modelId="{B654904D-ED9E-40ED-A179-C11C57D9CC5B}" type="presParOf" srcId="{97FDFFE5-26AB-4995-BBD9-2E7320754E3B}" destId="{00CE898B-20F1-45F6-8BD4-7D406CB60EB4}" srcOrd="1" destOrd="0" presId="urn:microsoft.com/office/officeart/2005/8/layout/vList2"/>
    <dgm:cxn modelId="{766F50A6-FD5F-453A-B91F-D7054C2C9BB2}" type="presParOf" srcId="{97FDFFE5-26AB-4995-BBD9-2E7320754E3B}" destId="{E66A898F-57F5-4B74-BD75-85A2FBB4C8C2}" srcOrd="2" destOrd="0" presId="urn:microsoft.com/office/officeart/2005/8/layout/vList2"/>
    <dgm:cxn modelId="{0C28D806-E760-4DFF-9BB1-5975D471F479}" type="presParOf" srcId="{97FDFFE5-26AB-4995-BBD9-2E7320754E3B}" destId="{2E53A035-BFBC-440A-A85A-81180638B6A8}" srcOrd="3" destOrd="0" presId="urn:microsoft.com/office/officeart/2005/8/layout/vList2"/>
    <dgm:cxn modelId="{EB77B496-97BC-4BDC-843A-AFBB9332DEFC}" type="presParOf" srcId="{97FDFFE5-26AB-4995-BBD9-2E7320754E3B}" destId="{4AE80685-0C22-4D2E-AAB7-BA5EB88FED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A343CD-E4BF-406F-AC9F-65561C76AAE5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601F04-4682-4832-A17C-9118425606B4}">
      <dgm:prSet/>
      <dgm:spPr/>
      <dgm:t>
        <a:bodyPr/>
        <a:lstStyle/>
        <a:p>
          <a:r>
            <a:rPr lang="en-US"/>
            <a:t>Powerful states ignore IL</a:t>
          </a:r>
        </a:p>
      </dgm:t>
    </dgm:pt>
    <dgm:pt modelId="{D1011606-BEEE-4F02-926F-F9B88B19FE82}" type="parTrans" cxnId="{E39BE878-3235-4431-8C6A-5E90280D43D9}">
      <dgm:prSet/>
      <dgm:spPr/>
      <dgm:t>
        <a:bodyPr/>
        <a:lstStyle/>
        <a:p>
          <a:endParaRPr lang="en-US"/>
        </a:p>
      </dgm:t>
    </dgm:pt>
    <dgm:pt modelId="{0BA5591F-BA92-4E5F-8EE0-87A96EC51032}" type="sibTrans" cxnId="{E39BE878-3235-4431-8C6A-5E90280D43D9}">
      <dgm:prSet/>
      <dgm:spPr/>
      <dgm:t>
        <a:bodyPr/>
        <a:lstStyle/>
        <a:p>
          <a:endParaRPr lang="en-US"/>
        </a:p>
      </dgm:t>
    </dgm:pt>
    <dgm:pt modelId="{193B66B1-5BF7-4EEF-9985-647AAEA19287}">
      <dgm:prSet/>
      <dgm:spPr/>
      <dgm:t>
        <a:bodyPr/>
        <a:lstStyle/>
        <a:p>
          <a:r>
            <a:rPr lang="en-US" dirty="0"/>
            <a:t>But they needed when they faced turmoil and war. </a:t>
          </a:r>
          <a:r>
            <a:rPr lang="en-US" dirty="0">
              <a:highlight>
                <a:srgbClr val="FFFF00"/>
              </a:highlight>
            </a:rPr>
            <a:t>(Example Piracy around SLOCS)</a:t>
          </a:r>
        </a:p>
      </dgm:t>
    </dgm:pt>
    <dgm:pt modelId="{E57821EF-8257-4776-8174-EEFD2118D66C}" type="parTrans" cxnId="{D5FD5845-A750-4626-B2D5-A654A7D064CA}">
      <dgm:prSet/>
      <dgm:spPr/>
      <dgm:t>
        <a:bodyPr/>
        <a:lstStyle/>
        <a:p>
          <a:endParaRPr lang="en-US"/>
        </a:p>
      </dgm:t>
    </dgm:pt>
    <dgm:pt modelId="{5B9DF96A-66B3-4273-AA77-5136CAEF0CFA}" type="sibTrans" cxnId="{D5FD5845-A750-4626-B2D5-A654A7D064CA}">
      <dgm:prSet/>
      <dgm:spPr/>
      <dgm:t>
        <a:bodyPr/>
        <a:lstStyle/>
        <a:p>
          <a:endParaRPr lang="en-US"/>
        </a:p>
      </dgm:t>
    </dgm:pt>
    <dgm:pt modelId="{E4F1F5AE-B071-45E7-BBD0-DF50773A2125}">
      <dgm:prSet/>
      <dgm:spPr/>
      <dgm:t>
        <a:bodyPr/>
        <a:lstStyle/>
        <a:p>
          <a:r>
            <a:rPr lang="en-US" dirty="0"/>
            <a:t>Thus after each and every big turmoil or war new laws were made/amended.</a:t>
          </a:r>
        </a:p>
      </dgm:t>
    </dgm:pt>
    <dgm:pt modelId="{A3088875-B5CE-41CC-A474-1997641AC969}" type="parTrans" cxnId="{68B58C37-9BB5-49BB-89DB-A10F441BA6A9}">
      <dgm:prSet/>
      <dgm:spPr/>
      <dgm:t>
        <a:bodyPr/>
        <a:lstStyle/>
        <a:p>
          <a:endParaRPr lang="en-US"/>
        </a:p>
      </dgm:t>
    </dgm:pt>
    <dgm:pt modelId="{A76C5845-7434-453A-96CF-87B5A5F27E5C}" type="sibTrans" cxnId="{68B58C37-9BB5-49BB-89DB-A10F441BA6A9}">
      <dgm:prSet/>
      <dgm:spPr/>
      <dgm:t>
        <a:bodyPr/>
        <a:lstStyle/>
        <a:p>
          <a:endParaRPr lang="en-US"/>
        </a:p>
      </dgm:t>
    </dgm:pt>
    <dgm:pt modelId="{36965E77-C6BF-469D-9BE8-A198E10D4897}">
      <dgm:prSet/>
      <dgm:spPr/>
      <dgm:t>
        <a:bodyPr/>
        <a:lstStyle/>
        <a:p>
          <a:r>
            <a:rPr lang="en-US"/>
            <a:t>1. The Thirty Years war in Europe (1618-1648)</a:t>
          </a:r>
        </a:p>
      </dgm:t>
    </dgm:pt>
    <dgm:pt modelId="{CE501F12-4425-4E78-AEB4-6E52D0E4CD8C}" type="parTrans" cxnId="{4C77297B-902B-4113-9979-D361A1C85D35}">
      <dgm:prSet/>
      <dgm:spPr/>
      <dgm:t>
        <a:bodyPr/>
        <a:lstStyle/>
        <a:p>
          <a:endParaRPr lang="en-US"/>
        </a:p>
      </dgm:t>
    </dgm:pt>
    <dgm:pt modelId="{D90681B1-C3A2-45BF-8021-1317F6BDA16D}" type="sibTrans" cxnId="{4C77297B-902B-4113-9979-D361A1C85D35}">
      <dgm:prSet/>
      <dgm:spPr/>
      <dgm:t>
        <a:bodyPr/>
        <a:lstStyle/>
        <a:p>
          <a:endParaRPr lang="en-US"/>
        </a:p>
      </dgm:t>
    </dgm:pt>
    <dgm:pt modelId="{B3D8808C-AB3E-43C2-BB4A-C5C08606190C}">
      <dgm:prSet/>
      <dgm:spPr/>
      <dgm:t>
        <a:bodyPr/>
        <a:lstStyle/>
        <a:p>
          <a:r>
            <a:rPr lang="en-US" dirty="0"/>
            <a:t>2. European powers’ wars over Colonial expansion in Africa and Asia (1880s onwards)</a:t>
          </a:r>
        </a:p>
      </dgm:t>
    </dgm:pt>
    <dgm:pt modelId="{88766097-4D44-4942-B46C-7DF7D15F9B9F}" type="parTrans" cxnId="{E0AAD108-9591-4D77-B928-AAB022835161}">
      <dgm:prSet/>
      <dgm:spPr/>
      <dgm:t>
        <a:bodyPr/>
        <a:lstStyle/>
        <a:p>
          <a:endParaRPr lang="en-US"/>
        </a:p>
      </dgm:t>
    </dgm:pt>
    <dgm:pt modelId="{A24C1AD0-3A54-4390-B6DD-14E58C2C466E}" type="sibTrans" cxnId="{E0AAD108-9591-4D77-B928-AAB022835161}">
      <dgm:prSet/>
      <dgm:spPr/>
      <dgm:t>
        <a:bodyPr/>
        <a:lstStyle/>
        <a:p>
          <a:endParaRPr lang="en-US"/>
        </a:p>
      </dgm:t>
    </dgm:pt>
    <dgm:pt modelId="{2C638FC3-370F-4A80-9AE6-DB74C34DD70C}">
      <dgm:prSet/>
      <dgm:spPr/>
      <dgm:t>
        <a:bodyPr/>
        <a:lstStyle/>
        <a:p>
          <a:r>
            <a:rPr lang="en-US"/>
            <a:t>3. World War I ( 1914-1918)</a:t>
          </a:r>
        </a:p>
      </dgm:t>
    </dgm:pt>
    <dgm:pt modelId="{02C4028F-3CFE-47B5-BC5A-2E77AA49B5A3}" type="parTrans" cxnId="{20770054-E83A-4C5B-B1E9-858A3DE7251E}">
      <dgm:prSet/>
      <dgm:spPr/>
      <dgm:t>
        <a:bodyPr/>
        <a:lstStyle/>
        <a:p>
          <a:endParaRPr lang="en-US"/>
        </a:p>
      </dgm:t>
    </dgm:pt>
    <dgm:pt modelId="{30ECD132-BEA6-4274-AC5A-05FF9DEDB011}" type="sibTrans" cxnId="{20770054-E83A-4C5B-B1E9-858A3DE7251E}">
      <dgm:prSet/>
      <dgm:spPr/>
      <dgm:t>
        <a:bodyPr/>
        <a:lstStyle/>
        <a:p>
          <a:endParaRPr lang="en-US"/>
        </a:p>
      </dgm:t>
    </dgm:pt>
    <dgm:pt modelId="{2E05DE60-6BA2-4D3E-847E-2DD5833C00E8}">
      <dgm:prSet/>
      <dgm:spPr/>
      <dgm:t>
        <a:bodyPr/>
        <a:lstStyle/>
        <a:p>
          <a:r>
            <a:rPr lang="en-US"/>
            <a:t>4. World War II ( 1939-1945)</a:t>
          </a:r>
        </a:p>
      </dgm:t>
    </dgm:pt>
    <dgm:pt modelId="{517CD49E-9E9D-40DD-B7BF-AA8257AAACFD}" type="parTrans" cxnId="{51D50E47-3D4A-4BAE-B4D8-0640829B9E39}">
      <dgm:prSet/>
      <dgm:spPr/>
      <dgm:t>
        <a:bodyPr/>
        <a:lstStyle/>
        <a:p>
          <a:endParaRPr lang="en-US"/>
        </a:p>
      </dgm:t>
    </dgm:pt>
    <dgm:pt modelId="{6B00E9B1-9EF9-4DF2-A9BC-E41A99B64502}" type="sibTrans" cxnId="{51D50E47-3D4A-4BAE-B4D8-0640829B9E39}">
      <dgm:prSet/>
      <dgm:spPr/>
      <dgm:t>
        <a:bodyPr/>
        <a:lstStyle/>
        <a:p>
          <a:endParaRPr lang="en-US"/>
        </a:p>
      </dgm:t>
    </dgm:pt>
    <dgm:pt modelId="{C4F4A77E-257A-4F5B-9E88-8FC669CB2511}" type="pres">
      <dgm:prSet presAssocID="{C9A343CD-E4BF-406F-AC9F-65561C76AAE5}" presName="vert0" presStyleCnt="0">
        <dgm:presLayoutVars>
          <dgm:dir/>
          <dgm:animOne val="branch"/>
          <dgm:animLvl val="lvl"/>
        </dgm:presLayoutVars>
      </dgm:prSet>
      <dgm:spPr/>
    </dgm:pt>
    <dgm:pt modelId="{56E8917C-3FCD-4772-9D6B-242B18DE9EEE}" type="pres">
      <dgm:prSet presAssocID="{76601F04-4682-4832-A17C-9118425606B4}" presName="thickLine" presStyleLbl="alignNode1" presStyleIdx="0" presStyleCnt="7"/>
      <dgm:spPr/>
    </dgm:pt>
    <dgm:pt modelId="{3303D9DC-F6CE-44F6-B7CA-8AE51E5F3E3C}" type="pres">
      <dgm:prSet presAssocID="{76601F04-4682-4832-A17C-9118425606B4}" presName="horz1" presStyleCnt="0"/>
      <dgm:spPr/>
    </dgm:pt>
    <dgm:pt modelId="{2BE1F413-EC46-4854-9A2B-AD3CA7E26214}" type="pres">
      <dgm:prSet presAssocID="{76601F04-4682-4832-A17C-9118425606B4}" presName="tx1" presStyleLbl="revTx" presStyleIdx="0" presStyleCnt="7"/>
      <dgm:spPr/>
    </dgm:pt>
    <dgm:pt modelId="{DDE8930D-5BDA-40B8-AFBF-F8DDAFF27EBE}" type="pres">
      <dgm:prSet presAssocID="{76601F04-4682-4832-A17C-9118425606B4}" presName="vert1" presStyleCnt="0"/>
      <dgm:spPr/>
    </dgm:pt>
    <dgm:pt modelId="{A9D55008-6042-4124-9679-F0E6248BA1C5}" type="pres">
      <dgm:prSet presAssocID="{193B66B1-5BF7-4EEF-9985-647AAEA19287}" presName="thickLine" presStyleLbl="alignNode1" presStyleIdx="1" presStyleCnt="7"/>
      <dgm:spPr/>
    </dgm:pt>
    <dgm:pt modelId="{47E6B870-2913-4002-BAD0-D8BF5857DE53}" type="pres">
      <dgm:prSet presAssocID="{193B66B1-5BF7-4EEF-9985-647AAEA19287}" presName="horz1" presStyleCnt="0"/>
      <dgm:spPr/>
    </dgm:pt>
    <dgm:pt modelId="{2AE92C01-436F-4BC0-8609-60BCC33CE017}" type="pres">
      <dgm:prSet presAssocID="{193B66B1-5BF7-4EEF-9985-647AAEA19287}" presName="tx1" presStyleLbl="revTx" presStyleIdx="1" presStyleCnt="7"/>
      <dgm:spPr/>
    </dgm:pt>
    <dgm:pt modelId="{7E79AE70-1C91-4268-9523-86DEBD67AE82}" type="pres">
      <dgm:prSet presAssocID="{193B66B1-5BF7-4EEF-9985-647AAEA19287}" presName="vert1" presStyleCnt="0"/>
      <dgm:spPr/>
    </dgm:pt>
    <dgm:pt modelId="{80CEE5F2-8A55-42E4-91AA-FDFEF696F7E0}" type="pres">
      <dgm:prSet presAssocID="{E4F1F5AE-B071-45E7-BBD0-DF50773A2125}" presName="thickLine" presStyleLbl="alignNode1" presStyleIdx="2" presStyleCnt="7"/>
      <dgm:spPr/>
    </dgm:pt>
    <dgm:pt modelId="{8CC49574-B1A7-4369-A882-7FC4B90F516C}" type="pres">
      <dgm:prSet presAssocID="{E4F1F5AE-B071-45E7-BBD0-DF50773A2125}" presName="horz1" presStyleCnt="0"/>
      <dgm:spPr/>
    </dgm:pt>
    <dgm:pt modelId="{91FA753A-8D40-4BF0-9AE1-6DC7383116B1}" type="pres">
      <dgm:prSet presAssocID="{E4F1F5AE-B071-45E7-BBD0-DF50773A2125}" presName="tx1" presStyleLbl="revTx" presStyleIdx="2" presStyleCnt="7"/>
      <dgm:spPr/>
    </dgm:pt>
    <dgm:pt modelId="{58703146-80E5-40E7-8960-6CA4B031DA30}" type="pres">
      <dgm:prSet presAssocID="{E4F1F5AE-B071-45E7-BBD0-DF50773A2125}" presName="vert1" presStyleCnt="0"/>
      <dgm:spPr/>
    </dgm:pt>
    <dgm:pt modelId="{7B964B57-9AF5-43CA-9D4D-45F8D6A8CBC6}" type="pres">
      <dgm:prSet presAssocID="{36965E77-C6BF-469D-9BE8-A198E10D4897}" presName="thickLine" presStyleLbl="alignNode1" presStyleIdx="3" presStyleCnt="7"/>
      <dgm:spPr/>
    </dgm:pt>
    <dgm:pt modelId="{8C250723-ADA7-4D8B-B4A9-745A063F080A}" type="pres">
      <dgm:prSet presAssocID="{36965E77-C6BF-469D-9BE8-A198E10D4897}" presName="horz1" presStyleCnt="0"/>
      <dgm:spPr/>
    </dgm:pt>
    <dgm:pt modelId="{996F813C-350E-47C8-A788-58F7DF2FB567}" type="pres">
      <dgm:prSet presAssocID="{36965E77-C6BF-469D-9BE8-A198E10D4897}" presName="tx1" presStyleLbl="revTx" presStyleIdx="3" presStyleCnt="7"/>
      <dgm:spPr/>
    </dgm:pt>
    <dgm:pt modelId="{88385C87-35EA-418E-8D6F-84660227CEE8}" type="pres">
      <dgm:prSet presAssocID="{36965E77-C6BF-469D-9BE8-A198E10D4897}" presName="vert1" presStyleCnt="0"/>
      <dgm:spPr/>
    </dgm:pt>
    <dgm:pt modelId="{34AE3402-C84E-4B2F-BB9C-22CB50F4D31E}" type="pres">
      <dgm:prSet presAssocID="{B3D8808C-AB3E-43C2-BB4A-C5C08606190C}" presName="thickLine" presStyleLbl="alignNode1" presStyleIdx="4" presStyleCnt="7"/>
      <dgm:spPr/>
    </dgm:pt>
    <dgm:pt modelId="{61B18BCA-BCE7-4FC9-A264-CDE5D8E03659}" type="pres">
      <dgm:prSet presAssocID="{B3D8808C-AB3E-43C2-BB4A-C5C08606190C}" presName="horz1" presStyleCnt="0"/>
      <dgm:spPr/>
    </dgm:pt>
    <dgm:pt modelId="{4DB94AAE-C13E-4821-86DE-11847DD098E3}" type="pres">
      <dgm:prSet presAssocID="{B3D8808C-AB3E-43C2-BB4A-C5C08606190C}" presName="tx1" presStyleLbl="revTx" presStyleIdx="4" presStyleCnt="7"/>
      <dgm:spPr/>
    </dgm:pt>
    <dgm:pt modelId="{CEC992B7-582C-4069-8108-4072BE53255F}" type="pres">
      <dgm:prSet presAssocID="{B3D8808C-AB3E-43C2-BB4A-C5C08606190C}" presName="vert1" presStyleCnt="0"/>
      <dgm:spPr/>
    </dgm:pt>
    <dgm:pt modelId="{5B36D597-A3E9-4E71-B5E6-551127D1E6C2}" type="pres">
      <dgm:prSet presAssocID="{2C638FC3-370F-4A80-9AE6-DB74C34DD70C}" presName="thickLine" presStyleLbl="alignNode1" presStyleIdx="5" presStyleCnt="7"/>
      <dgm:spPr/>
    </dgm:pt>
    <dgm:pt modelId="{3AADF9E0-F0DB-4DB8-A283-9F55C4FD7796}" type="pres">
      <dgm:prSet presAssocID="{2C638FC3-370F-4A80-9AE6-DB74C34DD70C}" presName="horz1" presStyleCnt="0"/>
      <dgm:spPr/>
    </dgm:pt>
    <dgm:pt modelId="{01D92C62-2C83-4F0A-AD7B-7CB364D799B1}" type="pres">
      <dgm:prSet presAssocID="{2C638FC3-370F-4A80-9AE6-DB74C34DD70C}" presName="tx1" presStyleLbl="revTx" presStyleIdx="5" presStyleCnt="7"/>
      <dgm:spPr/>
    </dgm:pt>
    <dgm:pt modelId="{00BE707A-2EAD-4470-A79F-0E023A9C8705}" type="pres">
      <dgm:prSet presAssocID="{2C638FC3-370F-4A80-9AE6-DB74C34DD70C}" presName="vert1" presStyleCnt="0"/>
      <dgm:spPr/>
    </dgm:pt>
    <dgm:pt modelId="{30258F46-35D9-410A-B75A-295BA6E7C0ED}" type="pres">
      <dgm:prSet presAssocID="{2E05DE60-6BA2-4D3E-847E-2DD5833C00E8}" presName="thickLine" presStyleLbl="alignNode1" presStyleIdx="6" presStyleCnt="7"/>
      <dgm:spPr/>
    </dgm:pt>
    <dgm:pt modelId="{17537DA4-468B-43E9-B16B-F142F2F1390E}" type="pres">
      <dgm:prSet presAssocID="{2E05DE60-6BA2-4D3E-847E-2DD5833C00E8}" presName="horz1" presStyleCnt="0"/>
      <dgm:spPr/>
    </dgm:pt>
    <dgm:pt modelId="{901791C7-4681-42C4-99B9-7F4D8474BD7D}" type="pres">
      <dgm:prSet presAssocID="{2E05DE60-6BA2-4D3E-847E-2DD5833C00E8}" presName="tx1" presStyleLbl="revTx" presStyleIdx="6" presStyleCnt="7"/>
      <dgm:spPr/>
    </dgm:pt>
    <dgm:pt modelId="{B1D008A3-762B-44A8-A341-BECFB7636753}" type="pres">
      <dgm:prSet presAssocID="{2E05DE60-6BA2-4D3E-847E-2DD5833C00E8}" presName="vert1" presStyleCnt="0"/>
      <dgm:spPr/>
    </dgm:pt>
  </dgm:ptLst>
  <dgm:cxnLst>
    <dgm:cxn modelId="{E0AAD108-9591-4D77-B928-AAB022835161}" srcId="{C9A343CD-E4BF-406F-AC9F-65561C76AAE5}" destId="{B3D8808C-AB3E-43C2-BB4A-C5C08606190C}" srcOrd="4" destOrd="0" parTransId="{88766097-4D44-4942-B46C-7DF7D15F9B9F}" sibTransId="{A24C1AD0-3A54-4390-B6DD-14E58C2C466E}"/>
    <dgm:cxn modelId="{7D995A21-AA3F-468A-8CAC-0397C6A2D030}" type="presOf" srcId="{B3D8808C-AB3E-43C2-BB4A-C5C08606190C}" destId="{4DB94AAE-C13E-4821-86DE-11847DD098E3}" srcOrd="0" destOrd="0" presId="urn:microsoft.com/office/officeart/2008/layout/LinedList"/>
    <dgm:cxn modelId="{3953D723-17E5-4831-97F3-A8CA88DD0E37}" type="presOf" srcId="{193B66B1-5BF7-4EEF-9985-647AAEA19287}" destId="{2AE92C01-436F-4BC0-8609-60BCC33CE017}" srcOrd="0" destOrd="0" presId="urn:microsoft.com/office/officeart/2008/layout/LinedList"/>
    <dgm:cxn modelId="{68B58C37-9BB5-49BB-89DB-A10F441BA6A9}" srcId="{C9A343CD-E4BF-406F-AC9F-65561C76AAE5}" destId="{E4F1F5AE-B071-45E7-BBD0-DF50773A2125}" srcOrd="2" destOrd="0" parTransId="{A3088875-B5CE-41CC-A474-1997641AC969}" sibTransId="{A76C5845-7434-453A-96CF-87B5A5F27E5C}"/>
    <dgm:cxn modelId="{D5FD5845-A750-4626-B2D5-A654A7D064CA}" srcId="{C9A343CD-E4BF-406F-AC9F-65561C76AAE5}" destId="{193B66B1-5BF7-4EEF-9985-647AAEA19287}" srcOrd="1" destOrd="0" parTransId="{E57821EF-8257-4776-8174-EEFD2118D66C}" sibTransId="{5B9DF96A-66B3-4273-AA77-5136CAEF0CFA}"/>
    <dgm:cxn modelId="{51D50E47-3D4A-4BAE-B4D8-0640829B9E39}" srcId="{C9A343CD-E4BF-406F-AC9F-65561C76AAE5}" destId="{2E05DE60-6BA2-4D3E-847E-2DD5833C00E8}" srcOrd="6" destOrd="0" parTransId="{517CD49E-9E9D-40DD-B7BF-AA8257AAACFD}" sibTransId="{6B00E9B1-9EF9-4DF2-A9BC-E41A99B64502}"/>
    <dgm:cxn modelId="{80E3D269-A748-479E-8791-2E7F68B6C117}" type="presOf" srcId="{E4F1F5AE-B071-45E7-BBD0-DF50773A2125}" destId="{91FA753A-8D40-4BF0-9AE1-6DC7383116B1}" srcOrd="0" destOrd="0" presId="urn:microsoft.com/office/officeart/2008/layout/LinedList"/>
    <dgm:cxn modelId="{B2A9746F-090B-4BDC-B549-DA6EBB07D6F4}" type="presOf" srcId="{2E05DE60-6BA2-4D3E-847E-2DD5833C00E8}" destId="{901791C7-4681-42C4-99B9-7F4D8474BD7D}" srcOrd="0" destOrd="0" presId="urn:microsoft.com/office/officeart/2008/layout/LinedList"/>
    <dgm:cxn modelId="{51118072-C4CA-4360-A83E-7E1B17C2DEBD}" type="presOf" srcId="{C9A343CD-E4BF-406F-AC9F-65561C76AAE5}" destId="{C4F4A77E-257A-4F5B-9E88-8FC669CB2511}" srcOrd="0" destOrd="0" presId="urn:microsoft.com/office/officeart/2008/layout/LinedList"/>
    <dgm:cxn modelId="{20770054-E83A-4C5B-B1E9-858A3DE7251E}" srcId="{C9A343CD-E4BF-406F-AC9F-65561C76AAE5}" destId="{2C638FC3-370F-4A80-9AE6-DB74C34DD70C}" srcOrd="5" destOrd="0" parTransId="{02C4028F-3CFE-47B5-BC5A-2E77AA49B5A3}" sibTransId="{30ECD132-BEA6-4274-AC5A-05FF9DEDB011}"/>
    <dgm:cxn modelId="{E39BE878-3235-4431-8C6A-5E90280D43D9}" srcId="{C9A343CD-E4BF-406F-AC9F-65561C76AAE5}" destId="{76601F04-4682-4832-A17C-9118425606B4}" srcOrd="0" destOrd="0" parTransId="{D1011606-BEEE-4F02-926F-F9B88B19FE82}" sibTransId="{0BA5591F-BA92-4E5F-8EE0-87A96EC51032}"/>
    <dgm:cxn modelId="{4C77297B-902B-4113-9979-D361A1C85D35}" srcId="{C9A343CD-E4BF-406F-AC9F-65561C76AAE5}" destId="{36965E77-C6BF-469D-9BE8-A198E10D4897}" srcOrd="3" destOrd="0" parTransId="{CE501F12-4425-4E78-AEB4-6E52D0E4CD8C}" sibTransId="{D90681B1-C3A2-45BF-8021-1317F6BDA16D}"/>
    <dgm:cxn modelId="{00E94587-8752-4780-B8ED-00525A6A05EF}" type="presOf" srcId="{2C638FC3-370F-4A80-9AE6-DB74C34DD70C}" destId="{01D92C62-2C83-4F0A-AD7B-7CB364D799B1}" srcOrd="0" destOrd="0" presId="urn:microsoft.com/office/officeart/2008/layout/LinedList"/>
    <dgm:cxn modelId="{1F1BCA8A-9EAC-478C-9CE1-197E60200E8D}" type="presOf" srcId="{36965E77-C6BF-469D-9BE8-A198E10D4897}" destId="{996F813C-350E-47C8-A788-58F7DF2FB567}" srcOrd="0" destOrd="0" presId="urn:microsoft.com/office/officeart/2008/layout/LinedList"/>
    <dgm:cxn modelId="{2364FEF2-3CC3-4A62-B05E-7A9AE9B4F2FC}" type="presOf" srcId="{76601F04-4682-4832-A17C-9118425606B4}" destId="{2BE1F413-EC46-4854-9A2B-AD3CA7E26214}" srcOrd="0" destOrd="0" presId="urn:microsoft.com/office/officeart/2008/layout/LinedList"/>
    <dgm:cxn modelId="{8F67F7EA-B698-4373-B962-61587A26B42E}" type="presParOf" srcId="{C4F4A77E-257A-4F5B-9E88-8FC669CB2511}" destId="{56E8917C-3FCD-4772-9D6B-242B18DE9EEE}" srcOrd="0" destOrd="0" presId="urn:microsoft.com/office/officeart/2008/layout/LinedList"/>
    <dgm:cxn modelId="{B1E3D6C1-6D2D-4266-A4B0-5D6998118CA2}" type="presParOf" srcId="{C4F4A77E-257A-4F5B-9E88-8FC669CB2511}" destId="{3303D9DC-F6CE-44F6-B7CA-8AE51E5F3E3C}" srcOrd="1" destOrd="0" presId="urn:microsoft.com/office/officeart/2008/layout/LinedList"/>
    <dgm:cxn modelId="{8F252F71-0075-4121-99B3-6250A4AB7379}" type="presParOf" srcId="{3303D9DC-F6CE-44F6-B7CA-8AE51E5F3E3C}" destId="{2BE1F413-EC46-4854-9A2B-AD3CA7E26214}" srcOrd="0" destOrd="0" presId="urn:microsoft.com/office/officeart/2008/layout/LinedList"/>
    <dgm:cxn modelId="{30B79D61-E133-4311-85A8-E999D31EBE9D}" type="presParOf" srcId="{3303D9DC-F6CE-44F6-B7CA-8AE51E5F3E3C}" destId="{DDE8930D-5BDA-40B8-AFBF-F8DDAFF27EBE}" srcOrd="1" destOrd="0" presId="urn:microsoft.com/office/officeart/2008/layout/LinedList"/>
    <dgm:cxn modelId="{9BDC2806-09A0-416F-8E9F-E17E92C401DB}" type="presParOf" srcId="{C4F4A77E-257A-4F5B-9E88-8FC669CB2511}" destId="{A9D55008-6042-4124-9679-F0E6248BA1C5}" srcOrd="2" destOrd="0" presId="urn:microsoft.com/office/officeart/2008/layout/LinedList"/>
    <dgm:cxn modelId="{C2F470F7-9D36-4DEB-9ECF-59A8C6C61460}" type="presParOf" srcId="{C4F4A77E-257A-4F5B-9E88-8FC669CB2511}" destId="{47E6B870-2913-4002-BAD0-D8BF5857DE53}" srcOrd="3" destOrd="0" presId="urn:microsoft.com/office/officeart/2008/layout/LinedList"/>
    <dgm:cxn modelId="{05DEA1BD-974F-4620-81F7-7E9970554B02}" type="presParOf" srcId="{47E6B870-2913-4002-BAD0-D8BF5857DE53}" destId="{2AE92C01-436F-4BC0-8609-60BCC33CE017}" srcOrd="0" destOrd="0" presId="urn:microsoft.com/office/officeart/2008/layout/LinedList"/>
    <dgm:cxn modelId="{10BE59A9-E6FE-448B-B23E-05840F64A328}" type="presParOf" srcId="{47E6B870-2913-4002-BAD0-D8BF5857DE53}" destId="{7E79AE70-1C91-4268-9523-86DEBD67AE82}" srcOrd="1" destOrd="0" presId="urn:microsoft.com/office/officeart/2008/layout/LinedList"/>
    <dgm:cxn modelId="{72B1E8F1-FB42-451B-9033-838275F03F2C}" type="presParOf" srcId="{C4F4A77E-257A-4F5B-9E88-8FC669CB2511}" destId="{80CEE5F2-8A55-42E4-91AA-FDFEF696F7E0}" srcOrd="4" destOrd="0" presId="urn:microsoft.com/office/officeart/2008/layout/LinedList"/>
    <dgm:cxn modelId="{017227C1-AB61-4620-B2E4-5261C1C0215B}" type="presParOf" srcId="{C4F4A77E-257A-4F5B-9E88-8FC669CB2511}" destId="{8CC49574-B1A7-4369-A882-7FC4B90F516C}" srcOrd="5" destOrd="0" presId="urn:microsoft.com/office/officeart/2008/layout/LinedList"/>
    <dgm:cxn modelId="{C105E7AB-8907-449A-BC26-B256C7F28955}" type="presParOf" srcId="{8CC49574-B1A7-4369-A882-7FC4B90F516C}" destId="{91FA753A-8D40-4BF0-9AE1-6DC7383116B1}" srcOrd="0" destOrd="0" presId="urn:microsoft.com/office/officeart/2008/layout/LinedList"/>
    <dgm:cxn modelId="{F211522F-EAC6-44DA-A74C-D8494036F1B1}" type="presParOf" srcId="{8CC49574-B1A7-4369-A882-7FC4B90F516C}" destId="{58703146-80E5-40E7-8960-6CA4B031DA30}" srcOrd="1" destOrd="0" presId="urn:microsoft.com/office/officeart/2008/layout/LinedList"/>
    <dgm:cxn modelId="{87966BD0-F0C5-4247-BC71-CC70B688F029}" type="presParOf" srcId="{C4F4A77E-257A-4F5B-9E88-8FC669CB2511}" destId="{7B964B57-9AF5-43CA-9D4D-45F8D6A8CBC6}" srcOrd="6" destOrd="0" presId="urn:microsoft.com/office/officeart/2008/layout/LinedList"/>
    <dgm:cxn modelId="{6041B5B1-5215-4423-AD28-76286B4A0C25}" type="presParOf" srcId="{C4F4A77E-257A-4F5B-9E88-8FC669CB2511}" destId="{8C250723-ADA7-4D8B-B4A9-745A063F080A}" srcOrd="7" destOrd="0" presId="urn:microsoft.com/office/officeart/2008/layout/LinedList"/>
    <dgm:cxn modelId="{E0BFE6C9-F0E7-46E0-8E95-5B71C95E05C8}" type="presParOf" srcId="{8C250723-ADA7-4D8B-B4A9-745A063F080A}" destId="{996F813C-350E-47C8-A788-58F7DF2FB567}" srcOrd="0" destOrd="0" presId="urn:microsoft.com/office/officeart/2008/layout/LinedList"/>
    <dgm:cxn modelId="{1A95B04A-31F1-44F1-BF86-B38C1E6C6AD4}" type="presParOf" srcId="{8C250723-ADA7-4D8B-B4A9-745A063F080A}" destId="{88385C87-35EA-418E-8D6F-84660227CEE8}" srcOrd="1" destOrd="0" presId="urn:microsoft.com/office/officeart/2008/layout/LinedList"/>
    <dgm:cxn modelId="{156DC4AC-C9D5-4E69-8960-1810D53A8566}" type="presParOf" srcId="{C4F4A77E-257A-4F5B-9E88-8FC669CB2511}" destId="{34AE3402-C84E-4B2F-BB9C-22CB50F4D31E}" srcOrd="8" destOrd="0" presId="urn:microsoft.com/office/officeart/2008/layout/LinedList"/>
    <dgm:cxn modelId="{0E0982E6-5BD7-4B2B-BA70-D55C52BD1932}" type="presParOf" srcId="{C4F4A77E-257A-4F5B-9E88-8FC669CB2511}" destId="{61B18BCA-BCE7-4FC9-A264-CDE5D8E03659}" srcOrd="9" destOrd="0" presId="urn:microsoft.com/office/officeart/2008/layout/LinedList"/>
    <dgm:cxn modelId="{A3619D4C-4946-4F1A-9C81-F81E8249033A}" type="presParOf" srcId="{61B18BCA-BCE7-4FC9-A264-CDE5D8E03659}" destId="{4DB94AAE-C13E-4821-86DE-11847DD098E3}" srcOrd="0" destOrd="0" presId="urn:microsoft.com/office/officeart/2008/layout/LinedList"/>
    <dgm:cxn modelId="{5F5A1654-4692-45F4-9339-24E56E9C723D}" type="presParOf" srcId="{61B18BCA-BCE7-4FC9-A264-CDE5D8E03659}" destId="{CEC992B7-582C-4069-8108-4072BE53255F}" srcOrd="1" destOrd="0" presId="urn:microsoft.com/office/officeart/2008/layout/LinedList"/>
    <dgm:cxn modelId="{75280002-DB23-452C-AB28-CCDD5D5D2FBB}" type="presParOf" srcId="{C4F4A77E-257A-4F5B-9E88-8FC669CB2511}" destId="{5B36D597-A3E9-4E71-B5E6-551127D1E6C2}" srcOrd="10" destOrd="0" presId="urn:microsoft.com/office/officeart/2008/layout/LinedList"/>
    <dgm:cxn modelId="{CB77C45B-0211-4FAE-BC07-C720CD8E6F6E}" type="presParOf" srcId="{C4F4A77E-257A-4F5B-9E88-8FC669CB2511}" destId="{3AADF9E0-F0DB-4DB8-A283-9F55C4FD7796}" srcOrd="11" destOrd="0" presId="urn:microsoft.com/office/officeart/2008/layout/LinedList"/>
    <dgm:cxn modelId="{98A635DA-9E84-431A-A3FF-45053B48C036}" type="presParOf" srcId="{3AADF9E0-F0DB-4DB8-A283-9F55C4FD7796}" destId="{01D92C62-2C83-4F0A-AD7B-7CB364D799B1}" srcOrd="0" destOrd="0" presId="urn:microsoft.com/office/officeart/2008/layout/LinedList"/>
    <dgm:cxn modelId="{F0679CAF-94F1-46C8-A519-4CC8F896C114}" type="presParOf" srcId="{3AADF9E0-F0DB-4DB8-A283-9F55C4FD7796}" destId="{00BE707A-2EAD-4470-A79F-0E023A9C8705}" srcOrd="1" destOrd="0" presId="urn:microsoft.com/office/officeart/2008/layout/LinedList"/>
    <dgm:cxn modelId="{D983BB08-BB5E-4B4D-A1E9-5708BFED42AC}" type="presParOf" srcId="{C4F4A77E-257A-4F5B-9E88-8FC669CB2511}" destId="{30258F46-35D9-410A-B75A-295BA6E7C0ED}" srcOrd="12" destOrd="0" presId="urn:microsoft.com/office/officeart/2008/layout/LinedList"/>
    <dgm:cxn modelId="{0ED213C5-43EF-4682-87DA-2193E5E53498}" type="presParOf" srcId="{C4F4A77E-257A-4F5B-9E88-8FC669CB2511}" destId="{17537DA4-468B-43E9-B16B-F142F2F1390E}" srcOrd="13" destOrd="0" presId="urn:microsoft.com/office/officeart/2008/layout/LinedList"/>
    <dgm:cxn modelId="{09B8C360-BE6A-43A0-8A3A-E0DEFFFF218A}" type="presParOf" srcId="{17537DA4-468B-43E9-B16B-F142F2F1390E}" destId="{901791C7-4681-42C4-99B9-7F4D8474BD7D}" srcOrd="0" destOrd="0" presId="urn:microsoft.com/office/officeart/2008/layout/LinedList"/>
    <dgm:cxn modelId="{4F40C890-381D-46B0-ACAD-10216C6E231A}" type="presParOf" srcId="{17537DA4-468B-43E9-B16B-F142F2F1390E}" destId="{B1D008A3-762B-44A8-A341-BECFB76367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03809-E172-4CC7-8ECE-91E8CAFFBD1D}">
      <dsp:nvSpPr>
        <dsp:cNvPr id="0" name=""/>
        <dsp:cNvSpPr/>
      </dsp:nvSpPr>
      <dsp:spPr>
        <a:xfrm>
          <a:off x="0" y="434135"/>
          <a:ext cx="6263640" cy="15051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version of international law existed for thousands of years.</a:t>
          </a:r>
        </a:p>
      </dsp:txBody>
      <dsp:txXfrm>
        <a:off x="73475" y="507610"/>
        <a:ext cx="6116690" cy="1358202"/>
      </dsp:txXfrm>
    </dsp:sp>
    <dsp:sp modelId="{E66A898F-57F5-4B74-BD75-85A2FBB4C8C2}">
      <dsp:nvSpPr>
        <dsp:cNvPr id="0" name=""/>
        <dsp:cNvSpPr/>
      </dsp:nvSpPr>
      <dsp:spPr>
        <a:xfrm>
          <a:off x="0" y="1999767"/>
          <a:ext cx="6263640" cy="150515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Mesopotamia, Greece, China and India formulated rules to govern relations between members of their own system.</a:t>
          </a:r>
        </a:p>
      </dsp:txBody>
      <dsp:txXfrm>
        <a:off x="73475" y="2073242"/>
        <a:ext cx="6116690" cy="1358202"/>
      </dsp:txXfrm>
    </dsp:sp>
    <dsp:sp modelId="{4AE80685-0C22-4D2E-AAB7-BA5EB88FED76}">
      <dsp:nvSpPr>
        <dsp:cNvPr id="0" name=""/>
        <dsp:cNvSpPr/>
      </dsp:nvSpPr>
      <dsp:spPr>
        <a:xfrm>
          <a:off x="0" y="3565400"/>
          <a:ext cx="6263640" cy="15051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These law included: </a:t>
          </a:r>
          <a:r>
            <a:rPr lang="en-US" sz="2100" b="1" kern="1200" dirty="0"/>
            <a:t>provision for the treatment of diplomats</a:t>
          </a:r>
          <a:r>
            <a:rPr lang="en-US" sz="2100" kern="1200" dirty="0"/>
            <a:t>, </a:t>
          </a:r>
          <a:r>
            <a:rPr lang="en-US" sz="2100" i="1" kern="1200" dirty="0"/>
            <a:t>making of enforcement of treaties</a:t>
          </a:r>
          <a:r>
            <a:rPr lang="en-US" sz="2100" kern="1200" dirty="0"/>
            <a:t> and </a:t>
          </a:r>
          <a:r>
            <a:rPr lang="en-US" sz="2100" u="sng" kern="1200" dirty="0"/>
            <a:t>principles governing declaration and conduct of War  </a:t>
          </a:r>
          <a:r>
            <a:rPr lang="en-US" sz="2100" u="sng" kern="1200" dirty="0">
              <a:highlight>
                <a:srgbClr val="FF0000"/>
              </a:highlight>
            </a:rPr>
            <a:t>( Remember the scene Mahabharata/ Ramayana)</a:t>
          </a:r>
          <a:endParaRPr lang="en-US" sz="2100" kern="1200" dirty="0">
            <a:highlight>
              <a:srgbClr val="FF0000"/>
            </a:highlight>
          </a:endParaRPr>
        </a:p>
      </dsp:txBody>
      <dsp:txXfrm>
        <a:off x="73475" y="3638875"/>
        <a:ext cx="6116690" cy="1358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8917C-3FCD-4772-9D6B-242B18DE9EEE}">
      <dsp:nvSpPr>
        <dsp:cNvPr id="0" name=""/>
        <dsp:cNvSpPr/>
      </dsp:nvSpPr>
      <dsp:spPr>
        <a:xfrm>
          <a:off x="0" y="531"/>
          <a:ext cx="6505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E1F413-EC46-4854-9A2B-AD3CA7E26214}">
      <dsp:nvSpPr>
        <dsp:cNvPr id="0" name=""/>
        <dsp:cNvSpPr/>
      </dsp:nvSpPr>
      <dsp:spPr>
        <a:xfrm>
          <a:off x="0" y="531"/>
          <a:ext cx="6505575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Powerful states ignore IL</a:t>
          </a:r>
        </a:p>
      </dsp:txBody>
      <dsp:txXfrm>
        <a:off x="0" y="531"/>
        <a:ext cx="6505575" cy="621467"/>
      </dsp:txXfrm>
    </dsp:sp>
    <dsp:sp modelId="{A9D55008-6042-4124-9679-F0E6248BA1C5}">
      <dsp:nvSpPr>
        <dsp:cNvPr id="0" name=""/>
        <dsp:cNvSpPr/>
      </dsp:nvSpPr>
      <dsp:spPr>
        <a:xfrm>
          <a:off x="0" y="621999"/>
          <a:ext cx="6505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E92C01-436F-4BC0-8609-60BCC33CE017}">
      <dsp:nvSpPr>
        <dsp:cNvPr id="0" name=""/>
        <dsp:cNvSpPr/>
      </dsp:nvSpPr>
      <dsp:spPr>
        <a:xfrm>
          <a:off x="0" y="621999"/>
          <a:ext cx="6505575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But they needed when they faced turmoil and war. </a:t>
          </a:r>
          <a:r>
            <a:rPr lang="en-US" sz="1700" kern="1200" dirty="0">
              <a:highlight>
                <a:srgbClr val="FFFF00"/>
              </a:highlight>
            </a:rPr>
            <a:t>(Example Piracy around SLOCS)</a:t>
          </a:r>
        </a:p>
      </dsp:txBody>
      <dsp:txXfrm>
        <a:off x="0" y="621999"/>
        <a:ext cx="6505575" cy="621467"/>
      </dsp:txXfrm>
    </dsp:sp>
    <dsp:sp modelId="{80CEE5F2-8A55-42E4-91AA-FDFEF696F7E0}">
      <dsp:nvSpPr>
        <dsp:cNvPr id="0" name=""/>
        <dsp:cNvSpPr/>
      </dsp:nvSpPr>
      <dsp:spPr>
        <a:xfrm>
          <a:off x="0" y="1243467"/>
          <a:ext cx="6505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FA753A-8D40-4BF0-9AE1-6DC7383116B1}">
      <dsp:nvSpPr>
        <dsp:cNvPr id="0" name=""/>
        <dsp:cNvSpPr/>
      </dsp:nvSpPr>
      <dsp:spPr>
        <a:xfrm>
          <a:off x="0" y="1243467"/>
          <a:ext cx="6505575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Thus after each and every big turmoil or war new laws were made/amended.</a:t>
          </a:r>
        </a:p>
      </dsp:txBody>
      <dsp:txXfrm>
        <a:off x="0" y="1243467"/>
        <a:ext cx="6505575" cy="621467"/>
      </dsp:txXfrm>
    </dsp:sp>
    <dsp:sp modelId="{7B964B57-9AF5-43CA-9D4D-45F8D6A8CBC6}">
      <dsp:nvSpPr>
        <dsp:cNvPr id="0" name=""/>
        <dsp:cNvSpPr/>
      </dsp:nvSpPr>
      <dsp:spPr>
        <a:xfrm>
          <a:off x="0" y="1864935"/>
          <a:ext cx="6505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6F813C-350E-47C8-A788-58F7DF2FB567}">
      <dsp:nvSpPr>
        <dsp:cNvPr id="0" name=""/>
        <dsp:cNvSpPr/>
      </dsp:nvSpPr>
      <dsp:spPr>
        <a:xfrm>
          <a:off x="0" y="1864935"/>
          <a:ext cx="6505575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The Thirty Years war in Europe (1618-1648)</a:t>
          </a:r>
        </a:p>
      </dsp:txBody>
      <dsp:txXfrm>
        <a:off x="0" y="1864935"/>
        <a:ext cx="6505575" cy="621467"/>
      </dsp:txXfrm>
    </dsp:sp>
    <dsp:sp modelId="{34AE3402-C84E-4B2F-BB9C-22CB50F4D31E}">
      <dsp:nvSpPr>
        <dsp:cNvPr id="0" name=""/>
        <dsp:cNvSpPr/>
      </dsp:nvSpPr>
      <dsp:spPr>
        <a:xfrm>
          <a:off x="0" y="2486402"/>
          <a:ext cx="6505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B94AAE-C13E-4821-86DE-11847DD098E3}">
      <dsp:nvSpPr>
        <dsp:cNvPr id="0" name=""/>
        <dsp:cNvSpPr/>
      </dsp:nvSpPr>
      <dsp:spPr>
        <a:xfrm>
          <a:off x="0" y="2486402"/>
          <a:ext cx="6505575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European powers’ wars over Colonial expansion in Africa and Asia (1880s onwards)</a:t>
          </a:r>
        </a:p>
      </dsp:txBody>
      <dsp:txXfrm>
        <a:off x="0" y="2486402"/>
        <a:ext cx="6505575" cy="621467"/>
      </dsp:txXfrm>
    </dsp:sp>
    <dsp:sp modelId="{5B36D597-A3E9-4E71-B5E6-551127D1E6C2}">
      <dsp:nvSpPr>
        <dsp:cNvPr id="0" name=""/>
        <dsp:cNvSpPr/>
      </dsp:nvSpPr>
      <dsp:spPr>
        <a:xfrm>
          <a:off x="0" y="3107870"/>
          <a:ext cx="6505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D92C62-2C83-4F0A-AD7B-7CB364D799B1}">
      <dsp:nvSpPr>
        <dsp:cNvPr id="0" name=""/>
        <dsp:cNvSpPr/>
      </dsp:nvSpPr>
      <dsp:spPr>
        <a:xfrm>
          <a:off x="0" y="3107870"/>
          <a:ext cx="6505575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World War I ( 1914-1918)</a:t>
          </a:r>
        </a:p>
      </dsp:txBody>
      <dsp:txXfrm>
        <a:off x="0" y="3107870"/>
        <a:ext cx="6505575" cy="621467"/>
      </dsp:txXfrm>
    </dsp:sp>
    <dsp:sp modelId="{30258F46-35D9-410A-B75A-295BA6E7C0ED}">
      <dsp:nvSpPr>
        <dsp:cNvPr id="0" name=""/>
        <dsp:cNvSpPr/>
      </dsp:nvSpPr>
      <dsp:spPr>
        <a:xfrm>
          <a:off x="0" y="3729338"/>
          <a:ext cx="650557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1791C7-4681-42C4-99B9-7F4D8474BD7D}">
      <dsp:nvSpPr>
        <dsp:cNvPr id="0" name=""/>
        <dsp:cNvSpPr/>
      </dsp:nvSpPr>
      <dsp:spPr>
        <a:xfrm>
          <a:off x="0" y="3729338"/>
          <a:ext cx="6505575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World War II ( 1939-1945)</a:t>
          </a:r>
        </a:p>
      </dsp:txBody>
      <dsp:txXfrm>
        <a:off x="0" y="3729338"/>
        <a:ext cx="6505575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6509-5AA5-091E-D260-28C08565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CA76D-CE0E-9F0A-EE47-FFCE89083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C1CA-1849-4C37-80CF-0F52A8F2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5176-5889-44D8-D53A-D5C58F8B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E4E4-025D-BDB5-8BC4-15FF6B9A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F6B6-BC94-5238-ECA4-84C310AE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93BBE-2D39-B9FB-009B-C62BB1CBA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5E29-8E72-2D8D-82A9-622BF0BD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10CF-C759-1D9C-1EDE-354A2300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82F3-7F61-1034-AD33-B8D5FD90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B0A63-A8B6-5750-7606-3C0618095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D0F4D-C11B-EC2B-716C-A29A2C6EF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01FD-FE03-4671-FE2C-A76FAF7F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559A-56D6-CB63-7756-80F39F50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705D-BE92-0612-91B6-D6E7A695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B215-1A3C-A170-19A6-33212D9C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1ED2-7291-3FC9-29A8-223642FD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9FFE-1BE3-F421-7708-F2E95706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CA9A-5589-2699-5E44-4A9739B2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C145-1E9C-D13A-BFDE-AF3927BE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FD91-16A3-4F75-A012-CAE3DA54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9C57A-3E1C-7594-DF40-075BC3FD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A520-DD84-AA4B-6D3A-091DC599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B6B88-701E-0F46-41DD-971E5F4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886C-8B77-C4E6-1CB7-C4DA12E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2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7DBB-F724-A4E9-32B1-8C738FC8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ACB1-0D0A-2668-E0D1-D99DEFC9D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CD28-203F-0D58-5141-29DB34525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C35A-1474-4C10-7C88-65147E6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1CBCB-EEEB-9207-E5DD-5086284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B07F-C4D2-D9B6-E1B6-5D880040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7B76-08EA-295B-77FC-08275854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3737-425C-DD8E-6C89-79165F21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34042-F3BA-D7CF-E5D1-A3FDC9B2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D4745-8C57-0586-E411-24950554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21B12-CF9B-9515-CC87-70863AC86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56757-DFF1-B552-D9AA-3D9B60F4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88870-3233-7F74-5848-7C3F7606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7C816-69E5-1E23-D93A-33CDCF97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A9E-25E2-6BED-B768-896D0EFE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B9FD-86F5-E682-B4C2-AA91486D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92DB3-A151-0821-8E60-6EB9788D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6DD6A-2292-CA54-40F0-4D473D08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171D1-B7BD-718B-3B0F-EAB8BF88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9EC63-0118-E8B0-A917-8E1F91FC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E7A9E-854D-5444-EAAA-D644581D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B41E-6C90-D67E-8A2C-2789A0B1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DBC4-56E0-7D21-3DAA-AE483C229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14712-8EAC-5FB8-3BB6-44AF8BBE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F7BC-6415-662F-F32C-41618D2D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1B94-A03A-F708-4FE0-618B898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053E-2DA7-3617-3326-F078B0DE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A13C-EE1B-9725-5D10-0C64AC13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0AB32-6E15-B169-52D4-7797E600A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394F3-4E0E-632C-83C1-BA6275A2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21B8-CA4A-DA1C-0F51-49BA98C8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BFFD-74E2-8DA4-9D2E-55EBF36E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8BEE4-BAEE-9D73-4482-3B018E3F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941FA-3EA6-D5E7-A018-BE1D61C2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478F-B003-E703-340E-70FE3BD4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AF49-4B76-3611-D62B-B7B59A8CB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6CA0-4A71-457B-929C-EC8DC7E480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069A-2757-2D09-0367-8B8AA1C1A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5E19-6B3B-0496-C12D-8C534A4B3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8584-1164-415E-9867-56F18690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bslearningmedia.org/resource/6031c3a2-ada9-42b4-8045-52006e2a2b07/the-berlin-conference-of-1884-1885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ne pillars">
            <a:extLst>
              <a:ext uri="{FF2B5EF4-FFF2-40B4-BE49-F238E27FC236}">
                <a16:creationId xmlns:a16="http://schemas.microsoft.com/office/drawing/2014/main" id="{8CC9718A-10C8-A51C-47A9-2F419E4F7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5" r="12410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BC44E-7111-1792-88FF-2EFBA998A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Introduction to International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AE5C2-E360-0765-2148-E6B744BF0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Berlin Conference (1884-85)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66" y="1600201"/>
            <a:ext cx="529666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4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scramble for Africa and Berlin Conference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>
                <a:hlinkClick r:id="rId2"/>
              </a:rPr>
              <a:t>https://www.pbslearningmedia.org/resource/6031c3a2-ada9-42b4-8045-52006e2a2b07/the-berlin-conference-of-1884-1885/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competition between European state for Africa also known as the </a:t>
            </a:r>
            <a:r>
              <a:rPr lang="en-US" i="1" dirty="0"/>
              <a:t>scramble for Africa </a:t>
            </a:r>
            <a:r>
              <a:rPr lang="en-US" dirty="0"/>
              <a:t>threatened to result in war.</a:t>
            </a:r>
          </a:p>
          <a:p>
            <a:pPr algn="l" rtl="0"/>
            <a:r>
              <a:rPr lang="en-US" dirty="0"/>
              <a:t>They met in </a:t>
            </a:r>
            <a:r>
              <a:rPr lang="en-US" dirty="0" err="1"/>
              <a:t>Berliand</a:t>
            </a:r>
            <a:r>
              <a:rPr lang="en-US"/>
              <a:t> and, </a:t>
            </a:r>
            <a:r>
              <a:rPr lang="en-US" u="sng" dirty="0"/>
              <a:t>devised a system that would enable a system to enable the ‘orderly’ exploitation of Africa without risking war.</a:t>
            </a:r>
          </a:p>
          <a:p>
            <a:pPr algn="l" rtl="0"/>
            <a:r>
              <a:rPr lang="en-US" b="1" dirty="0"/>
              <a:t>Sought to end slavery and ensure well being of the natives. </a:t>
            </a:r>
            <a:r>
              <a:rPr lang="en-US" b="1" dirty="0">
                <a:highlight>
                  <a:srgbClr val="FFFF00"/>
                </a:highlight>
              </a:rPr>
              <a:t>(Jus Cogens)</a:t>
            </a:r>
          </a:p>
        </p:txBody>
      </p:sp>
    </p:spTree>
    <p:extLst>
      <p:ext uri="{BB962C8B-B14F-4D97-AF65-F5344CB8AC3E}">
        <p14:creationId xmlns:p14="http://schemas.microsoft.com/office/powerpoint/2010/main" val="405559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Sought to end slavery and ensure well being of the natives.</a:t>
            </a:r>
          </a:p>
          <a:p>
            <a:pPr algn="l" rtl="0"/>
            <a:r>
              <a:rPr lang="en-US" dirty="0"/>
              <a:t>However, Leopold attempted to exploit the riches of Congo- including ivory and rubber- </a:t>
            </a:r>
            <a:r>
              <a:rPr lang="en-US" b="1" dirty="0"/>
              <a:t>causing deaths of millions of Africans.</a:t>
            </a:r>
          </a:p>
          <a:p>
            <a:pPr algn="l" rtl="0"/>
            <a:r>
              <a:rPr lang="en-US" dirty="0"/>
              <a:t>Punished Africans who failed to meet the quota by cutting their hands.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Law of War (1899, 1907)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Two conferences held in The Hague, Netherland (1899, 1907) and discussed</a:t>
            </a:r>
          </a:p>
          <a:p>
            <a:pPr algn="l" rtl="0"/>
            <a:r>
              <a:rPr lang="en-US" dirty="0"/>
              <a:t> 1. </a:t>
            </a:r>
            <a:r>
              <a:rPr lang="en-US" i="1" dirty="0">
                <a:highlight>
                  <a:srgbClr val="00FF00"/>
                </a:highlight>
              </a:rPr>
              <a:t>Jus ad bellum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/>
              <a:t>( w</a:t>
            </a:r>
            <a:r>
              <a:rPr lang="en-US" dirty="0"/>
              <a:t>hen it is legal to go to War)</a:t>
            </a:r>
          </a:p>
          <a:p>
            <a:pPr algn="l" rtl="0"/>
            <a:r>
              <a:rPr lang="en-US" dirty="0"/>
              <a:t>2. </a:t>
            </a:r>
            <a:r>
              <a:rPr lang="en-US" i="1" dirty="0">
                <a:highlight>
                  <a:srgbClr val="FF0000"/>
                </a:highlight>
              </a:rPr>
              <a:t>Jus in Bello </a:t>
            </a:r>
            <a:r>
              <a:rPr lang="en-US" dirty="0"/>
              <a:t>(laws to be observed when the war has begun). According to this principle, it was </a:t>
            </a:r>
            <a:r>
              <a:rPr lang="en-US" dirty="0">
                <a:highlight>
                  <a:srgbClr val="FF0000"/>
                </a:highlight>
              </a:rPr>
              <a:t>illegal</a:t>
            </a:r>
            <a:r>
              <a:rPr lang="en-US" dirty="0"/>
              <a:t> for armed forces to deliberately target civilians during the war. 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ICRC played an important role in these proceedings.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International Law from 1919-1939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/>
              <a:t>World War I (1914-1918) ended. Treaty of Versailles signed, League of Nations established.</a:t>
            </a:r>
          </a:p>
          <a:p>
            <a:pPr algn="l" rtl="0"/>
            <a:r>
              <a:rPr lang="en-US" dirty="0"/>
              <a:t>L.N: </a:t>
            </a:r>
            <a:r>
              <a:rPr lang="en-US" dirty="0">
                <a:highlight>
                  <a:srgbClr val="FFFF00"/>
                </a:highlight>
              </a:rPr>
              <a:t>first major attempt to coordinate the behaviors of states through an International Body/</a:t>
            </a:r>
            <a:r>
              <a:rPr lang="en-US" dirty="0" err="1">
                <a:highlight>
                  <a:srgbClr val="FFFF00"/>
                </a:highlight>
              </a:rPr>
              <a:t>Organisation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algn="l" rtl="0"/>
            <a:r>
              <a:rPr lang="en-US" dirty="0"/>
              <a:t>1. L.N expected all members to </a:t>
            </a:r>
            <a:r>
              <a:rPr lang="en-US" dirty="0">
                <a:highlight>
                  <a:srgbClr val="00FF00"/>
                </a:highlight>
              </a:rPr>
              <a:t>“respect and preserve the territorial integrity and political independence of states against external aggressions.”</a:t>
            </a:r>
          </a:p>
          <a:p>
            <a:pPr algn="l" rtl="0"/>
            <a:r>
              <a:rPr lang="en-US" dirty="0"/>
              <a:t>2. Reduce armament to </a:t>
            </a:r>
            <a:r>
              <a:rPr lang="en-US" dirty="0">
                <a:highlight>
                  <a:srgbClr val="00FF00"/>
                </a:highlight>
              </a:rPr>
              <a:t>“the extent compatible with their own security and international obligations.”</a:t>
            </a:r>
          </a:p>
          <a:p>
            <a:pPr algn="l" rtl="0"/>
            <a:r>
              <a:rPr lang="en-US" dirty="0"/>
              <a:t>3. </a:t>
            </a:r>
            <a:r>
              <a:rPr lang="en-US" dirty="0">
                <a:highlight>
                  <a:srgbClr val="00FF00"/>
                </a:highlight>
              </a:rPr>
              <a:t>Submit a dispute for arbitration or judicial settlement.</a:t>
            </a:r>
            <a:r>
              <a:rPr lang="en-US" dirty="0"/>
              <a:t> ( meaning do not use force as a first resort). 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rtl="0"/>
            <a:r>
              <a:rPr lang="en-US" sz="2000"/>
              <a:t>International Law is study of </a:t>
            </a:r>
            <a:r>
              <a:rPr lang="en-US" sz="2000">
                <a:highlight>
                  <a:srgbClr val="FFFF00"/>
                </a:highlight>
              </a:rPr>
              <a:t>the interactions between states</a:t>
            </a:r>
            <a:r>
              <a:rPr lang="en-US" sz="2000"/>
              <a:t> over time. (</a:t>
            </a:r>
            <a:r>
              <a:rPr lang="en-US" sz="2000">
                <a:highlight>
                  <a:srgbClr val="00FF00"/>
                </a:highlight>
              </a:rPr>
              <a:t>Example: ambassadors, </a:t>
            </a:r>
            <a:r>
              <a:rPr lang="en-US" sz="2000" i="1">
                <a:highlight>
                  <a:srgbClr val="00FF00"/>
                </a:highlight>
              </a:rPr>
              <a:t>Doot)</a:t>
            </a:r>
          </a:p>
          <a:p>
            <a:pPr rtl="0"/>
            <a:r>
              <a:rPr lang="en-US" sz="2000"/>
              <a:t>The history of international Law is a </a:t>
            </a:r>
            <a:r>
              <a:rPr lang="en-US" sz="2000">
                <a:highlight>
                  <a:srgbClr val="00FF00"/>
                </a:highlight>
              </a:rPr>
              <a:t>history of events, doctrines, </a:t>
            </a:r>
            <a:r>
              <a:rPr lang="en-US" sz="2000">
                <a:highlight>
                  <a:srgbClr val="800000"/>
                </a:highlight>
              </a:rPr>
              <a:t>states practices </a:t>
            </a:r>
            <a:r>
              <a:rPr lang="en-US" sz="2000"/>
              <a:t>and theories about law. </a:t>
            </a:r>
            <a:r>
              <a:rPr lang="en-US" sz="2000">
                <a:highlight>
                  <a:srgbClr val="FF0000"/>
                </a:highlight>
              </a:rPr>
              <a:t>(Example: restricted sale of Tobacco)</a:t>
            </a:r>
          </a:p>
          <a:p>
            <a:pPr rtl="0"/>
            <a:r>
              <a:rPr lang="en-US" sz="2000"/>
              <a:t>It is also a history of ideas, the attempts of scholars and jurists over the centuries to present the coherent accounts on how state behaves and how international laws is made.</a:t>
            </a:r>
          </a:p>
        </p:txBody>
      </p:sp>
      <p:pic>
        <p:nvPicPr>
          <p:cNvPr id="13" name="Picture 4" descr="Cluster of books">
            <a:extLst>
              <a:ext uri="{FF2B5EF4-FFF2-40B4-BE49-F238E27FC236}">
                <a16:creationId xmlns:a16="http://schemas.microsoft.com/office/drawing/2014/main" id="{9F5BEBB5-E2D8-190D-59F9-41CB64C81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6" r="2688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27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How international law evolved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F3BC1F0-0A41-3F20-1BAB-F0CBBDF50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77740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67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sz="3400" dirty="0"/>
              <a:t>When the international community/state needed the law?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EA076-704C-9B0F-8CC5-425223865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3" r="31183" b="-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7743EE-7A74-ACF5-8C11-51CCE7E1C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50369"/>
              </p:ext>
            </p:extLst>
          </p:nvPr>
        </p:nvGraphicFramePr>
        <p:xfrm>
          <a:off x="838200" y="1825625"/>
          <a:ext cx="6505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8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rtl="0"/>
            <a:r>
              <a:rPr lang="en-US" sz="4000" dirty="0">
                <a:solidFill>
                  <a:srgbClr val="FFFFFF"/>
                </a:solidFill>
              </a:rPr>
              <a:t>Peace of Westphalia (1648)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rtl="0"/>
            <a:r>
              <a:rPr lang="en-US" sz="2400" dirty="0"/>
              <a:t>Treaty of Westphalia was signed after the Thirty Years War.</a:t>
            </a:r>
          </a:p>
          <a:p>
            <a:pPr rtl="0"/>
            <a:r>
              <a:rPr lang="en-US" sz="2400" dirty="0"/>
              <a:t> </a:t>
            </a:r>
            <a:r>
              <a:rPr lang="en-US" sz="2400" b="1" i="1" dirty="0"/>
              <a:t>But why did the war break out?</a:t>
            </a:r>
          </a:p>
          <a:p>
            <a:pPr rtl="0"/>
            <a:r>
              <a:rPr lang="en-US" sz="2400" dirty="0"/>
              <a:t>The relationship between the Church and the feudal states during the medieval period went through a number of developments.</a:t>
            </a:r>
          </a:p>
          <a:p>
            <a:pPr rtl="0"/>
            <a:r>
              <a:rPr lang="en-US" sz="2400" dirty="0"/>
              <a:t> The struggles for power between kings and popes shaped the western world.</a:t>
            </a:r>
          </a:p>
          <a:p>
            <a:pPr rtl="0"/>
            <a:r>
              <a:rPr lang="en-US" sz="2400" dirty="0"/>
              <a:t>Some states sided with the Church, and others not.</a:t>
            </a:r>
          </a:p>
          <a:p>
            <a:pPr rtl="0"/>
            <a:r>
              <a:rPr lang="en-US" sz="2400" dirty="0"/>
              <a:t>Treaty Of </a:t>
            </a:r>
            <a:r>
              <a:rPr lang="en-US" sz="2400" dirty="0" err="1"/>
              <a:t>Westpahlia</a:t>
            </a:r>
            <a:r>
              <a:rPr lang="en-US" sz="2400" dirty="0"/>
              <a:t>:  </a:t>
            </a:r>
            <a:r>
              <a:rPr lang="en-US" sz="2400" dirty="0">
                <a:highlight>
                  <a:srgbClr val="00FF00"/>
                </a:highlight>
              </a:rPr>
              <a:t>Sovereignty of States was established</a:t>
            </a:r>
          </a:p>
        </p:txBody>
      </p:sp>
    </p:spTree>
    <p:extLst>
      <p:ext uri="{BB962C8B-B14F-4D97-AF65-F5344CB8AC3E}">
        <p14:creationId xmlns:p14="http://schemas.microsoft.com/office/powerpoint/2010/main" val="224007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082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Role of Jurists: Hugo Grotius</a:t>
            </a:r>
          </a:p>
        </p:txBody>
      </p:sp>
      <p:pic>
        <p:nvPicPr>
          <p:cNvPr id="3074" name="Picture 2" descr="Image result for hugo grotius">
            <a:extLst>
              <a:ext uri="{FF2B5EF4-FFF2-40B4-BE49-F238E27FC236}">
                <a16:creationId xmlns:a16="http://schemas.microsoft.com/office/drawing/2014/main" id="{8B35D252-C4F0-1F48-21C2-64CB3B48FB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1" b="1"/>
          <a:stretch/>
        </p:blipFill>
        <p:spPr bwMode="auto">
          <a:xfrm>
            <a:off x="1424902" y="2492376"/>
            <a:ext cx="3209779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Hugo Grotius (</a:t>
            </a:r>
            <a:r>
              <a:rPr lang="en-US" sz="2000" i="1"/>
              <a:t>The Rights of War and Peace,  </a:t>
            </a:r>
            <a:r>
              <a:rPr lang="en-US" sz="2000"/>
              <a:t>1625) argued: the great principles of law- whether in relations to </a:t>
            </a:r>
            <a:r>
              <a:rPr lang="en-US" sz="2000">
                <a:highlight>
                  <a:srgbClr val="00FF00"/>
                </a:highlight>
              </a:rPr>
              <a:t>war, commerce, or the formation of treaties could be derived from nature or </a:t>
            </a:r>
            <a:r>
              <a:rPr lang="en-US" sz="2000" i="1">
                <a:highlight>
                  <a:srgbClr val="00FF00"/>
                </a:highlight>
              </a:rPr>
              <a:t>reason</a:t>
            </a:r>
            <a:r>
              <a:rPr lang="en-US" sz="2000">
                <a:highlight>
                  <a:srgbClr val="00FF00"/>
                </a:highlight>
              </a:rPr>
              <a:t> rather than God.</a:t>
            </a:r>
          </a:p>
          <a:p>
            <a:r>
              <a:rPr lang="en-US" sz="2000"/>
              <a:t>His major achievement lay in shifting the basis of law from religion to natural law </a:t>
            </a:r>
            <a:r>
              <a:rPr lang="en-US" sz="2000" b="1"/>
              <a:t>or law based on reason. </a:t>
            </a:r>
          </a:p>
          <a:p>
            <a:r>
              <a:rPr lang="en-US" sz="2000" b="1"/>
              <a:t>According to </a:t>
            </a:r>
            <a:r>
              <a:rPr lang="en-US" sz="2000"/>
              <a:t>Grotius one of the fundamental principles of this natural law should be </a:t>
            </a:r>
            <a:r>
              <a:rPr lang="en-US" sz="2000" b="1"/>
              <a:t>Pacta Sunt Servenda</a:t>
            </a:r>
            <a:r>
              <a:rPr lang="en-US" sz="2000"/>
              <a:t> (Treaties must be obeyed).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7302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err="1"/>
              <a:t>Pacta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Servenda</a:t>
            </a:r>
            <a:r>
              <a:rPr lang="en-US" b="1" dirty="0"/>
              <a:t> –</a:t>
            </a:r>
            <a:r>
              <a:rPr lang="en-US" dirty="0"/>
              <a:t>still regarded as a foundation of modern international law.</a:t>
            </a:r>
          </a:p>
          <a:p>
            <a:pPr algn="l" rtl="0"/>
            <a:r>
              <a:rPr lang="en-US" b="1" i="1" dirty="0"/>
              <a:t>Now what was Treaty of Westphalia?</a:t>
            </a:r>
          </a:p>
          <a:p>
            <a:pPr algn="l" rtl="0"/>
            <a:r>
              <a:rPr lang="en-US" dirty="0"/>
              <a:t>30 </a:t>
            </a:r>
            <a:r>
              <a:rPr lang="en-US" dirty="0" err="1"/>
              <a:t>yrs</a:t>
            </a:r>
            <a:r>
              <a:rPr lang="en-US" dirty="0"/>
              <a:t> war ended with a peace settlement:</a:t>
            </a:r>
          </a:p>
          <a:p>
            <a:pPr algn="l" rtl="0"/>
            <a:r>
              <a:rPr lang="en-US" dirty="0"/>
              <a:t>It sought to prevent further religious conflict</a:t>
            </a:r>
          </a:p>
          <a:p>
            <a:pPr algn="l" rtl="0"/>
            <a:r>
              <a:rPr lang="en-US" dirty="0"/>
              <a:t>A) Each </a:t>
            </a:r>
            <a:r>
              <a:rPr lang="en-US" dirty="0">
                <a:highlight>
                  <a:srgbClr val="FFFF00"/>
                </a:highlight>
              </a:rPr>
              <a:t>Sovereign state </a:t>
            </a:r>
            <a:r>
              <a:rPr lang="en-US" dirty="0"/>
              <a:t>has absolute power within its territory and therefore </a:t>
            </a:r>
            <a:r>
              <a:rPr lang="en-US" dirty="0">
                <a:highlight>
                  <a:srgbClr val="00FF00"/>
                </a:highlight>
              </a:rPr>
              <a:t>could adopt whatever religion and political system it thought fit    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B) </a:t>
            </a:r>
            <a:r>
              <a:rPr lang="en-US" dirty="0">
                <a:highlight>
                  <a:srgbClr val="FF0000"/>
                </a:highlight>
              </a:rPr>
              <a:t>No state was justified in attacking </a:t>
            </a:r>
            <a:r>
              <a:rPr lang="en-US" dirty="0"/>
              <a:t>another state simply because that other state had a </a:t>
            </a:r>
            <a:r>
              <a:rPr lang="en-US" dirty="0">
                <a:highlight>
                  <a:srgbClr val="0000FF"/>
                </a:highlight>
              </a:rPr>
              <a:t>different ideology or religion.</a:t>
            </a:r>
          </a:p>
          <a:p>
            <a:pPr algn="l" rtl="0"/>
            <a:r>
              <a:rPr lang="en-US" dirty="0"/>
              <a:t>It also included a provision that required states to protect the </a:t>
            </a:r>
            <a:r>
              <a:rPr lang="en-US" dirty="0">
                <a:highlight>
                  <a:srgbClr val="00FF00"/>
                </a:highlight>
              </a:rPr>
              <a:t>rights of the minorities within their territories.</a:t>
            </a:r>
          </a:p>
          <a:p>
            <a:pPr algn="l" rtl="0"/>
            <a:r>
              <a:rPr lang="en-US" dirty="0"/>
              <a:t>Emergence of Sovereign state or Nation State </a:t>
            </a:r>
            <a:r>
              <a:rPr lang="en-US" b="1" dirty="0"/>
              <a:t>( Elaborate)</a:t>
            </a:r>
          </a:p>
        </p:txBody>
      </p:sp>
    </p:spTree>
    <p:extLst>
      <p:ext uri="{BB962C8B-B14F-4D97-AF65-F5344CB8AC3E}">
        <p14:creationId xmlns:p14="http://schemas.microsoft.com/office/powerpoint/2010/main" val="134097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Only </a:t>
            </a:r>
            <a:r>
              <a:rPr lang="en-US" dirty="0">
                <a:highlight>
                  <a:srgbClr val="00FF00"/>
                </a:highlight>
              </a:rPr>
              <a:t>sovereign entities </a:t>
            </a:r>
            <a:r>
              <a:rPr lang="en-US" dirty="0"/>
              <a:t>have full standing in the international system- to bring claims </a:t>
            </a:r>
            <a:r>
              <a:rPr lang="en-US" b="1" dirty="0"/>
              <a:t>to make international law</a:t>
            </a:r>
            <a:r>
              <a:rPr lang="en-US" dirty="0"/>
              <a:t>, and </a:t>
            </a:r>
            <a:r>
              <a:rPr lang="en-US" i="1" dirty="0">
                <a:highlight>
                  <a:srgbClr val="00FFFF"/>
                </a:highlight>
              </a:rPr>
              <a:t>to create international institutions. </a:t>
            </a:r>
          </a:p>
          <a:p>
            <a:pPr algn="l" rtl="0"/>
            <a:r>
              <a:rPr lang="en-US" b="1" i="1" dirty="0"/>
              <a:t>The Peace of Westphalia can be seen as the beginning of a historical process by which the state became more consolidated. It has its own rationality that was independent of religious consideration and ethics.</a:t>
            </a:r>
          </a:p>
        </p:txBody>
      </p:sp>
    </p:spTree>
    <p:extLst>
      <p:ext uri="{BB962C8B-B14F-4D97-AF65-F5344CB8AC3E}">
        <p14:creationId xmlns:p14="http://schemas.microsoft.com/office/powerpoint/2010/main" val="166356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909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International Law</vt:lpstr>
      <vt:lpstr>Background</vt:lpstr>
      <vt:lpstr>How international law evolved</vt:lpstr>
      <vt:lpstr>When the international community/state needed the law?</vt:lpstr>
      <vt:lpstr>Peace of Westphalia (1648)</vt:lpstr>
      <vt:lpstr>Role of Jurists: Hugo Grotius</vt:lpstr>
      <vt:lpstr>PowerPoint Presentation</vt:lpstr>
      <vt:lpstr>PowerPoint Presentation</vt:lpstr>
      <vt:lpstr>PowerPoint Presentation</vt:lpstr>
      <vt:lpstr>Berlin Conference (1884-85)</vt:lpstr>
      <vt:lpstr>The scramble for Africa and Berlin Conference</vt:lpstr>
      <vt:lpstr>PowerPoint Presentation</vt:lpstr>
      <vt:lpstr>Law of War (1899, 1907)</vt:lpstr>
      <vt:lpstr>International Law from 1919-1939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International Law</dc:title>
  <dc:creator>TAIYYABA  FATIMA</dc:creator>
  <cp:lastModifiedBy>Shamshad Ahmad Khan</cp:lastModifiedBy>
  <cp:revision>26</cp:revision>
  <dcterms:created xsi:type="dcterms:W3CDTF">2022-09-05T06:35:20Z</dcterms:created>
  <dcterms:modified xsi:type="dcterms:W3CDTF">2024-02-06T06:03:39Z</dcterms:modified>
</cp:coreProperties>
</file>