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6" r:id="rId2"/>
    <p:sldMasterId id="2147483708" r:id="rId3"/>
    <p:sldMasterId id="2147483720" r:id="rId4"/>
  </p:sldMasterIdLst>
  <p:notesMasterIdLst>
    <p:notesMasterId r:id="rId57"/>
  </p:notesMasterIdLst>
  <p:handoutMasterIdLst>
    <p:handoutMasterId r:id="rId58"/>
  </p:handoutMasterIdLst>
  <p:sldIdLst>
    <p:sldId id="281" r:id="rId5"/>
    <p:sldId id="282" r:id="rId6"/>
    <p:sldId id="287" r:id="rId7"/>
    <p:sldId id="288" r:id="rId8"/>
    <p:sldId id="289" r:id="rId9"/>
    <p:sldId id="283" r:id="rId10"/>
    <p:sldId id="290" r:id="rId11"/>
    <p:sldId id="284" r:id="rId12"/>
    <p:sldId id="294" r:id="rId13"/>
    <p:sldId id="291" r:id="rId14"/>
    <p:sldId id="285" r:id="rId15"/>
    <p:sldId id="295" r:id="rId16"/>
    <p:sldId id="292" r:id="rId17"/>
    <p:sldId id="286" r:id="rId18"/>
    <p:sldId id="297" r:id="rId19"/>
    <p:sldId id="298" r:id="rId20"/>
    <p:sldId id="299" r:id="rId21"/>
    <p:sldId id="300" r:id="rId22"/>
    <p:sldId id="301" r:id="rId23"/>
    <p:sldId id="302" r:id="rId24"/>
    <p:sldId id="351" r:id="rId25"/>
    <p:sldId id="340" r:id="rId26"/>
    <p:sldId id="341" r:id="rId27"/>
    <p:sldId id="350" r:id="rId28"/>
    <p:sldId id="343" r:id="rId29"/>
    <p:sldId id="345" r:id="rId30"/>
    <p:sldId id="256" r:id="rId31"/>
    <p:sldId id="257" r:id="rId32"/>
    <p:sldId id="264" r:id="rId33"/>
    <p:sldId id="265" r:id="rId34"/>
    <p:sldId id="354" r:id="rId35"/>
    <p:sldId id="355" r:id="rId36"/>
    <p:sldId id="258" r:id="rId37"/>
    <p:sldId id="259" r:id="rId38"/>
    <p:sldId id="260" r:id="rId39"/>
    <p:sldId id="261" r:id="rId40"/>
    <p:sldId id="262" r:id="rId41"/>
    <p:sldId id="263" r:id="rId42"/>
    <p:sldId id="356" r:id="rId43"/>
    <p:sldId id="357" r:id="rId44"/>
    <p:sldId id="266" r:id="rId45"/>
    <p:sldId id="267" r:id="rId46"/>
    <p:sldId id="268" r:id="rId47"/>
    <p:sldId id="269" r:id="rId48"/>
    <p:sldId id="270" r:id="rId49"/>
    <p:sldId id="271" r:id="rId50"/>
    <p:sldId id="272" r:id="rId51"/>
    <p:sldId id="358" r:id="rId52"/>
    <p:sldId id="359" r:id="rId53"/>
    <p:sldId id="360" r:id="rId54"/>
    <p:sldId id="361" r:id="rId55"/>
    <p:sldId id="362" r:id="rId56"/>
  </p:sldIdLst>
  <p:sldSz cx="9144000" cy="6858000" type="screen4x3"/>
  <p:notesSz cx="6858000" cy="9144000"/>
  <p:custDataLst>
    <p:tags r:id="rId5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snapToObjects="1">
      <p:cViewPr varScale="1">
        <p:scale>
          <a:sx n="68" d="100"/>
          <a:sy n="68" d="100"/>
        </p:scale>
        <p:origin x="150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5/17/2021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extLst>
      <p:ext uri="{BB962C8B-B14F-4D97-AF65-F5344CB8AC3E}">
        <p14:creationId xmlns:p14="http://schemas.microsoft.com/office/powerpoint/2010/main" val="29297319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5/17/2021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extLst>
      <p:ext uri="{BB962C8B-B14F-4D97-AF65-F5344CB8AC3E}">
        <p14:creationId xmlns:p14="http://schemas.microsoft.com/office/powerpoint/2010/main" val="30586971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ln/>
        </p:spPr>
        <p:txBody>
          <a:bodyPr/>
          <a:lstStyle/>
          <a:p>
            <a:endParaRPr lang="en-US"/>
          </a:p>
        </p:txBody>
      </p:sp>
      <p:sp>
        <p:nvSpPr>
          <p:cNvPr id="35843"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txBox="1"/>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tl val="0"/>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38</a:t>
            </a:fld>
            <a:endParaRPr kumimoji="0" lang="en-US" sz="12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280" name="Shape 2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1" name="Shape 2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tl val="0"/>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39</a:t>
            </a:fld>
            <a:endParaRPr kumimoji="0" lang="en-US" sz="12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0" name="Shape 29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tl val="0"/>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40</a:t>
            </a:fld>
            <a:endParaRPr kumimoji="0" lang="en-US" sz="12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320" name="Shape 3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1" name="Shape 32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tl val="0"/>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41</a:t>
            </a:fld>
            <a:endParaRPr kumimoji="0" lang="en-US" sz="12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329" name="Shape 3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0" name="Shape 33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tl val="0"/>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42</a:t>
            </a:fld>
            <a:endParaRPr kumimoji="0" lang="en-US" sz="12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338" name="Shape 3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9" name="Shape 33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tl val="0"/>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43</a:t>
            </a:fld>
            <a:endParaRPr kumimoji="0" lang="en-US" sz="12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347" name="Shape 3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8" name="Shape 34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tl val="0"/>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44</a:t>
            </a:fld>
            <a:endParaRPr kumimoji="0" lang="en-US" sz="12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356" name="Shape 3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57" name="Shape 35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txBox="1"/>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tl val="0"/>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45</a:t>
            </a:fld>
            <a:endParaRPr kumimoji="0" lang="en-US" sz="12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365" name="Shape 3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66" name="Shape 36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tl val="0"/>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46</a:t>
            </a:fld>
            <a:endParaRPr kumimoji="0" lang="en-US" sz="12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374" name="Shape 3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75" name="Shape 37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tl val="0"/>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47</a:t>
            </a:fld>
            <a:endParaRPr kumimoji="0" lang="en-US" sz="12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383" name="Shape 3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84" name="Shape 38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ln/>
        </p:spPr>
        <p:txBody>
          <a:bodyPr/>
          <a:lstStyle/>
          <a:p>
            <a:endParaRPr lang="en-US"/>
          </a:p>
        </p:txBody>
      </p:sp>
      <p:sp>
        <p:nvSpPr>
          <p:cNvPr id="4403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tl val="0"/>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31</a:t>
            </a:fld>
            <a:endParaRPr kumimoji="0" lang="en-US" sz="12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209" name="Shape 2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10" name="Shape 21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tl val="0"/>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32</a:t>
            </a:fld>
            <a:endParaRPr kumimoji="0" lang="en-US" sz="12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219" name="Shape 2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20" name="Shape 22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tl val="0"/>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33</a:t>
            </a:fld>
            <a:endParaRPr kumimoji="0" lang="en-US" sz="12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228" name="Shape 2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29" name="Shape 22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tl val="0"/>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34</a:t>
            </a:fld>
            <a:endParaRPr kumimoji="0" lang="en-US" sz="12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237" name="Shape 2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8" name="Shape 23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tl val="0"/>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35</a:t>
            </a:fld>
            <a:endParaRPr kumimoji="0" lang="en-US" sz="12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246" name="Shape 2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47" name="Shape 24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txBox="1"/>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tl val="0"/>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36</a:t>
            </a:fld>
            <a:endParaRPr kumimoji="0" lang="en-US" sz="12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262" name="Shape 2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3" name="Shape 263"/>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tl val="0"/>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37</a:t>
            </a:fld>
            <a:endParaRPr kumimoji="0" lang="en-US" sz="12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271" name="Shape 2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72" name="Shape 27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A8B6E3A-816F-4006-BC87-F712D0893AAC}"/>
              </a:ext>
            </a:extLst>
          </p:cNvPr>
          <p:cNvGrpSpPr>
            <a:grpSpLocks/>
          </p:cNvGrpSpPr>
          <p:nvPr/>
        </p:nvGrpSpPr>
        <p:grpSpPr bwMode="auto">
          <a:xfrm>
            <a:off x="1" y="0"/>
            <a:ext cx="9140825" cy="6850856"/>
            <a:chOff x="0" y="0"/>
            <a:chExt cx="5758" cy="4315"/>
          </a:xfrm>
        </p:grpSpPr>
        <p:sp>
          <p:nvSpPr>
            <p:cNvPr id="5" name="Freeform 3">
              <a:extLst>
                <a:ext uri="{FF2B5EF4-FFF2-40B4-BE49-F238E27FC236}">
                  <a16:creationId xmlns:a16="http://schemas.microsoft.com/office/drawing/2014/main" id="{6B71DC0D-15AD-4432-8659-EE58A574EC13}"/>
                </a:ext>
              </a:extLst>
            </p:cNvPr>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6" name="Group 4">
              <a:extLst>
                <a:ext uri="{FF2B5EF4-FFF2-40B4-BE49-F238E27FC236}">
                  <a16:creationId xmlns:a16="http://schemas.microsoft.com/office/drawing/2014/main" id="{FD1564BF-57B8-47D9-A094-17C31FA1053A}"/>
                </a:ext>
              </a:extLst>
            </p:cNvPr>
            <p:cNvGrpSpPr>
              <a:grpSpLocks/>
            </p:cNvGrpSpPr>
            <p:nvPr userDrawn="1"/>
          </p:nvGrpSpPr>
          <p:grpSpPr bwMode="auto">
            <a:xfrm>
              <a:off x="1728" y="1409"/>
              <a:ext cx="4027" cy="2906"/>
              <a:chOff x="1728" y="1409"/>
              <a:chExt cx="4027" cy="2906"/>
            </a:xfrm>
          </p:grpSpPr>
          <p:sp>
            <p:nvSpPr>
              <p:cNvPr id="7" name="Freeform 5">
                <a:extLst>
                  <a:ext uri="{FF2B5EF4-FFF2-40B4-BE49-F238E27FC236}">
                    <a16:creationId xmlns:a16="http://schemas.microsoft.com/office/drawing/2014/main" id="{E6D18BCD-6088-4FBF-8F96-78E5C24B2B54}"/>
                  </a:ext>
                </a:extLst>
              </p:cNvPr>
              <p:cNvSpPr>
                <a:spLocks/>
              </p:cNvSpPr>
              <p:nvPr/>
            </p:nvSpPr>
            <p:spPr bwMode="hidden">
              <a:xfrm>
                <a:off x="1728" y="2646"/>
                <a:ext cx="2882" cy="1669"/>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lnSpc>
                    <a:spcPct val="90000"/>
                  </a:lnSpc>
                  <a:defRPr/>
                </a:pPr>
                <a:endParaRPr lang="en-US">
                  <a:latin typeface="Helvetica" charset="0"/>
                </a:endParaRPr>
              </a:p>
            </p:txBody>
          </p:sp>
          <p:sp>
            <p:nvSpPr>
              <p:cNvPr id="8" name="Freeform 6">
                <a:extLst>
                  <a:ext uri="{FF2B5EF4-FFF2-40B4-BE49-F238E27FC236}">
                    <a16:creationId xmlns:a16="http://schemas.microsoft.com/office/drawing/2014/main" id="{CFB6F5F6-085B-4AE5-A058-C1C0366DB528}"/>
                  </a:ext>
                </a:extLst>
              </p:cNvPr>
              <p:cNvSpPr>
                <a:spLocks/>
              </p:cNvSpPr>
              <p:nvPr/>
            </p:nvSpPr>
            <p:spPr bwMode="hidden">
              <a:xfrm>
                <a:off x="4170" y="2673"/>
                <a:ext cx="1259" cy="810"/>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lnSpc>
                    <a:spcPct val="90000"/>
                  </a:lnSpc>
                  <a:defRPr/>
                </a:pPr>
                <a:endParaRPr lang="en-US">
                  <a:latin typeface="Helvetica" charset="0"/>
                </a:endParaRPr>
              </a:p>
            </p:txBody>
          </p:sp>
          <p:sp>
            <p:nvSpPr>
              <p:cNvPr id="9" name="Freeform 7">
                <a:extLst>
                  <a:ext uri="{FF2B5EF4-FFF2-40B4-BE49-F238E27FC236}">
                    <a16:creationId xmlns:a16="http://schemas.microsoft.com/office/drawing/2014/main" id="{33B7F34A-5BAD-43C2-9D7B-FF2560DA42FD}"/>
                  </a:ext>
                </a:extLst>
              </p:cNvPr>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90980"/>
                      <a:invGamma/>
                    </a:schemeClr>
                  </a:gs>
                  <a:gs pos="100000">
                    <a:schemeClr val="bg1"/>
                  </a:gs>
                </a:gsLst>
                <a:lin ang="5400000" scaled="1"/>
              </a:gradFill>
              <a:ln w="9525">
                <a:noFill/>
                <a:round/>
                <a:headEnd/>
                <a:tailEnd/>
              </a:ln>
            </p:spPr>
            <p:txBody>
              <a:bodyPr/>
              <a:lstStyle/>
              <a:p>
                <a:pPr>
                  <a:lnSpc>
                    <a:spcPct val="90000"/>
                  </a:lnSpc>
                  <a:defRPr/>
                </a:pPr>
                <a:endParaRPr lang="en-US">
                  <a:latin typeface="Helvetica" charset="0"/>
                </a:endParaRPr>
              </a:p>
            </p:txBody>
          </p:sp>
          <p:sp>
            <p:nvSpPr>
              <p:cNvPr id="10" name="Freeform 8">
                <a:extLst>
                  <a:ext uri="{FF2B5EF4-FFF2-40B4-BE49-F238E27FC236}">
                    <a16:creationId xmlns:a16="http://schemas.microsoft.com/office/drawing/2014/main" id="{184E495A-AB35-48A3-A2E9-BCE6536229B2}"/>
                  </a:ext>
                </a:extLst>
              </p:cNvPr>
              <p:cNvSpPr>
                <a:spLocks/>
              </p:cNvSpPr>
              <p:nvPr/>
            </p:nvSpPr>
            <p:spPr bwMode="hidden">
              <a:xfrm>
                <a:off x="2748" y="2231"/>
                <a:ext cx="3007" cy="2084"/>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1" name="Freeform 9">
                <a:extLst>
                  <a:ext uri="{FF2B5EF4-FFF2-40B4-BE49-F238E27FC236}">
                    <a16:creationId xmlns:a16="http://schemas.microsoft.com/office/drawing/2014/main" id="{DDDF90DF-E3AA-42A2-AFC4-D5B96DC59ECB}"/>
                  </a:ext>
                </a:extLst>
              </p:cNvPr>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90980"/>
                      <a:invGamma/>
                    </a:schemeClr>
                  </a:gs>
                  <a:gs pos="100000">
                    <a:schemeClr val="bg1"/>
                  </a:gs>
                </a:gsLst>
                <a:lin ang="2700000" scaled="1"/>
              </a:gradFill>
              <a:ln w="9525">
                <a:noFill/>
                <a:round/>
                <a:headEnd/>
                <a:tailEnd/>
              </a:ln>
            </p:spPr>
            <p:txBody>
              <a:bodyPr/>
              <a:lstStyle/>
              <a:p>
                <a:pPr>
                  <a:lnSpc>
                    <a:spcPct val="90000"/>
                  </a:lnSpc>
                  <a:defRPr/>
                </a:pPr>
                <a:endParaRPr lang="en-US">
                  <a:latin typeface="Helvetica" charset="0"/>
                </a:endParaRPr>
              </a:p>
            </p:txBody>
          </p:sp>
          <p:sp>
            <p:nvSpPr>
              <p:cNvPr id="12" name="Freeform 10">
                <a:extLst>
                  <a:ext uri="{FF2B5EF4-FFF2-40B4-BE49-F238E27FC236}">
                    <a16:creationId xmlns:a16="http://schemas.microsoft.com/office/drawing/2014/main" id="{1F3D7DDA-165F-4967-87BA-7C1BEEA420E9}"/>
                  </a:ext>
                </a:extLst>
              </p:cNvPr>
              <p:cNvSpPr>
                <a:spLocks/>
              </p:cNvSpPr>
              <p:nvPr/>
            </p:nvSpPr>
            <p:spPr bwMode="hidden">
              <a:xfrm>
                <a:off x="3231" y="1409"/>
                <a:ext cx="2296" cy="1469"/>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90980"/>
                      <a:invGamma/>
                    </a:schemeClr>
                  </a:gs>
                  <a:gs pos="100000">
                    <a:schemeClr val="bg1"/>
                  </a:gs>
                </a:gsLst>
                <a:lin ang="2700000" scaled="1"/>
              </a:gradFill>
              <a:ln w="9525">
                <a:noFill/>
                <a:round/>
                <a:headEnd/>
                <a:tailEnd/>
              </a:ln>
            </p:spPr>
            <p:txBody>
              <a:bodyPr/>
              <a:lstStyle/>
              <a:p>
                <a:pPr>
                  <a:lnSpc>
                    <a:spcPct val="90000"/>
                  </a:lnSpc>
                  <a:defRPr/>
                </a:pPr>
                <a:endParaRPr lang="en-US">
                  <a:latin typeface="Helvetica" charset="0"/>
                </a:endParaRPr>
              </a:p>
            </p:txBody>
          </p:sp>
        </p:grpSp>
      </p:grpSp>
      <p:sp>
        <p:nvSpPr>
          <p:cNvPr id="759819" name="Rectangle 11"/>
          <p:cNvSpPr>
            <a:spLocks noGrp="1" noChangeArrowheads="1"/>
          </p:cNvSpPr>
          <p:nvPr>
            <p:ph type="ctrTitle" sz="quarter"/>
          </p:nvPr>
        </p:nvSpPr>
        <p:spPr>
          <a:xfrm>
            <a:off x="685800" y="1735931"/>
            <a:ext cx="7772400" cy="1921669"/>
          </a:xfrm>
        </p:spPr>
        <p:txBody>
          <a:bodyPr/>
          <a:lstStyle>
            <a:lvl1pPr>
              <a:defRPr sz="4800"/>
            </a:lvl1pPr>
          </a:lstStyle>
          <a:p>
            <a:r>
              <a:rPr lang="en-US"/>
              <a:t>Click to edit Master title style</a:t>
            </a:r>
          </a:p>
        </p:txBody>
      </p:sp>
      <p:sp>
        <p:nvSpPr>
          <p:cNvPr id="759820" name="Rectangle 12"/>
          <p:cNvSpPr>
            <a:spLocks noGrp="1" noChangeArrowheads="1"/>
          </p:cNvSpPr>
          <p:nvPr>
            <p:ph type="subTitle" sz="quarter" idx="1"/>
          </p:nvPr>
        </p:nvSpPr>
        <p:spPr>
          <a:xfrm>
            <a:off x="1371600" y="3886200"/>
            <a:ext cx="6400800" cy="1752005"/>
          </a:xfrm>
        </p:spPr>
        <p:txBody>
          <a:bodyPr/>
          <a:lstStyle>
            <a:lvl1pPr marL="0" indent="0" algn="ctr">
              <a:buFont typeface="Wingdings" pitchFamily="2" charset="2"/>
              <a:buNone/>
              <a:defRPr/>
            </a:lvl1pPr>
          </a:lstStyle>
          <a:p>
            <a:r>
              <a:rPr lang="en-US"/>
              <a:t>Click to edit Master subtitle style</a:t>
            </a:r>
          </a:p>
        </p:txBody>
      </p:sp>
      <p:sp>
        <p:nvSpPr>
          <p:cNvPr id="13" name="Rectangle 13">
            <a:extLst>
              <a:ext uri="{FF2B5EF4-FFF2-40B4-BE49-F238E27FC236}">
                <a16:creationId xmlns:a16="http://schemas.microsoft.com/office/drawing/2014/main" id="{B1F8D262-8D98-4E31-9149-9F3978DEA594}"/>
              </a:ext>
            </a:extLst>
          </p:cNvPr>
          <p:cNvSpPr>
            <a:spLocks noGrp="1" noChangeArrowheads="1"/>
          </p:cNvSpPr>
          <p:nvPr>
            <p:ph type="dt" sz="quarter" idx="10"/>
          </p:nvPr>
        </p:nvSpPr>
        <p:spPr bwMode="auto">
          <a:xfrm>
            <a:off x="457200" y="6248997"/>
            <a:ext cx="2133600" cy="475059"/>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lnSpc>
                <a:spcPct val="100000"/>
              </a:lnSpc>
              <a:defRPr sz="1200" b="0">
                <a:latin typeface="Arial" charset="0"/>
              </a:defRPr>
            </a:lvl1pPr>
          </a:lstStyle>
          <a:p>
            <a:pPr>
              <a:defRPr/>
            </a:pPr>
            <a:endParaRPr lang="en-US"/>
          </a:p>
        </p:txBody>
      </p:sp>
      <p:sp>
        <p:nvSpPr>
          <p:cNvPr id="14" name="Rectangle 14">
            <a:extLst>
              <a:ext uri="{FF2B5EF4-FFF2-40B4-BE49-F238E27FC236}">
                <a16:creationId xmlns:a16="http://schemas.microsoft.com/office/drawing/2014/main" id="{C5350ECA-BC80-4ED6-AD0B-E8760D54FDBE}"/>
              </a:ext>
            </a:extLst>
          </p:cNvPr>
          <p:cNvSpPr>
            <a:spLocks noGrp="1" noChangeArrowheads="1"/>
          </p:cNvSpPr>
          <p:nvPr>
            <p:ph type="ftr" sz="quarter" idx="11"/>
          </p:nvPr>
        </p:nvSpPr>
        <p:spPr>
          <a:xfrm>
            <a:off x="3124200" y="6250782"/>
            <a:ext cx="2895600" cy="476846"/>
          </a:xfrm>
        </p:spPr>
        <p:txBody>
          <a:bodyPr/>
          <a:lstStyle>
            <a:lvl1pPr algn="ctr" eaLnBrk="1" hangingPunct="1">
              <a:lnSpc>
                <a:spcPct val="100000"/>
              </a:lnSpc>
              <a:spcBef>
                <a:spcPct val="0"/>
              </a:spcBef>
              <a:defRPr sz="1200">
                <a:latin typeface="Arial" charset="0"/>
              </a:defRPr>
            </a:lvl1pPr>
          </a:lstStyle>
          <a:p>
            <a:pPr>
              <a:defRPr/>
            </a:pPr>
            <a:endParaRPr lang="en-US"/>
          </a:p>
        </p:txBody>
      </p:sp>
      <p:sp>
        <p:nvSpPr>
          <p:cNvPr id="15" name="Rectangle 15">
            <a:extLst>
              <a:ext uri="{FF2B5EF4-FFF2-40B4-BE49-F238E27FC236}">
                <a16:creationId xmlns:a16="http://schemas.microsoft.com/office/drawing/2014/main" id="{4D181AF8-8DE4-497C-A7B3-104D6B380F3D}"/>
              </a:ext>
            </a:extLst>
          </p:cNvPr>
          <p:cNvSpPr>
            <a:spLocks noGrp="1" noChangeArrowheads="1"/>
          </p:cNvSpPr>
          <p:nvPr>
            <p:ph type="sldNum" sz="quarter" idx="12"/>
          </p:nvPr>
        </p:nvSpPr>
        <p:spPr>
          <a:xfrm>
            <a:off x="6553200" y="6254354"/>
            <a:ext cx="2133600" cy="476846"/>
          </a:xfrm>
        </p:spPr>
        <p:txBody>
          <a:bodyPr/>
          <a:lstStyle>
            <a:lvl1pPr>
              <a:defRPr smtClean="0"/>
            </a:lvl1pPr>
          </a:lstStyle>
          <a:p>
            <a:pPr>
              <a:defRPr/>
            </a:pPr>
            <a:fld id="{EA2266BE-FE8B-4A44-B0F2-9F1D48B9E157}" type="slidenum">
              <a:rPr lang="en-US" altLang="en-US"/>
              <a:pPr>
                <a:defRPr/>
              </a:pPr>
              <a:t>‹#›</a:t>
            </a:fld>
            <a:endParaRPr lang="en-US" altLang="en-US"/>
          </a:p>
        </p:txBody>
      </p:sp>
    </p:spTree>
    <p:extLst>
      <p:ext uri="{BB962C8B-B14F-4D97-AF65-F5344CB8AC3E}">
        <p14:creationId xmlns:p14="http://schemas.microsoft.com/office/powerpoint/2010/main" val="7591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a:extLst>
              <a:ext uri="{FF2B5EF4-FFF2-40B4-BE49-F238E27FC236}">
                <a16:creationId xmlns:a16="http://schemas.microsoft.com/office/drawing/2014/main" id="{331F2B1C-1AF6-457F-A6A0-63426CF8F786}"/>
              </a:ext>
            </a:extLst>
          </p:cNvPr>
          <p:cNvSpPr>
            <a:spLocks noGrp="1" noChangeArrowheads="1"/>
          </p:cNvSpPr>
          <p:nvPr>
            <p:ph type="ftr" sz="quarter" idx="10"/>
          </p:nvPr>
        </p:nvSpPr>
        <p:spPr>
          <a:ln/>
        </p:spPr>
        <p:txBody>
          <a:bodyPr/>
          <a:lstStyle>
            <a:lvl1pPr>
              <a:defRPr/>
            </a:lvl1pPr>
          </a:lstStyle>
          <a:p>
            <a:pPr>
              <a:defRPr/>
            </a:pPr>
            <a:r>
              <a:rPr lang="en-US"/>
              <a:t>These courseware materials are to be used in conjunction with </a:t>
            </a:r>
            <a:r>
              <a:rPr lang="en-US" i="1"/>
              <a:t>Software Engineering: A Practitioner’s Approach,</a:t>
            </a:r>
            <a:r>
              <a:rPr lang="en-US"/>
              <a:t> 6/e and are provided with permission by R.S. Pressman &amp; Associates, Inc., copyright © 1996, 2001, 2005</a:t>
            </a:r>
            <a:endParaRPr lang="en-US">
              <a:solidFill>
                <a:schemeClr val="bg1"/>
              </a:solidFill>
            </a:endParaRPr>
          </a:p>
        </p:txBody>
      </p:sp>
      <p:sp>
        <p:nvSpPr>
          <p:cNvPr id="5" name="Rectangle 15">
            <a:extLst>
              <a:ext uri="{FF2B5EF4-FFF2-40B4-BE49-F238E27FC236}">
                <a16:creationId xmlns:a16="http://schemas.microsoft.com/office/drawing/2014/main" id="{8F023C43-3D33-4252-A6D5-CCFE01957857}"/>
              </a:ext>
            </a:extLst>
          </p:cNvPr>
          <p:cNvSpPr>
            <a:spLocks noGrp="1" noChangeArrowheads="1"/>
          </p:cNvSpPr>
          <p:nvPr>
            <p:ph type="sldNum" sz="quarter" idx="11"/>
          </p:nvPr>
        </p:nvSpPr>
        <p:spPr>
          <a:ln/>
        </p:spPr>
        <p:txBody>
          <a:bodyPr/>
          <a:lstStyle>
            <a:lvl1pPr>
              <a:defRPr/>
            </a:lvl1pPr>
          </a:lstStyle>
          <a:p>
            <a:pPr>
              <a:defRPr/>
            </a:pPr>
            <a:fld id="{17EA2285-68B0-46EF-82D0-65217524FD47}" type="slidenum">
              <a:rPr lang="en-US" altLang="en-US"/>
              <a:pPr>
                <a:defRPr/>
              </a:pPr>
              <a:t>‹#›</a:t>
            </a:fld>
            <a:endParaRPr lang="en-US" altLang="en-US"/>
          </a:p>
        </p:txBody>
      </p:sp>
    </p:spTree>
    <p:extLst>
      <p:ext uri="{BB962C8B-B14F-4D97-AF65-F5344CB8AC3E}">
        <p14:creationId xmlns:p14="http://schemas.microsoft.com/office/powerpoint/2010/main" val="2413314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7695"/>
            <a:ext cx="7772400" cy="136088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7506"/>
            <a:ext cx="7772400"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a:extLst>
              <a:ext uri="{FF2B5EF4-FFF2-40B4-BE49-F238E27FC236}">
                <a16:creationId xmlns:a16="http://schemas.microsoft.com/office/drawing/2014/main" id="{744E5CCD-4FAC-4DCA-9199-6053D0B62E66}"/>
              </a:ext>
            </a:extLst>
          </p:cNvPr>
          <p:cNvSpPr>
            <a:spLocks noGrp="1" noChangeArrowheads="1"/>
          </p:cNvSpPr>
          <p:nvPr>
            <p:ph type="ftr" sz="quarter" idx="10"/>
          </p:nvPr>
        </p:nvSpPr>
        <p:spPr>
          <a:ln/>
        </p:spPr>
        <p:txBody>
          <a:bodyPr/>
          <a:lstStyle>
            <a:lvl1pPr>
              <a:defRPr/>
            </a:lvl1pPr>
          </a:lstStyle>
          <a:p>
            <a:pPr>
              <a:defRPr/>
            </a:pPr>
            <a:r>
              <a:rPr lang="en-US"/>
              <a:t>These courseware materials are to be used in conjunction with </a:t>
            </a:r>
            <a:r>
              <a:rPr lang="en-US" i="1"/>
              <a:t>Software Engineering: A Practitioner’s Approach,</a:t>
            </a:r>
            <a:r>
              <a:rPr lang="en-US"/>
              <a:t> 6/e and are provided with permission by R.S. Pressman &amp; Associates, Inc., copyright © 1996, 2001, 2005</a:t>
            </a:r>
            <a:endParaRPr lang="en-US">
              <a:solidFill>
                <a:schemeClr val="bg1"/>
              </a:solidFill>
            </a:endParaRPr>
          </a:p>
        </p:txBody>
      </p:sp>
      <p:sp>
        <p:nvSpPr>
          <p:cNvPr id="5" name="Rectangle 15">
            <a:extLst>
              <a:ext uri="{FF2B5EF4-FFF2-40B4-BE49-F238E27FC236}">
                <a16:creationId xmlns:a16="http://schemas.microsoft.com/office/drawing/2014/main" id="{654B09C1-2D4A-4C65-B841-1230D70A0501}"/>
              </a:ext>
            </a:extLst>
          </p:cNvPr>
          <p:cNvSpPr>
            <a:spLocks noGrp="1" noChangeArrowheads="1"/>
          </p:cNvSpPr>
          <p:nvPr>
            <p:ph type="sldNum" sz="quarter" idx="11"/>
          </p:nvPr>
        </p:nvSpPr>
        <p:spPr>
          <a:ln/>
        </p:spPr>
        <p:txBody>
          <a:bodyPr/>
          <a:lstStyle>
            <a:lvl1pPr>
              <a:defRPr/>
            </a:lvl1pPr>
          </a:lstStyle>
          <a:p>
            <a:pPr>
              <a:defRPr/>
            </a:pPr>
            <a:fld id="{03910B4A-4D58-43A6-8B97-95E852380D0E}" type="slidenum">
              <a:rPr lang="en-US" altLang="en-US"/>
              <a:pPr>
                <a:defRPr/>
              </a:pPr>
              <a:t>‹#›</a:t>
            </a:fld>
            <a:endParaRPr lang="en-US" altLang="en-US"/>
          </a:p>
        </p:txBody>
      </p:sp>
    </p:spTree>
    <p:extLst>
      <p:ext uri="{BB962C8B-B14F-4D97-AF65-F5344CB8AC3E}">
        <p14:creationId xmlns:p14="http://schemas.microsoft.com/office/powerpoint/2010/main" val="1640276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49877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49877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a:extLst>
              <a:ext uri="{FF2B5EF4-FFF2-40B4-BE49-F238E27FC236}">
                <a16:creationId xmlns:a16="http://schemas.microsoft.com/office/drawing/2014/main" id="{C7FA5A3F-BA80-488B-96A5-0D40D0B6C01E}"/>
              </a:ext>
            </a:extLst>
          </p:cNvPr>
          <p:cNvSpPr>
            <a:spLocks noGrp="1" noChangeArrowheads="1"/>
          </p:cNvSpPr>
          <p:nvPr>
            <p:ph type="ftr" sz="quarter" idx="10"/>
          </p:nvPr>
        </p:nvSpPr>
        <p:spPr>
          <a:ln/>
        </p:spPr>
        <p:txBody>
          <a:bodyPr/>
          <a:lstStyle>
            <a:lvl1pPr>
              <a:defRPr/>
            </a:lvl1pPr>
          </a:lstStyle>
          <a:p>
            <a:pPr>
              <a:defRPr/>
            </a:pPr>
            <a:r>
              <a:rPr lang="en-US"/>
              <a:t>These courseware materials are to be used in conjunction with </a:t>
            </a:r>
            <a:r>
              <a:rPr lang="en-US" i="1"/>
              <a:t>Software Engineering: A Practitioner’s Approach,</a:t>
            </a:r>
            <a:r>
              <a:rPr lang="en-US"/>
              <a:t> 6/e and are provided with permission by R.S. Pressman &amp; Associates, Inc., copyright © 1996, 2001, 2005</a:t>
            </a:r>
            <a:endParaRPr lang="en-US">
              <a:solidFill>
                <a:schemeClr val="bg1"/>
              </a:solidFill>
            </a:endParaRPr>
          </a:p>
        </p:txBody>
      </p:sp>
      <p:sp>
        <p:nvSpPr>
          <p:cNvPr id="6" name="Rectangle 15">
            <a:extLst>
              <a:ext uri="{FF2B5EF4-FFF2-40B4-BE49-F238E27FC236}">
                <a16:creationId xmlns:a16="http://schemas.microsoft.com/office/drawing/2014/main" id="{A3737231-7ED6-4773-8F4A-FCA9C2D36448}"/>
              </a:ext>
            </a:extLst>
          </p:cNvPr>
          <p:cNvSpPr>
            <a:spLocks noGrp="1" noChangeArrowheads="1"/>
          </p:cNvSpPr>
          <p:nvPr>
            <p:ph type="sldNum" sz="quarter" idx="11"/>
          </p:nvPr>
        </p:nvSpPr>
        <p:spPr>
          <a:ln/>
        </p:spPr>
        <p:txBody>
          <a:bodyPr/>
          <a:lstStyle>
            <a:lvl1pPr>
              <a:defRPr/>
            </a:lvl1pPr>
          </a:lstStyle>
          <a:p>
            <a:pPr>
              <a:defRPr/>
            </a:pPr>
            <a:fld id="{C2960831-A097-47F8-A420-D49EA55AF43D}" type="slidenum">
              <a:rPr lang="en-US" altLang="en-US"/>
              <a:pPr>
                <a:defRPr/>
              </a:pPr>
              <a:t>‹#›</a:t>
            </a:fld>
            <a:endParaRPr lang="en-US" altLang="en-US"/>
          </a:p>
        </p:txBody>
      </p:sp>
    </p:spTree>
    <p:extLst>
      <p:ext uri="{BB962C8B-B14F-4D97-AF65-F5344CB8AC3E}">
        <p14:creationId xmlns:p14="http://schemas.microsoft.com/office/powerpoint/2010/main" val="333824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907"/>
            <a:ext cx="4040188" cy="639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5272"/>
            <a:ext cx="4040188" cy="39504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907"/>
            <a:ext cx="4041775" cy="639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5272"/>
            <a:ext cx="4041775" cy="39504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a:extLst>
              <a:ext uri="{FF2B5EF4-FFF2-40B4-BE49-F238E27FC236}">
                <a16:creationId xmlns:a16="http://schemas.microsoft.com/office/drawing/2014/main" id="{BF7F1AFD-EDBB-4249-887A-C4BEF142D822}"/>
              </a:ext>
            </a:extLst>
          </p:cNvPr>
          <p:cNvSpPr>
            <a:spLocks noGrp="1" noChangeArrowheads="1"/>
          </p:cNvSpPr>
          <p:nvPr>
            <p:ph type="ftr" sz="quarter" idx="10"/>
          </p:nvPr>
        </p:nvSpPr>
        <p:spPr>
          <a:ln/>
        </p:spPr>
        <p:txBody>
          <a:bodyPr/>
          <a:lstStyle>
            <a:lvl1pPr>
              <a:defRPr/>
            </a:lvl1pPr>
          </a:lstStyle>
          <a:p>
            <a:pPr>
              <a:defRPr/>
            </a:pPr>
            <a:r>
              <a:rPr lang="en-US"/>
              <a:t>These courseware materials are to be used in conjunction with </a:t>
            </a:r>
            <a:r>
              <a:rPr lang="en-US" i="1"/>
              <a:t>Software Engineering: A Practitioner’s Approach,</a:t>
            </a:r>
            <a:r>
              <a:rPr lang="en-US"/>
              <a:t> 6/e and are provided with permission by R.S. Pressman &amp; Associates, Inc., copyright © 1996, 2001, 2005</a:t>
            </a:r>
            <a:endParaRPr lang="en-US">
              <a:solidFill>
                <a:schemeClr val="bg1"/>
              </a:solidFill>
            </a:endParaRPr>
          </a:p>
        </p:txBody>
      </p:sp>
      <p:sp>
        <p:nvSpPr>
          <p:cNvPr id="8" name="Rectangle 15">
            <a:extLst>
              <a:ext uri="{FF2B5EF4-FFF2-40B4-BE49-F238E27FC236}">
                <a16:creationId xmlns:a16="http://schemas.microsoft.com/office/drawing/2014/main" id="{431F2B5D-36BD-41EF-A6F2-11BBE063D1DB}"/>
              </a:ext>
            </a:extLst>
          </p:cNvPr>
          <p:cNvSpPr>
            <a:spLocks noGrp="1" noChangeArrowheads="1"/>
          </p:cNvSpPr>
          <p:nvPr>
            <p:ph type="sldNum" sz="quarter" idx="11"/>
          </p:nvPr>
        </p:nvSpPr>
        <p:spPr>
          <a:ln/>
        </p:spPr>
        <p:txBody>
          <a:bodyPr/>
          <a:lstStyle>
            <a:lvl1pPr>
              <a:defRPr/>
            </a:lvl1pPr>
          </a:lstStyle>
          <a:p>
            <a:pPr>
              <a:defRPr/>
            </a:pPr>
            <a:fld id="{591FA49A-8D39-4F1D-AB5F-DDFB99D0E4E6}" type="slidenum">
              <a:rPr lang="en-US" altLang="en-US"/>
              <a:pPr>
                <a:defRPr/>
              </a:pPr>
              <a:t>‹#›</a:t>
            </a:fld>
            <a:endParaRPr lang="en-US" altLang="en-US"/>
          </a:p>
        </p:txBody>
      </p:sp>
    </p:spTree>
    <p:extLst>
      <p:ext uri="{BB962C8B-B14F-4D97-AF65-F5344CB8AC3E}">
        <p14:creationId xmlns:p14="http://schemas.microsoft.com/office/powerpoint/2010/main" val="3384668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4">
            <a:extLst>
              <a:ext uri="{FF2B5EF4-FFF2-40B4-BE49-F238E27FC236}">
                <a16:creationId xmlns:a16="http://schemas.microsoft.com/office/drawing/2014/main" id="{026BC27F-F51F-43D2-8AB7-CCD43AC33734}"/>
              </a:ext>
            </a:extLst>
          </p:cNvPr>
          <p:cNvSpPr>
            <a:spLocks noGrp="1" noChangeArrowheads="1"/>
          </p:cNvSpPr>
          <p:nvPr>
            <p:ph type="ftr" sz="quarter" idx="10"/>
          </p:nvPr>
        </p:nvSpPr>
        <p:spPr>
          <a:ln/>
        </p:spPr>
        <p:txBody>
          <a:bodyPr/>
          <a:lstStyle>
            <a:lvl1pPr>
              <a:defRPr/>
            </a:lvl1pPr>
          </a:lstStyle>
          <a:p>
            <a:pPr>
              <a:defRPr/>
            </a:pPr>
            <a:r>
              <a:rPr lang="en-US"/>
              <a:t>These courseware materials are to be used in conjunction with </a:t>
            </a:r>
            <a:r>
              <a:rPr lang="en-US" i="1"/>
              <a:t>Software Engineering: A Practitioner’s Approach,</a:t>
            </a:r>
            <a:r>
              <a:rPr lang="en-US"/>
              <a:t> 6/e and are provided with permission by R.S. Pressman &amp; Associates, Inc., copyright © 1996, 2001, 2005</a:t>
            </a:r>
            <a:endParaRPr lang="en-US">
              <a:solidFill>
                <a:schemeClr val="bg1"/>
              </a:solidFill>
            </a:endParaRPr>
          </a:p>
        </p:txBody>
      </p:sp>
      <p:sp>
        <p:nvSpPr>
          <p:cNvPr id="4" name="Rectangle 15">
            <a:extLst>
              <a:ext uri="{FF2B5EF4-FFF2-40B4-BE49-F238E27FC236}">
                <a16:creationId xmlns:a16="http://schemas.microsoft.com/office/drawing/2014/main" id="{998D73F1-30F3-4D21-8F65-B195D4D3D1CF}"/>
              </a:ext>
            </a:extLst>
          </p:cNvPr>
          <p:cNvSpPr>
            <a:spLocks noGrp="1" noChangeArrowheads="1"/>
          </p:cNvSpPr>
          <p:nvPr>
            <p:ph type="sldNum" sz="quarter" idx="11"/>
          </p:nvPr>
        </p:nvSpPr>
        <p:spPr>
          <a:ln/>
        </p:spPr>
        <p:txBody>
          <a:bodyPr/>
          <a:lstStyle>
            <a:lvl1pPr>
              <a:defRPr/>
            </a:lvl1pPr>
          </a:lstStyle>
          <a:p>
            <a:pPr>
              <a:defRPr/>
            </a:pPr>
            <a:fld id="{ED7A37F3-9C12-4070-8857-AF42669941D0}" type="slidenum">
              <a:rPr lang="en-US" altLang="en-US"/>
              <a:pPr>
                <a:defRPr/>
              </a:pPr>
              <a:t>‹#›</a:t>
            </a:fld>
            <a:endParaRPr lang="en-US" altLang="en-US"/>
          </a:p>
        </p:txBody>
      </p:sp>
    </p:spTree>
    <p:extLst>
      <p:ext uri="{BB962C8B-B14F-4D97-AF65-F5344CB8AC3E}">
        <p14:creationId xmlns:p14="http://schemas.microsoft.com/office/powerpoint/2010/main" val="2411338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a:extLst>
              <a:ext uri="{FF2B5EF4-FFF2-40B4-BE49-F238E27FC236}">
                <a16:creationId xmlns:a16="http://schemas.microsoft.com/office/drawing/2014/main" id="{CEFEC96F-FE1C-46F1-8B83-7689D98750C7}"/>
              </a:ext>
            </a:extLst>
          </p:cNvPr>
          <p:cNvSpPr>
            <a:spLocks noGrp="1" noChangeArrowheads="1"/>
          </p:cNvSpPr>
          <p:nvPr>
            <p:ph type="ftr" sz="quarter" idx="10"/>
          </p:nvPr>
        </p:nvSpPr>
        <p:spPr>
          <a:ln/>
        </p:spPr>
        <p:txBody>
          <a:bodyPr/>
          <a:lstStyle>
            <a:lvl1pPr>
              <a:defRPr/>
            </a:lvl1pPr>
          </a:lstStyle>
          <a:p>
            <a:pPr>
              <a:defRPr/>
            </a:pPr>
            <a:r>
              <a:rPr lang="en-US"/>
              <a:t>These courseware materials are to be used in conjunction with </a:t>
            </a:r>
            <a:r>
              <a:rPr lang="en-US" i="1"/>
              <a:t>Software Engineering: A Practitioner’s Approach,</a:t>
            </a:r>
            <a:r>
              <a:rPr lang="en-US"/>
              <a:t> 6/e and are provided with permission by R.S. Pressman &amp; Associates, Inc., copyright © 1996, 2001, 2005</a:t>
            </a:r>
            <a:endParaRPr lang="en-US">
              <a:solidFill>
                <a:schemeClr val="bg1"/>
              </a:solidFill>
            </a:endParaRPr>
          </a:p>
        </p:txBody>
      </p:sp>
      <p:sp>
        <p:nvSpPr>
          <p:cNvPr id="3" name="Rectangle 15">
            <a:extLst>
              <a:ext uri="{FF2B5EF4-FFF2-40B4-BE49-F238E27FC236}">
                <a16:creationId xmlns:a16="http://schemas.microsoft.com/office/drawing/2014/main" id="{26791977-707A-4DB9-8FB5-22DDF2956C8A}"/>
              </a:ext>
            </a:extLst>
          </p:cNvPr>
          <p:cNvSpPr>
            <a:spLocks noGrp="1" noChangeArrowheads="1"/>
          </p:cNvSpPr>
          <p:nvPr>
            <p:ph type="sldNum" sz="quarter" idx="11"/>
          </p:nvPr>
        </p:nvSpPr>
        <p:spPr>
          <a:ln/>
        </p:spPr>
        <p:txBody>
          <a:bodyPr/>
          <a:lstStyle>
            <a:lvl1pPr>
              <a:defRPr/>
            </a:lvl1pPr>
          </a:lstStyle>
          <a:p>
            <a:pPr>
              <a:defRPr/>
            </a:pPr>
            <a:fld id="{5CE68042-639A-4D16-810B-5A0D3675F156}" type="slidenum">
              <a:rPr lang="en-US" altLang="en-US"/>
              <a:pPr>
                <a:defRPr/>
              </a:pPr>
              <a:t>‹#›</a:t>
            </a:fld>
            <a:endParaRPr lang="en-US" altLang="en-US"/>
          </a:p>
        </p:txBody>
      </p:sp>
    </p:spTree>
    <p:extLst>
      <p:ext uri="{BB962C8B-B14F-4D97-AF65-F5344CB8AC3E}">
        <p14:creationId xmlns:p14="http://schemas.microsoft.com/office/powerpoint/2010/main" val="2544454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249"/>
            <a:ext cx="3008313" cy="116264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249"/>
            <a:ext cx="5111750" cy="585251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894"/>
            <a:ext cx="3008313" cy="468987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a:extLst>
              <a:ext uri="{FF2B5EF4-FFF2-40B4-BE49-F238E27FC236}">
                <a16:creationId xmlns:a16="http://schemas.microsoft.com/office/drawing/2014/main" id="{4F1B765A-CE55-435E-B7AF-AE418A61B02E}"/>
              </a:ext>
            </a:extLst>
          </p:cNvPr>
          <p:cNvSpPr>
            <a:spLocks noGrp="1" noChangeArrowheads="1"/>
          </p:cNvSpPr>
          <p:nvPr>
            <p:ph type="ftr" sz="quarter" idx="10"/>
          </p:nvPr>
        </p:nvSpPr>
        <p:spPr>
          <a:ln/>
        </p:spPr>
        <p:txBody>
          <a:bodyPr/>
          <a:lstStyle>
            <a:lvl1pPr>
              <a:defRPr/>
            </a:lvl1pPr>
          </a:lstStyle>
          <a:p>
            <a:pPr>
              <a:defRPr/>
            </a:pPr>
            <a:r>
              <a:rPr lang="en-US"/>
              <a:t>These courseware materials are to be used in conjunction with </a:t>
            </a:r>
            <a:r>
              <a:rPr lang="en-US" i="1"/>
              <a:t>Software Engineering: A Practitioner’s Approach,</a:t>
            </a:r>
            <a:r>
              <a:rPr lang="en-US"/>
              <a:t> 6/e and are provided with permission by R.S. Pressman &amp; Associates, Inc., copyright © 1996, 2001, 2005</a:t>
            </a:r>
            <a:endParaRPr lang="en-US">
              <a:solidFill>
                <a:schemeClr val="bg1"/>
              </a:solidFill>
            </a:endParaRPr>
          </a:p>
        </p:txBody>
      </p:sp>
      <p:sp>
        <p:nvSpPr>
          <p:cNvPr id="6" name="Rectangle 15">
            <a:extLst>
              <a:ext uri="{FF2B5EF4-FFF2-40B4-BE49-F238E27FC236}">
                <a16:creationId xmlns:a16="http://schemas.microsoft.com/office/drawing/2014/main" id="{5C9021B4-6749-46DB-973D-E847DB7FAE7F}"/>
              </a:ext>
            </a:extLst>
          </p:cNvPr>
          <p:cNvSpPr>
            <a:spLocks noGrp="1" noChangeArrowheads="1"/>
          </p:cNvSpPr>
          <p:nvPr>
            <p:ph type="sldNum" sz="quarter" idx="11"/>
          </p:nvPr>
        </p:nvSpPr>
        <p:spPr>
          <a:ln/>
        </p:spPr>
        <p:txBody>
          <a:bodyPr/>
          <a:lstStyle>
            <a:lvl1pPr>
              <a:defRPr/>
            </a:lvl1pPr>
          </a:lstStyle>
          <a:p>
            <a:pPr>
              <a:defRPr/>
            </a:pPr>
            <a:fld id="{54F80B0A-6FAD-496C-9E94-3B5559EFB056}" type="slidenum">
              <a:rPr lang="en-US" altLang="en-US"/>
              <a:pPr>
                <a:defRPr/>
              </a:pPr>
              <a:t>‹#›</a:t>
            </a:fld>
            <a:endParaRPr lang="en-US" altLang="en-US"/>
          </a:p>
        </p:txBody>
      </p:sp>
    </p:spTree>
    <p:extLst>
      <p:ext uri="{BB962C8B-B14F-4D97-AF65-F5344CB8AC3E}">
        <p14:creationId xmlns:p14="http://schemas.microsoft.com/office/powerpoint/2010/main" val="1428992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14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577"/>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6743"/>
            <a:ext cx="5486400" cy="80545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a:extLst>
              <a:ext uri="{FF2B5EF4-FFF2-40B4-BE49-F238E27FC236}">
                <a16:creationId xmlns:a16="http://schemas.microsoft.com/office/drawing/2014/main" id="{E744BB66-4E99-4081-9F1D-CE514E29CA62}"/>
              </a:ext>
            </a:extLst>
          </p:cNvPr>
          <p:cNvSpPr>
            <a:spLocks noGrp="1" noChangeArrowheads="1"/>
          </p:cNvSpPr>
          <p:nvPr>
            <p:ph type="ftr" sz="quarter" idx="10"/>
          </p:nvPr>
        </p:nvSpPr>
        <p:spPr>
          <a:ln/>
        </p:spPr>
        <p:txBody>
          <a:bodyPr/>
          <a:lstStyle>
            <a:lvl1pPr>
              <a:defRPr/>
            </a:lvl1pPr>
          </a:lstStyle>
          <a:p>
            <a:pPr>
              <a:defRPr/>
            </a:pPr>
            <a:r>
              <a:rPr lang="en-US"/>
              <a:t>These courseware materials are to be used in conjunction with </a:t>
            </a:r>
            <a:r>
              <a:rPr lang="en-US" i="1"/>
              <a:t>Software Engineering: A Practitioner’s Approach,</a:t>
            </a:r>
            <a:r>
              <a:rPr lang="en-US"/>
              <a:t> 6/e and are provided with permission by R.S. Pressman &amp; Associates, Inc., copyright © 1996, 2001, 2005</a:t>
            </a:r>
            <a:endParaRPr lang="en-US">
              <a:solidFill>
                <a:schemeClr val="bg1"/>
              </a:solidFill>
            </a:endParaRPr>
          </a:p>
        </p:txBody>
      </p:sp>
      <p:sp>
        <p:nvSpPr>
          <p:cNvPr id="6" name="Rectangle 15">
            <a:extLst>
              <a:ext uri="{FF2B5EF4-FFF2-40B4-BE49-F238E27FC236}">
                <a16:creationId xmlns:a16="http://schemas.microsoft.com/office/drawing/2014/main" id="{B7EEE9E3-3651-452D-892C-64CD58F15258}"/>
              </a:ext>
            </a:extLst>
          </p:cNvPr>
          <p:cNvSpPr>
            <a:spLocks noGrp="1" noChangeArrowheads="1"/>
          </p:cNvSpPr>
          <p:nvPr>
            <p:ph type="sldNum" sz="quarter" idx="11"/>
          </p:nvPr>
        </p:nvSpPr>
        <p:spPr>
          <a:ln/>
        </p:spPr>
        <p:txBody>
          <a:bodyPr/>
          <a:lstStyle>
            <a:lvl1pPr>
              <a:defRPr/>
            </a:lvl1pPr>
          </a:lstStyle>
          <a:p>
            <a:pPr>
              <a:defRPr/>
            </a:pPr>
            <a:fld id="{247EB85B-F52B-48CD-8CF0-8B449AB33956}" type="slidenum">
              <a:rPr lang="en-US" altLang="en-US"/>
              <a:pPr>
                <a:defRPr/>
              </a:pPr>
              <a:t>‹#›</a:t>
            </a:fld>
            <a:endParaRPr lang="en-US" altLang="en-US"/>
          </a:p>
        </p:txBody>
      </p:sp>
    </p:spTree>
    <p:extLst>
      <p:ext uri="{BB962C8B-B14F-4D97-AF65-F5344CB8AC3E}">
        <p14:creationId xmlns:p14="http://schemas.microsoft.com/office/powerpoint/2010/main" val="2041201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a:extLst>
              <a:ext uri="{FF2B5EF4-FFF2-40B4-BE49-F238E27FC236}">
                <a16:creationId xmlns:a16="http://schemas.microsoft.com/office/drawing/2014/main" id="{FB83C814-CD2E-4952-A15E-0229B12AB8EA}"/>
              </a:ext>
            </a:extLst>
          </p:cNvPr>
          <p:cNvSpPr>
            <a:spLocks noGrp="1" noChangeArrowheads="1"/>
          </p:cNvSpPr>
          <p:nvPr>
            <p:ph type="ftr" sz="quarter" idx="10"/>
          </p:nvPr>
        </p:nvSpPr>
        <p:spPr>
          <a:ln/>
        </p:spPr>
        <p:txBody>
          <a:bodyPr/>
          <a:lstStyle>
            <a:lvl1pPr>
              <a:defRPr/>
            </a:lvl1pPr>
          </a:lstStyle>
          <a:p>
            <a:pPr>
              <a:defRPr/>
            </a:pPr>
            <a:r>
              <a:rPr lang="en-US"/>
              <a:t>These courseware materials are to be used in conjunction with </a:t>
            </a:r>
            <a:r>
              <a:rPr lang="en-US" i="1"/>
              <a:t>Software Engineering: A Practitioner’s Approach,</a:t>
            </a:r>
            <a:r>
              <a:rPr lang="en-US"/>
              <a:t> 6/e and are provided with permission by R.S. Pressman &amp; Associates, Inc., copyright © 1996, 2001, 2005</a:t>
            </a:r>
            <a:endParaRPr lang="en-US">
              <a:solidFill>
                <a:schemeClr val="bg1"/>
              </a:solidFill>
            </a:endParaRPr>
          </a:p>
        </p:txBody>
      </p:sp>
      <p:sp>
        <p:nvSpPr>
          <p:cNvPr id="5" name="Rectangle 15">
            <a:extLst>
              <a:ext uri="{FF2B5EF4-FFF2-40B4-BE49-F238E27FC236}">
                <a16:creationId xmlns:a16="http://schemas.microsoft.com/office/drawing/2014/main" id="{5EF12CCE-3EBD-41D4-849B-E92D8729CEE5}"/>
              </a:ext>
            </a:extLst>
          </p:cNvPr>
          <p:cNvSpPr>
            <a:spLocks noGrp="1" noChangeArrowheads="1"/>
          </p:cNvSpPr>
          <p:nvPr>
            <p:ph type="sldNum" sz="quarter" idx="11"/>
          </p:nvPr>
        </p:nvSpPr>
        <p:spPr>
          <a:ln/>
        </p:spPr>
        <p:txBody>
          <a:bodyPr/>
          <a:lstStyle>
            <a:lvl1pPr>
              <a:defRPr/>
            </a:lvl1pPr>
          </a:lstStyle>
          <a:p>
            <a:pPr>
              <a:defRPr/>
            </a:pPr>
            <a:fld id="{7F61C660-14CB-47EF-A750-96E64E6ACE46}" type="slidenum">
              <a:rPr lang="en-US" altLang="en-US"/>
              <a:pPr>
                <a:defRPr/>
              </a:pPr>
              <a:t>‹#›</a:t>
            </a:fld>
            <a:endParaRPr lang="en-US" altLang="en-US"/>
          </a:p>
        </p:txBody>
      </p:sp>
    </p:spTree>
    <p:extLst>
      <p:ext uri="{BB962C8B-B14F-4D97-AF65-F5344CB8AC3E}">
        <p14:creationId xmlns:p14="http://schemas.microsoft.com/office/powerpoint/2010/main" val="291642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034"/>
            <a:ext cx="2057400" cy="58239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5034"/>
            <a:ext cx="6019800" cy="58239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a:extLst>
              <a:ext uri="{FF2B5EF4-FFF2-40B4-BE49-F238E27FC236}">
                <a16:creationId xmlns:a16="http://schemas.microsoft.com/office/drawing/2014/main" id="{29209AAD-CA0D-4B0B-8CA5-9938F1BCB1A6}"/>
              </a:ext>
            </a:extLst>
          </p:cNvPr>
          <p:cNvSpPr>
            <a:spLocks noGrp="1" noChangeArrowheads="1"/>
          </p:cNvSpPr>
          <p:nvPr>
            <p:ph type="ftr" sz="quarter" idx="10"/>
          </p:nvPr>
        </p:nvSpPr>
        <p:spPr>
          <a:ln/>
        </p:spPr>
        <p:txBody>
          <a:bodyPr/>
          <a:lstStyle>
            <a:lvl1pPr>
              <a:defRPr/>
            </a:lvl1pPr>
          </a:lstStyle>
          <a:p>
            <a:pPr>
              <a:defRPr/>
            </a:pPr>
            <a:r>
              <a:rPr lang="en-US"/>
              <a:t>These courseware materials are to be used in conjunction with </a:t>
            </a:r>
            <a:r>
              <a:rPr lang="en-US" i="1"/>
              <a:t>Software Engineering: A Practitioner’s Approach,</a:t>
            </a:r>
            <a:r>
              <a:rPr lang="en-US"/>
              <a:t> 6/e and are provided with permission by R.S. Pressman &amp; Associates, Inc., copyright © 1996, 2001, 2005</a:t>
            </a:r>
            <a:endParaRPr lang="en-US">
              <a:solidFill>
                <a:schemeClr val="bg1"/>
              </a:solidFill>
            </a:endParaRPr>
          </a:p>
        </p:txBody>
      </p:sp>
      <p:sp>
        <p:nvSpPr>
          <p:cNvPr id="5" name="Rectangle 15">
            <a:extLst>
              <a:ext uri="{FF2B5EF4-FFF2-40B4-BE49-F238E27FC236}">
                <a16:creationId xmlns:a16="http://schemas.microsoft.com/office/drawing/2014/main" id="{16B33604-4C73-4E9C-B3EE-3B7637FC1C06}"/>
              </a:ext>
            </a:extLst>
          </p:cNvPr>
          <p:cNvSpPr>
            <a:spLocks noGrp="1" noChangeArrowheads="1"/>
          </p:cNvSpPr>
          <p:nvPr>
            <p:ph type="sldNum" sz="quarter" idx="11"/>
          </p:nvPr>
        </p:nvSpPr>
        <p:spPr>
          <a:ln/>
        </p:spPr>
        <p:txBody>
          <a:bodyPr/>
          <a:lstStyle>
            <a:lvl1pPr>
              <a:defRPr/>
            </a:lvl1pPr>
          </a:lstStyle>
          <a:p>
            <a:pPr>
              <a:defRPr/>
            </a:pPr>
            <a:fld id="{29419B7D-D99C-41CA-82B0-BC43E881CC4D}" type="slidenum">
              <a:rPr lang="en-US" altLang="en-US"/>
              <a:pPr>
                <a:defRPr/>
              </a:pPr>
              <a:t>‹#›</a:t>
            </a:fld>
            <a:endParaRPr lang="en-US" altLang="en-US"/>
          </a:p>
        </p:txBody>
      </p:sp>
    </p:spTree>
    <p:extLst>
      <p:ext uri="{BB962C8B-B14F-4D97-AF65-F5344CB8AC3E}">
        <p14:creationId xmlns:p14="http://schemas.microsoft.com/office/powerpoint/2010/main" val="939681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59810" name="Group 2">
            <a:extLst>
              <a:ext uri="{FF2B5EF4-FFF2-40B4-BE49-F238E27FC236}">
                <a16:creationId xmlns:a16="http://schemas.microsoft.com/office/drawing/2014/main" id="{47417B38-40D6-4562-A8A6-5556AAEB9318}"/>
              </a:ext>
            </a:extLst>
          </p:cNvPr>
          <p:cNvGrpSpPr>
            <a:grpSpLocks/>
          </p:cNvGrpSpPr>
          <p:nvPr/>
        </p:nvGrpSpPr>
        <p:grpSpPr bwMode="auto">
          <a:xfrm>
            <a:off x="1" y="0"/>
            <a:ext cx="9140825" cy="6850856"/>
            <a:chOff x="0" y="0"/>
            <a:chExt cx="5758" cy="4315"/>
          </a:xfrm>
        </p:grpSpPr>
        <p:sp>
          <p:nvSpPr>
            <p:cNvPr id="759811" name="Freeform 3">
              <a:extLst>
                <a:ext uri="{FF2B5EF4-FFF2-40B4-BE49-F238E27FC236}">
                  <a16:creationId xmlns:a16="http://schemas.microsoft.com/office/drawing/2014/main" id="{0C58FCF8-F932-4A3D-B95A-55DD3FE69935}"/>
                </a:ext>
              </a:extLst>
            </p:cNvPr>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759812" name="Group 4">
              <a:extLst>
                <a:ext uri="{FF2B5EF4-FFF2-40B4-BE49-F238E27FC236}">
                  <a16:creationId xmlns:a16="http://schemas.microsoft.com/office/drawing/2014/main" id="{1B65A2E4-139C-4793-B3CA-35CA22D09E2D}"/>
                </a:ext>
              </a:extLst>
            </p:cNvPr>
            <p:cNvGrpSpPr>
              <a:grpSpLocks/>
            </p:cNvGrpSpPr>
            <p:nvPr userDrawn="1"/>
          </p:nvGrpSpPr>
          <p:grpSpPr bwMode="auto">
            <a:xfrm>
              <a:off x="1728" y="1409"/>
              <a:ext cx="4027" cy="2906"/>
              <a:chOff x="1728" y="1409"/>
              <a:chExt cx="4027" cy="2906"/>
            </a:xfrm>
          </p:grpSpPr>
          <p:sp>
            <p:nvSpPr>
              <p:cNvPr id="759813" name="Freeform 5">
                <a:extLst>
                  <a:ext uri="{FF2B5EF4-FFF2-40B4-BE49-F238E27FC236}">
                    <a16:creationId xmlns:a16="http://schemas.microsoft.com/office/drawing/2014/main" id="{539F5715-B06F-4B3F-89C6-2A95B25879EF}"/>
                  </a:ext>
                </a:extLst>
              </p:cNvPr>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59814" name="Freeform 6">
                <a:extLst>
                  <a:ext uri="{FF2B5EF4-FFF2-40B4-BE49-F238E27FC236}">
                    <a16:creationId xmlns:a16="http://schemas.microsoft.com/office/drawing/2014/main" id="{8178DAE9-C163-4C4E-AF75-EAD72DA7342A}"/>
                  </a:ext>
                </a:extLst>
              </p:cNvPr>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59815" name="Freeform 7">
                <a:extLst>
                  <a:ext uri="{FF2B5EF4-FFF2-40B4-BE49-F238E27FC236}">
                    <a16:creationId xmlns:a16="http://schemas.microsoft.com/office/drawing/2014/main" id="{ED3C789F-923F-4DEB-B41D-11F9047BDD63}"/>
                  </a:ext>
                </a:extLst>
              </p:cNvPr>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90980"/>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59816" name="Freeform 8">
                <a:extLst>
                  <a:ext uri="{FF2B5EF4-FFF2-40B4-BE49-F238E27FC236}">
                    <a16:creationId xmlns:a16="http://schemas.microsoft.com/office/drawing/2014/main" id="{AADD4232-7F7B-424F-9B60-625A04443889}"/>
                  </a:ext>
                </a:extLst>
              </p:cNvPr>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59817" name="Freeform 9">
                <a:extLst>
                  <a:ext uri="{FF2B5EF4-FFF2-40B4-BE49-F238E27FC236}">
                    <a16:creationId xmlns:a16="http://schemas.microsoft.com/office/drawing/2014/main" id="{97093311-4A6B-4433-B836-455B14D7662C}"/>
                  </a:ext>
                </a:extLst>
              </p:cNvPr>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9098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59818" name="Freeform 10">
                <a:extLst>
                  <a:ext uri="{FF2B5EF4-FFF2-40B4-BE49-F238E27FC236}">
                    <a16:creationId xmlns:a16="http://schemas.microsoft.com/office/drawing/2014/main" id="{1BCEABB5-F0D4-4B3E-8B68-D20D0B57058B}"/>
                  </a:ext>
                </a:extLst>
              </p:cNvPr>
              <p:cNvSpPr>
                <a:spLocks/>
              </p:cNvSpPr>
              <p:nvPr/>
            </p:nvSpPr>
            <p:spPr bwMode="hidden">
              <a:xfrm>
                <a:off x="3231" y="1409"/>
                <a:ext cx="2296" cy="1469"/>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9098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sp>
        <p:nvSpPr>
          <p:cNvPr id="759819" name="Rectangle 11">
            <a:extLst>
              <a:ext uri="{FF2B5EF4-FFF2-40B4-BE49-F238E27FC236}">
                <a16:creationId xmlns:a16="http://schemas.microsoft.com/office/drawing/2014/main" id="{70D9E80C-F486-45C0-B964-551CC8001FD4}"/>
              </a:ext>
            </a:extLst>
          </p:cNvPr>
          <p:cNvSpPr>
            <a:spLocks noGrp="1" noChangeArrowheads="1"/>
          </p:cNvSpPr>
          <p:nvPr>
            <p:ph type="ctrTitle" sz="quarter"/>
          </p:nvPr>
        </p:nvSpPr>
        <p:spPr>
          <a:xfrm>
            <a:off x="685800" y="1735931"/>
            <a:ext cx="7772400" cy="1921669"/>
          </a:xfrm>
        </p:spPr>
        <p:txBody>
          <a:bodyPr/>
          <a:lstStyle>
            <a:lvl1pPr>
              <a:defRPr sz="4800"/>
            </a:lvl1pPr>
          </a:lstStyle>
          <a:p>
            <a:pPr lvl="0"/>
            <a:r>
              <a:rPr lang="en-US" altLang="en-US" noProof="0"/>
              <a:t>Click to edit Master title style</a:t>
            </a:r>
          </a:p>
        </p:txBody>
      </p:sp>
      <p:sp>
        <p:nvSpPr>
          <p:cNvPr id="759820" name="Rectangle 12">
            <a:extLst>
              <a:ext uri="{FF2B5EF4-FFF2-40B4-BE49-F238E27FC236}">
                <a16:creationId xmlns:a16="http://schemas.microsoft.com/office/drawing/2014/main" id="{B1004389-798F-484C-A1B9-DE24C15AE674}"/>
              </a:ext>
            </a:extLst>
          </p:cNvPr>
          <p:cNvSpPr>
            <a:spLocks noGrp="1" noChangeArrowheads="1"/>
          </p:cNvSpPr>
          <p:nvPr>
            <p:ph type="subTitle" sz="quarter" idx="1"/>
          </p:nvPr>
        </p:nvSpPr>
        <p:spPr>
          <a:xfrm>
            <a:off x="1371600" y="3886200"/>
            <a:ext cx="6400800" cy="1752005"/>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759821" name="Rectangle 13">
            <a:extLst>
              <a:ext uri="{FF2B5EF4-FFF2-40B4-BE49-F238E27FC236}">
                <a16:creationId xmlns:a16="http://schemas.microsoft.com/office/drawing/2014/main" id="{EC20FC91-3C83-4EF3-BD72-B37BD8F7D242}"/>
              </a:ext>
            </a:extLst>
          </p:cNvPr>
          <p:cNvSpPr>
            <a:spLocks noGrp="1" noChangeArrowheads="1"/>
          </p:cNvSpPr>
          <p:nvPr>
            <p:ph type="dt" sz="quarter" idx="2"/>
          </p:nvPr>
        </p:nvSpPr>
        <p:spPr bwMode="auto">
          <a:xfrm>
            <a:off x="457200" y="6248997"/>
            <a:ext cx="2133600" cy="47505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lnSpc>
                <a:spcPct val="100000"/>
              </a:lnSpc>
              <a:defRPr sz="1200" b="0">
                <a:latin typeface="Arial" panose="020B0604020202020204" pitchFamily="34" charset="0"/>
              </a:defRPr>
            </a:lvl1pPr>
          </a:lstStyle>
          <a:p>
            <a:endParaRPr lang="en-US" altLang="en-US"/>
          </a:p>
        </p:txBody>
      </p:sp>
      <p:sp>
        <p:nvSpPr>
          <p:cNvPr id="759822" name="Rectangle 14">
            <a:extLst>
              <a:ext uri="{FF2B5EF4-FFF2-40B4-BE49-F238E27FC236}">
                <a16:creationId xmlns:a16="http://schemas.microsoft.com/office/drawing/2014/main" id="{6CDBB00A-0B68-4066-A382-26382A41B496}"/>
              </a:ext>
            </a:extLst>
          </p:cNvPr>
          <p:cNvSpPr>
            <a:spLocks noGrp="1" noChangeArrowheads="1"/>
          </p:cNvSpPr>
          <p:nvPr>
            <p:ph type="ftr" sz="quarter" idx="3"/>
          </p:nvPr>
        </p:nvSpPr>
        <p:spPr>
          <a:xfrm>
            <a:off x="3124200" y="6250782"/>
            <a:ext cx="2895600" cy="476846"/>
          </a:xfrm>
        </p:spPr>
        <p:txBody>
          <a:bodyPr/>
          <a:lstStyle>
            <a:lvl1pPr algn="ctr" eaLnBrk="1" hangingPunct="1">
              <a:lnSpc>
                <a:spcPct val="100000"/>
              </a:lnSpc>
              <a:spcBef>
                <a:spcPct val="0"/>
              </a:spcBef>
              <a:defRPr sz="1200">
                <a:latin typeface="Arial" panose="020B0604020202020204" pitchFamily="34" charset="0"/>
              </a:defRPr>
            </a:lvl1pPr>
          </a:lstStyle>
          <a:p>
            <a:endParaRPr lang="en-US" altLang="en-US"/>
          </a:p>
        </p:txBody>
      </p:sp>
      <p:sp>
        <p:nvSpPr>
          <p:cNvPr id="759823" name="Rectangle 15">
            <a:extLst>
              <a:ext uri="{FF2B5EF4-FFF2-40B4-BE49-F238E27FC236}">
                <a16:creationId xmlns:a16="http://schemas.microsoft.com/office/drawing/2014/main" id="{8855CA67-D8EE-4F79-9E97-6FB59C80D2C2}"/>
              </a:ext>
            </a:extLst>
          </p:cNvPr>
          <p:cNvSpPr>
            <a:spLocks noGrp="1" noChangeArrowheads="1"/>
          </p:cNvSpPr>
          <p:nvPr>
            <p:ph type="sldNum" sz="quarter" idx="4"/>
          </p:nvPr>
        </p:nvSpPr>
        <p:spPr>
          <a:xfrm>
            <a:off x="6553200" y="6254354"/>
            <a:ext cx="2133600" cy="476846"/>
          </a:xfrm>
        </p:spPr>
        <p:txBody>
          <a:bodyPr/>
          <a:lstStyle>
            <a:lvl1pPr>
              <a:defRPr/>
            </a:lvl1pPr>
          </a:lstStyle>
          <a:p>
            <a:fld id="{76B1AF31-66BF-4299-9F22-423A15097A44}" type="slidenum">
              <a:rPr lang="en-US" altLang="en-US"/>
              <a:pPr/>
              <a:t>‹#›</a:t>
            </a:fld>
            <a:endParaRPr lang="en-US" altLang="en-US"/>
          </a:p>
        </p:txBody>
      </p:sp>
    </p:spTree>
    <p:extLst>
      <p:ext uri="{BB962C8B-B14F-4D97-AF65-F5344CB8AC3E}">
        <p14:creationId xmlns:p14="http://schemas.microsoft.com/office/powerpoint/2010/main" val="23647408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1A529-4195-416A-9CC1-73231D7BB46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31FF915-B1C2-48D2-B553-5437D2754A7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B92192EA-772B-46FA-A801-751089556849}"/>
              </a:ext>
            </a:extLst>
          </p:cNvPr>
          <p:cNvSpPr>
            <a:spLocks noGrp="1"/>
          </p:cNvSpPr>
          <p:nvPr>
            <p:ph type="ftr" sz="quarter" idx="10"/>
          </p:nvPr>
        </p:nvSpPr>
        <p:spPr/>
        <p:txBody>
          <a:bodyPr/>
          <a:lstStyle>
            <a:lvl1pPr>
              <a:defRPr/>
            </a:lvl1pPr>
          </a:lstStyle>
          <a:p>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chemeClr val="bg1"/>
              </a:solidFill>
            </a:endParaRPr>
          </a:p>
        </p:txBody>
      </p:sp>
      <p:sp>
        <p:nvSpPr>
          <p:cNvPr id="5" name="Slide Number Placeholder 4">
            <a:extLst>
              <a:ext uri="{FF2B5EF4-FFF2-40B4-BE49-F238E27FC236}">
                <a16:creationId xmlns:a16="http://schemas.microsoft.com/office/drawing/2014/main" id="{6FFF74F4-01F5-4308-A709-36F76A4E4EB9}"/>
              </a:ext>
            </a:extLst>
          </p:cNvPr>
          <p:cNvSpPr>
            <a:spLocks noGrp="1"/>
          </p:cNvSpPr>
          <p:nvPr>
            <p:ph type="sldNum" sz="quarter" idx="11"/>
          </p:nvPr>
        </p:nvSpPr>
        <p:spPr/>
        <p:txBody>
          <a:bodyPr/>
          <a:lstStyle>
            <a:lvl1pPr>
              <a:defRPr/>
            </a:lvl1pPr>
          </a:lstStyle>
          <a:p>
            <a:fld id="{A527BBC2-5D91-4A24-A2CD-8ABCBAB02123}" type="slidenum">
              <a:rPr lang="en-US" altLang="en-US"/>
              <a:pPr/>
              <a:t>‹#›</a:t>
            </a:fld>
            <a:endParaRPr lang="en-US" altLang="en-US"/>
          </a:p>
        </p:txBody>
      </p:sp>
    </p:spTree>
    <p:extLst>
      <p:ext uri="{BB962C8B-B14F-4D97-AF65-F5344CB8AC3E}">
        <p14:creationId xmlns:p14="http://schemas.microsoft.com/office/powerpoint/2010/main" val="37628624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6B8CE-E57B-4F28-AA6C-8EEF09BC805C}"/>
              </a:ext>
            </a:extLst>
          </p:cNvPr>
          <p:cNvSpPr>
            <a:spLocks noGrp="1"/>
          </p:cNvSpPr>
          <p:nvPr>
            <p:ph type="title"/>
          </p:nvPr>
        </p:nvSpPr>
        <p:spPr>
          <a:xfrm>
            <a:off x="623888" y="1709143"/>
            <a:ext cx="7886700" cy="2853928"/>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957C5EA-230E-4076-A0EA-3EE384DCE4DC}"/>
              </a:ext>
            </a:extLst>
          </p:cNvPr>
          <p:cNvSpPr>
            <a:spLocks noGrp="1"/>
          </p:cNvSpPr>
          <p:nvPr>
            <p:ph type="body" idx="1"/>
          </p:nvPr>
        </p:nvSpPr>
        <p:spPr>
          <a:xfrm>
            <a:off x="623888" y="4589859"/>
            <a:ext cx="7886700" cy="150018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Footer Placeholder 3">
            <a:extLst>
              <a:ext uri="{FF2B5EF4-FFF2-40B4-BE49-F238E27FC236}">
                <a16:creationId xmlns:a16="http://schemas.microsoft.com/office/drawing/2014/main" id="{11AE9B94-3BB3-4997-B42A-6876013F5487}"/>
              </a:ext>
            </a:extLst>
          </p:cNvPr>
          <p:cNvSpPr>
            <a:spLocks noGrp="1"/>
          </p:cNvSpPr>
          <p:nvPr>
            <p:ph type="ftr" sz="quarter" idx="10"/>
          </p:nvPr>
        </p:nvSpPr>
        <p:spPr/>
        <p:txBody>
          <a:bodyPr/>
          <a:lstStyle>
            <a:lvl1pPr>
              <a:defRPr/>
            </a:lvl1pPr>
          </a:lstStyle>
          <a:p>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chemeClr val="bg1"/>
              </a:solidFill>
            </a:endParaRPr>
          </a:p>
        </p:txBody>
      </p:sp>
      <p:sp>
        <p:nvSpPr>
          <p:cNvPr id="5" name="Slide Number Placeholder 4">
            <a:extLst>
              <a:ext uri="{FF2B5EF4-FFF2-40B4-BE49-F238E27FC236}">
                <a16:creationId xmlns:a16="http://schemas.microsoft.com/office/drawing/2014/main" id="{F125FE7B-5DB8-4D31-8232-69FE28A8C014}"/>
              </a:ext>
            </a:extLst>
          </p:cNvPr>
          <p:cNvSpPr>
            <a:spLocks noGrp="1"/>
          </p:cNvSpPr>
          <p:nvPr>
            <p:ph type="sldNum" sz="quarter" idx="11"/>
          </p:nvPr>
        </p:nvSpPr>
        <p:spPr/>
        <p:txBody>
          <a:bodyPr/>
          <a:lstStyle>
            <a:lvl1pPr>
              <a:defRPr/>
            </a:lvl1pPr>
          </a:lstStyle>
          <a:p>
            <a:fld id="{227CECEE-5300-4286-BB79-694EA2816CFB}" type="slidenum">
              <a:rPr lang="en-US" altLang="en-US"/>
              <a:pPr/>
              <a:t>‹#›</a:t>
            </a:fld>
            <a:endParaRPr lang="en-US" altLang="en-US"/>
          </a:p>
        </p:txBody>
      </p:sp>
    </p:spTree>
    <p:extLst>
      <p:ext uri="{BB962C8B-B14F-4D97-AF65-F5344CB8AC3E}">
        <p14:creationId xmlns:p14="http://schemas.microsoft.com/office/powerpoint/2010/main" val="31005490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4618-6C86-4F69-8779-7E63F0C8DC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12D7442-F2C5-4445-BF06-6DC877F438B5}"/>
              </a:ext>
            </a:extLst>
          </p:cNvPr>
          <p:cNvSpPr>
            <a:spLocks noGrp="1"/>
          </p:cNvSpPr>
          <p:nvPr>
            <p:ph sz="half" idx="1"/>
          </p:nvPr>
        </p:nvSpPr>
        <p:spPr>
          <a:xfrm>
            <a:off x="457200" y="1600201"/>
            <a:ext cx="4038600" cy="44987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091EAA2-0B48-48F7-9147-06E667F68C75}"/>
              </a:ext>
            </a:extLst>
          </p:cNvPr>
          <p:cNvSpPr>
            <a:spLocks noGrp="1"/>
          </p:cNvSpPr>
          <p:nvPr>
            <p:ph sz="half" idx="2"/>
          </p:nvPr>
        </p:nvSpPr>
        <p:spPr>
          <a:xfrm>
            <a:off x="4648200" y="1600201"/>
            <a:ext cx="4038600" cy="44987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B1C89583-ECB1-4AE2-8E3E-21FDEC90D88D}"/>
              </a:ext>
            </a:extLst>
          </p:cNvPr>
          <p:cNvSpPr>
            <a:spLocks noGrp="1"/>
          </p:cNvSpPr>
          <p:nvPr>
            <p:ph type="ftr" sz="quarter" idx="10"/>
          </p:nvPr>
        </p:nvSpPr>
        <p:spPr/>
        <p:txBody>
          <a:bodyPr/>
          <a:lstStyle>
            <a:lvl1pPr>
              <a:defRPr/>
            </a:lvl1pPr>
          </a:lstStyle>
          <a:p>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chemeClr val="bg1"/>
              </a:solidFill>
            </a:endParaRPr>
          </a:p>
        </p:txBody>
      </p:sp>
      <p:sp>
        <p:nvSpPr>
          <p:cNvPr id="6" name="Slide Number Placeholder 5">
            <a:extLst>
              <a:ext uri="{FF2B5EF4-FFF2-40B4-BE49-F238E27FC236}">
                <a16:creationId xmlns:a16="http://schemas.microsoft.com/office/drawing/2014/main" id="{9FEF1B09-75EF-491A-BC2F-149F14B16712}"/>
              </a:ext>
            </a:extLst>
          </p:cNvPr>
          <p:cNvSpPr>
            <a:spLocks noGrp="1"/>
          </p:cNvSpPr>
          <p:nvPr>
            <p:ph type="sldNum" sz="quarter" idx="11"/>
          </p:nvPr>
        </p:nvSpPr>
        <p:spPr/>
        <p:txBody>
          <a:bodyPr/>
          <a:lstStyle>
            <a:lvl1pPr>
              <a:defRPr/>
            </a:lvl1pPr>
          </a:lstStyle>
          <a:p>
            <a:fld id="{63D75F9D-C541-4DC8-9A31-815611E6A19A}" type="slidenum">
              <a:rPr lang="en-US" altLang="en-US"/>
              <a:pPr/>
              <a:t>‹#›</a:t>
            </a:fld>
            <a:endParaRPr lang="en-US" altLang="en-US"/>
          </a:p>
        </p:txBody>
      </p:sp>
    </p:spTree>
    <p:extLst>
      <p:ext uri="{BB962C8B-B14F-4D97-AF65-F5344CB8AC3E}">
        <p14:creationId xmlns:p14="http://schemas.microsoft.com/office/powerpoint/2010/main" val="25761817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64485-6DDD-4C69-ACC4-974CB89BCE57}"/>
              </a:ext>
            </a:extLst>
          </p:cNvPr>
          <p:cNvSpPr>
            <a:spLocks noGrp="1"/>
          </p:cNvSpPr>
          <p:nvPr>
            <p:ph type="title"/>
          </p:nvPr>
        </p:nvSpPr>
        <p:spPr>
          <a:xfrm>
            <a:off x="630238" y="364332"/>
            <a:ext cx="7886700" cy="1326952"/>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1FA31B2-FA77-4AD4-8861-16AEAAA99854}"/>
              </a:ext>
            </a:extLst>
          </p:cNvPr>
          <p:cNvSpPr>
            <a:spLocks noGrp="1"/>
          </p:cNvSpPr>
          <p:nvPr>
            <p:ph type="body" idx="1"/>
          </p:nvPr>
        </p:nvSpPr>
        <p:spPr>
          <a:xfrm>
            <a:off x="630239" y="1680568"/>
            <a:ext cx="3868737" cy="825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67C6EC5-4C97-4AB6-B535-3D00493BB152}"/>
              </a:ext>
            </a:extLst>
          </p:cNvPr>
          <p:cNvSpPr>
            <a:spLocks noGrp="1"/>
          </p:cNvSpPr>
          <p:nvPr>
            <p:ph sz="half" idx="2"/>
          </p:nvPr>
        </p:nvSpPr>
        <p:spPr>
          <a:xfrm>
            <a:off x="630239" y="2505671"/>
            <a:ext cx="3868737" cy="36843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72194FA-E1C8-4889-97C7-FD936A46A01C}"/>
              </a:ext>
            </a:extLst>
          </p:cNvPr>
          <p:cNvSpPr>
            <a:spLocks noGrp="1"/>
          </p:cNvSpPr>
          <p:nvPr>
            <p:ph type="body" sz="quarter" idx="3"/>
          </p:nvPr>
        </p:nvSpPr>
        <p:spPr>
          <a:xfrm>
            <a:off x="4629150" y="1680568"/>
            <a:ext cx="3887788" cy="825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B8F9E2B-ABF1-4ED2-B87F-14951F9D1667}"/>
              </a:ext>
            </a:extLst>
          </p:cNvPr>
          <p:cNvSpPr>
            <a:spLocks noGrp="1"/>
          </p:cNvSpPr>
          <p:nvPr>
            <p:ph sz="quarter" idx="4"/>
          </p:nvPr>
        </p:nvSpPr>
        <p:spPr>
          <a:xfrm>
            <a:off x="4629150" y="2505671"/>
            <a:ext cx="3887788" cy="36843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a:extLst>
              <a:ext uri="{FF2B5EF4-FFF2-40B4-BE49-F238E27FC236}">
                <a16:creationId xmlns:a16="http://schemas.microsoft.com/office/drawing/2014/main" id="{12535DEF-BFA7-4FE5-A220-DE901159E65E}"/>
              </a:ext>
            </a:extLst>
          </p:cNvPr>
          <p:cNvSpPr>
            <a:spLocks noGrp="1"/>
          </p:cNvSpPr>
          <p:nvPr>
            <p:ph type="ftr" sz="quarter" idx="10"/>
          </p:nvPr>
        </p:nvSpPr>
        <p:spPr/>
        <p:txBody>
          <a:bodyPr/>
          <a:lstStyle>
            <a:lvl1pPr>
              <a:defRPr/>
            </a:lvl1pPr>
          </a:lstStyle>
          <a:p>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chemeClr val="bg1"/>
              </a:solidFill>
            </a:endParaRPr>
          </a:p>
        </p:txBody>
      </p:sp>
      <p:sp>
        <p:nvSpPr>
          <p:cNvPr id="8" name="Slide Number Placeholder 7">
            <a:extLst>
              <a:ext uri="{FF2B5EF4-FFF2-40B4-BE49-F238E27FC236}">
                <a16:creationId xmlns:a16="http://schemas.microsoft.com/office/drawing/2014/main" id="{56549377-B5AD-4F71-800D-D12EE7FF22AF}"/>
              </a:ext>
            </a:extLst>
          </p:cNvPr>
          <p:cNvSpPr>
            <a:spLocks noGrp="1"/>
          </p:cNvSpPr>
          <p:nvPr>
            <p:ph type="sldNum" sz="quarter" idx="11"/>
          </p:nvPr>
        </p:nvSpPr>
        <p:spPr/>
        <p:txBody>
          <a:bodyPr/>
          <a:lstStyle>
            <a:lvl1pPr>
              <a:defRPr/>
            </a:lvl1pPr>
          </a:lstStyle>
          <a:p>
            <a:fld id="{F1091026-21BD-4079-9E10-B643213A9BEC}" type="slidenum">
              <a:rPr lang="en-US" altLang="en-US"/>
              <a:pPr/>
              <a:t>‹#›</a:t>
            </a:fld>
            <a:endParaRPr lang="en-US" altLang="en-US"/>
          </a:p>
        </p:txBody>
      </p:sp>
    </p:spTree>
    <p:extLst>
      <p:ext uri="{BB962C8B-B14F-4D97-AF65-F5344CB8AC3E}">
        <p14:creationId xmlns:p14="http://schemas.microsoft.com/office/powerpoint/2010/main" val="116976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0BFE-C843-4176-BA60-296B9B2CAC81}"/>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D257F24-5483-499B-ACC9-FA9B5C690454}"/>
              </a:ext>
            </a:extLst>
          </p:cNvPr>
          <p:cNvSpPr>
            <a:spLocks noGrp="1"/>
          </p:cNvSpPr>
          <p:nvPr>
            <p:ph type="ftr" sz="quarter" idx="10"/>
          </p:nvPr>
        </p:nvSpPr>
        <p:spPr/>
        <p:txBody>
          <a:bodyPr/>
          <a:lstStyle>
            <a:lvl1pPr>
              <a:defRPr/>
            </a:lvl1pPr>
          </a:lstStyle>
          <a:p>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chemeClr val="bg1"/>
              </a:solidFill>
            </a:endParaRPr>
          </a:p>
        </p:txBody>
      </p:sp>
      <p:sp>
        <p:nvSpPr>
          <p:cNvPr id="4" name="Slide Number Placeholder 3">
            <a:extLst>
              <a:ext uri="{FF2B5EF4-FFF2-40B4-BE49-F238E27FC236}">
                <a16:creationId xmlns:a16="http://schemas.microsoft.com/office/drawing/2014/main" id="{18411F87-6C79-4487-B23F-1D7CA7B854D5}"/>
              </a:ext>
            </a:extLst>
          </p:cNvPr>
          <p:cNvSpPr>
            <a:spLocks noGrp="1"/>
          </p:cNvSpPr>
          <p:nvPr>
            <p:ph type="sldNum" sz="quarter" idx="11"/>
          </p:nvPr>
        </p:nvSpPr>
        <p:spPr/>
        <p:txBody>
          <a:bodyPr/>
          <a:lstStyle>
            <a:lvl1pPr>
              <a:defRPr/>
            </a:lvl1pPr>
          </a:lstStyle>
          <a:p>
            <a:fld id="{5B6C4141-F431-4430-8E28-AFF625F09E14}" type="slidenum">
              <a:rPr lang="en-US" altLang="en-US"/>
              <a:pPr/>
              <a:t>‹#›</a:t>
            </a:fld>
            <a:endParaRPr lang="en-US" altLang="en-US"/>
          </a:p>
        </p:txBody>
      </p:sp>
    </p:spTree>
    <p:extLst>
      <p:ext uri="{BB962C8B-B14F-4D97-AF65-F5344CB8AC3E}">
        <p14:creationId xmlns:p14="http://schemas.microsoft.com/office/powerpoint/2010/main" val="15285985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13E8B6-8733-471C-ACFB-5F80A500F0D2}"/>
              </a:ext>
            </a:extLst>
          </p:cNvPr>
          <p:cNvSpPr>
            <a:spLocks noGrp="1"/>
          </p:cNvSpPr>
          <p:nvPr>
            <p:ph type="ftr" sz="quarter" idx="10"/>
          </p:nvPr>
        </p:nvSpPr>
        <p:spPr/>
        <p:txBody>
          <a:bodyPr/>
          <a:lstStyle>
            <a:lvl1pPr>
              <a:defRPr/>
            </a:lvl1pPr>
          </a:lstStyle>
          <a:p>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chemeClr val="bg1"/>
              </a:solidFill>
            </a:endParaRPr>
          </a:p>
        </p:txBody>
      </p:sp>
      <p:sp>
        <p:nvSpPr>
          <p:cNvPr id="3" name="Slide Number Placeholder 2">
            <a:extLst>
              <a:ext uri="{FF2B5EF4-FFF2-40B4-BE49-F238E27FC236}">
                <a16:creationId xmlns:a16="http://schemas.microsoft.com/office/drawing/2014/main" id="{DFD373E6-8982-425F-B451-78CD6C055EF5}"/>
              </a:ext>
            </a:extLst>
          </p:cNvPr>
          <p:cNvSpPr>
            <a:spLocks noGrp="1"/>
          </p:cNvSpPr>
          <p:nvPr>
            <p:ph type="sldNum" sz="quarter" idx="11"/>
          </p:nvPr>
        </p:nvSpPr>
        <p:spPr/>
        <p:txBody>
          <a:bodyPr/>
          <a:lstStyle>
            <a:lvl1pPr>
              <a:defRPr/>
            </a:lvl1pPr>
          </a:lstStyle>
          <a:p>
            <a:fld id="{C11EC100-0FF4-4016-BD3B-4127B7BC4892}" type="slidenum">
              <a:rPr lang="en-US" altLang="en-US"/>
              <a:pPr/>
              <a:t>‹#›</a:t>
            </a:fld>
            <a:endParaRPr lang="en-US" altLang="en-US"/>
          </a:p>
        </p:txBody>
      </p:sp>
    </p:spTree>
    <p:extLst>
      <p:ext uri="{BB962C8B-B14F-4D97-AF65-F5344CB8AC3E}">
        <p14:creationId xmlns:p14="http://schemas.microsoft.com/office/powerpoint/2010/main" val="129174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transition spd="med">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E7916-E8C9-487D-B6DB-20CE5D877516}"/>
              </a:ext>
            </a:extLst>
          </p:cNvPr>
          <p:cNvSpPr>
            <a:spLocks noGrp="1"/>
          </p:cNvSpPr>
          <p:nvPr>
            <p:ph type="title"/>
          </p:nvPr>
        </p:nvSpPr>
        <p:spPr>
          <a:xfrm>
            <a:off x="630239" y="457200"/>
            <a:ext cx="2949575"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ED97C81-4B4E-463C-A87E-5A8742C3A6CE}"/>
              </a:ext>
            </a:extLst>
          </p:cNvPr>
          <p:cNvSpPr>
            <a:spLocks noGrp="1"/>
          </p:cNvSpPr>
          <p:nvPr>
            <p:ph idx="1"/>
          </p:nvPr>
        </p:nvSpPr>
        <p:spPr>
          <a:xfrm>
            <a:off x="3887788" y="987625"/>
            <a:ext cx="4629150" cy="487382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9395E20-A096-4712-A22E-F29CBC1DE567}"/>
              </a:ext>
            </a:extLst>
          </p:cNvPr>
          <p:cNvSpPr>
            <a:spLocks noGrp="1"/>
          </p:cNvSpPr>
          <p:nvPr>
            <p:ph type="body" sz="half" idx="2"/>
          </p:nvPr>
        </p:nvSpPr>
        <p:spPr>
          <a:xfrm>
            <a:off x="630239" y="2057400"/>
            <a:ext cx="2949575" cy="38111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a:extLst>
              <a:ext uri="{FF2B5EF4-FFF2-40B4-BE49-F238E27FC236}">
                <a16:creationId xmlns:a16="http://schemas.microsoft.com/office/drawing/2014/main" id="{EE442AA3-EDC5-4606-AD91-F87140288750}"/>
              </a:ext>
            </a:extLst>
          </p:cNvPr>
          <p:cNvSpPr>
            <a:spLocks noGrp="1"/>
          </p:cNvSpPr>
          <p:nvPr>
            <p:ph type="ftr" sz="quarter" idx="10"/>
          </p:nvPr>
        </p:nvSpPr>
        <p:spPr/>
        <p:txBody>
          <a:bodyPr/>
          <a:lstStyle>
            <a:lvl1pPr>
              <a:defRPr/>
            </a:lvl1pPr>
          </a:lstStyle>
          <a:p>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chemeClr val="bg1"/>
              </a:solidFill>
            </a:endParaRPr>
          </a:p>
        </p:txBody>
      </p:sp>
      <p:sp>
        <p:nvSpPr>
          <p:cNvPr id="6" name="Slide Number Placeholder 5">
            <a:extLst>
              <a:ext uri="{FF2B5EF4-FFF2-40B4-BE49-F238E27FC236}">
                <a16:creationId xmlns:a16="http://schemas.microsoft.com/office/drawing/2014/main" id="{9EDAB83F-704C-4CB0-8161-109821ED99B7}"/>
              </a:ext>
            </a:extLst>
          </p:cNvPr>
          <p:cNvSpPr>
            <a:spLocks noGrp="1"/>
          </p:cNvSpPr>
          <p:nvPr>
            <p:ph type="sldNum" sz="quarter" idx="11"/>
          </p:nvPr>
        </p:nvSpPr>
        <p:spPr/>
        <p:txBody>
          <a:bodyPr/>
          <a:lstStyle>
            <a:lvl1pPr>
              <a:defRPr/>
            </a:lvl1pPr>
          </a:lstStyle>
          <a:p>
            <a:fld id="{4F1B30C7-9D54-41B8-BE79-F467BED383D2}" type="slidenum">
              <a:rPr lang="en-US" altLang="en-US"/>
              <a:pPr/>
              <a:t>‹#›</a:t>
            </a:fld>
            <a:endParaRPr lang="en-US" altLang="en-US"/>
          </a:p>
        </p:txBody>
      </p:sp>
    </p:spTree>
    <p:extLst>
      <p:ext uri="{BB962C8B-B14F-4D97-AF65-F5344CB8AC3E}">
        <p14:creationId xmlns:p14="http://schemas.microsoft.com/office/powerpoint/2010/main" val="26063437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D798-5469-4C65-9780-22545271EC79}"/>
              </a:ext>
            </a:extLst>
          </p:cNvPr>
          <p:cNvSpPr>
            <a:spLocks noGrp="1"/>
          </p:cNvSpPr>
          <p:nvPr>
            <p:ph type="title"/>
          </p:nvPr>
        </p:nvSpPr>
        <p:spPr>
          <a:xfrm>
            <a:off x="630239" y="457200"/>
            <a:ext cx="2949575"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A0AB83-0CEA-4B55-8AC2-94C3D775D404}"/>
              </a:ext>
            </a:extLst>
          </p:cNvPr>
          <p:cNvSpPr>
            <a:spLocks noGrp="1"/>
          </p:cNvSpPr>
          <p:nvPr>
            <p:ph type="pic" idx="1"/>
          </p:nvPr>
        </p:nvSpPr>
        <p:spPr>
          <a:xfrm>
            <a:off x="3887788" y="987625"/>
            <a:ext cx="4629150" cy="487382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5FF04CA-0C2A-4703-9147-9088DE33E429}"/>
              </a:ext>
            </a:extLst>
          </p:cNvPr>
          <p:cNvSpPr>
            <a:spLocks noGrp="1"/>
          </p:cNvSpPr>
          <p:nvPr>
            <p:ph type="body" sz="half" idx="2"/>
          </p:nvPr>
        </p:nvSpPr>
        <p:spPr>
          <a:xfrm>
            <a:off x="630239" y="2057400"/>
            <a:ext cx="2949575" cy="38111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a:extLst>
              <a:ext uri="{FF2B5EF4-FFF2-40B4-BE49-F238E27FC236}">
                <a16:creationId xmlns:a16="http://schemas.microsoft.com/office/drawing/2014/main" id="{F366C903-CB8A-46D9-92C9-AB1C9199398F}"/>
              </a:ext>
            </a:extLst>
          </p:cNvPr>
          <p:cNvSpPr>
            <a:spLocks noGrp="1"/>
          </p:cNvSpPr>
          <p:nvPr>
            <p:ph type="ftr" sz="quarter" idx="10"/>
          </p:nvPr>
        </p:nvSpPr>
        <p:spPr/>
        <p:txBody>
          <a:bodyPr/>
          <a:lstStyle>
            <a:lvl1pPr>
              <a:defRPr/>
            </a:lvl1pPr>
          </a:lstStyle>
          <a:p>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chemeClr val="bg1"/>
              </a:solidFill>
            </a:endParaRPr>
          </a:p>
        </p:txBody>
      </p:sp>
      <p:sp>
        <p:nvSpPr>
          <p:cNvPr id="6" name="Slide Number Placeholder 5">
            <a:extLst>
              <a:ext uri="{FF2B5EF4-FFF2-40B4-BE49-F238E27FC236}">
                <a16:creationId xmlns:a16="http://schemas.microsoft.com/office/drawing/2014/main" id="{E5749537-9761-41FD-A1B5-89814B1E063C}"/>
              </a:ext>
            </a:extLst>
          </p:cNvPr>
          <p:cNvSpPr>
            <a:spLocks noGrp="1"/>
          </p:cNvSpPr>
          <p:nvPr>
            <p:ph type="sldNum" sz="quarter" idx="11"/>
          </p:nvPr>
        </p:nvSpPr>
        <p:spPr/>
        <p:txBody>
          <a:bodyPr/>
          <a:lstStyle>
            <a:lvl1pPr>
              <a:defRPr/>
            </a:lvl1pPr>
          </a:lstStyle>
          <a:p>
            <a:fld id="{C8044F85-F7DB-4356-9526-6AB8B86EFB62}" type="slidenum">
              <a:rPr lang="en-US" altLang="en-US"/>
              <a:pPr/>
              <a:t>‹#›</a:t>
            </a:fld>
            <a:endParaRPr lang="en-US" altLang="en-US"/>
          </a:p>
        </p:txBody>
      </p:sp>
    </p:spTree>
    <p:extLst>
      <p:ext uri="{BB962C8B-B14F-4D97-AF65-F5344CB8AC3E}">
        <p14:creationId xmlns:p14="http://schemas.microsoft.com/office/powerpoint/2010/main" val="12295769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8FAD2-3948-4B52-B680-B8189BBAE10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6E41704-5691-4814-A25A-50CE7F3CEC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382CDD7-35D0-4114-B61B-EF7155D2BFF1}"/>
              </a:ext>
            </a:extLst>
          </p:cNvPr>
          <p:cNvSpPr>
            <a:spLocks noGrp="1"/>
          </p:cNvSpPr>
          <p:nvPr>
            <p:ph type="ftr" sz="quarter" idx="10"/>
          </p:nvPr>
        </p:nvSpPr>
        <p:spPr/>
        <p:txBody>
          <a:bodyPr/>
          <a:lstStyle>
            <a:lvl1pPr>
              <a:defRPr/>
            </a:lvl1pPr>
          </a:lstStyle>
          <a:p>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chemeClr val="bg1"/>
              </a:solidFill>
            </a:endParaRPr>
          </a:p>
        </p:txBody>
      </p:sp>
      <p:sp>
        <p:nvSpPr>
          <p:cNvPr id="5" name="Slide Number Placeholder 4">
            <a:extLst>
              <a:ext uri="{FF2B5EF4-FFF2-40B4-BE49-F238E27FC236}">
                <a16:creationId xmlns:a16="http://schemas.microsoft.com/office/drawing/2014/main" id="{6CDDFADC-ADDC-4010-98FD-D532ABD0FA05}"/>
              </a:ext>
            </a:extLst>
          </p:cNvPr>
          <p:cNvSpPr>
            <a:spLocks noGrp="1"/>
          </p:cNvSpPr>
          <p:nvPr>
            <p:ph type="sldNum" sz="quarter" idx="11"/>
          </p:nvPr>
        </p:nvSpPr>
        <p:spPr/>
        <p:txBody>
          <a:bodyPr/>
          <a:lstStyle>
            <a:lvl1pPr>
              <a:defRPr/>
            </a:lvl1pPr>
          </a:lstStyle>
          <a:p>
            <a:fld id="{9CAE73AA-7358-4443-AE9F-5A8BFF0D5C4D}" type="slidenum">
              <a:rPr lang="en-US" altLang="en-US"/>
              <a:pPr/>
              <a:t>‹#›</a:t>
            </a:fld>
            <a:endParaRPr lang="en-US" altLang="en-US"/>
          </a:p>
        </p:txBody>
      </p:sp>
    </p:spTree>
    <p:extLst>
      <p:ext uri="{BB962C8B-B14F-4D97-AF65-F5344CB8AC3E}">
        <p14:creationId xmlns:p14="http://schemas.microsoft.com/office/powerpoint/2010/main" val="12900078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242E44-101F-4DEE-BCBC-CF1B71731C36}"/>
              </a:ext>
            </a:extLst>
          </p:cNvPr>
          <p:cNvSpPr>
            <a:spLocks noGrp="1"/>
          </p:cNvSpPr>
          <p:nvPr>
            <p:ph type="title" orient="vert"/>
          </p:nvPr>
        </p:nvSpPr>
        <p:spPr>
          <a:xfrm>
            <a:off x="6629400" y="275034"/>
            <a:ext cx="2057400" cy="5823943"/>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54C2C2B-3EA2-484C-85E7-2D99C8B37808}"/>
              </a:ext>
            </a:extLst>
          </p:cNvPr>
          <p:cNvSpPr>
            <a:spLocks noGrp="1"/>
          </p:cNvSpPr>
          <p:nvPr>
            <p:ph type="body" orient="vert" idx="1"/>
          </p:nvPr>
        </p:nvSpPr>
        <p:spPr>
          <a:xfrm>
            <a:off x="457200" y="275034"/>
            <a:ext cx="6019800" cy="58239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B79E8659-B313-4A1C-B7E8-EECB284E7292}"/>
              </a:ext>
            </a:extLst>
          </p:cNvPr>
          <p:cNvSpPr>
            <a:spLocks noGrp="1"/>
          </p:cNvSpPr>
          <p:nvPr>
            <p:ph type="ftr" sz="quarter" idx="10"/>
          </p:nvPr>
        </p:nvSpPr>
        <p:spPr/>
        <p:txBody>
          <a:bodyPr/>
          <a:lstStyle>
            <a:lvl1pPr>
              <a:defRPr/>
            </a:lvl1pPr>
          </a:lstStyle>
          <a:p>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chemeClr val="bg1"/>
              </a:solidFill>
            </a:endParaRPr>
          </a:p>
        </p:txBody>
      </p:sp>
      <p:sp>
        <p:nvSpPr>
          <p:cNvPr id="5" name="Slide Number Placeholder 4">
            <a:extLst>
              <a:ext uri="{FF2B5EF4-FFF2-40B4-BE49-F238E27FC236}">
                <a16:creationId xmlns:a16="http://schemas.microsoft.com/office/drawing/2014/main" id="{B5F0A2FE-0FBB-44A9-BFC4-CD8F910DE132}"/>
              </a:ext>
            </a:extLst>
          </p:cNvPr>
          <p:cNvSpPr>
            <a:spLocks noGrp="1"/>
          </p:cNvSpPr>
          <p:nvPr>
            <p:ph type="sldNum" sz="quarter" idx="11"/>
          </p:nvPr>
        </p:nvSpPr>
        <p:spPr/>
        <p:txBody>
          <a:bodyPr/>
          <a:lstStyle>
            <a:lvl1pPr>
              <a:defRPr/>
            </a:lvl1pPr>
          </a:lstStyle>
          <a:p>
            <a:fld id="{2028D6F5-CE6E-4662-AD97-E6ABDE1E4352}" type="slidenum">
              <a:rPr lang="en-US" altLang="en-US"/>
              <a:pPr/>
              <a:t>‹#›</a:t>
            </a:fld>
            <a:endParaRPr lang="en-US" altLang="en-US"/>
          </a:p>
        </p:txBody>
      </p:sp>
    </p:spTree>
    <p:extLst>
      <p:ext uri="{BB962C8B-B14F-4D97-AF65-F5344CB8AC3E}">
        <p14:creationId xmlns:p14="http://schemas.microsoft.com/office/powerpoint/2010/main" val="26835529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219200" y="990600"/>
            <a:ext cx="6705599" cy="633412"/>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79" name="Shape 79"/>
          <p:cNvSpPr txBox="1">
            <a:spLocks noGrp="1"/>
          </p:cNvSpPr>
          <p:nvPr>
            <p:ph type="body" idx="1"/>
          </p:nvPr>
        </p:nvSpPr>
        <p:spPr>
          <a:xfrm>
            <a:off x="1828800" y="1905000"/>
            <a:ext cx="6934199" cy="4190999"/>
          </a:xfrm>
          <a:prstGeom prst="rect">
            <a:avLst/>
          </a:prstGeom>
          <a:noFill/>
          <a:ln>
            <a:noFill/>
          </a:ln>
        </p:spPr>
        <p:txBody>
          <a:bodyPr lIns="91425" tIns="91425" rIns="91425" bIns="91425" anchor="t" anchorCtr="0"/>
          <a:lstStyle>
            <a:lvl1pPr marL="342900" lvl="0" indent="-228600" algn="l" rtl="0">
              <a:spcBef>
                <a:spcPts val="480"/>
              </a:spcBef>
              <a:spcAft>
                <a:spcPts val="0"/>
              </a:spcAft>
              <a:buClr>
                <a:schemeClr val="folHlink"/>
              </a:buClr>
              <a:buFont typeface="Noto Symbol"/>
              <a:buChar char="■"/>
              <a:defRPr/>
            </a:lvl1pPr>
            <a:lvl2pPr marL="742950" lvl="1" indent="-196850" algn="l" rtl="0">
              <a:spcBef>
                <a:spcPts val="400"/>
              </a:spcBef>
              <a:spcAft>
                <a:spcPts val="0"/>
              </a:spcAft>
              <a:buClr>
                <a:schemeClr val="folHlink"/>
              </a:buClr>
              <a:buFont typeface="Noto Symbol"/>
              <a:buChar char="■"/>
              <a:defRPr/>
            </a:lvl2pPr>
            <a:lvl3pPr marL="1143000" lvl="2" indent="-114300" algn="l" rtl="0">
              <a:spcBef>
                <a:spcPts val="360"/>
              </a:spcBef>
              <a:spcAft>
                <a:spcPts val="0"/>
              </a:spcAft>
              <a:buClr>
                <a:schemeClr val="dk2"/>
              </a:buClr>
              <a:buFont typeface="Helvetica Neue"/>
              <a:buChar char="•"/>
              <a:defRPr/>
            </a:lvl3pPr>
            <a:lvl4pPr marL="1600200" lvl="3" indent="-127000" algn="l" rtl="0">
              <a:spcBef>
                <a:spcPts val="320"/>
              </a:spcBef>
              <a:spcAft>
                <a:spcPts val="0"/>
              </a:spcAft>
              <a:buClr>
                <a:schemeClr val="hlink"/>
              </a:buClr>
              <a:buFont typeface="Helvetica Neue"/>
              <a:buChar char="•"/>
              <a:defRPr/>
            </a:lvl4pPr>
            <a:lvl5pPr marL="2057400" lvl="4" indent="-142239" algn="l" rtl="0">
              <a:spcBef>
                <a:spcPts val="320"/>
              </a:spcBef>
              <a:spcAft>
                <a:spcPts val="0"/>
              </a:spcAft>
              <a:buClr>
                <a:schemeClr val="dk1"/>
              </a:buClr>
              <a:buFont typeface="Helvetica Neue"/>
              <a:buChar char="•"/>
              <a:defRPr/>
            </a:lvl5pPr>
            <a:lvl6pPr marL="2514600" lvl="5" indent="-142239" algn="l" rtl="0">
              <a:spcBef>
                <a:spcPts val="320"/>
              </a:spcBef>
              <a:spcAft>
                <a:spcPts val="0"/>
              </a:spcAft>
              <a:buClr>
                <a:schemeClr val="dk1"/>
              </a:buClr>
              <a:buFont typeface="Helvetica Neue"/>
              <a:buChar char="•"/>
              <a:defRPr/>
            </a:lvl6pPr>
            <a:lvl7pPr marL="2971800" lvl="6" indent="-142239" algn="l" rtl="0">
              <a:spcBef>
                <a:spcPts val="320"/>
              </a:spcBef>
              <a:spcAft>
                <a:spcPts val="0"/>
              </a:spcAft>
              <a:buClr>
                <a:schemeClr val="dk1"/>
              </a:buClr>
              <a:buFont typeface="Helvetica Neue"/>
              <a:buChar char="•"/>
              <a:defRPr/>
            </a:lvl7pPr>
            <a:lvl8pPr marL="3429000" lvl="7" indent="-142240" algn="l" rtl="0">
              <a:spcBef>
                <a:spcPts val="320"/>
              </a:spcBef>
              <a:spcAft>
                <a:spcPts val="0"/>
              </a:spcAft>
              <a:buClr>
                <a:schemeClr val="dk1"/>
              </a:buClr>
              <a:buFont typeface="Helvetica Neue"/>
              <a:buChar char="•"/>
              <a:defRPr/>
            </a:lvl8pPr>
            <a:lvl9pPr marL="3886200" lvl="8" indent="-142240" algn="l" rtl="0">
              <a:spcBef>
                <a:spcPts val="320"/>
              </a:spcBef>
              <a:spcAft>
                <a:spcPts val="0"/>
              </a:spcAft>
              <a:buClr>
                <a:schemeClr val="dk1"/>
              </a:buClr>
              <a:buFont typeface="Helvetica Neue"/>
              <a:buChar char="•"/>
              <a:defRPr/>
            </a:lvl9pPr>
          </a:lstStyle>
          <a:p>
            <a:endParaRPr/>
          </a:p>
        </p:txBody>
      </p:sp>
      <p:sp>
        <p:nvSpPr>
          <p:cNvPr id="80" name="Shape 80"/>
          <p:cNvSpPr txBox="1">
            <a:spLocks noGrp="1"/>
          </p:cNvSpPr>
          <p:nvPr>
            <p:ph type="sldNum" idx="12"/>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a:t>
            </a:fld>
            <a:endParaRPr lang="en-US" sz="1000" b="0" i="0" u="none" strike="noStrike" cap="none">
              <a:solidFill>
                <a:schemeClr val="dk1"/>
              </a:solidFill>
              <a:latin typeface="Helvetica Neue"/>
              <a:ea typeface="Helvetica Neue"/>
              <a:cs typeface="Helvetica Neue"/>
              <a:sym typeface="Helvetica Neue"/>
            </a:endParaRPr>
          </a:p>
        </p:txBody>
      </p:sp>
      <p:sp>
        <p:nvSpPr>
          <p:cNvPr id="81" name="Shape 81"/>
          <p:cNvSpPr txBox="1">
            <a:spLocks noGrp="1"/>
          </p:cNvSpPr>
          <p:nvPr>
            <p:ph type="ftr" idx="11"/>
          </p:nvPr>
        </p:nvSpPr>
        <p:spPr>
          <a:xfrm>
            <a:off x="1143000" y="6248400"/>
            <a:ext cx="5486399" cy="457200"/>
          </a:xfrm>
          <a:prstGeom prst="rect">
            <a:avLst/>
          </a:prstGeom>
          <a:noFill/>
          <a:ln>
            <a:noFill/>
          </a:ln>
        </p:spPr>
        <p:txBody>
          <a:bodyPr lIns="91425" tIns="91425" rIns="91425" bIns="91425" anchor="b" anchorCtr="0"/>
          <a:lstStyle>
            <a:lvl1pPr marL="0" marR="0" lvl="0" indent="0" algn="l" rtl="0">
              <a:spcBef>
                <a:spcPts val="0"/>
              </a:spcBef>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extLst>
      <p:ext uri="{BB962C8B-B14F-4D97-AF65-F5344CB8AC3E}">
        <p14:creationId xmlns:p14="http://schemas.microsoft.com/office/powerpoint/2010/main" val="41650588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219200" y="990600"/>
            <a:ext cx="6705599" cy="633412"/>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89" name="Shape 89"/>
          <p:cNvSpPr txBox="1">
            <a:spLocks noGrp="1"/>
          </p:cNvSpPr>
          <p:nvPr>
            <p:ph type="body" idx="1"/>
          </p:nvPr>
        </p:nvSpPr>
        <p:spPr>
          <a:xfrm rot="5400000">
            <a:off x="3200400" y="533400"/>
            <a:ext cx="4190999" cy="6934199"/>
          </a:xfrm>
          <a:prstGeom prst="rect">
            <a:avLst/>
          </a:prstGeom>
          <a:noFill/>
          <a:ln>
            <a:noFill/>
          </a:ln>
        </p:spPr>
        <p:txBody>
          <a:bodyPr lIns="91425" tIns="91425" rIns="91425" bIns="91425" anchor="t" anchorCtr="0"/>
          <a:lstStyle>
            <a:lvl1pPr marL="342900" lvl="0" indent="-228600" algn="l" rtl="0">
              <a:spcBef>
                <a:spcPts val="480"/>
              </a:spcBef>
              <a:spcAft>
                <a:spcPts val="0"/>
              </a:spcAft>
              <a:buClr>
                <a:schemeClr val="folHlink"/>
              </a:buClr>
              <a:buFont typeface="Noto Symbol"/>
              <a:buChar char="■"/>
              <a:defRPr/>
            </a:lvl1pPr>
            <a:lvl2pPr marL="742950" lvl="1" indent="-196850" algn="l" rtl="0">
              <a:spcBef>
                <a:spcPts val="400"/>
              </a:spcBef>
              <a:spcAft>
                <a:spcPts val="0"/>
              </a:spcAft>
              <a:buClr>
                <a:schemeClr val="folHlink"/>
              </a:buClr>
              <a:buFont typeface="Noto Symbol"/>
              <a:buChar char="■"/>
              <a:defRPr/>
            </a:lvl2pPr>
            <a:lvl3pPr marL="1143000" lvl="2" indent="-114300" algn="l" rtl="0">
              <a:spcBef>
                <a:spcPts val="360"/>
              </a:spcBef>
              <a:spcAft>
                <a:spcPts val="0"/>
              </a:spcAft>
              <a:buClr>
                <a:schemeClr val="dk2"/>
              </a:buClr>
              <a:buFont typeface="Helvetica Neue"/>
              <a:buChar char="•"/>
              <a:defRPr/>
            </a:lvl3pPr>
            <a:lvl4pPr marL="1600200" lvl="3" indent="-127000" algn="l" rtl="0">
              <a:spcBef>
                <a:spcPts val="320"/>
              </a:spcBef>
              <a:spcAft>
                <a:spcPts val="0"/>
              </a:spcAft>
              <a:buClr>
                <a:schemeClr val="hlink"/>
              </a:buClr>
              <a:buFont typeface="Helvetica Neue"/>
              <a:buChar char="•"/>
              <a:defRPr/>
            </a:lvl4pPr>
            <a:lvl5pPr marL="2057400" lvl="4" indent="-142239" algn="l" rtl="0">
              <a:spcBef>
                <a:spcPts val="320"/>
              </a:spcBef>
              <a:spcAft>
                <a:spcPts val="0"/>
              </a:spcAft>
              <a:buClr>
                <a:schemeClr val="dk1"/>
              </a:buClr>
              <a:buFont typeface="Helvetica Neue"/>
              <a:buChar char="•"/>
              <a:defRPr/>
            </a:lvl5pPr>
            <a:lvl6pPr marL="2514600" lvl="5" indent="-142239" algn="l" rtl="0">
              <a:spcBef>
                <a:spcPts val="320"/>
              </a:spcBef>
              <a:spcAft>
                <a:spcPts val="0"/>
              </a:spcAft>
              <a:buClr>
                <a:schemeClr val="dk1"/>
              </a:buClr>
              <a:buFont typeface="Helvetica Neue"/>
              <a:buChar char="•"/>
              <a:defRPr/>
            </a:lvl6pPr>
            <a:lvl7pPr marL="2971800" lvl="6" indent="-142239" algn="l" rtl="0">
              <a:spcBef>
                <a:spcPts val="320"/>
              </a:spcBef>
              <a:spcAft>
                <a:spcPts val="0"/>
              </a:spcAft>
              <a:buClr>
                <a:schemeClr val="dk1"/>
              </a:buClr>
              <a:buFont typeface="Helvetica Neue"/>
              <a:buChar char="•"/>
              <a:defRPr/>
            </a:lvl7pPr>
            <a:lvl8pPr marL="3429000" lvl="7" indent="-142240" algn="l" rtl="0">
              <a:spcBef>
                <a:spcPts val="320"/>
              </a:spcBef>
              <a:spcAft>
                <a:spcPts val="0"/>
              </a:spcAft>
              <a:buClr>
                <a:schemeClr val="dk1"/>
              </a:buClr>
              <a:buFont typeface="Helvetica Neue"/>
              <a:buChar char="•"/>
              <a:defRPr/>
            </a:lvl8pPr>
            <a:lvl9pPr marL="3886200" lvl="8" indent="-142240" algn="l" rtl="0">
              <a:spcBef>
                <a:spcPts val="320"/>
              </a:spcBef>
              <a:spcAft>
                <a:spcPts val="0"/>
              </a:spcAft>
              <a:buClr>
                <a:schemeClr val="dk1"/>
              </a:buClr>
              <a:buFont typeface="Helvetica Neue"/>
              <a:buChar char="•"/>
              <a:defRPr/>
            </a:lvl9pPr>
          </a:lstStyle>
          <a:p>
            <a:endParaRPr/>
          </a:p>
        </p:txBody>
      </p:sp>
      <p:sp>
        <p:nvSpPr>
          <p:cNvPr id="90" name="Shape 90"/>
          <p:cNvSpPr txBox="1">
            <a:spLocks noGrp="1"/>
          </p:cNvSpPr>
          <p:nvPr>
            <p:ph type="sldNum" idx="12"/>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a:t>
            </a:fld>
            <a:endParaRPr lang="en-US" sz="1000" b="0" i="0" u="none" strike="noStrike" cap="none">
              <a:solidFill>
                <a:schemeClr val="dk1"/>
              </a:solidFill>
              <a:latin typeface="Helvetica Neue"/>
              <a:ea typeface="Helvetica Neue"/>
              <a:cs typeface="Helvetica Neue"/>
              <a:sym typeface="Helvetica Neue"/>
            </a:endParaRPr>
          </a:p>
        </p:txBody>
      </p:sp>
      <p:sp>
        <p:nvSpPr>
          <p:cNvPr id="91" name="Shape 91"/>
          <p:cNvSpPr txBox="1">
            <a:spLocks noGrp="1"/>
          </p:cNvSpPr>
          <p:nvPr>
            <p:ph type="ftr" idx="11"/>
          </p:nvPr>
        </p:nvSpPr>
        <p:spPr>
          <a:xfrm>
            <a:off x="1143000" y="6248400"/>
            <a:ext cx="5486399" cy="457200"/>
          </a:xfrm>
          <a:prstGeom prst="rect">
            <a:avLst/>
          </a:prstGeom>
          <a:noFill/>
          <a:ln>
            <a:noFill/>
          </a:ln>
        </p:spPr>
        <p:txBody>
          <a:bodyPr lIns="91425" tIns="91425" rIns="91425" bIns="91425" anchor="b" anchorCtr="0"/>
          <a:lstStyle>
            <a:lvl1pPr marL="0" marR="0" lvl="0" indent="0" algn="l" rtl="0">
              <a:spcBef>
                <a:spcPts val="0"/>
              </a:spcBef>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extLst>
      <p:ext uri="{BB962C8B-B14F-4D97-AF65-F5344CB8AC3E}">
        <p14:creationId xmlns:p14="http://schemas.microsoft.com/office/powerpoint/2010/main" val="36188710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4" name="Shape 94"/>
          <p:cNvSpPr>
            <a:spLocks noGrp="1"/>
          </p:cNvSpPr>
          <p:nvPr>
            <p:ph type="pic" idx="2"/>
          </p:nvPr>
        </p:nvSpPr>
        <p:spPr>
          <a:xfrm>
            <a:off x="1792288" y="612775"/>
            <a:ext cx="5486399" cy="4114800"/>
          </a:xfrm>
          <a:prstGeom prst="rect">
            <a:avLst/>
          </a:prstGeom>
          <a:noFill/>
          <a:ln>
            <a:noFill/>
          </a:ln>
        </p:spPr>
      </p:sp>
      <p:sp>
        <p:nvSpPr>
          <p:cNvPr id="95" name="Shape 95"/>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lvl="0" indent="0" rtl="0">
              <a:spcBef>
                <a:spcPts val="0"/>
              </a:spcBef>
              <a:buFont typeface="Helvetica Neue"/>
              <a:buNone/>
              <a:defRPr/>
            </a:lvl1pPr>
            <a:lvl2pPr marL="457200" lvl="1" indent="0" rtl="0">
              <a:spcBef>
                <a:spcPts val="0"/>
              </a:spcBef>
              <a:buFont typeface="Helvetica Neue"/>
              <a:buNone/>
              <a:defRPr/>
            </a:lvl2pPr>
            <a:lvl3pPr marL="914400" lvl="2" indent="0" rtl="0">
              <a:spcBef>
                <a:spcPts val="0"/>
              </a:spcBef>
              <a:buFont typeface="Helvetica Neue"/>
              <a:buNone/>
              <a:defRPr/>
            </a:lvl3pPr>
            <a:lvl4pPr marL="1371600" lvl="3" indent="0" rtl="0">
              <a:spcBef>
                <a:spcPts val="0"/>
              </a:spcBef>
              <a:buFont typeface="Helvetica Neue"/>
              <a:buNone/>
              <a:defRPr/>
            </a:lvl4pPr>
            <a:lvl5pPr marL="1828800" lvl="4" indent="0" rtl="0">
              <a:spcBef>
                <a:spcPts val="0"/>
              </a:spcBef>
              <a:buFont typeface="Helvetica Neue"/>
              <a:buNone/>
              <a:defRPr/>
            </a:lvl5pPr>
            <a:lvl6pPr marL="2286000" lvl="5" indent="0" rtl="0">
              <a:spcBef>
                <a:spcPts val="0"/>
              </a:spcBef>
              <a:buFont typeface="Helvetica Neue"/>
              <a:buNone/>
              <a:defRPr/>
            </a:lvl6pPr>
            <a:lvl7pPr marL="2743200" lvl="6" indent="0" rtl="0">
              <a:spcBef>
                <a:spcPts val="0"/>
              </a:spcBef>
              <a:buFont typeface="Helvetica Neue"/>
              <a:buNone/>
              <a:defRPr/>
            </a:lvl7pPr>
            <a:lvl8pPr marL="3200400" lvl="7" indent="0" rtl="0">
              <a:spcBef>
                <a:spcPts val="0"/>
              </a:spcBef>
              <a:buFont typeface="Helvetica Neue"/>
              <a:buNone/>
              <a:defRPr/>
            </a:lvl8pPr>
            <a:lvl9pPr marL="3657600" lvl="8" indent="0" rtl="0">
              <a:spcBef>
                <a:spcPts val="0"/>
              </a:spcBef>
              <a:buFont typeface="Helvetica Neue"/>
              <a:buNone/>
              <a:defRPr/>
            </a:lvl9pPr>
          </a:lstStyle>
          <a:p>
            <a:endParaRPr/>
          </a:p>
        </p:txBody>
      </p:sp>
      <p:sp>
        <p:nvSpPr>
          <p:cNvPr id="96" name="Shape 96"/>
          <p:cNvSpPr txBox="1">
            <a:spLocks noGrp="1"/>
          </p:cNvSpPr>
          <p:nvPr>
            <p:ph type="sldNum" idx="12"/>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a:t>
            </a:fld>
            <a:endParaRPr lang="en-US" sz="1000" b="0" i="0" u="none" strike="noStrike" cap="none">
              <a:solidFill>
                <a:schemeClr val="dk1"/>
              </a:solidFill>
              <a:latin typeface="Helvetica Neue"/>
              <a:ea typeface="Helvetica Neue"/>
              <a:cs typeface="Helvetica Neue"/>
              <a:sym typeface="Helvetica Neue"/>
            </a:endParaRPr>
          </a:p>
        </p:txBody>
      </p:sp>
      <p:sp>
        <p:nvSpPr>
          <p:cNvPr id="97" name="Shape 97"/>
          <p:cNvSpPr txBox="1">
            <a:spLocks noGrp="1"/>
          </p:cNvSpPr>
          <p:nvPr>
            <p:ph type="ftr" idx="11"/>
          </p:nvPr>
        </p:nvSpPr>
        <p:spPr>
          <a:xfrm>
            <a:off x="1143000" y="6248400"/>
            <a:ext cx="5486399" cy="457200"/>
          </a:xfrm>
          <a:prstGeom prst="rect">
            <a:avLst/>
          </a:prstGeom>
          <a:noFill/>
          <a:ln>
            <a:noFill/>
          </a:ln>
        </p:spPr>
        <p:txBody>
          <a:bodyPr lIns="91425" tIns="91425" rIns="91425" bIns="91425" anchor="b" anchorCtr="0"/>
          <a:lstStyle>
            <a:lvl1pPr marL="0" marR="0" lvl="0" indent="0" algn="l" rtl="0">
              <a:spcBef>
                <a:spcPts val="0"/>
              </a:spcBef>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extLst>
      <p:ext uri="{BB962C8B-B14F-4D97-AF65-F5344CB8AC3E}">
        <p14:creationId xmlns:p14="http://schemas.microsoft.com/office/powerpoint/2010/main" val="30952837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0" name="Shape 10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1" name="Shape 10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lvl="0" indent="0" rtl="0">
              <a:spcBef>
                <a:spcPts val="0"/>
              </a:spcBef>
              <a:buFont typeface="Helvetica Neue"/>
              <a:buNone/>
              <a:defRPr/>
            </a:lvl1pPr>
            <a:lvl2pPr marL="457200" lvl="1" indent="0" rtl="0">
              <a:spcBef>
                <a:spcPts val="0"/>
              </a:spcBef>
              <a:buFont typeface="Helvetica Neue"/>
              <a:buNone/>
              <a:defRPr/>
            </a:lvl2pPr>
            <a:lvl3pPr marL="914400" lvl="2" indent="0" rtl="0">
              <a:spcBef>
                <a:spcPts val="0"/>
              </a:spcBef>
              <a:buFont typeface="Helvetica Neue"/>
              <a:buNone/>
              <a:defRPr/>
            </a:lvl3pPr>
            <a:lvl4pPr marL="1371600" lvl="3" indent="0" rtl="0">
              <a:spcBef>
                <a:spcPts val="0"/>
              </a:spcBef>
              <a:buFont typeface="Helvetica Neue"/>
              <a:buNone/>
              <a:defRPr/>
            </a:lvl4pPr>
            <a:lvl5pPr marL="1828800" lvl="4" indent="0" rtl="0">
              <a:spcBef>
                <a:spcPts val="0"/>
              </a:spcBef>
              <a:buFont typeface="Helvetica Neue"/>
              <a:buNone/>
              <a:defRPr/>
            </a:lvl5pPr>
            <a:lvl6pPr marL="2286000" lvl="5" indent="0" rtl="0">
              <a:spcBef>
                <a:spcPts val="0"/>
              </a:spcBef>
              <a:buFont typeface="Helvetica Neue"/>
              <a:buNone/>
              <a:defRPr/>
            </a:lvl6pPr>
            <a:lvl7pPr marL="2743200" lvl="6" indent="0" rtl="0">
              <a:spcBef>
                <a:spcPts val="0"/>
              </a:spcBef>
              <a:buFont typeface="Helvetica Neue"/>
              <a:buNone/>
              <a:defRPr/>
            </a:lvl7pPr>
            <a:lvl8pPr marL="3200400" lvl="7" indent="0" rtl="0">
              <a:spcBef>
                <a:spcPts val="0"/>
              </a:spcBef>
              <a:buFont typeface="Helvetica Neue"/>
              <a:buNone/>
              <a:defRPr/>
            </a:lvl8pPr>
            <a:lvl9pPr marL="3657600" lvl="8" indent="0" rtl="0">
              <a:spcBef>
                <a:spcPts val="0"/>
              </a:spcBef>
              <a:buFont typeface="Helvetica Neue"/>
              <a:buNone/>
              <a:defRPr/>
            </a:lvl9pPr>
          </a:lstStyle>
          <a:p>
            <a:endParaRPr/>
          </a:p>
        </p:txBody>
      </p:sp>
      <p:sp>
        <p:nvSpPr>
          <p:cNvPr id="102" name="Shape 102"/>
          <p:cNvSpPr txBox="1">
            <a:spLocks noGrp="1"/>
          </p:cNvSpPr>
          <p:nvPr>
            <p:ph type="sldNum" idx="12"/>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a:t>
            </a:fld>
            <a:endParaRPr lang="en-US" sz="1000" b="0" i="0" u="none" strike="noStrike" cap="none">
              <a:solidFill>
                <a:schemeClr val="dk1"/>
              </a:solidFill>
              <a:latin typeface="Helvetica Neue"/>
              <a:ea typeface="Helvetica Neue"/>
              <a:cs typeface="Helvetica Neue"/>
              <a:sym typeface="Helvetica Neue"/>
            </a:endParaRPr>
          </a:p>
        </p:txBody>
      </p:sp>
      <p:sp>
        <p:nvSpPr>
          <p:cNvPr id="103" name="Shape 103"/>
          <p:cNvSpPr txBox="1">
            <a:spLocks noGrp="1"/>
          </p:cNvSpPr>
          <p:nvPr>
            <p:ph type="ftr" idx="11"/>
          </p:nvPr>
        </p:nvSpPr>
        <p:spPr>
          <a:xfrm>
            <a:off x="1143000" y="6248400"/>
            <a:ext cx="5486399" cy="457200"/>
          </a:xfrm>
          <a:prstGeom prst="rect">
            <a:avLst/>
          </a:prstGeom>
          <a:noFill/>
          <a:ln>
            <a:noFill/>
          </a:ln>
        </p:spPr>
        <p:txBody>
          <a:bodyPr lIns="91425" tIns="91425" rIns="91425" bIns="91425" anchor="b" anchorCtr="0"/>
          <a:lstStyle>
            <a:lvl1pPr marL="0" marR="0" lvl="0" indent="0" algn="l" rtl="0">
              <a:spcBef>
                <a:spcPts val="0"/>
              </a:spcBef>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extLst>
      <p:ext uri="{BB962C8B-B14F-4D97-AF65-F5344CB8AC3E}">
        <p14:creationId xmlns:p14="http://schemas.microsoft.com/office/powerpoint/2010/main" val="37303792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4"/>
        <p:cNvGrpSpPr/>
        <p:nvPr/>
      </p:nvGrpSpPr>
      <p:grpSpPr>
        <a:xfrm>
          <a:off x="0" y="0"/>
          <a:ext cx="0" cy="0"/>
          <a:chOff x="0" y="0"/>
          <a:chExt cx="0" cy="0"/>
        </a:xfrm>
      </p:grpSpPr>
      <p:sp>
        <p:nvSpPr>
          <p:cNvPr id="105" name="Shape 105"/>
          <p:cNvSpPr txBox="1">
            <a:spLocks noGrp="1"/>
          </p:cNvSpPr>
          <p:nvPr>
            <p:ph type="sldNum" idx="12"/>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a:t>
            </a:fld>
            <a:endParaRPr lang="en-US" sz="1000" b="0" i="0" u="none" strike="noStrike" cap="none">
              <a:solidFill>
                <a:schemeClr val="dk1"/>
              </a:solidFill>
              <a:latin typeface="Helvetica Neue"/>
              <a:ea typeface="Helvetica Neue"/>
              <a:cs typeface="Helvetica Neue"/>
              <a:sym typeface="Helvetica Neue"/>
            </a:endParaRPr>
          </a:p>
        </p:txBody>
      </p:sp>
      <p:sp>
        <p:nvSpPr>
          <p:cNvPr id="106" name="Shape 106"/>
          <p:cNvSpPr txBox="1">
            <a:spLocks noGrp="1"/>
          </p:cNvSpPr>
          <p:nvPr>
            <p:ph type="ftr" idx="11"/>
          </p:nvPr>
        </p:nvSpPr>
        <p:spPr>
          <a:xfrm>
            <a:off x="1143000" y="6248400"/>
            <a:ext cx="5486399" cy="457200"/>
          </a:xfrm>
          <a:prstGeom prst="rect">
            <a:avLst/>
          </a:prstGeom>
          <a:noFill/>
          <a:ln>
            <a:noFill/>
          </a:ln>
        </p:spPr>
        <p:txBody>
          <a:bodyPr lIns="91425" tIns="91425" rIns="91425" bIns="91425" anchor="b" anchorCtr="0"/>
          <a:lstStyle>
            <a:lvl1pPr marL="0" marR="0" lvl="0" indent="0" algn="l" rtl="0">
              <a:spcBef>
                <a:spcPts val="0"/>
              </a:spcBef>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extLst>
      <p:ext uri="{BB962C8B-B14F-4D97-AF65-F5344CB8AC3E}">
        <p14:creationId xmlns:p14="http://schemas.microsoft.com/office/powerpoint/2010/main" val="39113521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219200" y="990600"/>
            <a:ext cx="6705599" cy="633412"/>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109" name="Shape 109"/>
          <p:cNvSpPr txBox="1">
            <a:spLocks noGrp="1"/>
          </p:cNvSpPr>
          <p:nvPr>
            <p:ph type="sldNum" idx="12"/>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a:t>
            </a:fld>
            <a:endParaRPr lang="en-US" sz="1000" b="0" i="0" u="none" strike="noStrike" cap="none">
              <a:solidFill>
                <a:schemeClr val="dk1"/>
              </a:solidFill>
              <a:latin typeface="Helvetica Neue"/>
              <a:ea typeface="Helvetica Neue"/>
              <a:cs typeface="Helvetica Neue"/>
              <a:sym typeface="Helvetica Neue"/>
            </a:endParaRPr>
          </a:p>
        </p:txBody>
      </p:sp>
      <p:sp>
        <p:nvSpPr>
          <p:cNvPr id="110" name="Shape 110"/>
          <p:cNvSpPr txBox="1">
            <a:spLocks noGrp="1"/>
          </p:cNvSpPr>
          <p:nvPr>
            <p:ph type="ftr" idx="11"/>
          </p:nvPr>
        </p:nvSpPr>
        <p:spPr>
          <a:xfrm>
            <a:off x="1143000" y="6248400"/>
            <a:ext cx="5486399" cy="457200"/>
          </a:xfrm>
          <a:prstGeom prst="rect">
            <a:avLst/>
          </a:prstGeom>
          <a:noFill/>
          <a:ln>
            <a:noFill/>
          </a:ln>
        </p:spPr>
        <p:txBody>
          <a:bodyPr lIns="91425" tIns="91425" rIns="91425" bIns="91425" anchor="b" anchorCtr="0"/>
          <a:lstStyle>
            <a:lvl1pPr marL="0" marR="0" lvl="0" indent="0" algn="l" rtl="0">
              <a:spcBef>
                <a:spcPts val="0"/>
              </a:spcBef>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extLst>
      <p:ext uri="{BB962C8B-B14F-4D97-AF65-F5344CB8AC3E}">
        <p14:creationId xmlns:p14="http://schemas.microsoft.com/office/powerpoint/2010/main" val="1863409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a:t>30/10/2014</a:t>
            </a:r>
          </a:p>
        </p:txBody>
      </p:sp>
      <p:sp>
        <p:nvSpPr>
          <p:cNvPr id="6"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transition spd="med">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3" name="Shape 113"/>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lvl="0" indent="0" rtl="0">
              <a:spcBef>
                <a:spcPts val="0"/>
              </a:spcBef>
              <a:buFont typeface="Helvetica Neue"/>
              <a:buNone/>
              <a:defRPr/>
            </a:lvl1pPr>
            <a:lvl2pPr marL="457200" lvl="1" indent="0" rtl="0">
              <a:spcBef>
                <a:spcPts val="0"/>
              </a:spcBef>
              <a:buFont typeface="Helvetica Neue"/>
              <a:buNone/>
              <a:defRPr/>
            </a:lvl2pPr>
            <a:lvl3pPr marL="914400" lvl="2" indent="0" rtl="0">
              <a:spcBef>
                <a:spcPts val="0"/>
              </a:spcBef>
              <a:buFont typeface="Helvetica Neue"/>
              <a:buNone/>
              <a:defRPr/>
            </a:lvl3pPr>
            <a:lvl4pPr marL="1371600" lvl="3" indent="0" rtl="0">
              <a:spcBef>
                <a:spcPts val="0"/>
              </a:spcBef>
              <a:buFont typeface="Helvetica Neue"/>
              <a:buNone/>
              <a:defRPr/>
            </a:lvl4pPr>
            <a:lvl5pPr marL="1828800" lvl="4" indent="0" rtl="0">
              <a:spcBef>
                <a:spcPts val="0"/>
              </a:spcBef>
              <a:buFont typeface="Helvetica Neue"/>
              <a:buNone/>
              <a:defRPr/>
            </a:lvl5pPr>
            <a:lvl6pPr marL="2286000" lvl="5" indent="0" rtl="0">
              <a:spcBef>
                <a:spcPts val="0"/>
              </a:spcBef>
              <a:buFont typeface="Helvetica Neue"/>
              <a:buNone/>
              <a:defRPr/>
            </a:lvl6pPr>
            <a:lvl7pPr marL="2743200" lvl="6" indent="0" rtl="0">
              <a:spcBef>
                <a:spcPts val="0"/>
              </a:spcBef>
              <a:buFont typeface="Helvetica Neue"/>
              <a:buNone/>
              <a:defRPr/>
            </a:lvl7pPr>
            <a:lvl8pPr marL="3200400" lvl="7" indent="0" rtl="0">
              <a:spcBef>
                <a:spcPts val="0"/>
              </a:spcBef>
              <a:buFont typeface="Helvetica Neue"/>
              <a:buNone/>
              <a:defRPr/>
            </a:lvl8pPr>
            <a:lvl9pPr marL="3657600" lvl="8" indent="0" rtl="0">
              <a:spcBef>
                <a:spcPts val="0"/>
              </a:spcBef>
              <a:buFont typeface="Helvetica Neue"/>
              <a:buNone/>
              <a:defRPr/>
            </a:lvl9pPr>
          </a:lstStyle>
          <a:p>
            <a:endParaRPr/>
          </a:p>
        </p:txBody>
      </p:sp>
      <p:sp>
        <p:nvSpPr>
          <p:cNvPr id="114" name="Shape 114"/>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5" name="Shape 115"/>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lvl="0" indent="0" rtl="0">
              <a:spcBef>
                <a:spcPts val="0"/>
              </a:spcBef>
              <a:buFont typeface="Helvetica Neue"/>
              <a:buNone/>
              <a:defRPr/>
            </a:lvl1pPr>
            <a:lvl2pPr marL="457200" lvl="1" indent="0" rtl="0">
              <a:spcBef>
                <a:spcPts val="0"/>
              </a:spcBef>
              <a:buFont typeface="Helvetica Neue"/>
              <a:buNone/>
              <a:defRPr/>
            </a:lvl2pPr>
            <a:lvl3pPr marL="914400" lvl="2" indent="0" rtl="0">
              <a:spcBef>
                <a:spcPts val="0"/>
              </a:spcBef>
              <a:buFont typeface="Helvetica Neue"/>
              <a:buNone/>
              <a:defRPr/>
            </a:lvl3pPr>
            <a:lvl4pPr marL="1371600" lvl="3" indent="0" rtl="0">
              <a:spcBef>
                <a:spcPts val="0"/>
              </a:spcBef>
              <a:buFont typeface="Helvetica Neue"/>
              <a:buNone/>
              <a:defRPr/>
            </a:lvl4pPr>
            <a:lvl5pPr marL="1828800" lvl="4" indent="0" rtl="0">
              <a:spcBef>
                <a:spcPts val="0"/>
              </a:spcBef>
              <a:buFont typeface="Helvetica Neue"/>
              <a:buNone/>
              <a:defRPr/>
            </a:lvl5pPr>
            <a:lvl6pPr marL="2286000" lvl="5" indent="0" rtl="0">
              <a:spcBef>
                <a:spcPts val="0"/>
              </a:spcBef>
              <a:buFont typeface="Helvetica Neue"/>
              <a:buNone/>
              <a:defRPr/>
            </a:lvl6pPr>
            <a:lvl7pPr marL="2743200" lvl="6" indent="0" rtl="0">
              <a:spcBef>
                <a:spcPts val="0"/>
              </a:spcBef>
              <a:buFont typeface="Helvetica Neue"/>
              <a:buNone/>
              <a:defRPr/>
            </a:lvl7pPr>
            <a:lvl8pPr marL="3200400" lvl="7" indent="0" rtl="0">
              <a:spcBef>
                <a:spcPts val="0"/>
              </a:spcBef>
              <a:buFont typeface="Helvetica Neue"/>
              <a:buNone/>
              <a:defRPr/>
            </a:lvl8pPr>
            <a:lvl9pPr marL="3657600" lvl="8" indent="0" rtl="0">
              <a:spcBef>
                <a:spcPts val="0"/>
              </a:spcBef>
              <a:buFont typeface="Helvetica Neue"/>
              <a:buNone/>
              <a:defRPr/>
            </a:lvl9pPr>
          </a:lstStyle>
          <a:p>
            <a:endParaRPr/>
          </a:p>
        </p:txBody>
      </p:sp>
      <p:sp>
        <p:nvSpPr>
          <p:cNvPr id="116" name="Shape 116"/>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7" name="Shape 117"/>
          <p:cNvSpPr txBox="1">
            <a:spLocks noGrp="1"/>
          </p:cNvSpPr>
          <p:nvPr>
            <p:ph type="sldNum" idx="12"/>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a:t>
            </a:fld>
            <a:endParaRPr lang="en-US" sz="1000" b="0" i="0" u="none" strike="noStrike" cap="none">
              <a:solidFill>
                <a:schemeClr val="dk1"/>
              </a:solidFill>
              <a:latin typeface="Helvetica Neue"/>
              <a:ea typeface="Helvetica Neue"/>
              <a:cs typeface="Helvetica Neue"/>
              <a:sym typeface="Helvetica Neue"/>
            </a:endParaRPr>
          </a:p>
        </p:txBody>
      </p:sp>
      <p:sp>
        <p:nvSpPr>
          <p:cNvPr id="118" name="Shape 118"/>
          <p:cNvSpPr txBox="1">
            <a:spLocks noGrp="1"/>
          </p:cNvSpPr>
          <p:nvPr>
            <p:ph type="ftr" idx="11"/>
          </p:nvPr>
        </p:nvSpPr>
        <p:spPr>
          <a:xfrm>
            <a:off x="1143000" y="6248400"/>
            <a:ext cx="5486399" cy="457200"/>
          </a:xfrm>
          <a:prstGeom prst="rect">
            <a:avLst/>
          </a:prstGeom>
          <a:noFill/>
          <a:ln>
            <a:noFill/>
          </a:ln>
        </p:spPr>
        <p:txBody>
          <a:bodyPr lIns="91425" tIns="91425" rIns="91425" bIns="91425" anchor="b" anchorCtr="0"/>
          <a:lstStyle>
            <a:lvl1pPr marL="0" marR="0" lvl="0" indent="0" algn="l" rtl="0">
              <a:spcBef>
                <a:spcPts val="0"/>
              </a:spcBef>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extLst>
      <p:ext uri="{BB962C8B-B14F-4D97-AF65-F5344CB8AC3E}">
        <p14:creationId xmlns:p14="http://schemas.microsoft.com/office/powerpoint/2010/main" val="392785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1219200" y="990600"/>
            <a:ext cx="6705599" cy="633412"/>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121" name="Shape 121"/>
          <p:cNvSpPr txBox="1">
            <a:spLocks noGrp="1"/>
          </p:cNvSpPr>
          <p:nvPr>
            <p:ph type="body" idx="1"/>
          </p:nvPr>
        </p:nvSpPr>
        <p:spPr>
          <a:xfrm>
            <a:off x="1828800" y="1905000"/>
            <a:ext cx="3390900" cy="41909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2" name="Shape 122"/>
          <p:cNvSpPr txBox="1">
            <a:spLocks noGrp="1"/>
          </p:cNvSpPr>
          <p:nvPr>
            <p:ph type="body" idx="2"/>
          </p:nvPr>
        </p:nvSpPr>
        <p:spPr>
          <a:xfrm>
            <a:off x="5372100" y="1905000"/>
            <a:ext cx="3390900" cy="41909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3" name="Shape 123"/>
          <p:cNvSpPr txBox="1">
            <a:spLocks noGrp="1"/>
          </p:cNvSpPr>
          <p:nvPr>
            <p:ph type="sldNum" idx="12"/>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a:t>
            </a:fld>
            <a:endParaRPr lang="en-US" sz="1000" b="0" i="0" u="none" strike="noStrike" cap="none">
              <a:solidFill>
                <a:schemeClr val="dk1"/>
              </a:solidFill>
              <a:latin typeface="Helvetica Neue"/>
              <a:ea typeface="Helvetica Neue"/>
              <a:cs typeface="Helvetica Neue"/>
              <a:sym typeface="Helvetica Neue"/>
            </a:endParaRPr>
          </a:p>
        </p:txBody>
      </p:sp>
      <p:sp>
        <p:nvSpPr>
          <p:cNvPr id="124" name="Shape 124"/>
          <p:cNvSpPr txBox="1">
            <a:spLocks noGrp="1"/>
          </p:cNvSpPr>
          <p:nvPr>
            <p:ph type="ftr" idx="11"/>
          </p:nvPr>
        </p:nvSpPr>
        <p:spPr>
          <a:xfrm>
            <a:off x="1143000" y="6248400"/>
            <a:ext cx="5486399" cy="457200"/>
          </a:xfrm>
          <a:prstGeom prst="rect">
            <a:avLst/>
          </a:prstGeom>
          <a:noFill/>
          <a:ln>
            <a:noFill/>
          </a:ln>
        </p:spPr>
        <p:txBody>
          <a:bodyPr lIns="91425" tIns="91425" rIns="91425" bIns="91425" anchor="b" anchorCtr="0"/>
          <a:lstStyle>
            <a:lvl1pPr marL="0" marR="0" lvl="0" indent="0" algn="l" rtl="0">
              <a:spcBef>
                <a:spcPts val="0"/>
              </a:spcBef>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extLst>
      <p:ext uri="{BB962C8B-B14F-4D97-AF65-F5344CB8AC3E}">
        <p14:creationId xmlns:p14="http://schemas.microsoft.com/office/powerpoint/2010/main" val="3290194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27" name="Shape 127"/>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lvl="0" indent="0" rtl="0">
              <a:spcBef>
                <a:spcPts val="0"/>
              </a:spcBef>
              <a:buFont typeface="Helvetica Neue"/>
              <a:buNone/>
              <a:defRPr/>
            </a:lvl1pPr>
            <a:lvl2pPr marL="457200" lvl="1" indent="0" rtl="0">
              <a:spcBef>
                <a:spcPts val="0"/>
              </a:spcBef>
              <a:buFont typeface="Helvetica Neue"/>
              <a:buNone/>
              <a:defRPr/>
            </a:lvl2pPr>
            <a:lvl3pPr marL="914400" lvl="2" indent="0" rtl="0">
              <a:spcBef>
                <a:spcPts val="0"/>
              </a:spcBef>
              <a:buFont typeface="Helvetica Neue"/>
              <a:buNone/>
              <a:defRPr/>
            </a:lvl3pPr>
            <a:lvl4pPr marL="1371600" lvl="3" indent="0" rtl="0">
              <a:spcBef>
                <a:spcPts val="0"/>
              </a:spcBef>
              <a:buFont typeface="Helvetica Neue"/>
              <a:buNone/>
              <a:defRPr/>
            </a:lvl4pPr>
            <a:lvl5pPr marL="1828800" lvl="4" indent="0" rtl="0">
              <a:spcBef>
                <a:spcPts val="0"/>
              </a:spcBef>
              <a:buFont typeface="Helvetica Neue"/>
              <a:buNone/>
              <a:defRPr/>
            </a:lvl5pPr>
            <a:lvl6pPr marL="2286000" lvl="5" indent="0" rtl="0">
              <a:spcBef>
                <a:spcPts val="0"/>
              </a:spcBef>
              <a:buFont typeface="Helvetica Neue"/>
              <a:buNone/>
              <a:defRPr/>
            </a:lvl6pPr>
            <a:lvl7pPr marL="2743200" lvl="6" indent="0" rtl="0">
              <a:spcBef>
                <a:spcPts val="0"/>
              </a:spcBef>
              <a:buFont typeface="Helvetica Neue"/>
              <a:buNone/>
              <a:defRPr/>
            </a:lvl7pPr>
            <a:lvl8pPr marL="3200400" lvl="7" indent="0" rtl="0">
              <a:spcBef>
                <a:spcPts val="0"/>
              </a:spcBef>
              <a:buFont typeface="Helvetica Neue"/>
              <a:buNone/>
              <a:defRPr/>
            </a:lvl8pPr>
            <a:lvl9pPr marL="3657600" lvl="8" indent="0" rtl="0">
              <a:spcBef>
                <a:spcPts val="0"/>
              </a:spcBef>
              <a:buFont typeface="Helvetica Neue"/>
              <a:buNone/>
              <a:defRPr/>
            </a:lvl9pPr>
          </a:lstStyle>
          <a:p>
            <a:endParaRPr/>
          </a:p>
        </p:txBody>
      </p:sp>
      <p:sp>
        <p:nvSpPr>
          <p:cNvPr id="128" name="Shape 128"/>
          <p:cNvSpPr txBox="1">
            <a:spLocks noGrp="1"/>
          </p:cNvSpPr>
          <p:nvPr>
            <p:ph type="sldNum" idx="12"/>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a:t>
            </a:fld>
            <a:endParaRPr lang="en-US" sz="1000" b="0" i="0" u="none" strike="noStrike" cap="none">
              <a:solidFill>
                <a:schemeClr val="dk1"/>
              </a:solidFill>
              <a:latin typeface="Helvetica Neue"/>
              <a:ea typeface="Helvetica Neue"/>
              <a:cs typeface="Helvetica Neue"/>
              <a:sym typeface="Helvetica Neue"/>
            </a:endParaRPr>
          </a:p>
        </p:txBody>
      </p:sp>
      <p:sp>
        <p:nvSpPr>
          <p:cNvPr id="129" name="Shape 129"/>
          <p:cNvSpPr txBox="1">
            <a:spLocks noGrp="1"/>
          </p:cNvSpPr>
          <p:nvPr>
            <p:ph type="ftr" idx="11"/>
          </p:nvPr>
        </p:nvSpPr>
        <p:spPr>
          <a:xfrm>
            <a:off x="1143000" y="6248400"/>
            <a:ext cx="5486399" cy="457200"/>
          </a:xfrm>
          <a:prstGeom prst="rect">
            <a:avLst/>
          </a:prstGeom>
          <a:noFill/>
          <a:ln>
            <a:noFill/>
          </a:ln>
        </p:spPr>
        <p:txBody>
          <a:bodyPr lIns="91425" tIns="91425" rIns="91425" bIns="91425" anchor="b" anchorCtr="0"/>
          <a:lstStyle>
            <a:lvl1pPr marL="0" marR="0" lvl="0" indent="0" algn="l" rtl="0">
              <a:spcBef>
                <a:spcPts val="0"/>
              </a:spcBef>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Tree>
    <p:extLst>
      <p:ext uri="{BB962C8B-B14F-4D97-AF65-F5344CB8AC3E}">
        <p14:creationId xmlns:p14="http://schemas.microsoft.com/office/powerpoint/2010/main" val="392603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a:t>30/10/2014</a:t>
            </a:r>
          </a:p>
        </p:txBody>
      </p:sp>
      <p:sp>
        <p:nvSpPr>
          <p:cNvPr id="8"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a:t>30/10/2014</a:t>
            </a:r>
          </a:p>
        </p:txBody>
      </p:sp>
      <p:sp>
        <p:nvSpPr>
          <p:cNvPr id="4"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30/10/2014</a:t>
            </a:r>
          </a:p>
        </p:txBody>
      </p:sp>
      <p:sp>
        <p:nvSpPr>
          <p:cNvPr id="3"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30/10/2014</a:t>
            </a:r>
          </a:p>
        </p:txBody>
      </p:sp>
      <p:sp>
        <p:nvSpPr>
          <p:cNvPr id="6"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30/10/2014</a:t>
            </a:r>
          </a:p>
        </p:txBody>
      </p:sp>
      <p:sp>
        <p:nvSpPr>
          <p:cNvPr id="6"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theme" Target="../theme/theme4.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US"/>
              <a:t>30/10/2014</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2 Software Processes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grpSp>
        <p:nvGrpSpPr>
          <p:cNvPr id="15" name="Group 14"/>
          <p:cNvGrpSpPr/>
          <p:nvPr userDrawn="1"/>
        </p:nvGrpSpPr>
        <p:grpSpPr>
          <a:xfrm>
            <a:off x="457200" y="256035"/>
            <a:ext cx="8218749" cy="1163191"/>
            <a:chOff x="457200" y="256035"/>
            <a:chExt cx="8218749" cy="1163191"/>
          </a:xfrm>
        </p:grpSpPr>
        <p:pic>
          <p:nvPicPr>
            <p:cNvPr id="16" name="Picture 1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16696" y="256035"/>
              <a:ext cx="959253" cy="1152000"/>
            </a:xfrm>
            <a:prstGeom prst="rect">
              <a:avLst/>
            </a:prstGeom>
          </p:spPr>
        </p:pic>
        <p:cxnSp>
          <p:nvCxnSpPr>
            <p:cNvPr id="17" name="Straight Connector 16"/>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7D6EF1AD-0428-4039-AA5F-82F848F2D32D}"/>
              </a:ext>
            </a:extLst>
          </p:cNvPr>
          <p:cNvGrpSpPr>
            <a:grpSpLocks/>
          </p:cNvGrpSpPr>
          <p:nvPr/>
        </p:nvGrpSpPr>
        <p:grpSpPr bwMode="auto">
          <a:xfrm>
            <a:off x="1" y="0"/>
            <a:ext cx="9140825" cy="6850856"/>
            <a:chOff x="0" y="0"/>
            <a:chExt cx="5758" cy="4315"/>
          </a:xfrm>
        </p:grpSpPr>
        <p:sp>
          <p:nvSpPr>
            <p:cNvPr id="1031" name="Freeform 3">
              <a:extLst>
                <a:ext uri="{FF2B5EF4-FFF2-40B4-BE49-F238E27FC236}">
                  <a16:creationId xmlns:a16="http://schemas.microsoft.com/office/drawing/2014/main" id="{BD6CF546-D6FE-4896-931A-645D2BFC1E00}"/>
                </a:ext>
              </a:extLst>
            </p:cNvPr>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1032" name="Group 4">
              <a:extLst>
                <a:ext uri="{FF2B5EF4-FFF2-40B4-BE49-F238E27FC236}">
                  <a16:creationId xmlns:a16="http://schemas.microsoft.com/office/drawing/2014/main" id="{5532CEB2-DB5C-47EC-BBC9-BA51567490A2}"/>
                </a:ext>
              </a:extLst>
            </p:cNvPr>
            <p:cNvGrpSpPr>
              <a:grpSpLocks/>
            </p:cNvGrpSpPr>
            <p:nvPr userDrawn="1"/>
          </p:nvGrpSpPr>
          <p:grpSpPr bwMode="auto">
            <a:xfrm>
              <a:off x="1728" y="1409"/>
              <a:ext cx="4027" cy="2906"/>
              <a:chOff x="1728" y="1409"/>
              <a:chExt cx="4027" cy="2906"/>
            </a:xfrm>
          </p:grpSpPr>
          <p:sp>
            <p:nvSpPr>
              <p:cNvPr id="758789" name="Freeform 5">
                <a:extLst>
                  <a:ext uri="{FF2B5EF4-FFF2-40B4-BE49-F238E27FC236}">
                    <a16:creationId xmlns:a16="http://schemas.microsoft.com/office/drawing/2014/main" id="{52ADB9A0-B338-446C-BBC7-0830795535C7}"/>
                  </a:ext>
                </a:extLst>
              </p:cNvPr>
              <p:cNvSpPr>
                <a:spLocks/>
              </p:cNvSpPr>
              <p:nvPr/>
            </p:nvSpPr>
            <p:spPr bwMode="hidden">
              <a:xfrm>
                <a:off x="1728" y="2646"/>
                <a:ext cx="2882" cy="1669"/>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lnSpc>
                    <a:spcPct val="90000"/>
                  </a:lnSpc>
                  <a:defRPr/>
                </a:pPr>
                <a:endParaRPr lang="en-US">
                  <a:latin typeface="Helvetica" charset="0"/>
                </a:endParaRPr>
              </a:p>
            </p:txBody>
          </p:sp>
          <p:sp>
            <p:nvSpPr>
              <p:cNvPr id="758790" name="Freeform 6">
                <a:extLst>
                  <a:ext uri="{FF2B5EF4-FFF2-40B4-BE49-F238E27FC236}">
                    <a16:creationId xmlns:a16="http://schemas.microsoft.com/office/drawing/2014/main" id="{ADEF3392-7488-4959-A225-1A0A02879E29}"/>
                  </a:ext>
                </a:extLst>
              </p:cNvPr>
              <p:cNvSpPr>
                <a:spLocks/>
              </p:cNvSpPr>
              <p:nvPr/>
            </p:nvSpPr>
            <p:spPr bwMode="hidden">
              <a:xfrm>
                <a:off x="4170" y="2673"/>
                <a:ext cx="1259" cy="810"/>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lnSpc>
                    <a:spcPct val="90000"/>
                  </a:lnSpc>
                  <a:defRPr/>
                </a:pPr>
                <a:endParaRPr lang="en-US">
                  <a:latin typeface="Helvetica" charset="0"/>
                </a:endParaRPr>
              </a:p>
            </p:txBody>
          </p:sp>
          <p:sp>
            <p:nvSpPr>
              <p:cNvPr id="758791" name="Freeform 7">
                <a:extLst>
                  <a:ext uri="{FF2B5EF4-FFF2-40B4-BE49-F238E27FC236}">
                    <a16:creationId xmlns:a16="http://schemas.microsoft.com/office/drawing/2014/main" id="{F6D6CC94-C76E-48A9-8812-AD8945CEA263}"/>
                  </a:ext>
                </a:extLst>
              </p:cNvPr>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90980"/>
                      <a:invGamma/>
                    </a:schemeClr>
                  </a:gs>
                  <a:gs pos="100000">
                    <a:schemeClr val="bg1"/>
                  </a:gs>
                </a:gsLst>
                <a:lin ang="5400000" scaled="1"/>
              </a:gradFill>
              <a:ln w="9525">
                <a:noFill/>
                <a:round/>
                <a:headEnd/>
                <a:tailEnd/>
              </a:ln>
            </p:spPr>
            <p:txBody>
              <a:bodyPr/>
              <a:lstStyle/>
              <a:p>
                <a:pPr>
                  <a:lnSpc>
                    <a:spcPct val="90000"/>
                  </a:lnSpc>
                  <a:defRPr/>
                </a:pPr>
                <a:endParaRPr lang="en-US">
                  <a:latin typeface="Helvetica" charset="0"/>
                </a:endParaRPr>
              </a:p>
            </p:txBody>
          </p:sp>
          <p:sp>
            <p:nvSpPr>
              <p:cNvPr id="1036" name="Freeform 8">
                <a:extLst>
                  <a:ext uri="{FF2B5EF4-FFF2-40B4-BE49-F238E27FC236}">
                    <a16:creationId xmlns:a16="http://schemas.microsoft.com/office/drawing/2014/main" id="{C4A71200-09BD-4724-8537-8B5BB95012CD}"/>
                  </a:ext>
                </a:extLst>
              </p:cNvPr>
              <p:cNvSpPr>
                <a:spLocks/>
              </p:cNvSpPr>
              <p:nvPr/>
            </p:nvSpPr>
            <p:spPr bwMode="hidden">
              <a:xfrm>
                <a:off x="2748" y="2231"/>
                <a:ext cx="3007" cy="2084"/>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58793" name="Freeform 9">
                <a:extLst>
                  <a:ext uri="{FF2B5EF4-FFF2-40B4-BE49-F238E27FC236}">
                    <a16:creationId xmlns:a16="http://schemas.microsoft.com/office/drawing/2014/main" id="{C4592062-EF11-47EC-8638-DB39DCEEB154}"/>
                  </a:ext>
                </a:extLst>
              </p:cNvPr>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90980"/>
                      <a:invGamma/>
                    </a:schemeClr>
                  </a:gs>
                  <a:gs pos="100000">
                    <a:schemeClr val="bg1"/>
                  </a:gs>
                </a:gsLst>
                <a:lin ang="2700000" scaled="1"/>
              </a:gradFill>
              <a:ln w="9525">
                <a:noFill/>
                <a:round/>
                <a:headEnd/>
                <a:tailEnd/>
              </a:ln>
            </p:spPr>
            <p:txBody>
              <a:bodyPr/>
              <a:lstStyle/>
              <a:p>
                <a:pPr>
                  <a:lnSpc>
                    <a:spcPct val="90000"/>
                  </a:lnSpc>
                  <a:defRPr/>
                </a:pPr>
                <a:endParaRPr lang="en-US">
                  <a:latin typeface="Helvetica" charset="0"/>
                </a:endParaRPr>
              </a:p>
            </p:txBody>
          </p:sp>
          <p:sp>
            <p:nvSpPr>
              <p:cNvPr id="758794" name="Freeform 10">
                <a:extLst>
                  <a:ext uri="{FF2B5EF4-FFF2-40B4-BE49-F238E27FC236}">
                    <a16:creationId xmlns:a16="http://schemas.microsoft.com/office/drawing/2014/main" id="{38273BA2-9D9C-463F-87A2-4AD03776A147}"/>
                  </a:ext>
                </a:extLst>
              </p:cNvPr>
              <p:cNvSpPr>
                <a:spLocks/>
              </p:cNvSpPr>
              <p:nvPr/>
            </p:nvSpPr>
            <p:spPr bwMode="hidden">
              <a:xfrm>
                <a:off x="3231" y="1409"/>
                <a:ext cx="2296" cy="1469"/>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90980"/>
                      <a:invGamma/>
                    </a:schemeClr>
                  </a:gs>
                  <a:gs pos="100000">
                    <a:schemeClr val="bg1"/>
                  </a:gs>
                </a:gsLst>
                <a:lin ang="2700000" scaled="1"/>
              </a:gradFill>
              <a:ln w="9525">
                <a:noFill/>
                <a:round/>
                <a:headEnd/>
                <a:tailEnd/>
              </a:ln>
            </p:spPr>
            <p:txBody>
              <a:bodyPr/>
              <a:lstStyle/>
              <a:p>
                <a:pPr>
                  <a:lnSpc>
                    <a:spcPct val="90000"/>
                  </a:lnSpc>
                  <a:defRPr/>
                </a:pPr>
                <a:endParaRPr lang="en-US">
                  <a:latin typeface="Helvetica" charset="0"/>
                </a:endParaRPr>
              </a:p>
            </p:txBody>
          </p:sp>
        </p:grpSp>
      </p:grpSp>
      <p:sp>
        <p:nvSpPr>
          <p:cNvPr id="758795" name="Rectangle 11">
            <a:extLst>
              <a:ext uri="{FF2B5EF4-FFF2-40B4-BE49-F238E27FC236}">
                <a16:creationId xmlns:a16="http://schemas.microsoft.com/office/drawing/2014/main" id="{8B69FF3F-2689-4C2E-995D-379FB364723D}"/>
              </a:ext>
            </a:extLst>
          </p:cNvPr>
          <p:cNvSpPr>
            <a:spLocks noGrp="1" noRot="1" noChangeArrowheads="1"/>
          </p:cNvSpPr>
          <p:nvPr>
            <p:ph type="title"/>
          </p:nvPr>
        </p:nvSpPr>
        <p:spPr bwMode="auto">
          <a:xfrm>
            <a:off x="457200" y="275034"/>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58796" name="Rectangle 12">
            <a:extLst>
              <a:ext uri="{FF2B5EF4-FFF2-40B4-BE49-F238E27FC236}">
                <a16:creationId xmlns:a16="http://schemas.microsoft.com/office/drawing/2014/main" id="{70C9F444-4443-44AE-8219-DD943F92969F}"/>
              </a:ext>
            </a:extLst>
          </p:cNvPr>
          <p:cNvSpPr>
            <a:spLocks noGrp="1" noRot="1" noChangeArrowheads="1"/>
          </p:cNvSpPr>
          <p:nvPr>
            <p:ph type="body" idx="1"/>
          </p:nvPr>
        </p:nvSpPr>
        <p:spPr bwMode="auto">
          <a:xfrm>
            <a:off x="457200" y="1600201"/>
            <a:ext cx="8229600" cy="449877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58798" name="Rectangle 14">
            <a:extLst>
              <a:ext uri="{FF2B5EF4-FFF2-40B4-BE49-F238E27FC236}">
                <a16:creationId xmlns:a16="http://schemas.microsoft.com/office/drawing/2014/main" id="{FBC33650-114C-4BC9-9BC0-B477EAD9672B}"/>
              </a:ext>
            </a:extLst>
          </p:cNvPr>
          <p:cNvSpPr>
            <a:spLocks noGrp="1" noChangeArrowheads="1"/>
          </p:cNvSpPr>
          <p:nvPr>
            <p:ph type="ftr" sz="quarter" idx="3"/>
          </p:nvPr>
        </p:nvSpPr>
        <p:spPr bwMode="auto">
          <a:xfrm>
            <a:off x="476250" y="6248997"/>
            <a:ext cx="7702550" cy="47505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90000"/>
              </a:lnSpc>
              <a:spcBef>
                <a:spcPct val="50000"/>
              </a:spcBef>
              <a:defRPr sz="1000" b="0">
                <a:latin typeface="Avant Garde" charset="0"/>
              </a:defRPr>
            </a:lvl1pPr>
          </a:lstStyle>
          <a:p>
            <a:pPr>
              <a:defRPr/>
            </a:pPr>
            <a:r>
              <a:rPr lang="en-US"/>
              <a:t>These courseware materials are to be used in conjunction with </a:t>
            </a:r>
            <a:r>
              <a:rPr lang="en-US" i="1"/>
              <a:t>Software Engineering: A Practitioner’s Approach,</a:t>
            </a:r>
            <a:r>
              <a:rPr lang="en-US"/>
              <a:t> 6/e and are provided with permission by R.S. Pressman &amp; Associates, Inc., copyright © 1996, 2001, 2005</a:t>
            </a:r>
            <a:endParaRPr lang="en-US">
              <a:solidFill>
                <a:schemeClr val="bg1"/>
              </a:solidFill>
            </a:endParaRPr>
          </a:p>
        </p:txBody>
      </p:sp>
      <p:sp>
        <p:nvSpPr>
          <p:cNvPr id="758799" name="Rectangle 15">
            <a:extLst>
              <a:ext uri="{FF2B5EF4-FFF2-40B4-BE49-F238E27FC236}">
                <a16:creationId xmlns:a16="http://schemas.microsoft.com/office/drawing/2014/main" id="{D06719CA-8137-4B96-990E-6FC845BBA564}"/>
              </a:ext>
            </a:extLst>
          </p:cNvPr>
          <p:cNvSpPr>
            <a:spLocks noGrp="1" noChangeArrowheads="1"/>
          </p:cNvSpPr>
          <p:nvPr>
            <p:ph type="sldNum" sz="quarter" idx="4"/>
          </p:nvPr>
        </p:nvSpPr>
        <p:spPr bwMode="auto">
          <a:xfrm>
            <a:off x="8239126" y="6248997"/>
            <a:ext cx="631825" cy="47505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smtClean="0">
                <a:latin typeface="Arial" panose="020B0604020202020204" pitchFamily="34" charset="0"/>
              </a:defRPr>
            </a:lvl1pPr>
          </a:lstStyle>
          <a:p>
            <a:pPr>
              <a:defRPr/>
            </a:pPr>
            <a:fld id="{C3CCAAB5-7550-4243-8DD4-397D5C44A9D0}" type="slidenum">
              <a:rPr lang="en-US" altLang="en-US"/>
              <a:pPr>
                <a:defRPr/>
              </a:pPr>
              <a:t>‹#›</a:t>
            </a:fld>
            <a:endParaRPr lang="en-US" altLang="en-US"/>
          </a:p>
        </p:txBody>
      </p:sp>
    </p:spTree>
    <p:extLst>
      <p:ext uri="{BB962C8B-B14F-4D97-AF65-F5344CB8AC3E}">
        <p14:creationId xmlns:p14="http://schemas.microsoft.com/office/powerpoint/2010/main" val="2010387905"/>
      </p:ext>
    </p:extLst>
  </p:cSld>
  <p:clrMap bg1="dk2" tx1="lt1" bg2="dk1"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rtl="0" eaLnBrk="0" fontAlgn="base" hangingPunct="0">
        <a:spcBef>
          <a:spcPct val="0"/>
        </a:spcBef>
        <a:spcAft>
          <a:spcPct val="0"/>
        </a:spcAft>
        <a:defRPr sz="3600" b="1">
          <a:solidFill>
            <a:srgbClr val="F3FF07"/>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600" b="1">
          <a:solidFill>
            <a:srgbClr val="F3FF07"/>
          </a:solidFill>
          <a:effectLst>
            <a:outerShdw blurRad="38100" dist="38100" dir="2700000" algn="tl">
              <a:srgbClr val="000000"/>
            </a:outerShdw>
          </a:effectLst>
          <a:latin typeface="Palatino" charset="0"/>
        </a:defRPr>
      </a:lvl2pPr>
      <a:lvl3pPr algn="ctr" rtl="0" eaLnBrk="0" fontAlgn="base" hangingPunct="0">
        <a:spcBef>
          <a:spcPct val="0"/>
        </a:spcBef>
        <a:spcAft>
          <a:spcPct val="0"/>
        </a:spcAft>
        <a:defRPr sz="3600" b="1">
          <a:solidFill>
            <a:srgbClr val="F3FF07"/>
          </a:solidFill>
          <a:effectLst>
            <a:outerShdw blurRad="38100" dist="38100" dir="2700000" algn="tl">
              <a:srgbClr val="000000"/>
            </a:outerShdw>
          </a:effectLst>
          <a:latin typeface="Palatino" charset="0"/>
        </a:defRPr>
      </a:lvl3pPr>
      <a:lvl4pPr algn="ctr" rtl="0" eaLnBrk="0" fontAlgn="base" hangingPunct="0">
        <a:spcBef>
          <a:spcPct val="0"/>
        </a:spcBef>
        <a:spcAft>
          <a:spcPct val="0"/>
        </a:spcAft>
        <a:defRPr sz="3600" b="1">
          <a:solidFill>
            <a:srgbClr val="F3FF07"/>
          </a:solidFill>
          <a:effectLst>
            <a:outerShdw blurRad="38100" dist="38100" dir="2700000" algn="tl">
              <a:srgbClr val="000000"/>
            </a:outerShdw>
          </a:effectLst>
          <a:latin typeface="Palatino" charset="0"/>
        </a:defRPr>
      </a:lvl4pPr>
      <a:lvl5pPr algn="ctr" rtl="0" eaLnBrk="0" fontAlgn="base" hangingPunct="0">
        <a:spcBef>
          <a:spcPct val="0"/>
        </a:spcBef>
        <a:spcAft>
          <a:spcPct val="0"/>
        </a:spcAft>
        <a:defRPr sz="3600" b="1">
          <a:solidFill>
            <a:srgbClr val="F3FF07"/>
          </a:solidFill>
          <a:effectLst>
            <a:outerShdw blurRad="38100" dist="38100" dir="2700000" algn="tl">
              <a:srgbClr val="000000"/>
            </a:outerShdw>
          </a:effectLst>
          <a:latin typeface="Palatino" charset="0"/>
        </a:defRPr>
      </a:lvl5pPr>
      <a:lvl6pPr marL="457200" algn="ctr" rtl="0" fontAlgn="base">
        <a:spcBef>
          <a:spcPct val="0"/>
        </a:spcBef>
        <a:spcAft>
          <a:spcPct val="0"/>
        </a:spcAft>
        <a:defRPr sz="3600" b="1">
          <a:solidFill>
            <a:srgbClr val="F3FF07"/>
          </a:solidFill>
          <a:effectLst>
            <a:outerShdw blurRad="38100" dist="38100" dir="2700000" algn="tl">
              <a:srgbClr val="000000"/>
            </a:outerShdw>
          </a:effectLst>
          <a:latin typeface="Palatino" charset="0"/>
        </a:defRPr>
      </a:lvl6pPr>
      <a:lvl7pPr marL="914400" algn="ctr" rtl="0" fontAlgn="base">
        <a:spcBef>
          <a:spcPct val="0"/>
        </a:spcBef>
        <a:spcAft>
          <a:spcPct val="0"/>
        </a:spcAft>
        <a:defRPr sz="3600" b="1">
          <a:solidFill>
            <a:srgbClr val="F3FF07"/>
          </a:solidFill>
          <a:effectLst>
            <a:outerShdw blurRad="38100" dist="38100" dir="2700000" algn="tl">
              <a:srgbClr val="000000"/>
            </a:outerShdw>
          </a:effectLst>
          <a:latin typeface="Palatino" charset="0"/>
        </a:defRPr>
      </a:lvl7pPr>
      <a:lvl8pPr marL="1371600" algn="ctr" rtl="0" fontAlgn="base">
        <a:spcBef>
          <a:spcPct val="0"/>
        </a:spcBef>
        <a:spcAft>
          <a:spcPct val="0"/>
        </a:spcAft>
        <a:defRPr sz="3600" b="1">
          <a:solidFill>
            <a:srgbClr val="F3FF07"/>
          </a:solidFill>
          <a:effectLst>
            <a:outerShdw blurRad="38100" dist="38100" dir="2700000" algn="tl">
              <a:srgbClr val="000000"/>
            </a:outerShdw>
          </a:effectLst>
          <a:latin typeface="Palatino" charset="0"/>
        </a:defRPr>
      </a:lvl8pPr>
      <a:lvl9pPr marL="1828800" algn="ctr" rtl="0" fontAlgn="base">
        <a:spcBef>
          <a:spcPct val="0"/>
        </a:spcBef>
        <a:spcAft>
          <a:spcPct val="0"/>
        </a:spcAft>
        <a:defRPr sz="3600" b="1">
          <a:solidFill>
            <a:srgbClr val="F3FF07"/>
          </a:solidFill>
          <a:effectLst>
            <a:outerShdw blurRad="38100" dist="38100" dir="2700000" algn="tl">
              <a:srgbClr val="000000"/>
            </a:outerShdw>
          </a:effectLst>
          <a:latin typeface="Palatino" charset="0"/>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16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16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16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16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16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58786" name="Group 2">
            <a:extLst>
              <a:ext uri="{FF2B5EF4-FFF2-40B4-BE49-F238E27FC236}">
                <a16:creationId xmlns:a16="http://schemas.microsoft.com/office/drawing/2014/main" id="{99E3643B-A06C-4982-8CFB-16C49418FBE0}"/>
              </a:ext>
            </a:extLst>
          </p:cNvPr>
          <p:cNvGrpSpPr>
            <a:grpSpLocks/>
          </p:cNvGrpSpPr>
          <p:nvPr/>
        </p:nvGrpSpPr>
        <p:grpSpPr bwMode="auto">
          <a:xfrm>
            <a:off x="1" y="0"/>
            <a:ext cx="9140825" cy="6850856"/>
            <a:chOff x="0" y="0"/>
            <a:chExt cx="5758" cy="4315"/>
          </a:xfrm>
        </p:grpSpPr>
        <p:sp>
          <p:nvSpPr>
            <p:cNvPr id="758787" name="Freeform 3">
              <a:extLst>
                <a:ext uri="{FF2B5EF4-FFF2-40B4-BE49-F238E27FC236}">
                  <a16:creationId xmlns:a16="http://schemas.microsoft.com/office/drawing/2014/main" id="{DE8E79CA-3927-41D0-960E-D9B24C9C8E5A}"/>
                </a:ext>
              </a:extLst>
            </p:cNvPr>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758788" name="Group 4">
              <a:extLst>
                <a:ext uri="{FF2B5EF4-FFF2-40B4-BE49-F238E27FC236}">
                  <a16:creationId xmlns:a16="http://schemas.microsoft.com/office/drawing/2014/main" id="{C7E6991C-2650-4A7E-8872-7127AFF3E9AC}"/>
                </a:ext>
              </a:extLst>
            </p:cNvPr>
            <p:cNvGrpSpPr>
              <a:grpSpLocks/>
            </p:cNvGrpSpPr>
            <p:nvPr userDrawn="1"/>
          </p:nvGrpSpPr>
          <p:grpSpPr bwMode="auto">
            <a:xfrm>
              <a:off x="1728" y="1409"/>
              <a:ext cx="4027" cy="2906"/>
              <a:chOff x="1728" y="1409"/>
              <a:chExt cx="4027" cy="2906"/>
            </a:xfrm>
          </p:grpSpPr>
          <p:sp>
            <p:nvSpPr>
              <p:cNvPr id="758789" name="Freeform 5">
                <a:extLst>
                  <a:ext uri="{FF2B5EF4-FFF2-40B4-BE49-F238E27FC236}">
                    <a16:creationId xmlns:a16="http://schemas.microsoft.com/office/drawing/2014/main" id="{CE3082B1-EC00-47BB-967D-295E9ABCDA46}"/>
                  </a:ext>
                </a:extLst>
              </p:cNvPr>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58790" name="Freeform 6">
                <a:extLst>
                  <a:ext uri="{FF2B5EF4-FFF2-40B4-BE49-F238E27FC236}">
                    <a16:creationId xmlns:a16="http://schemas.microsoft.com/office/drawing/2014/main" id="{8274411C-F5EB-4517-BFF8-DCF1DE0C3096}"/>
                  </a:ext>
                </a:extLst>
              </p:cNvPr>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58791" name="Freeform 7">
                <a:extLst>
                  <a:ext uri="{FF2B5EF4-FFF2-40B4-BE49-F238E27FC236}">
                    <a16:creationId xmlns:a16="http://schemas.microsoft.com/office/drawing/2014/main" id="{D34A2FC9-6301-4723-AE5D-49EAEC45FB95}"/>
                  </a:ext>
                </a:extLst>
              </p:cNvPr>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90980"/>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58792" name="Freeform 8">
                <a:extLst>
                  <a:ext uri="{FF2B5EF4-FFF2-40B4-BE49-F238E27FC236}">
                    <a16:creationId xmlns:a16="http://schemas.microsoft.com/office/drawing/2014/main" id="{D5AC0FB4-C11A-48A3-88B8-424E4633C7A3}"/>
                  </a:ext>
                </a:extLst>
              </p:cNvPr>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58793" name="Freeform 9">
                <a:extLst>
                  <a:ext uri="{FF2B5EF4-FFF2-40B4-BE49-F238E27FC236}">
                    <a16:creationId xmlns:a16="http://schemas.microsoft.com/office/drawing/2014/main" id="{6D201EF0-B5FC-46D6-992A-EBD7ADE20DF2}"/>
                  </a:ext>
                </a:extLst>
              </p:cNvPr>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9098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758794" name="Freeform 10">
                <a:extLst>
                  <a:ext uri="{FF2B5EF4-FFF2-40B4-BE49-F238E27FC236}">
                    <a16:creationId xmlns:a16="http://schemas.microsoft.com/office/drawing/2014/main" id="{ED1E1C34-BAD1-4499-8F09-E310CA6A29CA}"/>
                  </a:ext>
                </a:extLst>
              </p:cNvPr>
              <p:cNvSpPr>
                <a:spLocks/>
              </p:cNvSpPr>
              <p:nvPr/>
            </p:nvSpPr>
            <p:spPr bwMode="hidden">
              <a:xfrm>
                <a:off x="3231" y="1409"/>
                <a:ext cx="2296" cy="1469"/>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9098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sp>
        <p:nvSpPr>
          <p:cNvPr id="758795" name="Rectangle 11">
            <a:extLst>
              <a:ext uri="{FF2B5EF4-FFF2-40B4-BE49-F238E27FC236}">
                <a16:creationId xmlns:a16="http://schemas.microsoft.com/office/drawing/2014/main" id="{30C19AAA-AF05-49FF-B040-C75BD3D81F6B}"/>
              </a:ext>
            </a:extLst>
          </p:cNvPr>
          <p:cNvSpPr>
            <a:spLocks noGrp="1" noRot="1" noChangeArrowheads="1"/>
          </p:cNvSpPr>
          <p:nvPr>
            <p:ph type="title"/>
          </p:nvPr>
        </p:nvSpPr>
        <p:spPr bwMode="auto">
          <a:xfrm>
            <a:off x="457200" y="275034"/>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58796" name="Rectangle 12">
            <a:extLst>
              <a:ext uri="{FF2B5EF4-FFF2-40B4-BE49-F238E27FC236}">
                <a16:creationId xmlns:a16="http://schemas.microsoft.com/office/drawing/2014/main" id="{A8FAC084-844F-471D-9268-4F7D6FD8739C}"/>
              </a:ext>
            </a:extLst>
          </p:cNvPr>
          <p:cNvSpPr>
            <a:spLocks noGrp="1" noRot="1" noChangeArrowheads="1"/>
          </p:cNvSpPr>
          <p:nvPr>
            <p:ph type="body" idx="1"/>
          </p:nvPr>
        </p:nvSpPr>
        <p:spPr bwMode="auto">
          <a:xfrm>
            <a:off x="457200" y="1600201"/>
            <a:ext cx="8229600" cy="4498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58798" name="Rectangle 14">
            <a:extLst>
              <a:ext uri="{FF2B5EF4-FFF2-40B4-BE49-F238E27FC236}">
                <a16:creationId xmlns:a16="http://schemas.microsoft.com/office/drawing/2014/main" id="{D329448E-AD33-4B28-A418-AE2671315D22}"/>
              </a:ext>
            </a:extLst>
          </p:cNvPr>
          <p:cNvSpPr>
            <a:spLocks noGrp="1" noChangeArrowheads="1"/>
          </p:cNvSpPr>
          <p:nvPr>
            <p:ph type="ftr" sz="quarter" idx="3"/>
          </p:nvPr>
        </p:nvSpPr>
        <p:spPr bwMode="auto">
          <a:xfrm>
            <a:off x="476250" y="6248997"/>
            <a:ext cx="7702550" cy="475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50000"/>
              </a:spcBef>
              <a:defRPr sz="1000" b="0">
                <a:latin typeface="Avant Garde" charset="0"/>
              </a:defRPr>
            </a:lvl1pPr>
          </a:lstStyle>
          <a:p>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chemeClr val="bg1"/>
              </a:solidFill>
            </a:endParaRPr>
          </a:p>
        </p:txBody>
      </p:sp>
      <p:sp>
        <p:nvSpPr>
          <p:cNvPr id="758799" name="Rectangle 15">
            <a:extLst>
              <a:ext uri="{FF2B5EF4-FFF2-40B4-BE49-F238E27FC236}">
                <a16:creationId xmlns:a16="http://schemas.microsoft.com/office/drawing/2014/main" id="{25496673-E925-4D9F-A097-B775766783F6}"/>
              </a:ext>
            </a:extLst>
          </p:cNvPr>
          <p:cNvSpPr>
            <a:spLocks noGrp="1" noChangeArrowheads="1"/>
          </p:cNvSpPr>
          <p:nvPr>
            <p:ph type="sldNum" sz="quarter" idx="4"/>
          </p:nvPr>
        </p:nvSpPr>
        <p:spPr bwMode="auto">
          <a:xfrm>
            <a:off x="8239126" y="6248997"/>
            <a:ext cx="631825" cy="475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latin typeface="Arial" panose="020B0604020202020204" pitchFamily="34" charset="0"/>
              </a:defRPr>
            </a:lvl1pPr>
          </a:lstStyle>
          <a:p>
            <a:fld id="{8E6C2200-AB80-4F37-8907-A6E7E0B8D93F}" type="slidenum">
              <a:rPr lang="en-US" altLang="en-US"/>
              <a:pPr/>
              <a:t>‹#›</a:t>
            </a:fld>
            <a:endParaRPr lang="en-US" altLang="en-US"/>
          </a:p>
        </p:txBody>
      </p:sp>
    </p:spTree>
    <p:extLst>
      <p:ext uri="{BB962C8B-B14F-4D97-AF65-F5344CB8AC3E}">
        <p14:creationId xmlns:p14="http://schemas.microsoft.com/office/powerpoint/2010/main" val="2398765994"/>
      </p:ext>
    </p:extLst>
  </p:cSld>
  <p:clrMap bg1="dk2" tx1="lt1" bg2="dk1"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ctr" rtl="0" fontAlgn="base">
        <a:spcBef>
          <a:spcPct val="0"/>
        </a:spcBef>
        <a:spcAft>
          <a:spcPct val="0"/>
        </a:spcAft>
        <a:defRPr sz="3600" b="1" kern="1200">
          <a:solidFill>
            <a:srgbClr val="F3FF07"/>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600" b="1">
          <a:solidFill>
            <a:srgbClr val="F3FF07"/>
          </a:solidFill>
          <a:effectLst>
            <a:outerShdw blurRad="38100" dist="38100" dir="2700000" algn="tl">
              <a:srgbClr val="000000"/>
            </a:outerShdw>
          </a:effectLst>
          <a:latin typeface="Palatino" charset="0"/>
        </a:defRPr>
      </a:lvl2pPr>
      <a:lvl3pPr algn="ctr" rtl="0" fontAlgn="base">
        <a:spcBef>
          <a:spcPct val="0"/>
        </a:spcBef>
        <a:spcAft>
          <a:spcPct val="0"/>
        </a:spcAft>
        <a:defRPr sz="3600" b="1">
          <a:solidFill>
            <a:srgbClr val="F3FF07"/>
          </a:solidFill>
          <a:effectLst>
            <a:outerShdw blurRad="38100" dist="38100" dir="2700000" algn="tl">
              <a:srgbClr val="000000"/>
            </a:outerShdw>
          </a:effectLst>
          <a:latin typeface="Palatino" charset="0"/>
        </a:defRPr>
      </a:lvl3pPr>
      <a:lvl4pPr algn="ctr" rtl="0" fontAlgn="base">
        <a:spcBef>
          <a:spcPct val="0"/>
        </a:spcBef>
        <a:spcAft>
          <a:spcPct val="0"/>
        </a:spcAft>
        <a:defRPr sz="3600" b="1">
          <a:solidFill>
            <a:srgbClr val="F3FF07"/>
          </a:solidFill>
          <a:effectLst>
            <a:outerShdw blurRad="38100" dist="38100" dir="2700000" algn="tl">
              <a:srgbClr val="000000"/>
            </a:outerShdw>
          </a:effectLst>
          <a:latin typeface="Palatino" charset="0"/>
        </a:defRPr>
      </a:lvl4pPr>
      <a:lvl5pPr algn="ctr" rtl="0" fontAlgn="base">
        <a:spcBef>
          <a:spcPct val="0"/>
        </a:spcBef>
        <a:spcAft>
          <a:spcPct val="0"/>
        </a:spcAft>
        <a:defRPr sz="3600" b="1">
          <a:solidFill>
            <a:srgbClr val="F3FF07"/>
          </a:solidFill>
          <a:effectLst>
            <a:outerShdw blurRad="38100" dist="38100" dir="2700000" algn="tl">
              <a:srgbClr val="000000"/>
            </a:outerShdw>
          </a:effectLst>
          <a:latin typeface="Palatino" charset="0"/>
        </a:defRPr>
      </a:lvl5pPr>
      <a:lvl6pPr marL="457200" algn="ctr" rtl="0" fontAlgn="base">
        <a:spcBef>
          <a:spcPct val="0"/>
        </a:spcBef>
        <a:spcAft>
          <a:spcPct val="0"/>
        </a:spcAft>
        <a:defRPr sz="3600" b="1">
          <a:solidFill>
            <a:srgbClr val="F3FF07"/>
          </a:solidFill>
          <a:effectLst>
            <a:outerShdw blurRad="38100" dist="38100" dir="2700000" algn="tl">
              <a:srgbClr val="000000"/>
            </a:outerShdw>
          </a:effectLst>
          <a:latin typeface="Palatino" charset="0"/>
        </a:defRPr>
      </a:lvl6pPr>
      <a:lvl7pPr marL="914400" algn="ctr" rtl="0" fontAlgn="base">
        <a:spcBef>
          <a:spcPct val="0"/>
        </a:spcBef>
        <a:spcAft>
          <a:spcPct val="0"/>
        </a:spcAft>
        <a:defRPr sz="3600" b="1">
          <a:solidFill>
            <a:srgbClr val="F3FF07"/>
          </a:solidFill>
          <a:effectLst>
            <a:outerShdw blurRad="38100" dist="38100" dir="2700000" algn="tl">
              <a:srgbClr val="000000"/>
            </a:outerShdw>
          </a:effectLst>
          <a:latin typeface="Palatino" charset="0"/>
        </a:defRPr>
      </a:lvl7pPr>
      <a:lvl8pPr marL="1371600" algn="ctr" rtl="0" fontAlgn="base">
        <a:spcBef>
          <a:spcPct val="0"/>
        </a:spcBef>
        <a:spcAft>
          <a:spcPct val="0"/>
        </a:spcAft>
        <a:defRPr sz="3600" b="1">
          <a:solidFill>
            <a:srgbClr val="F3FF07"/>
          </a:solidFill>
          <a:effectLst>
            <a:outerShdw blurRad="38100" dist="38100" dir="2700000" algn="tl">
              <a:srgbClr val="000000"/>
            </a:outerShdw>
          </a:effectLst>
          <a:latin typeface="Palatino" charset="0"/>
        </a:defRPr>
      </a:lvl8pPr>
      <a:lvl9pPr marL="1828800" algn="ctr" rtl="0" fontAlgn="base">
        <a:spcBef>
          <a:spcPct val="0"/>
        </a:spcBef>
        <a:spcAft>
          <a:spcPct val="0"/>
        </a:spcAft>
        <a:defRPr sz="3600" b="1">
          <a:solidFill>
            <a:srgbClr val="F3FF07"/>
          </a:solidFill>
          <a:effectLst>
            <a:outerShdw blurRad="38100" dist="38100" dir="2700000" algn="tl">
              <a:srgbClr val="000000"/>
            </a:outerShdw>
          </a:effectLst>
          <a:latin typeface="Palatino" charset="0"/>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tx2"/>
        </a:buClr>
        <a:buSzPct val="70000"/>
        <a:buFont typeface="Wingdings" panose="05000000000000000000" pitchFamily="2" charset="2"/>
        <a:buChar char="n"/>
        <a:defRPr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n"/>
        <a:defRPr sz="16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16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1219200" y="-9525"/>
            <a:ext cx="7924798" cy="6867525"/>
            <a:chOff x="0" y="0"/>
            <a:chExt cx="9147173" cy="6867525"/>
          </a:xfrm>
        </p:grpSpPr>
        <p:sp>
          <p:nvSpPr>
            <p:cNvPr id="11" name="Shape 11"/>
            <p:cNvSpPr txBox="1"/>
            <p:nvPr/>
          </p:nvSpPr>
          <p:spPr>
            <a:xfrm>
              <a:off x="0" y="0"/>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2" name="Shape 12"/>
            <p:cNvSpPr txBox="1"/>
            <p:nvPr/>
          </p:nvSpPr>
          <p:spPr>
            <a:xfrm>
              <a:off x="1524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3" name="Shape 13"/>
            <p:cNvSpPr txBox="1"/>
            <p:nvPr/>
          </p:nvSpPr>
          <p:spPr>
            <a:xfrm>
              <a:off x="3048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4" name="Shape 14"/>
            <p:cNvSpPr txBox="1"/>
            <p:nvPr/>
          </p:nvSpPr>
          <p:spPr>
            <a:xfrm>
              <a:off x="4572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5" name="Shape 15"/>
            <p:cNvSpPr txBox="1"/>
            <p:nvPr/>
          </p:nvSpPr>
          <p:spPr>
            <a:xfrm>
              <a:off x="6096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6" name="Shape 16"/>
            <p:cNvSpPr txBox="1"/>
            <p:nvPr/>
          </p:nvSpPr>
          <p:spPr>
            <a:xfrm>
              <a:off x="7620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7" name="Shape 17"/>
            <p:cNvSpPr txBox="1"/>
            <p:nvPr/>
          </p:nvSpPr>
          <p:spPr>
            <a:xfrm>
              <a:off x="9144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8" name="Shape 18"/>
            <p:cNvSpPr txBox="1"/>
            <p:nvPr/>
          </p:nvSpPr>
          <p:spPr>
            <a:xfrm>
              <a:off x="10668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9" name="Shape 19"/>
            <p:cNvSpPr txBox="1"/>
            <p:nvPr/>
          </p:nvSpPr>
          <p:spPr>
            <a:xfrm>
              <a:off x="12192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0" name="Shape 20"/>
            <p:cNvSpPr txBox="1"/>
            <p:nvPr/>
          </p:nvSpPr>
          <p:spPr>
            <a:xfrm>
              <a:off x="13716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1" name="Shape 21"/>
            <p:cNvSpPr txBox="1"/>
            <p:nvPr/>
          </p:nvSpPr>
          <p:spPr>
            <a:xfrm>
              <a:off x="15240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2" name="Shape 22"/>
            <p:cNvSpPr txBox="1"/>
            <p:nvPr/>
          </p:nvSpPr>
          <p:spPr>
            <a:xfrm>
              <a:off x="16764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3" name="Shape 23"/>
            <p:cNvSpPr txBox="1"/>
            <p:nvPr/>
          </p:nvSpPr>
          <p:spPr>
            <a:xfrm>
              <a:off x="18288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4" name="Shape 24"/>
            <p:cNvSpPr txBox="1"/>
            <p:nvPr/>
          </p:nvSpPr>
          <p:spPr>
            <a:xfrm>
              <a:off x="19812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5" name="Shape 25"/>
            <p:cNvSpPr txBox="1"/>
            <p:nvPr/>
          </p:nvSpPr>
          <p:spPr>
            <a:xfrm>
              <a:off x="21336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6" name="Shape 26"/>
            <p:cNvSpPr txBox="1"/>
            <p:nvPr/>
          </p:nvSpPr>
          <p:spPr>
            <a:xfrm>
              <a:off x="22860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7" name="Shape 27"/>
            <p:cNvSpPr txBox="1"/>
            <p:nvPr/>
          </p:nvSpPr>
          <p:spPr>
            <a:xfrm>
              <a:off x="24384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8" name="Shape 28"/>
            <p:cNvSpPr txBox="1"/>
            <p:nvPr/>
          </p:nvSpPr>
          <p:spPr>
            <a:xfrm>
              <a:off x="25908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9" name="Shape 29"/>
            <p:cNvSpPr txBox="1"/>
            <p:nvPr/>
          </p:nvSpPr>
          <p:spPr>
            <a:xfrm>
              <a:off x="27432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0" name="Shape 30"/>
            <p:cNvSpPr txBox="1"/>
            <p:nvPr/>
          </p:nvSpPr>
          <p:spPr>
            <a:xfrm>
              <a:off x="28956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1" name="Shape 31"/>
            <p:cNvSpPr txBox="1"/>
            <p:nvPr/>
          </p:nvSpPr>
          <p:spPr>
            <a:xfrm>
              <a:off x="30480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2" name="Shape 32"/>
            <p:cNvSpPr txBox="1"/>
            <p:nvPr/>
          </p:nvSpPr>
          <p:spPr>
            <a:xfrm>
              <a:off x="32004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3" name="Shape 33"/>
            <p:cNvSpPr txBox="1"/>
            <p:nvPr/>
          </p:nvSpPr>
          <p:spPr>
            <a:xfrm>
              <a:off x="33528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4" name="Shape 34"/>
            <p:cNvSpPr txBox="1"/>
            <p:nvPr/>
          </p:nvSpPr>
          <p:spPr>
            <a:xfrm>
              <a:off x="35052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5" name="Shape 35"/>
            <p:cNvSpPr txBox="1"/>
            <p:nvPr/>
          </p:nvSpPr>
          <p:spPr>
            <a:xfrm>
              <a:off x="36576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6" name="Shape 36"/>
            <p:cNvSpPr txBox="1"/>
            <p:nvPr/>
          </p:nvSpPr>
          <p:spPr>
            <a:xfrm>
              <a:off x="38100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7" name="Shape 37"/>
            <p:cNvSpPr txBox="1"/>
            <p:nvPr/>
          </p:nvSpPr>
          <p:spPr>
            <a:xfrm>
              <a:off x="39624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8" name="Shape 38"/>
            <p:cNvSpPr txBox="1"/>
            <p:nvPr/>
          </p:nvSpPr>
          <p:spPr>
            <a:xfrm>
              <a:off x="41148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39" name="Shape 39"/>
            <p:cNvSpPr txBox="1"/>
            <p:nvPr/>
          </p:nvSpPr>
          <p:spPr>
            <a:xfrm>
              <a:off x="42672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0" name="Shape 40"/>
            <p:cNvSpPr txBox="1"/>
            <p:nvPr/>
          </p:nvSpPr>
          <p:spPr>
            <a:xfrm>
              <a:off x="44196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1" name="Shape 41"/>
            <p:cNvSpPr txBox="1"/>
            <p:nvPr/>
          </p:nvSpPr>
          <p:spPr>
            <a:xfrm>
              <a:off x="45720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2" name="Shape 42"/>
            <p:cNvSpPr txBox="1"/>
            <p:nvPr/>
          </p:nvSpPr>
          <p:spPr>
            <a:xfrm>
              <a:off x="47244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3" name="Shape 43"/>
            <p:cNvSpPr txBox="1"/>
            <p:nvPr/>
          </p:nvSpPr>
          <p:spPr>
            <a:xfrm>
              <a:off x="48768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4" name="Shape 44"/>
            <p:cNvSpPr txBox="1"/>
            <p:nvPr/>
          </p:nvSpPr>
          <p:spPr>
            <a:xfrm>
              <a:off x="50292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5" name="Shape 45"/>
            <p:cNvSpPr txBox="1"/>
            <p:nvPr/>
          </p:nvSpPr>
          <p:spPr>
            <a:xfrm>
              <a:off x="51816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6" name="Shape 46"/>
            <p:cNvSpPr txBox="1"/>
            <p:nvPr/>
          </p:nvSpPr>
          <p:spPr>
            <a:xfrm>
              <a:off x="53340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7" name="Shape 47"/>
            <p:cNvSpPr txBox="1"/>
            <p:nvPr/>
          </p:nvSpPr>
          <p:spPr>
            <a:xfrm>
              <a:off x="54864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8" name="Shape 48"/>
            <p:cNvSpPr txBox="1"/>
            <p:nvPr/>
          </p:nvSpPr>
          <p:spPr>
            <a:xfrm>
              <a:off x="56388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49" name="Shape 49"/>
            <p:cNvSpPr txBox="1"/>
            <p:nvPr/>
          </p:nvSpPr>
          <p:spPr>
            <a:xfrm>
              <a:off x="57912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50" name="Shape 50"/>
            <p:cNvSpPr txBox="1"/>
            <p:nvPr/>
          </p:nvSpPr>
          <p:spPr>
            <a:xfrm>
              <a:off x="59436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51" name="Shape 51"/>
            <p:cNvSpPr txBox="1"/>
            <p:nvPr/>
          </p:nvSpPr>
          <p:spPr>
            <a:xfrm>
              <a:off x="60960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52" name="Shape 52"/>
            <p:cNvSpPr txBox="1"/>
            <p:nvPr/>
          </p:nvSpPr>
          <p:spPr>
            <a:xfrm>
              <a:off x="62484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53" name="Shape 53"/>
            <p:cNvSpPr txBox="1"/>
            <p:nvPr/>
          </p:nvSpPr>
          <p:spPr>
            <a:xfrm>
              <a:off x="64008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54" name="Shape 54"/>
            <p:cNvSpPr txBox="1"/>
            <p:nvPr/>
          </p:nvSpPr>
          <p:spPr>
            <a:xfrm>
              <a:off x="65532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55" name="Shape 55"/>
            <p:cNvSpPr txBox="1"/>
            <p:nvPr/>
          </p:nvSpPr>
          <p:spPr>
            <a:xfrm>
              <a:off x="67056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56" name="Shape 56"/>
            <p:cNvSpPr txBox="1"/>
            <p:nvPr/>
          </p:nvSpPr>
          <p:spPr>
            <a:xfrm>
              <a:off x="68580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57" name="Shape 57"/>
            <p:cNvSpPr txBox="1"/>
            <p:nvPr/>
          </p:nvSpPr>
          <p:spPr>
            <a:xfrm>
              <a:off x="70104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58" name="Shape 58"/>
            <p:cNvSpPr txBox="1"/>
            <p:nvPr/>
          </p:nvSpPr>
          <p:spPr>
            <a:xfrm>
              <a:off x="71628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59" name="Shape 59"/>
            <p:cNvSpPr txBox="1"/>
            <p:nvPr/>
          </p:nvSpPr>
          <p:spPr>
            <a:xfrm>
              <a:off x="73152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60" name="Shape 60"/>
            <p:cNvSpPr txBox="1"/>
            <p:nvPr/>
          </p:nvSpPr>
          <p:spPr>
            <a:xfrm>
              <a:off x="74676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61" name="Shape 61"/>
            <p:cNvSpPr txBox="1"/>
            <p:nvPr/>
          </p:nvSpPr>
          <p:spPr>
            <a:xfrm>
              <a:off x="76200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62" name="Shape 62"/>
            <p:cNvSpPr txBox="1"/>
            <p:nvPr/>
          </p:nvSpPr>
          <p:spPr>
            <a:xfrm>
              <a:off x="77724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63" name="Shape 63"/>
            <p:cNvSpPr txBox="1"/>
            <p:nvPr/>
          </p:nvSpPr>
          <p:spPr>
            <a:xfrm>
              <a:off x="79248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64" name="Shape 64"/>
            <p:cNvSpPr txBox="1"/>
            <p:nvPr/>
          </p:nvSpPr>
          <p:spPr>
            <a:xfrm>
              <a:off x="80772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65" name="Shape 65"/>
            <p:cNvSpPr txBox="1"/>
            <p:nvPr/>
          </p:nvSpPr>
          <p:spPr>
            <a:xfrm>
              <a:off x="82296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66" name="Shape 66"/>
            <p:cNvSpPr txBox="1"/>
            <p:nvPr/>
          </p:nvSpPr>
          <p:spPr>
            <a:xfrm>
              <a:off x="83820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67" name="Shape 67"/>
            <p:cNvSpPr txBox="1"/>
            <p:nvPr/>
          </p:nvSpPr>
          <p:spPr>
            <a:xfrm>
              <a:off x="85344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68" name="Shape 68"/>
            <p:cNvSpPr txBox="1"/>
            <p:nvPr/>
          </p:nvSpPr>
          <p:spPr>
            <a:xfrm>
              <a:off x="86868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69" name="Shape 69"/>
            <p:cNvSpPr txBox="1"/>
            <p:nvPr/>
          </p:nvSpPr>
          <p:spPr>
            <a:xfrm>
              <a:off x="88392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70" name="Shape 70"/>
            <p:cNvSpPr txBox="1"/>
            <p:nvPr/>
          </p:nvSpPr>
          <p:spPr>
            <a:xfrm>
              <a:off x="8991600" y="9525"/>
              <a:ext cx="76199" cy="6858000"/>
            </a:xfrm>
            <a:prstGeom prst="rect">
              <a:avLst/>
            </a:prstGeom>
            <a:solidFill>
              <a:schemeClr val="accent2"/>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71" name="Shape 71"/>
            <p:cNvSpPr txBox="1"/>
            <p:nvPr/>
          </p:nvSpPr>
          <p:spPr>
            <a:xfrm>
              <a:off x="684212" y="0"/>
              <a:ext cx="8462961" cy="6858000"/>
            </a:xfrm>
            <a:prstGeom prst="rect">
              <a:avLst/>
            </a:prstGeom>
            <a:solidFill>
              <a:schemeClr val="accent1">
                <a:alpha val="49803"/>
              </a:schemeClr>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72" name="Shape 72"/>
            <p:cNvSpPr txBox="1"/>
            <p:nvPr/>
          </p:nvSpPr>
          <p:spPr>
            <a:xfrm>
              <a:off x="0" y="1716086"/>
              <a:ext cx="6950074" cy="74611"/>
            </a:xfrm>
            <a:prstGeom prst="rect">
              <a:avLst/>
            </a:prstGeom>
            <a:solidFill>
              <a:schemeClr val="hlink">
                <a:alpha val="49803"/>
              </a:schemeClr>
            </a:solidFill>
            <a:ln>
              <a:noFill/>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grpSp>
      <p:sp>
        <p:nvSpPr>
          <p:cNvPr id="73" name="Shape 73"/>
          <p:cNvSpPr txBox="1">
            <a:spLocks noGrp="1"/>
          </p:cNvSpPr>
          <p:nvPr>
            <p:ph type="title"/>
          </p:nvPr>
        </p:nvSpPr>
        <p:spPr>
          <a:xfrm>
            <a:off x="1219200" y="990600"/>
            <a:ext cx="6705599" cy="633412"/>
          </a:xfrm>
          <a:prstGeom prst="rect">
            <a:avLst/>
          </a:prstGeom>
          <a:noFill/>
          <a:ln>
            <a:noFill/>
          </a:ln>
        </p:spPr>
        <p:txBody>
          <a:bodyPr lIns="91425" tIns="91425" rIns="91425" bIns="91425" anchor="b" anchorCtr="0"/>
          <a:lstStyle>
            <a:lvl1pPr marL="0" marR="0" lvl="0" indent="0" algn="l"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endParaRPr/>
          </a:p>
        </p:txBody>
      </p:sp>
      <p:sp>
        <p:nvSpPr>
          <p:cNvPr id="74" name="Shape 74"/>
          <p:cNvSpPr txBox="1">
            <a:spLocks noGrp="1"/>
          </p:cNvSpPr>
          <p:nvPr>
            <p:ph type="body" idx="1"/>
          </p:nvPr>
        </p:nvSpPr>
        <p:spPr>
          <a:xfrm>
            <a:off x="1828800" y="1905000"/>
            <a:ext cx="6934199" cy="4190999"/>
          </a:xfrm>
          <a:prstGeom prst="rect">
            <a:avLst/>
          </a:prstGeom>
          <a:noFill/>
          <a:ln>
            <a:noFill/>
          </a:ln>
        </p:spPr>
        <p:txBody>
          <a:bodyPr lIns="91425" tIns="91425" rIns="91425" bIns="91425" anchor="t" anchorCtr="0"/>
          <a:lstStyle>
            <a:lvl1pPr marL="342900" marR="0" lvl="0" indent="-228600" algn="l" rtl="0">
              <a:spcBef>
                <a:spcPts val="480"/>
              </a:spcBef>
              <a:spcAft>
                <a:spcPts val="0"/>
              </a:spcAft>
              <a:buClr>
                <a:schemeClr val="folHlink"/>
              </a:buClr>
              <a:buFont typeface="Noto Symbol"/>
              <a:buChar char="■"/>
              <a:defRPr/>
            </a:lvl1pPr>
            <a:lvl2pPr marL="742950" marR="0" lvl="1" indent="-196850" algn="l" rtl="0">
              <a:spcBef>
                <a:spcPts val="400"/>
              </a:spcBef>
              <a:spcAft>
                <a:spcPts val="0"/>
              </a:spcAft>
              <a:buClr>
                <a:schemeClr val="folHlink"/>
              </a:buClr>
              <a:buFont typeface="Noto Symbol"/>
              <a:buChar char="■"/>
              <a:defRPr/>
            </a:lvl2pPr>
            <a:lvl3pPr marL="1143000" marR="0" lvl="2" indent="-114300" algn="l" rtl="0">
              <a:spcBef>
                <a:spcPts val="360"/>
              </a:spcBef>
              <a:spcAft>
                <a:spcPts val="0"/>
              </a:spcAft>
              <a:buClr>
                <a:schemeClr val="dk2"/>
              </a:buClr>
              <a:buFont typeface="Helvetica Neue"/>
              <a:buChar char="•"/>
              <a:defRPr/>
            </a:lvl3pPr>
            <a:lvl4pPr marL="1600200" marR="0" lvl="3" indent="-127000" algn="l" rtl="0">
              <a:spcBef>
                <a:spcPts val="320"/>
              </a:spcBef>
              <a:spcAft>
                <a:spcPts val="0"/>
              </a:spcAft>
              <a:buClr>
                <a:schemeClr val="hlink"/>
              </a:buClr>
              <a:buFont typeface="Helvetica Neue"/>
              <a:buChar char="•"/>
              <a:defRPr/>
            </a:lvl4pPr>
            <a:lvl5pPr marL="2057400" marR="0" lvl="4" indent="-142239" algn="l" rtl="0">
              <a:spcBef>
                <a:spcPts val="320"/>
              </a:spcBef>
              <a:spcAft>
                <a:spcPts val="0"/>
              </a:spcAft>
              <a:buClr>
                <a:schemeClr val="dk1"/>
              </a:buClr>
              <a:buFont typeface="Helvetica Neue"/>
              <a:buChar char="•"/>
              <a:defRPr/>
            </a:lvl5pPr>
            <a:lvl6pPr marL="2514600" marR="0" lvl="5" indent="-142239" algn="l" rtl="0">
              <a:spcBef>
                <a:spcPts val="320"/>
              </a:spcBef>
              <a:spcAft>
                <a:spcPts val="0"/>
              </a:spcAft>
              <a:buClr>
                <a:schemeClr val="dk1"/>
              </a:buClr>
              <a:buFont typeface="Helvetica Neue"/>
              <a:buChar char="•"/>
              <a:defRPr/>
            </a:lvl6pPr>
            <a:lvl7pPr marL="2971800" marR="0" lvl="6" indent="-142239" algn="l" rtl="0">
              <a:spcBef>
                <a:spcPts val="320"/>
              </a:spcBef>
              <a:spcAft>
                <a:spcPts val="0"/>
              </a:spcAft>
              <a:buClr>
                <a:schemeClr val="dk1"/>
              </a:buClr>
              <a:buFont typeface="Helvetica Neue"/>
              <a:buChar char="•"/>
              <a:defRPr/>
            </a:lvl7pPr>
            <a:lvl8pPr marL="3429000" marR="0" lvl="7" indent="-142240" algn="l" rtl="0">
              <a:spcBef>
                <a:spcPts val="320"/>
              </a:spcBef>
              <a:spcAft>
                <a:spcPts val="0"/>
              </a:spcAft>
              <a:buClr>
                <a:schemeClr val="dk1"/>
              </a:buClr>
              <a:buFont typeface="Helvetica Neue"/>
              <a:buChar char="•"/>
              <a:defRPr/>
            </a:lvl8pPr>
            <a:lvl9pPr marL="3886200" marR="0" lvl="8" indent="-142240" algn="l" rtl="0">
              <a:spcBef>
                <a:spcPts val="320"/>
              </a:spcBef>
              <a:spcAft>
                <a:spcPts val="0"/>
              </a:spcAft>
              <a:buClr>
                <a:schemeClr val="dk1"/>
              </a:buClr>
              <a:buFont typeface="Helvetica Neue"/>
              <a:buChar char="•"/>
              <a:defRPr/>
            </a:lvl9pPr>
          </a:lstStyle>
          <a:p>
            <a:endParaRPr/>
          </a:p>
        </p:txBody>
      </p:sp>
      <p:sp>
        <p:nvSpPr>
          <p:cNvPr id="75" name="Shape 75"/>
          <p:cNvSpPr txBox="1">
            <a:spLocks noGrp="1"/>
          </p:cNvSpPr>
          <p:nvPr>
            <p:ph type="sldNum" idx="12"/>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Helvetica Neue"/>
              <a:buNone/>
            </a:pPr>
            <a:fld id="{00000000-1234-1234-1234-123412341234}" type="slidenum">
              <a:rPr lang="en-US" sz="1000" b="0" i="0" u="none" strike="noStrike" cap="none">
                <a:solidFill>
                  <a:schemeClr val="dk1"/>
                </a:solidFill>
                <a:latin typeface="Helvetica Neue"/>
                <a:ea typeface="Helvetica Neue"/>
                <a:cs typeface="Helvetica Neue"/>
                <a:sym typeface="Helvetica Neue"/>
              </a:rPr>
              <a:t>‹#›</a:t>
            </a:fld>
            <a:endParaRPr lang="en-US" sz="1000" b="0" i="0" u="none" strike="noStrike" cap="none">
              <a:solidFill>
                <a:schemeClr val="dk1"/>
              </a:solidFill>
              <a:latin typeface="Helvetica Neue"/>
              <a:ea typeface="Helvetica Neue"/>
              <a:cs typeface="Helvetica Neue"/>
              <a:sym typeface="Helvetica Neue"/>
            </a:endParaRPr>
          </a:p>
        </p:txBody>
      </p:sp>
      <p:sp>
        <p:nvSpPr>
          <p:cNvPr id="76" name="Shape 76"/>
          <p:cNvSpPr txBox="1">
            <a:spLocks noGrp="1"/>
          </p:cNvSpPr>
          <p:nvPr>
            <p:ph type="ftr" idx="11"/>
          </p:nvPr>
        </p:nvSpPr>
        <p:spPr>
          <a:xfrm>
            <a:off x="1143000" y="6248400"/>
            <a:ext cx="5486399" cy="457200"/>
          </a:xfrm>
          <a:prstGeom prst="rect">
            <a:avLst/>
          </a:prstGeom>
          <a:noFill/>
          <a:ln>
            <a:noFill/>
          </a:ln>
        </p:spPr>
        <p:txBody>
          <a:bodyPr lIns="91425" tIns="91425" rIns="91425" bIns="91425" anchor="b"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Tree>
    <p:extLst>
      <p:ext uri="{BB962C8B-B14F-4D97-AF65-F5344CB8AC3E}">
        <p14:creationId xmlns:p14="http://schemas.microsoft.com/office/powerpoint/2010/main" val="4259079667"/>
      </p:ext>
    </p:extLst>
  </p:cSld>
  <p:clrMap bg1="lt1" tx1="dk1" bg2="dk2" tx2="lt2" accent1="accent1" accent2="accent2" accent3="accent3" accent4="accent4" accent5="accent5" accent6="accent6" hlink="hlink" folHlink="folHlink"/>
  <p:sldLayoutIdLst>
    <p:sldLayoutId id="2147483721"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26689F3-22A7-4776-B198-6EBA4F0F7436}"/>
              </a:ext>
            </a:extLst>
          </p:cNvPr>
          <p:cNvSpPr>
            <a:spLocks noGrp="1" noChangeArrowheads="1"/>
          </p:cNvSpPr>
          <p:nvPr>
            <p:ph type="title"/>
          </p:nvPr>
        </p:nvSpPr>
        <p:spPr/>
        <p:txBody>
          <a:bodyPr/>
          <a:lstStyle/>
          <a:p>
            <a:pPr>
              <a:defRPr/>
            </a:pPr>
            <a:r>
              <a:rPr lang="en-GB" altLang="en-US"/>
              <a:t>Risk management</a:t>
            </a:r>
          </a:p>
        </p:txBody>
      </p:sp>
      <p:sp>
        <p:nvSpPr>
          <p:cNvPr id="10243" name="Rectangle 3">
            <a:extLst>
              <a:ext uri="{FF2B5EF4-FFF2-40B4-BE49-F238E27FC236}">
                <a16:creationId xmlns:a16="http://schemas.microsoft.com/office/drawing/2014/main" id="{D11E3177-E8AF-49D0-99CC-D2AC7D96D54A}"/>
              </a:ext>
            </a:extLst>
          </p:cNvPr>
          <p:cNvSpPr>
            <a:spLocks noGrp="1" noChangeArrowheads="1"/>
          </p:cNvSpPr>
          <p:nvPr>
            <p:ph type="body" idx="1"/>
          </p:nvPr>
        </p:nvSpPr>
        <p:spPr/>
        <p:txBody>
          <a:bodyPr/>
          <a:lstStyle/>
          <a:p>
            <a:pPr>
              <a:lnSpc>
                <a:spcPct val="90000"/>
              </a:lnSpc>
              <a:defRPr/>
            </a:pPr>
            <a:r>
              <a:rPr lang="en-GB" altLang="en-US"/>
              <a:t>Risk management is concerned with identifying risks and drawing up plans to minimise their effect on a project.</a:t>
            </a:r>
          </a:p>
          <a:p>
            <a:pPr>
              <a:lnSpc>
                <a:spcPct val="90000"/>
              </a:lnSpc>
              <a:defRPr/>
            </a:pPr>
            <a:r>
              <a:rPr lang="en-GB" altLang="en-US"/>
              <a:t>A risk is a probability that some adverse circumstance will occur </a:t>
            </a:r>
          </a:p>
          <a:p>
            <a:pPr lvl="1">
              <a:lnSpc>
                <a:spcPct val="90000"/>
              </a:lnSpc>
              <a:defRPr/>
            </a:pPr>
            <a:r>
              <a:rPr lang="en-GB" altLang="en-US"/>
              <a:t>Project risks affect schedule or resources;</a:t>
            </a:r>
          </a:p>
          <a:p>
            <a:pPr lvl="1">
              <a:lnSpc>
                <a:spcPct val="90000"/>
              </a:lnSpc>
              <a:defRPr/>
            </a:pPr>
            <a:r>
              <a:rPr lang="en-GB" altLang="en-US"/>
              <a:t>Product risks affect the quality or performance of the software being developed;</a:t>
            </a:r>
          </a:p>
          <a:p>
            <a:pPr lvl="1">
              <a:lnSpc>
                <a:spcPct val="90000"/>
              </a:lnSpc>
              <a:defRPr/>
            </a:pPr>
            <a:r>
              <a:rPr lang="en-GB" altLang="en-US"/>
              <a:t>Business risks affect the organisation developing or procuring the software.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65EC9A2-197F-4E57-84E9-01B2D2D0182D}"/>
              </a:ext>
            </a:extLst>
          </p:cNvPr>
          <p:cNvSpPr>
            <a:spLocks noGrp="1" noChangeArrowheads="1"/>
          </p:cNvSpPr>
          <p:nvPr>
            <p:ph type="title"/>
          </p:nvPr>
        </p:nvSpPr>
        <p:spPr/>
        <p:txBody>
          <a:bodyPr/>
          <a:lstStyle/>
          <a:p>
            <a:pPr>
              <a:defRPr/>
            </a:pPr>
            <a:r>
              <a:rPr lang="en-GB" altLang="en-US"/>
              <a:t>Risk planning</a:t>
            </a:r>
          </a:p>
        </p:txBody>
      </p:sp>
      <p:sp>
        <p:nvSpPr>
          <p:cNvPr id="15363" name="Rectangle 3">
            <a:extLst>
              <a:ext uri="{FF2B5EF4-FFF2-40B4-BE49-F238E27FC236}">
                <a16:creationId xmlns:a16="http://schemas.microsoft.com/office/drawing/2014/main" id="{DB5E056E-F9D9-4867-A3FA-8AAF019D1E42}"/>
              </a:ext>
            </a:extLst>
          </p:cNvPr>
          <p:cNvSpPr>
            <a:spLocks noGrp="1" noChangeArrowheads="1"/>
          </p:cNvSpPr>
          <p:nvPr>
            <p:ph type="body" idx="1"/>
          </p:nvPr>
        </p:nvSpPr>
        <p:spPr/>
        <p:txBody>
          <a:bodyPr/>
          <a:lstStyle/>
          <a:p>
            <a:pPr>
              <a:lnSpc>
                <a:spcPct val="90000"/>
              </a:lnSpc>
              <a:defRPr/>
            </a:pPr>
            <a:r>
              <a:rPr lang="en-GB" altLang="en-US"/>
              <a:t>Consider each risk and develop a strategy to manage that risk.</a:t>
            </a:r>
          </a:p>
          <a:p>
            <a:pPr>
              <a:lnSpc>
                <a:spcPct val="90000"/>
              </a:lnSpc>
              <a:defRPr/>
            </a:pPr>
            <a:r>
              <a:rPr lang="en-GB" altLang="en-US"/>
              <a:t>Avoidance strategies</a:t>
            </a:r>
          </a:p>
          <a:p>
            <a:pPr lvl="1">
              <a:lnSpc>
                <a:spcPct val="90000"/>
              </a:lnSpc>
              <a:defRPr/>
            </a:pPr>
            <a:r>
              <a:rPr lang="en-GB" altLang="en-US"/>
              <a:t>The probability that the risk will arise is reduced;</a:t>
            </a:r>
          </a:p>
          <a:p>
            <a:pPr>
              <a:lnSpc>
                <a:spcPct val="90000"/>
              </a:lnSpc>
              <a:defRPr/>
            </a:pPr>
            <a:r>
              <a:rPr lang="en-GB" altLang="en-US"/>
              <a:t>Minimisation strategies</a:t>
            </a:r>
          </a:p>
          <a:p>
            <a:pPr lvl="1">
              <a:lnSpc>
                <a:spcPct val="90000"/>
              </a:lnSpc>
              <a:defRPr/>
            </a:pPr>
            <a:r>
              <a:rPr lang="en-GB" altLang="en-US"/>
              <a:t>The impact of the risk on the project or product will be reduced;</a:t>
            </a:r>
          </a:p>
          <a:p>
            <a:pPr>
              <a:lnSpc>
                <a:spcPct val="90000"/>
              </a:lnSpc>
              <a:defRPr/>
            </a:pPr>
            <a:r>
              <a:rPr lang="en-GB" altLang="en-US"/>
              <a:t>Contingency plans</a:t>
            </a:r>
          </a:p>
          <a:p>
            <a:pPr lvl="1">
              <a:lnSpc>
                <a:spcPct val="90000"/>
              </a:lnSpc>
              <a:defRPr/>
            </a:pPr>
            <a:r>
              <a:rPr lang="en-GB" altLang="en-US"/>
              <a:t>If the risk arises, contingency plans are plans to deal with that risk;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A553A4AF-4D73-4336-91B7-FB96BF808283}"/>
              </a:ext>
            </a:extLst>
          </p:cNvPr>
          <p:cNvSpPr>
            <a:spLocks noGrp="1" noChangeArrowheads="1"/>
          </p:cNvSpPr>
          <p:nvPr>
            <p:ph type="title"/>
          </p:nvPr>
        </p:nvSpPr>
        <p:spPr/>
        <p:txBody>
          <a:bodyPr/>
          <a:lstStyle/>
          <a:p>
            <a:pPr>
              <a:defRPr/>
            </a:pPr>
            <a:r>
              <a:rPr lang="en-GB" altLang="en-US"/>
              <a:t>Risk management strategies (i)</a:t>
            </a:r>
          </a:p>
        </p:txBody>
      </p:sp>
      <p:sp>
        <p:nvSpPr>
          <p:cNvPr id="5124" name="Rectangle 5">
            <a:extLst>
              <a:ext uri="{FF2B5EF4-FFF2-40B4-BE49-F238E27FC236}">
                <a16:creationId xmlns:a16="http://schemas.microsoft.com/office/drawing/2014/main" id="{A5E6CEC9-6AC0-49A7-9152-76A1D300C282}"/>
              </a:ext>
            </a:extLst>
          </p:cNvPr>
          <p:cNvSpPr>
            <a:spLocks noChangeArrowheads="1"/>
          </p:cNvSpPr>
          <p:nvPr/>
        </p:nvSpPr>
        <p:spPr bwMode="auto">
          <a:xfrm>
            <a:off x="714375" y="2012950"/>
            <a:ext cx="7545388" cy="394335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hangingPunct="0">
              <a:lnSpc>
                <a:spcPct val="90000"/>
              </a:lnSpc>
              <a:defRPr/>
            </a:pPr>
            <a:endParaRPr lang="en-US" altLang="en-US" sz="2141" b="1">
              <a:solidFill>
                <a:srgbClr val="FFFFFF"/>
              </a:solidFill>
              <a:ea typeface="+mn-ea"/>
              <a:cs typeface="+mn-cs"/>
            </a:endParaRPr>
          </a:p>
        </p:txBody>
      </p:sp>
      <p:graphicFrame>
        <p:nvGraphicFramePr>
          <p:cNvPr id="16388" name="Object 7">
            <a:extLst>
              <a:ext uri="{FF2B5EF4-FFF2-40B4-BE49-F238E27FC236}">
                <a16:creationId xmlns:a16="http://schemas.microsoft.com/office/drawing/2014/main" id="{C2E0AD25-0CDC-4D45-98A6-14AD8F11435F}"/>
              </a:ext>
            </a:extLst>
          </p:cNvPr>
          <p:cNvGraphicFramePr>
            <a:graphicFrameLocks noChangeAspect="1"/>
          </p:cNvGraphicFramePr>
          <p:nvPr/>
        </p:nvGraphicFramePr>
        <p:xfrm>
          <a:off x="985839" y="2147889"/>
          <a:ext cx="8021637" cy="3800475"/>
        </p:xfrm>
        <a:graphic>
          <a:graphicData uri="http://schemas.openxmlformats.org/presentationml/2006/ole">
            <mc:AlternateContent xmlns:mc="http://schemas.openxmlformats.org/markup-compatibility/2006">
              <mc:Choice xmlns:v="urn:schemas-microsoft-com:vml" Requires="v">
                <p:oleObj spid="_x0000_s5132" name="Document" r:id="rId3" imgW="5641848" imgH="2673096" progId="Word.Document.8">
                  <p:embed/>
                </p:oleObj>
              </mc:Choice>
              <mc:Fallback>
                <p:oleObj name="Document" r:id="rId3" imgW="5641848" imgH="2673096" progId="Word.Document.8">
                  <p:embed/>
                  <p:pic>
                    <p:nvPicPr>
                      <p:cNvPr id="16388" name="Object 7">
                        <a:extLst>
                          <a:ext uri="{FF2B5EF4-FFF2-40B4-BE49-F238E27FC236}">
                            <a16:creationId xmlns:a16="http://schemas.microsoft.com/office/drawing/2014/main" id="{C2E0AD25-0CDC-4D45-98A6-14AD8F1143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839" y="2147889"/>
                        <a:ext cx="8021637" cy="380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7">
            <a:extLst>
              <a:ext uri="{FF2B5EF4-FFF2-40B4-BE49-F238E27FC236}">
                <a16:creationId xmlns:a16="http://schemas.microsoft.com/office/drawing/2014/main" id="{824FE22C-2473-4160-A1D0-115613D05F59}"/>
              </a:ext>
            </a:extLst>
          </p:cNvPr>
          <p:cNvSpPr>
            <a:spLocks noChangeArrowheads="1"/>
          </p:cNvSpPr>
          <p:nvPr/>
        </p:nvSpPr>
        <p:spPr bwMode="auto">
          <a:xfrm>
            <a:off x="781050" y="1808163"/>
            <a:ext cx="7410450" cy="394335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hangingPunct="0">
              <a:lnSpc>
                <a:spcPct val="90000"/>
              </a:lnSpc>
              <a:defRPr/>
            </a:pPr>
            <a:endParaRPr lang="en-US" altLang="en-US" sz="2141" b="1">
              <a:solidFill>
                <a:srgbClr val="FFFFFF"/>
              </a:solidFill>
              <a:ea typeface="+mn-ea"/>
              <a:cs typeface="+mn-cs"/>
            </a:endParaRPr>
          </a:p>
        </p:txBody>
      </p:sp>
      <p:sp>
        <p:nvSpPr>
          <p:cNvPr id="6148" name="Rectangle 2">
            <a:extLst>
              <a:ext uri="{FF2B5EF4-FFF2-40B4-BE49-F238E27FC236}">
                <a16:creationId xmlns:a16="http://schemas.microsoft.com/office/drawing/2014/main" id="{2154BD40-796F-421F-9D30-A1B3AA43961E}"/>
              </a:ext>
            </a:extLst>
          </p:cNvPr>
          <p:cNvSpPr>
            <a:spLocks noGrp="1" noChangeArrowheads="1"/>
          </p:cNvSpPr>
          <p:nvPr>
            <p:ph type="title"/>
          </p:nvPr>
        </p:nvSpPr>
        <p:spPr/>
        <p:txBody>
          <a:bodyPr/>
          <a:lstStyle/>
          <a:p>
            <a:pPr>
              <a:defRPr/>
            </a:pPr>
            <a:r>
              <a:rPr lang="en-GB" altLang="en-US"/>
              <a:t>Risk management strategies (ii)</a:t>
            </a:r>
            <a:endParaRPr lang="en-US" altLang="en-US"/>
          </a:p>
        </p:txBody>
      </p:sp>
      <p:graphicFrame>
        <p:nvGraphicFramePr>
          <p:cNvPr id="17412" name="Object 26">
            <a:extLst>
              <a:ext uri="{FF2B5EF4-FFF2-40B4-BE49-F238E27FC236}">
                <a16:creationId xmlns:a16="http://schemas.microsoft.com/office/drawing/2014/main" id="{26B92010-165E-4E51-963E-32828C7FE5E3}"/>
              </a:ext>
            </a:extLst>
          </p:cNvPr>
          <p:cNvGraphicFramePr>
            <a:graphicFrameLocks noChangeAspect="1"/>
          </p:cNvGraphicFramePr>
          <p:nvPr/>
        </p:nvGraphicFramePr>
        <p:xfrm>
          <a:off x="1019175" y="1944689"/>
          <a:ext cx="7615238" cy="3698875"/>
        </p:xfrm>
        <a:graphic>
          <a:graphicData uri="http://schemas.openxmlformats.org/presentationml/2006/ole">
            <mc:AlternateContent xmlns:mc="http://schemas.openxmlformats.org/markup-compatibility/2006">
              <mc:Choice xmlns:v="urn:schemas-microsoft-com:vml" Requires="v">
                <p:oleObj spid="_x0000_s6156" name="Document" r:id="rId3" imgW="5641848" imgH="2743200" progId="Word.Document.8">
                  <p:embed/>
                </p:oleObj>
              </mc:Choice>
              <mc:Fallback>
                <p:oleObj name="Document" r:id="rId3" imgW="5641848" imgH="2743200" progId="Word.Document.8">
                  <p:embed/>
                  <p:pic>
                    <p:nvPicPr>
                      <p:cNvPr id="17412" name="Object 26">
                        <a:extLst>
                          <a:ext uri="{FF2B5EF4-FFF2-40B4-BE49-F238E27FC236}">
                            <a16:creationId xmlns:a16="http://schemas.microsoft.com/office/drawing/2014/main" id="{26B92010-165E-4E51-963E-32828C7FE5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175" y="1944689"/>
                        <a:ext cx="7615238" cy="369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4DA161B-594E-4718-B8C9-A50D5D5E77B5}"/>
              </a:ext>
            </a:extLst>
          </p:cNvPr>
          <p:cNvSpPr>
            <a:spLocks noGrp="1" noChangeArrowheads="1"/>
          </p:cNvSpPr>
          <p:nvPr>
            <p:ph type="title"/>
          </p:nvPr>
        </p:nvSpPr>
        <p:spPr/>
        <p:txBody>
          <a:bodyPr/>
          <a:lstStyle/>
          <a:p>
            <a:pPr>
              <a:defRPr/>
            </a:pPr>
            <a:r>
              <a:rPr lang="en-GB" altLang="en-US"/>
              <a:t>Risk monitoring</a:t>
            </a:r>
          </a:p>
        </p:txBody>
      </p:sp>
      <p:sp>
        <p:nvSpPr>
          <p:cNvPr id="16387" name="Rectangle 3">
            <a:extLst>
              <a:ext uri="{FF2B5EF4-FFF2-40B4-BE49-F238E27FC236}">
                <a16:creationId xmlns:a16="http://schemas.microsoft.com/office/drawing/2014/main" id="{24BA379E-D745-4AA8-902B-D93A35E24FB3}"/>
              </a:ext>
            </a:extLst>
          </p:cNvPr>
          <p:cNvSpPr>
            <a:spLocks noGrp="1" noChangeArrowheads="1"/>
          </p:cNvSpPr>
          <p:nvPr>
            <p:ph type="body" idx="1"/>
          </p:nvPr>
        </p:nvSpPr>
        <p:spPr/>
        <p:txBody>
          <a:bodyPr/>
          <a:lstStyle/>
          <a:p>
            <a:pPr>
              <a:defRPr/>
            </a:pPr>
            <a:r>
              <a:rPr lang="en-GB" altLang="en-US"/>
              <a:t>Assess each identified risks regularly to decide whether or not it is becoming less or more probable.</a:t>
            </a:r>
          </a:p>
          <a:p>
            <a:pPr>
              <a:defRPr/>
            </a:pPr>
            <a:r>
              <a:rPr lang="en-GB" altLang="en-US"/>
              <a:t>Also assess whether the effects of the risk have changed.</a:t>
            </a:r>
          </a:p>
          <a:p>
            <a:pPr>
              <a:defRPr/>
            </a:pPr>
            <a:r>
              <a:rPr lang="en-GB" altLang="en-US"/>
              <a:t>Each key risk should be discussed at management progress meetings.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A4CE246E-DF13-4513-8364-B13F31DE4F42}"/>
              </a:ext>
            </a:extLst>
          </p:cNvPr>
          <p:cNvSpPr>
            <a:spLocks noGrp="1" noChangeArrowheads="1"/>
          </p:cNvSpPr>
          <p:nvPr>
            <p:ph type="title"/>
          </p:nvPr>
        </p:nvSpPr>
        <p:spPr/>
        <p:txBody>
          <a:bodyPr/>
          <a:lstStyle/>
          <a:p>
            <a:pPr>
              <a:defRPr/>
            </a:pPr>
            <a:r>
              <a:rPr lang="en-GB" altLang="en-US"/>
              <a:t>Risk indicators</a:t>
            </a:r>
          </a:p>
        </p:txBody>
      </p:sp>
      <p:sp>
        <p:nvSpPr>
          <p:cNvPr id="7172" name="Rectangle 5">
            <a:extLst>
              <a:ext uri="{FF2B5EF4-FFF2-40B4-BE49-F238E27FC236}">
                <a16:creationId xmlns:a16="http://schemas.microsoft.com/office/drawing/2014/main" id="{39A5EDFD-59B3-460A-87C1-49B5C8C656A3}"/>
              </a:ext>
            </a:extLst>
          </p:cNvPr>
          <p:cNvSpPr>
            <a:spLocks noChangeArrowheads="1"/>
          </p:cNvSpPr>
          <p:nvPr/>
        </p:nvSpPr>
        <p:spPr bwMode="auto">
          <a:xfrm>
            <a:off x="781051" y="1808164"/>
            <a:ext cx="7546975" cy="4079875"/>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hangingPunct="0">
              <a:lnSpc>
                <a:spcPct val="90000"/>
              </a:lnSpc>
              <a:defRPr/>
            </a:pPr>
            <a:endParaRPr lang="en-US" altLang="en-US" sz="2141" b="1">
              <a:solidFill>
                <a:srgbClr val="FFFFFF"/>
              </a:solidFill>
              <a:ea typeface="+mn-ea"/>
              <a:cs typeface="+mn-cs"/>
            </a:endParaRPr>
          </a:p>
        </p:txBody>
      </p:sp>
      <p:graphicFrame>
        <p:nvGraphicFramePr>
          <p:cNvPr id="19460" name="Object 7">
            <a:extLst>
              <a:ext uri="{FF2B5EF4-FFF2-40B4-BE49-F238E27FC236}">
                <a16:creationId xmlns:a16="http://schemas.microsoft.com/office/drawing/2014/main" id="{6F9CB363-017C-448D-82F2-8E29A4FAE6B2}"/>
              </a:ext>
            </a:extLst>
          </p:cNvPr>
          <p:cNvGraphicFramePr>
            <a:graphicFrameLocks noChangeAspect="1"/>
          </p:cNvGraphicFramePr>
          <p:nvPr/>
        </p:nvGraphicFramePr>
        <p:xfrm>
          <a:off x="1054101" y="2012950"/>
          <a:ext cx="7205663" cy="3638550"/>
        </p:xfrm>
        <a:graphic>
          <a:graphicData uri="http://schemas.openxmlformats.org/presentationml/2006/ole">
            <mc:AlternateContent xmlns:mc="http://schemas.openxmlformats.org/markup-compatibility/2006">
              <mc:Choice xmlns:v="urn:schemas-microsoft-com:vml" Requires="v">
                <p:oleObj spid="_x0000_s7180" name="Document" r:id="rId3" imgW="5641848" imgH="2849880" progId="Word.Document.8">
                  <p:embed/>
                </p:oleObj>
              </mc:Choice>
              <mc:Fallback>
                <p:oleObj name="Document" r:id="rId3" imgW="5641848" imgH="2849880" progId="Word.Document.8">
                  <p:embed/>
                  <p:pic>
                    <p:nvPicPr>
                      <p:cNvPr id="19460" name="Object 7">
                        <a:extLst>
                          <a:ext uri="{FF2B5EF4-FFF2-40B4-BE49-F238E27FC236}">
                            <a16:creationId xmlns:a16="http://schemas.microsoft.com/office/drawing/2014/main" id="{6F9CB363-017C-448D-82F2-8E29A4FAE6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101" y="2012950"/>
                        <a:ext cx="7205663" cy="363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a:extLst>
              <a:ext uri="{FF2B5EF4-FFF2-40B4-BE49-F238E27FC236}">
                <a16:creationId xmlns:a16="http://schemas.microsoft.com/office/drawing/2014/main" id="{E3E8B650-942F-41C6-921E-6C3A937722C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defTabSz="914400" eaLnBrk="0" hangingPunct="0">
              <a:spcBef>
                <a:spcPct val="50000"/>
              </a:spcBef>
              <a:buClrTx/>
              <a:buSzTx/>
              <a:buNone/>
            </a:pPr>
            <a:r>
              <a:rPr lang="en-US" altLang="en-US" sz="1000">
                <a:solidFill>
                  <a:srgbClr val="FFFFFF"/>
                </a:solidFill>
                <a:latin typeface="Avant Garde" charset="0"/>
                <a:ea typeface="+mn-ea"/>
                <a:cs typeface="+mn-cs"/>
              </a:rPr>
              <a:t>These courseware materials are to be used in conjunction with </a:t>
            </a:r>
            <a:r>
              <a:rPr lang="en-US" altLang="en-US" sz="1000" i="1">
                <a:solidFill>
                  <a:srgbClr val="FFFFFF"/>
                </a:solidFill>
                <a:latin typeface="Avant Garde" charset="0"/>
                <a:ea typeface="+mn-ea"/>
                <a:cs typeface="+mn-cs"/>
              </a:rPr>
              <a:t>Software Engineering: A Practitioner’s Approach,</a:t>
            </a:r>
            <a:r>
              <a:rPr lang="en-US" altLang="en-US" sz="1000">
                <a:solidFill>
                  <a:srgbClr val="FFFFFF"/>
                </a:solidFill>
                <a:latin typeface="Avant Garde" charset="0"/>
                <a:ea typeface="+mn-ea"/>
                <a:cs typeface="+mn-cs"/>
              </a:rPr>
              <a:t> 6/e and are provided with permission by R.S. Pressman &amp; Associates, Inc., copyright © 1996, 2001, 2005</a:t>
            </a:r>
            <a:endParaRPr lang="en-US" altLang="en-US" sz="1000">
              <a:solidFill>
                <a:srgbClr val="003399"/>
              </a:solidFill>
              <a:latin typeface="Avant Garde" charset="0"/>
              <a:ea typeface="+mn-ea"/>
              <a:cs typeface="+mn-cs"/>
            </a:endParaRPr>
          </a:p>
        </p:txBody>
      </p:sp>
      <p:sp>
        <p:nvSpPr>
          <p:cNvPr id="20483" name="Slide Number Placeholder 4">
            <a:extLst>
              <a:ext uri="{FF2B5EF4-FFF2-40B4-BE49-F238E27FC236}">
                <a16:creationId xmlns:a16="http://schemas.microsoft.com/office/drawing/2014/main" id="{34E543A6-8145-4349-A62E-0B5F10F6502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defTabSz="914400">
              <a:spcBef>
                <a:spcPct val="0"/>
              </a:spcBef>
              <a:buClrTx/>
              <a:buSzTx/>
              <a:buNone/>
            </a:pPr>
            <a:fld id="{656395B5-4E45-45C4-91FD-E5FE83CA6EE7}" type="slidenum">
              <a:rPr lang="en-US" altLang="en-US" sz="1200">
                <a:solidFill>
                  <a:srgbClr val="FFFFFF"/>
                </a:solidFill>
                <a:latin typeface="Arial" panose="020B0604020202020204" pitchFamily="34" charset="0"/>
                <a:ea typeface="+mn-ea"/>
                <a:cs typeface="+mn-cs"/>
              </a:rPr>
              <a:pPr defTabSz="914400">
                <a:spcBef>
                  <a:spcPct val="0"/>
                </a:spcBef>
                <a:buClrTx/>
                <a:buSzTx/>
                <a:buNone/>
              </a:pPr>
              <a:t>15</a:t>
            </a:fld>
            <a:endParaRPr lang="en-US" altLang="en-US" sz="1200">
              <a:solidFill>
                <a:srgbClr val="FFFFFF"/>
              </a:solidFill>
              <a:latin typeface="Arial" panose="020B0604020202020204" pitchFamily="34" charset="0"/>
              <a:ea typeface="+mn-ea"/>
              <a:cs typeface="+mn-cs"/>
            </a:endParaRPr>
          </a:p>
        </p:txBody>
      </p:sp>
      <p:sp>
        <p:nvSpPr>
          <p:cNvPr id="839682" name="Rectangle 2">
            <a:extLst>
              <a:ext uri="{FF2B5EF4-FFF2-40B4-BE49-F238E27FC236}">
                <a16:creationId xmlns:a16="http://schemas.microsoft.com/office/drawing/2014/main" id="{1A7A6A7F-6CBE-4D4A-BDF2-E38E7EE6A101}"/>
              </a:ext>
            </a:extLst>
          </p:cNvPr>
          <p:cNvSpPr>
            <a:spLocks noGrp="1" noRot="1" noChangeArrowheads="1"/>
          </p:cNvSpPr>
          <p:nvPr>
            <p:ph type="title"/>
          </p:nvPr>
        </p:nvSpPr>
        <p:spPr/>
        <p:txBody>
          <a:bodyPr/>
          <a:lstStyle/>
          <a:p>
            <a:pPr eaLnBrk="1" hangingPunct="1">
              <a:defRPr/>
            </a:pPr>
            <a:r>
              <a:rPr lang="en-US"/>
              <a:t>Risk Projection</a:t>
            </a:r>
          </a:p>
        </p:txBody>
      </p:sp>
      <p:sp>
        <p:nvSpPr>
          <p:cNvPr id="839683" name="Rectangle 3">
            <a:extLst>
              <a:ext uri="{FF2B5EF4-FFF2-40B4-BE49-F238E27FC236}">
                <a16:creationId xmlns:a16="http://schemas.microsoft.com/office/drawing/2014/main" id="{801BD8A7-5C72-43FF-B769-6549948F975E}"/>
              </a:ext>
            </a:extLst>
          </p:cNvPr>
          <p:cNvSpPr>
            <a:spLocks noGrp="1" noRot="1" noChangeArrowheads="1"/>
          </p:cNvSpPr>
          <p:nvPr>
            <p:ph type="body" idx="1"/>
          </p:nvPr>
        </p:nvSpPr>
        <p:spPr/>
        <p:txBody>
          <a:bodyPr/>
          <a:lstStyle/>
          <a:p>
            <a:pPr eaLnBrk="1" hangingPunct="1">
              <a:spcBef>
                <a:spcPts val="300"/>
              </a:spcBef>
              <a:defRPr/>
            </a:pPr>
            <a:r>
              <a:rPr lang="en-US" i="1"/>
              <a:t>Risk projection</a:t>
            </a:r>
            <a:r>
              <a:rPr lang="en-US"/>
              <a:t>, also called </a:t>
            </a:r>
            <a:r>
              <a:rPr lang="en-US" i="1"/>
              <a:t>risk estimation,</a:t>
            </a:r>
            <a:r>
              <a:rPr lang="en-US"/>
              <a:t> attempts to rate each risk in two ways</a:t>
            </a:r>
          </a:p>
          <a:p>
            <a:pPr lvl="1" eaLnBrk="1" hangingPunct="1">
              <a:spcBef>
                <a:spcPts val="300"/>
              </a:spcBef>
              <a:defRPr/>
            </a:pPr>
            <a:r>
              <a:rPr lang="en-US"/>
              <a:t> the likelihood or probability that the risk is real </a:t>
            </a:r>
          </a:p>
          <a:p>
            <a:pPr lvl="1" eaLnBrk="1" hangingPunct="1">
              <a:spcBef>
                <a:spcPts val="300"/>
              </a:spcBef>
              <a:defRPr/>
            </a:pPr>
            <a:r>
              <a:rPr lang="en-US"/>
              <a:t> the consequences of the problems associated with the risk, should it occur. </a:t>
            </a:r>
          </a:p>
          <a:p>
            <a:pPr eaLnBrk="1" hangingPunct="1">
              <a:spcBef>
                <a:spcPts val="300"/>
              </a:spcBef>
              <a:defRPr/>
            </a:pPr>
            <a:r>
              <a:rPr lang="en-US"/>
              <a:t>The are four risk projection steps:</a:t>
            </a:r>
          </a:p>
          <a:p>
            <a:pPr lvl="2" eaLnBrk="1" hangingPunct="1">
              <a:spcBef>
                <a:spcPts val="600"/>
              </a:spcBef>
              <a:defRPr/>
            </a:pPr>
            <a:r>
              <a:rPr lang="en-US" sz="1800"/>
              <a:t>establish a scale that reflects the perceived likelihood of a risk</a:t>
            </a:r>
          </a:p>
          <a:p>
            <a:pPr lvl="2" eaLnBrk="1" hangingPunct="1">
              <a:spcBef>
                <a:spcPts val="300"/>
              </a:spcBef>
              <a:defRPr/>
            </a:pPr>
            <a:r>
              <a:rPr lang="en-US" sz="1800"/>
              <a:t>delineate the consequences of the risk</a:t>
            </a:r>
          </a:p>
          <a:p>
            <a:pPr lvl="2" eaLnBrk="1" hangingPunct="1">
              <a:defRPr/>
            </a:pPr>
            <a:r>
              <a:rPr lang="en-US" sz="1800"/>
              <a:t>estimate the impact of the risk on the project and the product,</a:t>
            </a:r>
          </a:p>
          <a:p>
            <a:pPr lvl="2" eaLnBrk="1" hangingPunct="1">
              <a:spcBef>
                <a:spcPts val="300"/>
              </a:spcBef>
              <a:defRPr/>
            </a:pPr>
            <a:r>
              <a:rPr lang="en-US" sz="1800"/>
              <a:t>note the overall accuracy of the risk projection so that there will be no misunderstandings.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id="{A479E81B-7AA7-40D7-B2D8-7A2ECF5076D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defTabSz="914400" eaLnBrk="0" hangingPunct="0">
              <a:spcBef>
                <a:spcPct val="50000"/>
              </a:spcBef>
              <a:buClrTx/>
              <a:buSzTx/>
              <a:buNone/>
            </a:pPr>
            <a:r>
              <a:rPr lang="en-US" altLang="en-US" sz="1000">
                <a:solidFill>
                  <a:srgbClr val="FFFFFF"/>
                </a:solidFill>
                <a:latin typeface="Avant Garde" charset="0"/>
                <a:ea typeface="+mn-ea"/>
                <a:cs typeface="+mn-cs"/>
              </a:rPr>
              <a:t>These courseware materials are to be used in conjunction with </a:t>
            </a:r>
            <a:r>
              <a:rPr lang="en-US" altLang="en-US" sz="1000" i="1">
                <a:solidFill>
                  <a:srgbClr val="FFFFFF"/>
                </a:solidFill>
                <a:latin typeface="Avant Garde" charset="0"/>
                <a:ea typeface="+mn-ea"/>
                <a:cs typeface="+mn-cs"/>
              </a:rPr>
              <a:t>Software Engineering: A Practitioner’s Approach,</a:t>
            </a:r>
            <a:r>
              <a:rPr lang="en-US" altLang="en-US" sz="1000">
                <a:solidFill>
                  <a:srgbClr val="FFFFFF"/>
                </a:solidFill>
                <a:latin typeface="Avant Garde" charset="0"/>
                <a:ea typeface="+mn-ea"/>
                <a:cs typeface="+mn-cs"/>
              </a:rPr>
              <a:t> 6/e and are provided with permission by R.S. Pressman &amp; Associates, Inc., copyright © 1996, 2001, 2005</a:t>
            </a:r>
            <a:endParaRPr lang="en-US" altLang="en-US" sz="1000">
              <a:solidFill>
                <a:srgbClr val="003399"/>
              </a:solidFill>
              <a:latin typeface="Avant Garde" charset="0"/>
              <a:ea typeface="+mn-ea"/>
              <a:cs typeface="+mn-cs"/>
            </a:endParaRPr>
          </a:p>
        </p:txBody>
      </p:sp>
      <p:sp>
        <p:nvSpPr>
          <p:cNvPr id="21507" name="Slide Number Placeholder 4">
            <a:extLst>
              <a:ext uri="{FF2B5EF4-FFF2-40B4-BE49-F238E27FC236}">
                <a16:creationId xmlns:a16="http://schemas.microsoft.com/office/drawing/2014/main" id="{7113291F-42A1-4E36-BA24-CF85BC15CB3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defTabSz="914400">
              <a:spcBef>
                <a:spcPct val="0"/>
              </a:spcBef>
              <a:buClrTx/>
              <a:buSzTx/>
              <a:buNone/>
            </a:pPr>
            <a:fld id="{D99EE36E-517D-4425-BBA9-E367441A831D}" type="slidenum">
              <a:rPr lang="en-US" altLang="en-US" sz="1200">
                <a:solidFill>
                  <a:srgbClr val="FFFFFF"/>
                </a:solidFill>
                <a:latin typeface="Arial" panose="020B0604020202020204" pitchFamily="34" charset="0"/>
                <a:ea typeface="+mn-ea"/>
                <a:cs typeface="+mn-cs"/>
              </a:rPr>
              <a:pPr defTabSz="914400">
                <a:spcBef>
                  <a:spcPct val="0"/>
                </a:spcBef>
                <a:buClrTx/>
                <a:buSzTx/>
                <a:buNone/>
              </a:pPr>
              <a:t>16</a:t>
            </a:fld>
            <a:endParaRPr lang="en-US" altLang="en-US" sz="1200">
              <a:solidFill>
                <a:srgbClr val="FFFFFF"/>
              </a:solidFill>
              <a:latin typeface="Arial" panose="020B0604020202020204" pitchFamily="34" charset="0"/>
              <a:ea typeface="+mn-ea"/>
              <a:cs typeface="+mn-cs"/>
            </a:endParaRPr>
          </a:p>
        </p:txBody>
      </p:sp>
      <p:sp>
        <p:nvSpPr>
          <p:cNvPr id="840706" name="Rectangle 2">
            <a:extLst>
              <a:ext uri="{FF2B5EF4-FFF2-40B4-BE49-F238E27FC236}">
                <a16:creationId xmlns:a16="http://schemas.microsoft.com/office/drawing/2014/main" id="{3D137CB1-F270-4762-9A96-84BDDBB48A34}"/>
              </a:ext>
            </a:extLst>
          </p:cNvPr>
          <p:cNvSpPr>
            <a:spLocks noGrp="1" noRot="1" noChangeArrowheads="1"/>
          </p:cNvSpPr>
          <p:nvPr>
            <p:ph type="title"/>
          </p:nvPr>
        </p:nvSpPr>
        <p:spPr>
          <a:xfrm>
            <a:off x="1376363" y="736600"/>
            <a:ext cx="6546850" cy="533400"/>
          </a:xfrm>
        </p:spPr>
        <p:txBody>
          <a:bodyPr vert="horz" wrap="square" lIns="90487" tIns="44450" rIns="90487" bIns="44450" numCol="1" anchor="ctr" anchorCtr="0" compatLnSpc="1">
            <a:prstTxWarp prst="textNoShape">
              <a:avLst/>
            </a:prstTxWarp>
          </a:bodyPr>
          <a:lstStyle/>
          <a:p>
            <a:pPr eaLnBrk="1" hangingPunct="1">
              <a:defRPr/>
            </a:pPr>
            <a:r>
              <a:rPr lang="en-US"/>
              <a:t>Building a Risk Table</a:t>
            </a:r>
          </a:p>
        </p:txBody>
      </p:sp>
      <p:sp>
        <p:nvSpPr>
          <p:cNvPr id="21509" name="Rectangle 3">
            <a:extLst>
              <a:ext uri="{FF2B5EF4-FFF2-40B4-BE49-F238E27FC236}">
                <a16:creationId xmlns:a16="http://schemas.microsoft.com/office/drawing/2014/main" id="{B1F25DDB-2F28-47D1-A0B8-DDBA38F55171}"/>
              </a:ext>
            </a:extLst>
          </p:cNvPr>
          <p:cNvSpPr>
            <a:spLocks noChangeArrowheads="1"/>
          </p:cNvSpPr>
          <p:nvPr/>
        </p:nvSpPr>
        <p:spPr bwMode="auto">
          <a:xfrm>
            <a:off x="1371600" y="1727200"/>
            <a:ext cx="6540500" cy="4013200"/>
          </a:xfrm>
          <a:prstGeom prst="rect">
            <a:avLst/>
          </a:prstGeom>
          <a:solidFill>
            <a:schemeClr val="accent2"/>
          </a:solidFill>
          <a:ln w="25400">
            <a:solidFill>
              <a:schemeClr val="tx2"/>
            </a:solidFill>
            <a:miter lim="800000"/>
            <a:headEnd/>
            <a:tailEnd/>
          </a:ln>
          <a:effectLst>
            <a:outerShdw dist="53882" dir="2700000" algn="ctr" rotWithShape="0">
              <a:schemeClr val="tx1"/>
            </a:outerShdw>
          </a:effectLst>
        </p:spPr>
        <p:txBody>
          <a:bodyPr wrap="none" anchor="ctr"/>
          <a:lstStyle>
            <a:lvl1pPr>
              <a:lnSpc>
                <a:spcPct val="90000"/>
              </a:lnSpc>
              <a:defRPr b="1">
                <a:solidFill>
                  <a:schemeClr val="tx1"/>
                </a:solidFill>
                <a:latin typeface="Helvetica" panose="020B0604020202020204" pitchFamily="34" charset="0"/>
              </a:defRPr>
            </a:lvl1pPr>
            <a:lvl2pPr marL="742950" indent="-285750">
              <a:lnSpc>
                <a:spcPct val="90000"/>
              </a:lnSpc>
              <a:defRPr b="1">
                <a:solidFill>
                  <a:schemeClr val="tx1"/>
                </a:solidFill>
                <a:latin typeface="Helvetica" panose="020B0604020202020204" pitchFamily="34" charset="0"/>
              </a:defRPr>
            </a:lvl2pPr>
            <a:lvl3pPr marL="1143000" indent="-228600">
              <a:lnSpc>
                <a:spcPct val="90000"/>
              </a:lnSpc>
              <a:defRPr b="1">
                <a:solidFill>
                  <a:schemeClr val="tx1"/>
                </a:solidFill>
                <a:latin typeface="Helvetica" panose="020B0604020202020204" pitchFamily="34" charset="0"/>
              </a:defRPr>
            </a:lvl3pPr>
            <a:lvl4pPr marL="1600200" indent="-228600">
              <a:lnSpc>
                <a:spcPct val="90000"/>
              </a:lnSpc>
              <a:defRPr b="1">
                <a:solidFill>
                  <a:schemeClr val="tx1"/>
                </a:solidFill>
                <a:latin typeface="Helvetica" panose="020B0604020202020204" pitchFamily="34" charset="0"/>
              </a:defRPr>
            </a:lvl4pPr>
            <a:lvl5pPr marL="2057400" indent="-228600">
              <a:lnSpc>
                <a:spcPct val="90000"/>
              </a:lnSpc>
              <a:defRPr b="1">
                <a:solidFill>
                  <a:schemeClr val="tx1"/>
                </a:solidFill>
                <a:latin typeface="Helvetica" panose="020B0604020202020204" pitchFamily="34" charset="0"/>
              </a:defRPr>
            </a:lvl5pPr>
            <a:lvl6pPr marL="2514600" indent="-228600"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defTabSz="914400" eaLnBrk="0" hangingPunct="0"/>
            <a:endParaRPr lang="en-US" altLang="en-US">
              <a:solidFill>
                <a:srgbClr val="FFFFFF"/>
              </a:solidFill>
              <a:ea typeface="+mn-ea"/>
              <a:cs typeface="+mn-cs"/>
            </a:endParaRPr>
          </a:p>
        </p:txBody>
      </p:sp>
      <p:sp>
        <p:nvSpPr>
          <p:cNvPr id="21510" name="Line 4">
            <a:extLst>
              <a:ext uri="{FF2B5EF4-FFF2-40B4-BE49-F238E27FC236}">
                <a16:creationId xmlns:a16="http://schemas.microsoft.com/office/drawing/2014/main" id="{33DCDE6B-D3F2-4F64-A770-8F36FEA9CA36}"/>
              </a:ext>
            </a:extLst>
          </p:cNvPr>
          <p:cNvSpPr>
            <a:spLocks noChangeShapeType="1"/>
          </p:cNvSpPr>
          <p:nvPr/>
        </p:nvSpPr>
        <p:spPr bwMode="auto">
          <a:xfrm>
            <a:off x="2806700" y="1739900"/>
            <a:ext cx="0" cy="398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hangingPunct="0"/>
            <a:endParaRPr lang="en-GB" b="1">
              <a:solidFill>
                <a:srgbClr val="FFFFFF"/>
              </a:solidFill>
              <a:latin typeface="Helvetica" panose="020B0604020202020204" pitchFamily="34" charset="0"/>
              <a:ea typeface="+mn-ea"/>
              <a:cs typeface="+mn-cs"/>
            </a:endParaRPr>
          </a:p>
        </p:txBody>
      </p:sp>
      <p:sp>
        <p:nvSpPr>
          <p:cNvPr id="21511" name="Line 5">
            <a:extLst>
              <a:ext uri="{FF2B5EF4-FFF2-40B4-BE49-F238E27FC236}">
                <a16:creationId xmlns:a16="http://schemas.microsoft.com/office/drawing/2014/main" id="{569B6521-B1AB-4F09-9029-2E843572D66D}"/>
              </a:ext>
            </a:extLst>
          </p:cNvPr>
          <p:cNvSpPr>
            <a:spLocks noChangeShapeType="1"/>
          </p:cNvSpPr>
          <p:nvPr/>
        </p:nvSpPr>
        <p:spPr bwMode="auto">
          <a:xfrm>
            <a:off x="4267200" y="1714500"/>
            <a:ext cx="0" cy="398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hangingPunct="0"/>
            <a:endParaRPr lang="en-GB" b="1">
              <a:solidFill>
                <a:srgbClr val="FFFFFF"/>
              </a:solidFill>
              <a:latin typeface="Helvetica" panose="020B0604020202020204" pitchFamily="34" charset="0"/>
              <a:ea typeface="+mn-ea"/>
              <a:cs typeface="+mn-cs"/>
            </a:endParaRPr>
          </a:p>
        </p:txBody>
      </p:sp>
      <p:sp>
        <p:nvSpPr>
          <p:cNvPr id="21512" name="Line 6">
            <a:extLst>
              <a:ext uri="{FF2B5EF4-FFF2-40B4-BE49-F238E27FC236}">
                <a16:creationId xmlns:a16="http://schemas.microsoft.com/office/drawing/2014/main" id="{5329376F-6DCB-4429-865B-3A6297AB9E1E}"/>
              </a:ext>
            </a:extLst>
          </p:cNvPr>
          <p:cNvSpPr>
            <a:spLocks noChangeShapeType="1"/>
          </p:cNvSpPr>
          <p:nvPr/>
        </p:nvSpPr>
        <p:spPr bwMode="auto">
          <a:xfrm>
            <a:off x="5295900" y="1739900"/>
            <a:ext cx="0" cy="398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hangingPunct="0"/>
            <a:endParaRPr lang="en-GB" b="1">
              <a:solidFill>
                <a:srgbClr val="FFFFFF"/>
              </a:solidFill>
              <a:latin typeface="Helvetica" panose="020B0604020202020204" pitchFamily="34" charset="0"/>
              <a:ea typeface="+mn-ea"/>
              <a:cs typeface="+mn-cs"/>
            </a:endParaRPr>
          </a:p>
        </p:txBody>
      </p:sp>
      <p:sp>
        <p:nvSpPr>
          <p:cNvPr id="21513" name="Line 7">
            <a:extLst>
              <a:ext uri="{FF2B5EF4-FFF2-40B4-BE49-F238E27FC236}">
                <a16:creationId xmlns:a16="http://schemas.microsoft.com/office/drawing/2014/main" id="{81A6E8E8-7D77-417D-B229-10DC0CCAFC83}"/>
              </a:ext>
            </a:extLst>
          </p:cNvPr>
          <p:cNvSpPr>
            <a:spLocks noChangeShapeType="1"/>
          </p:cNvSpPr>
          <p:nvPr/>
        </p:nvSpPr>
        <p:spPr bwMode="auto">
          <a:xfrm>
            <a:off x="1397000" y="2324100"/>
            <a:ext cx="64897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eaLnBrk="0" hangingPunct="0"/>
            <a:endParaRPr lang="en-GB" b="1">
              <a:solidFill>
                <a:srgbClr val="FFFFFF"/>
              </a:solidFill>
              <a:latin typeface="Helvetica" panose="020B0604020202020204" pitchFamily="34" charset="0"/>
              <a:ea typeface="+mn-ea"/>
              <a:cs typeface="+mn-cs"/>
            </a:endParaRPr>
          </a:p>
        </p:txBody>
      </p:sp>
      <p:sp>
        <p:nvSpPr>
          <p:cNvPr id="840712" name="Rectangle 8">
            <a:extLst>
              <a:ext uri="{FF2B5EF4-FFF2-40B4-BE49-F238E27FC236}">
                <a16:creationId xmlns:a16="http://schemas.microsoft.com/office/drawing/2014/main" id="{F6B25038-9C5F-4AC6-894D-56CA5B94E032}"/>
              </a:ext>
            </a:extLst>
          </p:cNvPr>
          <p:cNvSpPr>
            <a:spLocks noChangeArrowheads="1"/>
          </p:cNvSpPr>
          <p:nvPr/>
        </p:nvSpPr>
        <p:spPr bwMode="auto">
          <a:xfrm>
            <a:off x="1738314" y="1870075"/>
            <a:ext cx="663575" cy="363538"/>
          </a:xfrm>
          <a:prstGeom prst="rect">
            <a:avLst/>
          </a:prstGeom>
          <a:noFill/>
          <a:ln w="25400">
            <a:noFill/>
            <a:miter lim="800000"/>
            <a:headEnd/>
            <a:tailEnd/>
          </a:ln>
          <a:effectLst/>
        </p:spPr>
        <p:txBody>
          <a:bodyPr wrap="none" lIns="90487" tIns="44450" rIns="90487" bIns="44450">
            <a:spAutoFit/>
          </a:bodyPr>
          <a:lstStyle/>
          <a:p>
            <a:pPr defTabSz="914400" eaLnBrk="0" hangingPunct="0">
              <a:defRPr/>
            </a:pPr>
            <a:r>
              <a:rPr lang="en-US" b="1">
                <a:solidFill>
                  <a:srgbClr val="FFFFFF"/>
                </a:solidFill>
                <a:effectLst>
                  <a:outerShdw blurRad="38100" dist="38100" dir="2700000" algn="tl">
                    <a:srgbClr val="000000"/>
                  </a:outerShdw>
                </a:effectLst>
                <a:latin typeface="Helvetica" charset="0"/>
                <a:ea typeface="+mn-ea"/>
                <a:cs typeface="+mn-cs"/>
              </a:rPr>
              <a:t>Risk</a:t>
            </a:r>
          </a:p>
        </p:txBody>
      </p:sp>
      <p:sp>
        <p:nvSpPr>
          <p:cNvPr id="840713" name="Rectangle 9">
            <a:extLst>
              <a:ext uri="{FF2B5EF4-FFF2-40B4-BE49-F238E27FC236}">
                <a16:creationId xmlns:a16="http://schemas.microsoft.com/office/drawing/2014/main" id="{337C3E47-9DD7-4D77-B7A2-03CF53FB7BB4}"/>
              </a:ext>
            </a:extLst>
          </p:cNvPr>
          <p:cNvSpPr>
            <a:spLocks noChangeArrowheads="1"/>
          </p:cNvSpPr>
          <p:nvPr/>
        </p:nvSpPr>
        <p:spPr bwMode="auto">
          <a:xfrm>
            <a:off x="2855914" y="1870075"/>
            <a:ext cx="1362075" cy="363538"/>
          </a:xfrm>
          <a:prstGeom prst="rect">
            <a:avLst/>
          </a:prstGeom>
          <a:noFill/>
          <a:ln w="25400">
            <a:noFill/>
            <a:miter lim="800000"/>
            <a:headEnd/>
            <a:tailEnd/>
          </a:ln>
          <a:effectLst/>
        </p:spPr>
        <p:txBody>
          <a:bodyPr wrap="none" lIns="90487" tIns="44450" rIns="90487" bIns="44450">
            <a:spAutoFit/>
          </a:bodyPr>
          <a:lstStyle/>
          <a:p>
            <a:pPr defTabSz="914400" eaLnBrk="0" hangingPunct="0">
              <a:defRPr/>
            </a:pPr>
            <a:r>
              <a:rPr lang="en-US" b="1">
                <a:solidFill>
                  <a:srgbClr val="FFFFFF"/>
                </a:solidFill>
                <a:effectLst>
                  <a:outerShdw blurRad="38100" dist="38100" dir="2700000" algn="tl">
                    <a:srgbClr val="000000"/>
                  </a:outerShdw>
                </a:effectLst>
                <a:latin typeface="Helvetica" charset="0"/>
                <a:ea typeface="+mn-ea"/>
                <a:cs typeface="+mn-cs"/>
              </a:rPr>
              <a:t>Probability</a:t>
            </a:r>
          </a:p>
        </p:txBody>
      </p:sp>
      <p:sp>
        <p:nvSpPr>
          <p:cNvPr id="840714" name="Rectangle 10">
            <a:extLst>
              <a:ext uri="{FF2B5EF4-FFF2-40B4-BE49-F238E27FC236}">
                <a16:creationId xmlns:a16="http://schemas.microsoft.com/office/drawing/2014/main" id="{AFEE1A06-379F-4760-BA83-A9D9ADA8F669}"/>
              </a:ext>
            </a:extLst>
          </p:cNvPr>
          <p:cNvSpPr>
            <a:spLocks noChangeArrowheads="1"/>
          </p:cNvSpPr>
          <p:nvPr/>
        </p:nvSpPr>
        <p:spPr bwMode="auto">
          <a:xfrm>
            <a:off x="4379914" y="1870075"/>
            <a:ext cx="917575" cy="363538"/>
          </a:xfrm>
          <a:prstGeom prst="rect">
            <a:avLst/>
          </a:prstGeom>
          <a:noFill/>
          <a:ln w="25400">
            <a:noFill/>
            <a:miter lim="800000"/>
            <a:headEnd/>
            <a:tailEnd/>
          </a:ln>
          <a:effectLst/>
        </p:spPr>
        <p:txBody>
          <a:bodyPr wrap="none" lIns="90487" tIns="44450" rIns="90487" bIns="44450">
            <a:spAutoFit/>
          </a:bodyPr>
          <a:lstStyle/>
          <a:p>
            <a:pPr defTabSz="914400" eaLnBrk="0" hangingPunct="0">
              <a:defRPr/>
            </a:pPr>
            <a:r>
              <a:rPr lang="en-US" b="1">
                <a:solidFill>
                  <a:srgbClr val="FFFFFF"/>
                </a:solidFill>
                <a:effectLst>
                  <a:outerShdw blurRad="38100" dist="38100" dir="2700000" algn="tl">
                    <a:srgbClr val="000000"/>
                  </a:outerShdw>
                </a:effectLst>
                <a:latin typeface="Helvetica" charset="0"/>
                <a:ea typeface="+mn-ea"/>
                <a:cs typeface="+mn-cs"/>
              </a:rPr>
              <a:t>Impact</a:t>
            </a:r>
          </a:p>
        </p:txBody>
      </p:sp>
      <p:sp>
        <p:nvSpPr>
          <p:cNvPr id="840715" name="Rectangle 11">
            <a:extLst>
              <a:ext uri="{FF2B5EF4-FFF2-40B4-BE49-F238E27FC236}">
                <a16:creationId xmlns:a16="http://schemas.microsoft.com/office/drawing/2014/main" id="{A518C440-2FB6-4C71-B64C-D1B654B68757}"/>
              </a:ext>
            </a:extLst>
          </p:cNvPr>
          <p:cNvSpPr>
            <a:spLocks noChangeArrowheads="1"/>
          </p:cNvSpPr>
          <p:nvPr/>
        </p:nvSpPr>
        <p:spPr bwMode="auto">
          <a:xfrm>
            <a:off x="6005514" y="1870075"/>
            <a:ext cx="917575" cy="363538"/>
          </a:xfrm>
          <a:prstGeom prst="rect">
            <a:avLst/>
          </a:prstGeom>
          <a:noFill/>
          <a:ln w="25400">
            <a:noFill/>
            <a:miter lim="800000"/>
            <a:headEnd/>
            <a:tailEnd/>
          </a:ln>
          <a:effectLst/>
        </p:spPr>
        <p:txBody>
          <a:bodyPr wrap="none" lIns="90487" tIns="44450" rIns="90487" bIns="44450">
            <a:spAutoFit/>
          </a:bodyPr>
          <a:lstStyle/>
          <a:p>
            <a:pPr defTabSz="914400" eaLnBrk="0" hangingPunct="0">
              <a:defRPr/>
            </a:pPr>
            <a:r>
              <a:rPr lang="en-US" b="1">
                <a:solidFill>
                  <a:srgbClr val="FFFFFF"/>
                </a:solidFill>
                <a:effectLst>
                  <a:outerShdw blurRad="38100" dist="38100" dir="2700000" algn="tl">
                    <a:srgbClr val="000000"/>
                  </a:outerShdw>
                </a:effectLst>
                <a:latin typeface="Helvetica" charset="0"/>
                <a:ea typeface="+mn-ea"/>
                <a:cs typeface="+mn-cs"/>
              </a:rPr>
              <a:t>RMMM</a:t>
            </a:r>
          </a:p>
        </p:txBody>
      </p:sp>
      <p:sp>
        <p:nvSpPr>
          <p:cNvPr id="840716" name="Rectangle 12">
            <a:extLst>
              <a:ext uri="{FF2B5EF4-FFF2-40B4-BE49-F238E27FC236}">
                <a16:creationId xmlns:a16="http://schemas.microsoft.com/office/drawing/2014/main" id="{AB9B139A-6E93-453C-BF26-0221C9B382D1}"/>
              </a:ext>
            </a:extLst>
          </p:cNvPr>
          <p:cNvSpPr>
            <a:spLocks noChangeArrowheads="1"/>
          </p:cNvSpPr>
          <p:nvPr/>
        </p:nvSpPr>
        <p:spPr bwMode="auto">
          <a:xfrm>
            <a:off x="5789614" y="2873375"/>
            <a:ext cx="1577975" cy="1462088"/>
          </a:xfrm>
          <a:prstGeom prst="rect">
            <a:avLst/>
          </a:prstGeom>
          <a:noFill/>
          <a:ln w="25400">
            <a:noFill/>
            <a:miter lim="800000"/>
            <a:headEnd/>
            <a:tailEnd/>
          </a:ln>
          <a:effectLst/>
        </p:spPr>
        <p:txBody>
          <a:bodyPr wrap="none" lIns="90487" tIns="44450" rIns="90487" bIns="44450">
            <a:spAutoFit/>
          </a:bodyPr>
          <a:lstStyle/>
          <a:p>
            <a:pPr algn="ctr" defTabSz="914400" eaLnBrk="0" hangingPunct="0">
              <a:defRPr/>
            </a:pPr>
            <a:r>
              <a:rPr lang="en-US" b="1">
                <a:solidFill>
                  <a:srgbClr val="FFFFFF"/>
                </a:solidFill>
                <a:effectLst>
                  <a:outerShdw blurRad="38100" dist="38100" dir="2700000" algn="tl">
                    <a:srgbClr val="000000"/>
                  </a:outerShdw>
                </a:effectLst>
                <a:latin typeface="Helvetica" charset="0"/>
                <a:ea typeface="+mn-ea"/>
                <a:cs typeface="+mn-cs"/>
              </a:rPr>
              <a:t>Risk</a:t>
            </a:r>
          </a:p>
          <a:p>
            <a:pPr algn="ctr" defTabSz="914400" eaLnBrk="0" hangingPunct="0">
              <a:defRPr/>
            </a:pPr>
            <a:r>
              <a:rPr lang="en-US" b="1">
                <a:solidFill>
                  <a:srgbClr val="FFFFFF"/>
                </a:solidFill>
                <a:effectLst>
                  <a:outerShdw blurRad="38100" dist="38100" dir="2700000" algn="tl">
                    <a:srgbClr val="000000"/>
                  </a:outerShdw>
                </a:effectLst>
                <a:latin typeface="Helvetica" charset="0"/>
                <a:ea typeface="+mn-ea"/>
                <a:cs typeface="+mn-cs"/>
              </a:rPr>
              <a:t>Mitigation</a:t>
            </a:r>
          </a:p>
          <a:p>
            <a:pPr algn="ctr" defTabSz="914400" eaLnBrk="0" hangingPunct="0">
              <a:defRPr/>
            </a:pPr>
            <a:r>
              <a:rPr lang="en-US" b="1">
                <a:solidFill>
                  <a:srgbClr val="FFFFFF"/>
                </a:solidFill>
                <a:effectLst>
                  <a:outerShdw blurRad="38100" dist="38100" dir="2700000" algn="tl">
                    <a:srgbClr val="000000"/>
                  </a:outerShdw>
                </a:effectLst>
                <a:latin typeface="Helvetica" charset="0"/>
                <a:ea typeface="+mn-ea"/>
                <a:cs typeface="+mn-cs"/>
              </a:rPr>
              <a:t>Monitoring</a:t>
            </a:r>
          </a:p>
          <a:p>
            <a:pPr algn="ctr" defTabSz="914400" eaLnBrk="0" hangingPunct="0">
              <a:defRPr/>
            </a:pPr>
            <a:r>
              <a:rPr lang="en-US" b="1">
                <a:solidFill>
                  <a:srgbClr val="FFFFFF"/>
                </a:solidFill>
                <a:effectLst>
                  <a:outerShdw blurRad="38100" dist="38100" dir="2700000" algn="tl">
                    <a:srgbClr val="000000"/>
                  </a:outerShdw>
                </a:effectLst>
                <a:latin typeface="Helvetica" charset="0"/>
                <a:ea typeface="+mn-ea"/>
                <a:cs typeface="+mn-cs"/>
              </a:rPr>
              <a:t>&amp; </a:t>
            </a:r>
          </a:p>
          <a:p>
            <a:pPr algn="ctr" defTabSz="914400" eaLnBrk="0" hangingPunct="0">
              <a:defRPr/>
            </a:pPr>
            <a:r>
              <a:rPr lang="en-US" b="1">
                <a:solidFill>
                  <a:srgbClr val="FFFFFF"/>
                </a:solidFill>
                <a:effectLst>
                  <a:outerShdw blurRad="38100" dist="38100" dir="2700000" algn="tl">
                    <a:srgbClr val="000000"/>
                  </a:outerShdw>
                </a:effectLst>
                <a:latin typeface="Helvetica" charset="0"/>
                <a:ea typeface="+mn-ea"/>
                <a:cs typeface="+mn-cs"/>
              </a:rPr>
              <a:t>Management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a:extLst>
              <a:ext uri="{FF2B5EF4-FFF2-40B4-BE49-F238E27FC236}">
                <a16:creationId xmlns:a16="http://schemas.microsoft.com/office/drawing/2014/main" id="{1297DD72-3EB0-4A2C-A4E8-1B04102321F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defTabSz="914400" eaLnBrk="0" hangingPunct="0">
              <a:spcBef>
                <a:spcPct val="50000"/>
              </a:spcBef>
              <a:buClrTx/>
              <a:buSzTx/>
              <a:buNone/>
            </a:pPr>
            <a:r>
              <a:rPr lang="en-US" altLang="en-US" sz="1000">
                <a:solidFill>
                  <a:srgbClr val="FFFFFF"/>
                </a:solidFill>
                <a:latin typeface="Avant Garde" charset="0"/>
                <a:ea typeface="+mn-ea"/>
                <a:cs typeface="+mn-cs"/>
              </a:rPr>
              <a:t>These courseware materials are to be used in conjunction with </a:t>
            </a:r>
            <a:r>
              <a:rPr lang="en-US" altLang="en-US" sz="1000" i="1">
                <a:solidFill>
                  <a:srgbClr val="FFFFFF"/>
                </a:solidFill>
                <a:latin typeface="Avant Garde" charset="0"/>
                <a:ea typeface="+mn-ea"/>
                <a:cs typeface="+mn-cs"/>
              </a:rPr>
              <a:t>Software Engineering: A Practitioner’s Approach,</a:t>
            </a:r>
            <a:r>
              <a:rPr lang="en-US" altLang="en-US" sz="1000">
                <a:solidFill>
                  <a:srgbClr val="FFFFFF"/>
                </a:solidFill>
                <a:latin typeface="Avant Garde" charset="0"/>
                <a:ea typeface="+mn-ea"/>
                <a:cs typeface="+mn-cs"/>
              </a:rPr>
              <a:t> 6/e and are provided with permission by R.S. Pressman &amp; Associates, Inc., copyright © 1996, 2001, 2005</a:t>
            </a:r>
            <a:endParaRPr lang="en-US" altLang="en-US" sz="1000">
              <a:solidFill>
                <a:srgbClr val="003399"/>
              </a:solidFill>
              <a:latin typeface="Avant Garde" charset="0"/>
              <a:ea typeface="+mn-ea"/>
              <a:cs typeface="+mn-cs"/>
            </a:endParaRPr>
          </a:p>
        </p:txBody>
      </p:sp>
      <p:sp>
        <p:nvSpPr>
          <p:cNvPr id="22531" name="Slide Number Placeholder 4">
            <a:extLst>
              <a:ext uri="{FF2B5EF4-FFF2-40B4-BE49-F238E27FC236}">
                <a16:creationId xmlns:a16="http://schemas.microsoft.com/office/drawing/2014/main" id="{933061AF-6E6D-425C-A821-8A1D5F30273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defTabSz="914400">
              <a:spcBef>
                <a:spcPct val="0"/>
              </a:spcBef>
              <a:buClrTx/>
              <a:buSzTx/>
              <a:buNone/>
            </a:pPr>
            <a:fld id="{4C1C9EEC-4020-4587-B4A2-7E8C5E79923D}" type="slidenum">
              <a:rPr lang="en-US" altLang="en-US" sz="1200">
                <a:solidFill>
                  <a:srgbClr val="FFFFFF"/>
                </a:solidFill>
                <a:latin typeface="Arial" panose="020B0604020202020204" pitchFamily="34" charset="0"/>
                <a:ea typeface="+mn-ea"/>
                <a:cs typeface="+mn-cs"/>
              </a:rPr>
              <a:pPr defTabSz="914400">
                <a:spcBef>
                  <a:spcPct val="0"/>
                </a:spcBef>
                <a:buClrTx/>
                <a:buSzTx/>
                <a:buNone/>
              </a:pPr>
              <a:t>17</a:t>
            </a:fld>
            <a:endParaRPr lang="en-US" altLang="en-US" sz="1200">
              <a:solidFill>
                <a:srgbClr val="FFFFFF"/>
              </a:solidFill>
              <a:latin typeface="Arial" panose="020B0604020202020204" pitchFamily="34" charset="0"/>
              <a:ea typeface="+mn-ea"/>
              <a:cs typeface="+mn-cs"/>
            </a:endParaRPr>
          </a:p>
        </p:txBody>
      </p:sp>
      <p:sp>
        <p:nvSpPr>
          <p:cNvPr id="841730" name="Rectangle 2">
            <a:extLst>
              <a:ext uri="{FF2B5EF4-FFF2-40B4-BE49-F238E27FC236}">
                <a16:creationId xmlns:a16="http://schemas.microsoft.com/office/drawing/2014/main" id="{17BA8C3B-A8C4-475D-BD0F-2D935CC72E57}"/>
              </a:ext>
            </a:extLst>
          </p:cNvPr>
          <p:cNvSpPr>
            <a:spLocks noGrp="1" noRot="1" noChangeArrowheads="1"/>
          </p:cNvSpPr>
          <p:nvPr>
            <p:ph type="title"/>
          </p:nvPr>
        </p:nvSpPr>
        <p:spPr>
          <a:xfrm>
            <a:off x="965200" y="744538"/>
            <a:ext cx="7162800" cy="1143000"/>
          </a:xfrm>
        </p:spPr>
        <p:txBody>
          <a:bodyPr vert="horz" wrap="square" lIns="90487" tIns="44450" rIns="90487" bIns="44450" numCol="1" anchor="ctr" anchorCtr="0" compatLnSpc="1">
            <a:prstTxWarp prst="textNoShape">
              <a:avLst/>
            </a:prstTxWarp>
          </a:bodyPr>
          <a:lstStyle/>
          <a:p>
            <a:pPr eaLnBrk="1" hangingPunct="1">
              <a:defRPr/>
            </a:pPr>
            <a:r>
              <a:rPr lang="en-US"/>
              <a:t>Building the Risk Table</a:t>
            </a:r>
          </a:p>
        </p:txBody>
      </p:sp>
      <p:sp>
        <p:nvSpPr>
          <p:cNvPr id="841731" name="Rectangle 3">
            <a:extLst>
              <a:ext uri="{FF2B5EF4-FFF2-40B4-BE49-F238E27FC236}">
                <a16:creationId xmlns:a16="http://schemas.microsoft.com/office/drawing/2014/main" id="{E09AF705-3865-4A87-B85F-AC1C850125F6}"/>
              </a:ext>
            </a:extLst>
          </p:cNvPr>
          <p:cNvSpPr>
            <a:spLocks noGrp="1" noRot="1" noChangeArrowheads="1"/>
          </p:cNvSpPr>
          <p:nvPr>
            <p:ph type="body" idx="1"/>
          </p:nvPr>
        </p:nvSpPr>
        <p:spPr>
          <a:xfrm>
            <a:off x="923926" y="2028826"/>
            <a:ext cx="7383463" cy="3249613"/>
          </a:xfrm>
        </p:spPr>
        <p:txBody>
          <a:bodyPr vert="horz" wrap="square" lIns="90487" tIns="44450" rIns="90487" bIns="44450" numCol="1" anchor="t" anchorCtr="0" compatLnSpc="1">
            <a:prstTxWarp prst="textNoShape">
              <a:avLst/>
            </a:prstTxWarp>
          </a:bodyPr>
          <a:lstStyle/>
          <a:p>
            <a:pPr eaLnBrk="1" hangingPunct="1">
              <a:defRPr/>
            </a:pPr>
            <a:r>
              <a:rPr lang="en-US"/>
              <a:t>Estimate the </a:t>
            </a:r>
            <a:r>
              <a:rPr lang="en-US">
                <a:solidFill>
                  <a:schemeClr val="tx2"/>
                </a:solidFill>
              </a:rPr>
              <a:t>probability</a:t>
            </a:r>
            <a:r>
              <a:rPr lang="en-US"/>
              <a:t> of occurrence</a:t>
            </a:r>
          </a:p>
          <a:p>
            <a:pPr eaLnBrk="1" hangingPunct="1">
              <a:defRPr/>
            </a:pPr>
            <a:r>
              <a:rPr lang="en-US"/>
              <a:t>Estimate the </a:t>
            </a:r>
            <a:r>
              <a:rPr lang="en-US">
                <a:solidFill>
                  <a:schemeClr val="tx2"/>
                </a:solidFill>
              </a:rPr>
              <a:t>impact</a:t>
            </a:r>
            <a:r>
              <a:rPr lang="en-US"/>
              <a:t> on the project on a scale of 1 to 5, where</a:t>
            </a:r>
          </a:p>
          <a:p>
            <a:pPr lvl="1" eaLnBrk="1" hangingPunct="1">
              <a:defRPr/>
            </a:pPr>
            <a:r>
              <a:rPr lang="en-US"/>
              <a:t> 1 = low impact on project success</a:t>
            </a:r>
          </a:p>
          <a:p>
            <a:pPr lvl="1" eaLnBrk="1" hangingPunct="1">
              <a:defRPr/>
            </a:pPr>
            <a:r>
              <a:rPr lang="en-US"/>
              <a:t> 5 = catastrophic impact on project success</a:t>
            </a:r>
          </a:p>
          <a:p>
            <a:pPr eaLnBrk="1" hangingPunct="1">
              <a:defRPr/>
            </a:pPr>
            <a:r>
              <a:rPr lang="en-US"/>
              <a:t> sort the table by probability and impact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a:extLst>
              <a:ext uri="{FF2B5EF4-FFF2-40B4-BE49-F238E27FC236}">
                <a16:creationId xmlns:a16="http://schemas.microsoft.com/office/drawing/2014/main" id="{34376EAC-ABEF-47B7-BD81-05E30B8971E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defTabSz="914400" eaLnBrk="0" hangingPunct="0">
              <a:spcBef>
                <a:spcPct val="50000"/>
              </a:spcBef>
              <a:buClrTx/>
              <a:buSzTx/>
              <a:buNone/>
            </a:pPr>
            <a:r>
              <a:rPr lang="en-US" altLang="en-US" sz="1000">
                <a:solidFill>
                  <a:srgbClr val="FFFFFF"/>
                </a:solidFill>
                <a:latin typeface="Avant Garde" charset="0"/>
                <a:ea typeface="+mn-ea"/>
                <a:cs typeface="+mn-cs"/>
              </a:rPr>
              <a:t>These courseware materials are to be used in conjunction with </a:t>
            </a:r>
            <a:r>
              <a:rPr lang="en-US" altLang="en-US" sz="1000" i="1">
                <a:solidFill>
                  <a:srgbClr val="FFFFFF"/>
                </a:solidFill>
                <a:latin typeface="Avant Garde" charset="0"/>
                <a:ea typeface="+mn-ea"/>
                <a:cs typeface="+mn-cs"/>
              </a:rPr>
              <a:t>Software Engineering: A Practitioner’s Approach,</a:t>
            </a:r>
            <a:r>
              <a:rPr lang="en-US" altLang="en-US" sz="1000">
                <a:solidFill>
                  <a:srgbClr val="FFFFFF"/>
                </a:solidFill>
                <a:latin typeface="Avant Garde" charset="0"/>
                <a:ea typeface="+mn-ea"/>
                <a:cs typeface="+mn-cs"/>
              </a:rPr>
              <a:t> 6/e and are provided with permission by R.S. Pressman &amp; Associates, Inc., copyright © 1996, 2001, 2005</a:t>
            </a:r>
            <a:endParaRPr lang="en-US" altLang="en-US" sz="1000">
              <a:solidFill>
                <a:srgbClr val="003399"/>
              </a:solidFill>
              <a:latin typeface="Avant Garde" charset="0"/>
              <a:ea typeface="+mn-ea"/>
              <a:cs typeface="+mn-cs"/>
            </a:endParaRPr>
          </a:p>
        </p:txBody>
      </p:sp>
      <p:sp>
        <p:nvSpPr>
          <p:cNvPr id="23555" name="Slide Number Placeholder 4">
            <a:extLst>
              <a:ext uri="{FF2B5EF4-FFF2-40B4-BE49-F238E27FC236}">
                <a16:creationId xmlns:a16="http://schemas.microsoft.com/office/drawing/2014/main" id="{B3DE88C4-380E-45B4-BED0-4876610786C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defTabSz="914400">
              <a:spcBef>
                <a:spcPct val="0"/>
              </a:spcBef>
              <a:buClrTx/>
              <a:buSzTx/>
              <a:buNone/>
            </a:pPr>
            <a:fld id="{DABC3689-4138-4895-8ED7-08811C7C4D22}" type="slidenum">
              <a:rPr lang="en-US" altLang="en-US" sz="1200">
                <a:solidFill>
                  <a:srgbClr val="FFFFFF"/>
                </a:solidFill>
                <a:latin typeface="Arial" panose="020B0604020202020204" pitchFamily="34" charset="0"/>
                <a:ea typeface="+mn-ea"/>
                <a:cs typeface="+mn-cs"/>
              </a:rPr>
              <a:pPr defTabSz="914400">
                <a:spcBef>
                  <a:spcPct val="0"/>
                </a:spcBef>
                <a:buClrTx/>
                <a:buSzTx/>
                <a:buNone/>
              </a:pPr>
              <a:t>18</a:t>
            </a:fld>
            <a:endParaRPr lang="en-US" altLang="en-US" sz="1200">
              <a:solidFill>
                <a:srgbClr val="FFFFFF"/>
              </a:solidFill>
              <a:latin typeface="Arial" panose="020B0604020202020204" pitchFamily="34" charset="0"/>
              <a:ea typeface="+mn-ea"/>
              <a:cs typeface="+mn-cs"/>
            </a:endParaRPr>
          </a:p>
        </p:txBody>
      </p:sp>
      <p:sp>
        <p:nvSpPr>
          <p:cNvPr id="23556" name="Rectangle 2">
            <a:extLst>
              <a:ext uri="{FF2B5EF4-FFF2-40B4-BE49-F238E27FC236}">
                <a16:creationId xmlns:a16="http://schemas.microsoft.com/office/drawing/2014/main" id="{CD58FD2E-2352-495A-91C0-DD2CA2249D80}"/>
              </a:ext>
            </a:extLst>
          </p:cNvPr>
          <p:cNvSpPr>
            <a:spLocks noChangeArrowheads="1"/>
          </p:cNvSpPr>
          <p:nvPr/>
        </p:nvSpPr>
        <p:spPr bwMode="auto">
          <a:xfrm>
            <a:off x="2454275" y="2578101"/>
            <a:ext cx="2141538" cy="542925"/>
          </a:xfrm>
          <a:prstGeom prst="rect">
            <a:avLst/>
          </a:prstGeom>
          <a:solidFill>
            <a:srgbClr val="AD278D"/>
          </a:solidFill>
          <a:ln>
            <a:noFill/>
          </a:ln>
          <a:effectLst>
            <a:outerShdw dist="71842"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90000"/>
              </a:lnSpc>
              <a:defRPr b="1">
                <a:solidFill>
                  <a:schemeClr val="tx1"/>
                </a:solidFill>
                <a:latin typeface="Helvetica" panose="020B0604020202020204" pitchFamily="34" charset="0"/>
              </a:defRPr>
            </a:lvl1pPr>
            <a:lvl2pPr marL="742950" indent="-285750">
              <a:lnSpc>
                <a:spcPct val="90000"/>
              </a:lnSpc>
              <a:defRPr b="1">
                <a:solidFill>
                  <a:schemeClr val="tx1"/>
                </a:solidFill>
                <a:latin typeface="Helvetica" panose="020B0604020202020204" pitchFamily="34" charset="0"/>
              </a:defRPr>
            </a:lvl2pPr>
            <a:lvl3pPr marL="1143000" indent="-228600">
              <a:lnSpc>
                <a:spcPct val="90000"/>
              </a:lnSpc>
              <a:defRPr b="1">
                <a:solidFill>
                  <a:schemeClr val="tx1"/>
                </a:solidFill>
                <a:latin typeface="Helvetica" panose="020B0604020202020204" pitchFamily="34" charset="0"/>
              </a:defRPr>
            </a:lvl3pPr>
            <a:lvl4pPr marL="1600200" indent="-228600">
              <a:lnSpc>
                <a:spcPct val="90000"/>
              </a:lnSpc>
              <a:defRPr b="1">
                <a:solidFill>
                  <a:schemeClr val="tx1"/>
                </a:solidFill>
                <a:latin typeface="Helvetica" panose="020B0604020202020204" pitchFamily="34" charset="0"/>
              </a:defRPr>
            </a:lvl4pPr>
            <a:lvl5pPr marL="2057400" indent="-228600">
              <a:lnSpc>
                <a:spcPct val="90000"/>
              </a:lnSpc>
              <a:defRPr b="1">
                <a:solidFill>
                  <a:schemeClr val="tx1"/>
                </a:solidFill>
                <a:latin typeface="Helvetica" panose="020B0604020202020204" pitchFamily="34" charset="0"/>
              </a:defRPr>
            </a:lvl5pPr>
            <a:lvl6pPr marL="2514600" indent="-228600"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defTabSz="914400" eaLnBrk="0" hangingPunct="0"/>
            <a:endParaRPr lang="en-US" altLang="en-US">
              <a:solidFill>
                <a:srgbClr val="FFFFFF"/>
              </a:solidFill>
              <a:ea typeface="+mn-ea"/>
              <a:cs typeface="+mn-cs"/>
            </a:endParaRPr>
          </a:p>
        </p:txBody>
      </p:sp>
      <p:sp>
        <p:nvSpPr>
          <p:cNvPr id="842755" name="Rectangle 3">
            <a:extLst>
              <a:ext uri="{FF2B5EF4-FFF2-40B4-BE49-F238E27FC236}">
                <a16:creationId xmlns:a16="http://schemas.microsoft.com/office/drawing/2014/main" id="{BFFB9DB4-B656-4F58-A1EB-C0FB32D53E07}"/>
              </a:ext>
            </a:extLst>
          </p:cNvPr>
          <p:cNvSpPr>
            <a:spLocks noGrp="1" noRot="1" noChangeArrowheads="1"/>
          </p:cNvSpPr>
          <p:nvPr>
            <p:ph type="title"/>
          </p:nvPr>
        </p:nvSpPr>
        <p:spPr/>
        <p:txBody>
          <a:bodyPr/>
          <a:lstStyle/>
          <a:p>
            <a:pPr eaLnBrk="1" hangingPunct="1">
              <a:defRPr/>
            </a:pPr>
            <a:r>
              <a:rPr lang="en-US"/>
              <a:t>Risk Exposure (Impact)</a:t>
            </a:r>
          </a:p>
        </p:txBody>
      </p:sp>
      <p:sp>
        <p:nvSpPr>
          <p:cNvPr id="23558" name="Text Box 4">
            <a:extLst>
              <a:ext uri="{FF2B5EF4-FFF2-40B4-BE49-F238E27FC236}">
                <a16:creationId xmlns:a16="http://schemas.microsoft.com/office/drawing/2014/main" id="{E3C174FB-353F-4B10-AA38-2A190E75844C}"/>
              </a:ext>
            </a:extLst>
          </p:cNvPr>
          <p:cNvSpPr txBox="1">
            <a:spLocks noChangeArrowheads="1"/>
          </p:cNvSpPr>
          <p:nvPr/>
        </p:nvSpPr>
        <p:spPr bwMode="auto">
          <a:xfrm>
            <a:off x="927101" y="1836739"/>
            <a:ext cx="7364413" cy="2965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defTabSz="914400" eaLnBrk="0" hangingPunct="0">
              <a:spcBef>
                <a:spcPts val="600"/>
              </a:spcBef>
              <a:buClrTx/>
              <a:buSzTx/>
              <a:buNone/>
            </a:pPr>
            <a:r>
              <a:rPr lang="en-US" altLang="en-US">
                <a:solidFill>
                  <a:srgbClr val="FFFFFF"/>
                </a:solidFill>
                <a:ea typeface="+mn-ea"/>
                <a:cs typeface="+mn-cs"/>
              </a:rPr>
              <a:t>The overall </a:t>
            </a:r>
            <a:r>
              <a:rPr lang="en-US" altLang="en-US" i="1">
                <a:solidFill>
                  <a:srgbClr val="FFFFFF"/>
                </a:solidFill>
                <a:ea typeface="+mn-ea"/>
                <a:cs typeface="+mn-cs"/>
              </a:rPr>
              <a:t>risk exposure,</a:t>
            </a:r>
            <a:r>
              <a:rPr lang="en-US" altLang="en-US">
                <a:solidFill>
                  <a:srgbClr val="FFFFFF"/>
                </a:solidFill>
                <a:ea typeface="+mn-ea"/>
                <a:cs typeface="+mn-cs"/>
              </a:rPr>
              <a:t> RE, is determined using the following relationship [HAL98]:</a:t>
            </a:r>
          </a:p>
          <a:p>
            <a:pPr defTabSz="914400" eaLnBrk="0" hangingPunct="0">
              <a:spcBef>
                <a:spcPts val="600"/>
              </a:spcBef>
              <a:spcAft>
                <a:spcPts val="600"/>
              </a:spcAft>
              <a:buClrTx/>
              <a:buSzTx/>
              <a:buNone/>
            </a:pPr>
            <a:r>
              <a:rPr lang="en-US" altLang="en-US">
                <a:solidFill>
                  <a:srgbClr val="FFFFFF"/>
                </a:solidFill>
                <a:ea typeface="+mn-ea"/>
                <a:cs typeface="+mn-cs"/>
              </a:rPr>
              <a:t>		RE = </a:t>
            </a:r>
            <a:r>
              <a:rPr lang="en-US" altLang="en-US" i="1">
                <a:solidFill>
                  <a:srgbClr val="FFFFFF"/>
                </a:solidFill>
                <a:ea typeface="+mn-ea"/>
                <a:cs typeface="+mn-cs"/>
              </a:rPr>
              <a:t>P</a:t>
            </a:r>
            <a:r>
              <a:rPr lang="en-US" altLang="en-US">
                <a:solidFill>
                  <a:srgbClr val="FFFFFF"/>
                </a:solidFill>
                <a:ea typeface="+mn-ea"/>
                <a:cs typeface="+mn-cs"/>
              </a:rPr>
              <a:t> x </a:t>
            </a:r>
            <a:r>
              <a:rPr lang="en-US" altLang="en-US" i="1">
                <a:solidFill>
                  <a:srgbClr val="FFFFFF"/>
                </a:solidFill>
                <a:ea typeface="+mn-ea"/>
                <a:cs typeface="+mn-cs"/>
              </a:rPr>
              <a:t>C</a:t>
            </a:r>
            <a:endParaRPr lang="en-US" altLang="en-US">
              <a:solidFill>
                <a:srgbClr val="FFFFFF"/>
              </a:solidFill>
              <a:ea typeface="+mn-ea"/>
              <a:cs typeface="+mn-cs"/>
            </a:endParaRPr>
          </a:p>
          <a:p>
            <a:pPr defTabSz="914400" eaLnBrk="0" hangingPunct="0">
              <a:spcBef>
                <a:spcPts val="300"/>
              </a:spcBef>
              <a:buClrTx/>
              <a:buSzTx/>
              <a:buNone/>
            </a:pPr>
            <a:r>
              <a:rPr lang="en-US" altLang="en-US">
                <a:solidFill>
                  <a:srgbClr val="FFFFFF"/>
                </a:solidFill>
                <a:ea typeface="+mn-ea"/>
                <a:cs typeface="+mn-cs"/>
              </a:rPr>
              <a:t>where </a:t>
            </a:r>
          </a:p>
          <a:p>
            <a:pPr defTabSz="914400" eaLnBrk="0" hangingPunct="0">
              <a:spcBef>
                <a:spcPts val="300"/>
              </a:spcBef>
              <a:buClrTx/>
              <a:buSzTx/>
              <a:buNone/>
            </a:pPr>
            <a:r>
              <a:rPr lang="en-US" altLang="en-US" i="1">
                <a:solidFill>
                  <a:srgbClr val="FFFFFF"/>
                </a:solidFill>
                <a:ea typeface="+mn-ea"/>
                <a:cs typeface="+mn-cs"/>
              </a:rPr>
              <a:t>P</a:t>
            </a:r>
            <a:r>
              <a:rPr lang="en-US" altLang="en-US">
                <a:solidFill>
                  <a:srgbClr val="FFFFFF"/>
                </a:solidFill>
                <a:ea typeface="+mn-ea"/>
                <a:cs typeface="+mn-cs"/>
              </a:rPr>
              <a:t> is the probability of occurrence for a risk, and </a:t>
            </a:r>
          </a:p>
          <a:p>
            <a:pPr defTabSz="914400" eaLnBrk="0" hangingPunct="0">
              <a:spcBef>
                <a:spcPts val="300"/>
              </a:spcBef>
              <a:buClrTx/>
              <a:buSzTx/>
              <a:buNone/>
            </a:pPr>
            <a:r>
              <a:rPr lang="en-US" altLang="en-US" i="1">
                <a:solidFill>
                  <a:srgbClr val="FFFFFF"/>
                </a:solidFill>
                <a:ea typeface="+mn-ea"/>
                <a:cs typeface="+mn-cs"/>
              </a:rPr>
              <a:t>C</a:t>
            </a:r>
            <a:r>
              <a:rPr lang="en-US" altLang="en-US">
                <a:solidFill>
                  <a:srgbClr val="FFFFFF"/>
                </a:solidFill>
                <a:ea typeface="+mn-ea"/>
                <a:cs typeface="+mn-cs"/>
              </a:rPr>
              <a:t> is the cost to the project should the risk occur.</a:t>
            </a:r>
          </a:p>
          <a:p>
            <a:pPr defTabSz="914400" eaLnBrk="0" hangingPunct="0">
              <a:lnSpc>
                <a:spcPct val="90000"/>
              </a:lnSpc>
              <a:spcBef>
                <a:spcPct val="50000"/>
              </a:spcBef>
              <a:buClrTx/>
              <a:buSzTx/>
              <a:buNone/>
            </a:pPr>
            <a:endParaRPr lang="en-US" altLang="en-US" sz="1800" b="1">
              <a:solidFill>
                <a:srgbClr val="FFFFFF"/>
              </a:solidFill>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a:extLst>
              <a:ext uri="{FF2B5EF4-FFF2-40B4-BE49-F238E27FC236}">
                <a16:creationId xmlns:a16="http://schemas.microsoft.com/office/drawing/2014/main" id="{0031C2F9-A0A8-44A3-A23F-64D2A570D2E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defTabSz="914400" eaLnBrk="0" hangingPunct="0">
              <a:spcBef>
                <a:spcPct val="50000"/>
              </a:spcBef>
              <a:buClrTx/>
              <a:buSzTx/>
              <a:buNone/>
            </a:pPr>
            <a:r>
              <a:rPr lang="en-US" altLang="en-US" sz="1000">
                <a:solidFill>
                  <a:srgbClr val="FFFFFF"/>
                </a:solidFill>
                <a:latin typeface="Avant Garde" charset="0"/>
                <a:ea typeface="+mn-ea"/>
                <a:cs typeface="+mn-cs"/>
              </a:rPr>
              <a:t>These courseware materials are to be used in conjunction with </a:t>
            </a:r>
            <a:r>
              <a:rPr lang="en-US" altLang="en-US" sz="1000" i="1">
                <a:solidFill>
                  <a:srgbClr val="FFFFFF"/>
                </a:solidFill>
                <a:latin typeface="Avant Garde" charset="0"/>
                <a:ea typeface="+mn-ea"/>
                <a:cs typeface="+mn-cs"/>
              </a:rPr>
              <a:t>Software Engineering: A Practitioner’s Approach,</a:t>
            </a:r>
            <a:r>
              <a:rPr lang="en-US" altLang="en-US" sz="1000">
                <a:solidFill>
                  <a:srgbClr val="FFFFFF"/>
                </a:solidFill>
                <a:latin typeface="Avant Garde" charset="0"/>
                <a:ea typeface="+mn-ea"/>
                <a:cs typeface="+mn-cs"/>
              </a:rPr>
              <a:t> 6/e and are provided with permission by R.S. Pressman &amp; Associates, Inc., copyright © 1996, 2001, 2005</a:t>
            </a:r>
            <a:endParaRPr lang="en-US" altLang="en-US" sz="1000">
              <a:solidFill>
                <a:srgbClr val="003399"/>
              </a:solidFill>
              <a:latin typeface="Avant Garde" charset="0"/>
              <a:ea typeface="+mn-ea"/>
              <a:cs typeface="+mn-cs"/>
            </a:endParaRPr>
          </a:p>
        </p:txBody>
      </p:sp>
      <p:sp>
        <p:nvSpPr>
          <p:cNvPr id="24579" name="Slide Number Placeholder 4">
            <a:extLst>
              <a:ext uri="{FF2B5EF4-FFF2-40B4-BE49-F238E27FC236}">
                <a16:creationId xmlns:a16="http://schemas.microsoft.com/office/drawing/2014/main" id="{0D4439CD-10D5-467A-B998-29E17C524AB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defTabSz="914400">
              <a:spcBef>
                <a:spcPct val="0"/>
              </a:spcBef>
              <a:buClrTx/>
              <a:buSzTx/>
              <a:buNone/>
            </a:pPr>
            <a:fld id="{DD40960A-2479-4471-BCDF-232FABF94C01}" type="slidenum">
              <a:rPr lang="en-US" altLang="en-US" sz="1200">
                <a:solidFill>
                  <a:srgbClr val="FFFFFF"/>
                </a:solidFill>
                <a:latin typeface="Arial" panose="020B0604020202020204" pitchFamily="34" charset="0"/>
                <a:ea typeface="+mn-ea"/>
                <a:cs typeface="+mn-cs"/>
              </a:rPr>
              <a:pPr defTabSz="914400">
                <a:spcBef>
                  <a:spcPct val="0"/>
                </a:spcBef>
                <a:buClrTx/>
                <a:buSzTx/>
                <a:buNone/>
              </a:pPr>
              <a:t>19</a:t>
            </a:fld>
            <a:endParaRPr lang="en-US" altLang="en-US" sz="1200">
              <a:solidFill>
                <a:srgbClr val="FFFFFF"/>
              </a:solidFill>
              <a:latin typeface="Arial" panose="020B0604020202020204" pitchFamily="34" charset="0"/>
              <a:ea typeface="+mn-ea"/>
              <a:cs typeface="+mn-cs"/>
            </a:endParaRPr>
          </a:p>
        </p:txBody>
      </p:sp>
      <p:sp>
        <p:nvSpPr>
          <p:cNvPr id="843778" name="Rectangle 2">
            <a:extLst>
              <a:ext uri="{FF2B5EF4-FFF2-40B4-BE49-F238E27FC236}">
                <a16:creationId xmlns:a16="http://schemas.microsoft.com/office/drawing/2014/main" id="{5F6B81F4-164E-436E-A11F-18835E4D7600}"/>
              </a:ext>
            </a:extLst>
          </p:cNvPr>
          <p:cNvSpPr>
            <a:spLocks noGrp="1" noRot="1" noChangeArrowheads="1"/>
          </p:cNvSpPr>
          <p:nvPr>
            <p:ph type="title"/>
          </p:nvPr>
        </p:nvSpPr>
        <p:spPr/>
        <p:txBody>
          <a:bodyPr/>
          <a:lstStyle/>
          <a:p>
            <a:pPr eaLnBrk="1" hangingPunct="1">
              <a:defRPr/>
            </a:pPr>
            <a:r>
              <a:rPr lang="en-US"/>
              <a:t>Risk Exposure Example</a:t>
            </a:r>
          </a:p>
        </p:txBody>
      </p:sp>
      <p:sp>
        <p:nvSpPr>
          <p:cNvPr id="843779" name="Rectangle 3">
            <a:extLst>
              <a:ext uri="{FF2B5EF4-FFF2-40B4-BE49-F238E27FC236}">
                <a16:creationId xmlns:a16="http://schemas.microsoft.com/office/drawing/2014/main" id="{AA741B50-A687-4076-A3C0-542ABEE33E97}"/>
              </a:ext>
            </a:extLst>
          </p:cNvPr>
          <p:cNvSpPr>
            <a:spLocks noGrp="1" noRot="1" noChangeArrowheads="1"/>
          </p:cNvSpPr>
          <p:nvPr>
            <p:ph type="body" idx="1"/>
          </p:nvPr>
        </p:nvSpPr>
        <p:spPr/>
        <p:txBody>
          <a:bodyPr/>
          <a:lstStyle/>
          <a:p>
            <a:pPr eaLnBrk="1" hangingPunct="1">
              <a:spcBef>
                <a:spcPts val="600"/>
              </a:spcBef>
              <a:defRPr/>
            </a:pPr>
            <a:r>
              <a:rPr lang="en-US" sz="1800" b="1"/>
              <a:t>Risk identification.</a:t>
            </a:r>
            <a:r>
              <a:rPr lang="en-US" sz="1800"/>
              <a:t>  Only 70 percent of the software components scheduled for reuse will, in fact, be integrated into the application. The remaining functionality will have to be custom developed.</a:t>
            </a:r>
          </a:p>
          <a:p>
            <a:pPr eaLnBrk="1" hangingPunct="1">
              <a:spcBef>
                <a:spcPts val="300"/>
              </a:spcBef>
              <a:defRPr/>
            </a:pPr>
            <a:r>
              <a:rPr lang="en-US" sz="1800" b="1"/>
              <a:t>Risk probability.</a:t>
            </a:r>
            <a:r>
              <a:rPr lang="en-US" sz="1800"/>
              <a:t>  80% (likely).</a:t>
            </a:r>
          </a:p>
          <a:p>
            <a:pPr eaLnBrk="1" hangingPunct="1">
              <a:spcBef>
                <a:spcPts val="300"/>
              </a:spcBef>
              <a:defRPr/>
            </a:pPr>
            <a:r>
              <a:rPr lang="en-US" sz="1800" b="1"/>
              <a:t>Risk impact.</a:t>
            </a:r>
            <a:r>
              <a:rPr lang="en-US" sz="1800"/>
              <a:t>  60 reusable software components were planned. If only 70 percent can be used, 18 components would have to be developed from scratch (in addition to other custom software that has been scheduled for development). Since the average component is 100 LOC and local data indicate that the software engineering cost for each LOC is $14.00, the overall cost (impact) to develop the components would be 18 x 100 x 14 = $25,200.</a:t>
            </a:r>
          </a:p>
          <a:p>
            <a:pPr eaLnBrk="1" hangingPunct="1">
              <a:defRPr/>
            </a:pPr>
            <a:r>
              <a:rPr lang="en-US" sz="1800" b="1">
                <a:solidFill>
                  <a:srgbClr val="F3FF07"/>
                </a:solidFill>
              </a:rPr>
              <a:t>Risk exposure. </a:t>
            </a:r>
            <a:r>
              <a:rPr lang="en-US" sz="1800">
                <a:solidFill>
                  <a:srgbClr val="F3FF07"/>
                </a:solidFill>
              </a:rPr>
              <a:t> RE = 0.80 x 25,200 ~ $20,200.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6">
            <a:extLst>
              <a:ext uri="{FF2B5EF4-FFF2-40B4-BE49-F238E27FC236}">
                <a16:creationId xmlns:a16="http://schemas.microsoft.com/office/drawing/2014/main" id="{EBE2EF5D-A248-44BE-BAA0-CF9560A5A7D7}"/>
              </a:ext>
            </a:extLst>
          </p:cNvPr>
          <p:cNvSpPr>
            <a:spLocks noChangeArrowheads="1"/>
          </p:cNvSpPr>
          <p:nvPr/>
        </p:nvSpPr>
        <p:spPr bwMode="auto">
          <a:xfrm>
            <a:off x="1257300" y="1673226"/>
            <a:ext cx="6662738" cy="4214813"/>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hangingPunct="0">
              <a:lnSpc>
                <a:spcPct val="90000"/>
              </a:lnSpc>
              <a:defRPr/>
            </a:pPr>
            <a:endParaRPr lang="en-US" altLang="en-US" sz="2141" b="1">
              <a:solidFill>
                <a:srgbClr val="FFFFFF"/>
              </a:solidFill>
              <a:ea typeface="+mn-ea"/>
              <a:cs typeface="+mn-cs"/>
            </a:endParaRPr>
          </a:p>
        </p:txBody>
      </p:sp>
      <p:sp>
        <p:nvSpPr>
          <p:cNvPr id="1028" name="Rectangle 2">
            <a:extLst>
              <a:ext uri="{FF2B5EF4-FFF2-40B4-BE49-F238E27FC236}">
                <a16:creationId xmlns:a16="http://schemas.microsoft.com/office/drawing/2014/main" id="{CEAD2855-EA0B-464C-9311-F6E8CA64D5D8}"/>
              </a:ext>
            </a:extLst>
          </p:cNvPr>
          <p:cNvSpPr>
            <a:spLocks noGrp="1" noChangeArrowheads="1"/>
          </p:cNvSpPr>
          <p:nvPr>
            <p:ph type="title"/>
          </p:nvPr>
        </p:nvSpPr>
        <p:spPr/>
        <p:txBody>
          <a:bodyPr/>
          <a:lstStyle/>
          <a:p>
            <a:pPr>
              <a:defRPr/>
            </a:pPr>
            <a:r>
              <a:rPr lang="en-GB" altLang="en-US"/>
              <a:t>Software risks</a:t>
            </a:r>
          </a:p>
        </p:txBody>
      </p:sp>
      <p:graphicFrame>
        <p:nvGraphicFramePr>
          <p:cNvPr id="7172" name="Object 5">
            <a:extLst>
              <a:ext uri="{FF2B5EF4-FFF2-40B4-BE49-F238E27FC236}">
                <a16:creationId xmlns:a16="http://schemas.microsoft.com/office/drawing/2014/main" id="{1F9C623C-C1D3-4758-B72E-31F9F741C935}"/>
              </a:ext>
            </a:extLst>
          </p:cNvPr>
          <p:cNvGraphicFramePr>
            <a:graphicFrameLocks noChangeAspect="1"/>
          </p:cNvGraphicFramePr>
          <p:nvPr/>
        </p:nvGraphicFramePr>
        <p:xfrm>
          <a:off x="1393825" y="1741488"/>
          <a:ext cx="6254750" cy="4229100"/>
        </p:xfrm>
        <a:graphic>
          <a:graphicData uri="http://schemas.openxmlformats.org/presentationml/2006/ole">
            <mc:AlternateContent xmlns:mc="http://schemas.openxmlformats.org/markup-compatibility/2006">
              <mc:Choice xmlns:v="urn:schemas-microsoft-com:vml" Requires="v">
                <p:oleObj spid="_x0000_s1036" name="Document" r:id="rId3" imgW="5641848" imgH="3816096" progId="Word.Document.8">
                  <p:embed/>
                </p:oleObj>
              </mc:Choice>
              <mc:Fallback>
                <p:oleObj name="Document" r:id="rId3" imgW="5641848" imgH="3816096" progId="Word.Document.8">
                  <p:embed/>
                  <p:pic>
                    <p:nvPicPr>
                      <p:cNvPr id="7172" name="Object 5">
                        <a:extLst>
                          <a:ext uri="{FF2B5EF4-FFF2-40B4-BE49-F238E27FC236}">
                            <a16:creationId xmlns:a16="http://schemas.microsoft.com/office/drawing/2014/main" id="{1F9C623C-C1D3-4758-B72E-31F9F741C9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3825" y="1741488"/>
                        <a:ext cx="6254750" cy="422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05BB81D1-E0F8-48C7-B135-666ABD6ACFE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defTabSz="914400" eaLnBrk="0" hangingPunct="0">
              <a:spcBef>
                <a:spcPct val="50000"/>
              </a:spcBef>
              <a:buClrTx/>
              <a:buSzTx/>
              <a:buNone/>
            </a:pPr>
            <a:r>
              <a:rPr lang="en-US" altLang="en-US" sz="1000">
                <a:solidFill>
                  <a:srgbClr val="FFFFFF"/>
                </a:solidFill>
                <a:latin typeface="Avant Garde" charset="0"/>
                <a:ea typeface="+mn-ea"/>
                <a:cs typeface="+mn-cs"/>
              </a:rPr>
              <a:t>These courseware materials are to be used in conjunction with </a:t>
            </a:r>
            <a:r>
              <a:rPr lang="en-US" altLang="en-US" sz="1000" i="1">
                <a:solidFill>
                  <a:srgbClr val="FFFFFF"/>
                </a:solidFill>
                <a:latin typeface="Avant Garde" charset="0"/>
                <a:ea typeface="+mn-ea"/>
                <a:cs typeface="+mn-cs"/>
              </a:rPr>
              <a:t>Software Engineering: A Practitioner’s Approach,</a:t>
            </a:r>
            <a:r>
              <a:rPr lang="en-US" altLang="en-US" sz="1000">
                <a:solidFill>
                  <a:srgbClr val="FFFFFF"/>
                </a:solidFill>
                <a:latin typeface="Avant Garde" charset="0"/>
                <a:ea typeface="+mn-ea"/>
                <a:cs typeface="+mn-cs"/>
              </a:rPr>
              <a:t> 6/e and are provided with permission by R.S. Pressman &amp; Associates, Inc., copyright © 1996, 2001, 2005</a:t>
            </a:r>
            <a:endParaRPr lang="en-US" altLang="en-US" sz="1000">
              <a:solidFill>
                <a:srgbClr val="003399"/>
              </a:solidFill>
              <a:latin typeface="Avant Garde" charset="0"/>
              <a:ea typeface="+mn-ea"/>
              <a:cs typeface="+mn-cs"/>
            </a:endParaRPr>
          </a:p>
        </p:txBody>
      </p:sp>
      <p:sp>
        <p:nvSpPr>
          <p:cNvPr id="25603" name="Slide Number Placeholder 4">
            <a:extLst>
              <a:ext uri="{FF2B5EF4-FFF2-40B4-BE49-F238E27FC236}">
                <a16:creationId xmlns:a16="http://schemas.microsoft.com/office/drawing/2014/main" id="{DEF60866-A152-4416-940F-20D12101090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defTabSz="914400">
              <a:spcBef>
                <a:spcPct val="0"/>
              </a:spcBef>
              <a:buClrTx/>
              <a:buSzTx/>
              <a:buNone/>
            </a:pPr>
            <a:fld id="{E11C7DCE-610E-47A5-AC6C-CF6234F742EE}" type="slidenum">
              <a:rPr lang="en-US" altLang="en-US" sz="1200">
                <a:solidFill>
                  <a:srgbClr val="FFFFFF"/>
                </a:solidFill>
                <a:latin typeface="Arial" panose="020B0604020202020204" pitchFamily="34" charset="0"/>
                <a:ea typeface="+mn-ea"/>
                <a:cs typeface="+mn-cs"/>
              </a:rPr>
              <a:pPr defTabSz="914400">
                <a:spcBef>
                  <a:spcPct val="0"/>
                </a:spcBef>
                <a:buClrTx/>
                <a:buSzTx/>
                <a:buNone/>
              </a:pPr>
              <a:t>20</a:t>
            </a:fld>
            <a:endParaRPr lang="en-US" altLang="en-US" sz="1200">
              <a:solidFill>
                <a:srgbClr val="FFFFFF"/>
              </a:solidFill>
              <a:latin typeface="Arial" panose="020B0604020202020204" pitchFamily="34" charset="0"/>
              <a:ea typeface="+mn-ea"/>
              <a:cs typeface="+mn-cs"/>
            </a:endParaRPr>
          </a:p>
        </p:txBody>
      </p:sp>
      <p:sp>
        <p:nvSpPr>
          <p:cNvPr id="25604" name="Freeform 2">
            <a:extLst>
              <a:ext uri="{FF2B5EF4-FFF2-40B4-BE49-F238E27FC236}">
                <a16:creationId xmlns:a16="http://schemas.microsoft.com/office/drawing/2014/main" id="{12E66061-1C88-4517-B73C-83A7652DDFA4}"/>
              </a:ext>
            </a:extLst>
          </p:cNvPr>
          <p:cNvSpPr>
            <a:spLocks/>
          </p:cNvSpPr>
          <p:nvPr/>
        </p:nvSpPr>
        <p:spPr bwMode="auto">
          <a:xfrm>
            <a:off x="1854200" y="1573214"/>
            <a:ext cx="5945188" cy="3582987"/>
          </a:xfrm>
          <a:custGeom>
            <a:avLst/>
            <a:gdLst>
              <a:gd name="T0" fmla="*/ 1447800 w 3745"/>
              <a:gd name="T1" fmla="*/ 3581400 h 2257"/>
              <a:gd name="T2" fmla="*/ 0 w 3745"/>
              <a:gd name="T3" fmla="*/ 3581400 h 2257"/>
              <a:gd name="T4" fmla="*/ 0 w 3745"/>
              <a:gd name="T5" fmla="*/ 152400 h 2257"/>
              <a:gd name="T6" fmla="*/ 152400 w 3745"/>
              <a:gd name="T7" fmla="*/ 0 h 2257"/>
              <a:gd name="T8" fmla="*/ 5791200 w 3745"/>
              <a:gd name="T9" fmla="*/ 0 h 2257"/>
              <a:gd name="T10" fmla="*/ 5943600 w 3745"/>
              <a:gd name="T11" fmla="*/ 152400 h 2257"/>
              <a:gd name="T12" fmla="*/ 5943600 w 3745"/>
              <a:gd name="T13" fmla="*/ 3581400 h 2257"/>
              <a:gd name="T14" fmla="*/ 4495800 w 3745"/>
              <a:gd name="T15" fmla="*/ 3581400 h 2257"/>
              <a:gd name="T16" fmla="*/ 4648200 w 3745"/>
              <a:gd name="T17" fmla="*/ 3200400 h 2257"/>
              <a:gd name="T18" fmla="*/ 4191000 w 3745"/>
              <a:gd name="T19" fmla="*/ 3200400 h 2257"/>
              <a:gd name="T20" fmla="*/ 4343400 w 3745"/>
              <a:gd name="T21" fmla="*/ 3581400 h 2257"/>
              <a:gd name="T22" fmla="*/ 1600200 w 3745"/>
              <a:gd name="T23" fmla="*/ 3581400 h 2257"/>
              <a:gd name="T24" fmla="*/ 1752600 w 3745"/>
              <a:gd name="T25" fmla="*/ 3200400 h 2257"/>
              <a:gd name="T26" fmla="*/ 1295400 w 3745"/>
              <a:gd name="T27" fmla="*/ 3200400 h 2257"/>
              <a:gd name="T28" fmla="*/ 1447800 w 3745"/>
              <a:gd name="T29" fmla="*/ 3581400 h 22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45"/>
              <a:gd name="T46" fmla="*/ 0 h 2257"/>
              <a:gd name="T47" fmla="*/ 3745 w 3745"/>
              <a:gd name="T48" fmla="*/ 2257 h 22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45" h="2257">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chemeClr val="accent2"/>
          </a:solidFill>
          <a:ln w="25400" cap="rnd">
            <a:solidFill>
              <a:schemeClr val="bg2"/>
            </a:solidFill>
            <a:round/>
            <a:headEnd/>
            <a:tailEnd/>
          </a:ln>
        </p:spPr>
        <p:txBody>
          <a:bodyPr/>
          <a:lstStyle/>
          <a:p>
            <a:pPr defTabSz="914400" eaLnBrk="0" hangingPunct="0"/>
            <a:endParaRPr lang="en-GB" b="1">
              <a:solidFill>
                <a:srgbClr val="FFFFFF"/>
              </a:solidFill>
              <a:latin typeface="Helvetica" panose="020B0604020202020204" pitchFamily="34" charset="0"/>
              <a:ea typeface="+mn-ea"/>
              <a:cs typeface="+mn-cs"/>
            </a:endParaRPr>
          </a:p>
        </p:txBody>
      </p:sp>
      <p:sp>
        <p:nvSpPr>
          <p:cNvPr id="25605" name="Freeform 3">
            <a:extLst>
              <a:ext uri="{FF2B5EF4-FFF2-40B4-BE49-F238E27FC236}">
                <a16:creationId xmlns:a16="http://schemas.microsoft.com/office/drawing/2014/main" id="{8421812E-D4D2-4CD6-B77B-8B4F742988AC}"/>
              </a:ext>
            </a:extLst>
          </p:cNvPr>
          <p:cNvSpPr>
            <a:spLocks/>
          </p:cNvSpPr>
          <p:nvPr/>
        </p:nvSpPr>
        <p:spPr bwMode="auto">
          <a:xfrm>
            <a:off x="1701800" y="1649414"/>
            <a:ext cx="5945188" cy="3582987"/>
          </a:xfrm>
          <a:custGeom>
            <a:avLst/>
            <a:gdLst>
              <a:gd name="T0" fmla="*/ 1447800 w 3745"/>
              <a:gd name="T1" fmla="*/ 3581400 h 2257"/>
              <a:gd name="T2" fmla="*/ 0 w 3745"/>
              <a:gd name="T3" fmla="*/ 3581400 h 2257"/>
              <a:gd name="T4" fmla="*/ 0 w 3745"/>
              <a:gd name="T5" fmla="*/ 152400 h 2257"/>
              <a:gd name="T6" fmla="*/ 152400 w 3745"/>
              <a:gd name="T7" fmla="*/ 0 h 2257"/>
              <a:gd name="T8" fmla="*/ 5791200 w 3745"/>
              <a:gd name="T9" fmla="*/ 0 h 2257"/>
              <a:gd name="T10" fmla="*/ 5943600 w 3745"/>
              <a:gd name="T11" fmla="*/ 152400 h 2257"/>
              <a:gd name="T12" fmla="*/ 5943600 w 3745"/>
              <a:gd name="T13" fmla="*/ 3581400 h 2257"/>
              <a:gd name="T14" fmla="*/ 4495800 w 3745"/>
              <a:gd name="T15" fmla="*/ 3581400 h 2257"/>
              <a:gd name="T16" fmla="*/ 4648200 w 3745"/>
              <a:gd name="T17" fmla="*/ 3200400 h 2257"/>
              <a:gd name="T18" fmla="*/ 4191000 w 3745"/>
              <a:gd name="T19" fmla="*/ 3200400 h 2257"/>
              <a:gd name="T20" fmla="*/ 4343400 w 3745"/>
              <a:gd name="T21" fmla="*/ 3581400 h 2257"/>
              <a:gd name="T22" fmla="*/ 1600200 w 3745"/>
              <a:gd name="T23" fmla="*/ 3581400 h 2257"/>
              <a:gd name="T24" fmla="*/ 1752600 w 3745"/>
              <a:gd name="T25" fmla="*/ 3200400 h 2257"/>
              <a:gd name="T26" fmla="*/ 1295400 w 3745"/>
              <a:gd name="T27" fmla="*/ 3200400 h 2257"/>
              <a:gd name="T28" fmla="*/ 1447800 w 3745"/>
              <a:gd name="T29" fmla="*/ 3581400 h 22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45"/>
              <a:gd name="T46" fmla="*/ 0 h 2257"/>
              <a:gd name="T47" fmla="*/ 3745 w 3745"/>
              <a:gd name="T48" fmla="*/ 2257 h 22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45" h="2257">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chemeClr val="accent2"/>
          </a:solidFill>
          <a:ln w="25400" cap="rnd">
            <a:solidFill>
              <a:schemeClr val="bg2"/>
            </a:solidFill>
            <a:round/>
            <a:headEnd/>
            <a:tailEnd/>
          </a:ln>
        </p:spPr>
        <p:txBody>
          <a:bodyPr/>
          <a:lstStyle/>
          <a:p>
            <a:pPr defTabSz="914400" eaLnBrk="0" hangingPunct="0"/>
            <a:endParaRPr lang="en-GB" b="1">
              <a:solidFill>
                <a:srgbClr val="FFFFFF"/>
              </a:solidFill>
              <a:latin typeface="Helvetica" panose="020B0604020202020204" pitchFamily="34" charset="0"/>
              <a:ea typeface="+mn-ea"/>
              <a:cs typeface="+mn-cs"/>
            </a:endParaRPr>
          </a:p>
        </p:txBody>
      </p:sp>
      <p:sp>
        <p:nvSpPr>
          <p:cNvPr id="25606" name="Freeform 4">
            <a:extLst>
              <a:ext uri="{FF2B5EF4-FFF2-40B4-BE49-F238E27FC236}">
                <a16:creationId xmlns:a16="http://schemas.microsoft.com/office/drawing/2014/main" id="{8D1A1583-BABE-47BC-93B6-2331C9DE4171}"/>
              </a:ext>
            </a:extLst>
          </p:cNvPr>
          <p:cNvSpPr>
            <a:spLocks/>
          </p:cNvSpPr>
          <p:nvPr/>
        </p:nvSpPr>
        <p:spPr bwMode="auto">
          <a:xfrm>
            <a:off x="1549400" y="1725614"/>
            <a:ext cx="5945188" cy="3582987"/>
          </a:xfrm>
          <a:custGeom>
            <a:avLst/>
            <a:gdLst>
              <a:gd name="T0" fmla="*/ 1447800 w 3745"/>
              <a:gd name="T1" fmla="*/ 3581400 h 2257"/>
              <a:gd name="T2" fmla="*/ 0 w 3745"/>
              <a:gd name="T3" fmla="*/ 3581400 h 2257"/>
              <a:gd name="T4" fmla="*/ 0 w 3745"/>
              <a:gd name="T5" fmla="*/ 152400 h 2257"/>
              <a:gd name="T6" fmla="*/ 152400 w 3745"/>
              <a:gd name="T7" fmla="*/ 0 h 2257"/>
              <a:gd name="T8" fmla="*/ 5791200 w 3745"/>
              <a:gd name="T9" fmla="*/ 0 h 2257"/>
              <a:gd name="T10" fmla="*/ 5943600 w 3745"/>
              <a:gd name="T11" fmla="*/ 152400 h 2257"/>
              <a:gd name="T12" fmla="*/ 5943600 w 3745"/>
              <a:gd name="T13" fmla="*/ 3581400 h 2257"/>
              <a:gd name="T14" fmla="*/ 4495800 w 3745"/>
              <a:gd name="T15" fmla="*/ 3581400 h 2257"/>
              <a:gd name="T16" fmla="*/ 4648200 w 3745"/>
              <a:gd name="T17" fmla="*/ 3200400 h 2257"/>
              <a:gd name="T18" fmla="*/ 4191000 w 3745"/>
              <a:gd name="T19" fmla="*/ 3200400 h 2257"/>
              <a:gd name="T20" fmla="*/ 4343400 w 3745"/>
              <a:gd name="T21" fmla="*/ 3581400 h 2257"/>
              <a:gd name="T22" fmla="*/ 1600200 w 3745"/>
              <a:gd name="T23" fmla="*/ 3581400 h 2257"/>
              <a:gd name="T24" fmla="*/ 1752600 w 3745"/>
              <a:gd name="T25" fmla="*/ 3200400 h 2257"/>
              <a:gd name="T26" fmla="*/ 1295400 w 3745"/>
              <a:gd name="T27" fmla="*/ 3200400 h 2257"/>
              <a:gd name="T28" fmla="*/ 1447800 w 3745"/>
              <a:gd name="T29" fmla="*/ 3581400 h 22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45"/>
              <a:gd name="T46" fmla="*/ 0 h 2257"/>
              <a:gd name="T47" fmla="*/ 3745 w 3745"/>
              <a:gd name="T48" fmla="*/ 2257 h 22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45" h="2257">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chemeClr val="accent2"/>
          </a:solidFill>
          <a:ln w="25400" cap="rnd">
            <a:solidFill>
              <a:schemeClr val="bg2"/>
            </a:solidFill>
            <a:round/>
            <a:headEnd/>
            <a:tailEnd/>
          </a:ln>
        </p:spPr>
        <p:txBody>
          <a:bodyPr/>
          <a:lstStyle/>
          <a:p>
            <a:pPr defTabSz="914400" eaLnBrk="0" hangingPunct="0"/>
            <a:endParaRPr lang="en-GB" b="1">
              <a:solidFill>
                <a:srgbClr val="FFFFFF"/>
              </a:solidFill>
              <a:latin typeface="Helvetica" panose="020B0604020202020204" pitchFamily="34" charset="0"/>
              <a:ea typeface="+mn-ea"/>
              <a:cs typeface="+mn-cs"/>
            </a:endParaRPr>
          </a:p>
        </p:txBody>
      </p:sp>
      <p:sp>
        <p:nvSpPr>
          <p:cNvPr id="25607" name="Freeform 5">
            <a:extLst>
              <a:ext uri="{FF2B5EF4-FFF2-40B4-BE49-F238E27FC236}">
                <a16:creationId xmlns:a16="http://schemas.microsoft.com/office/drawing/2014/main" id="{078268EB-5BC5-4098-9A5C-0A39E04A7E10}"/>
              </a:ext>
            </a:extLst>
          </p:cNvPr>
          <p:cNvSpPr>
            <a:spLocks/>
          </p:cNvSpPr>
          <p:nvPr/>
        </p:nvSpPr>
        <p:spPr bwMode="auto">
          <a:xfrm>
            <a:off x="1397000" y="1801814"/>
            <a:ext cx="5945188" cy="3582987"/>
          </a:xfrm>
          <a:custGeom>
            <a:avLst/>
            <a:gdLst>
              <a:gd name="T0" fmla="*/ 1447800 w 3745"/>
              <a:gd name="T1" fmla="*/ 3581400 h 2257"/>
              <a:gd name="T2" fmla="*/ 0 w 3745"/>
              <a:gd name="T3" fmla="*/ 3581400 h 2257"/>
              <a:gd name="T4" fmla="*/ 0 w 3745"/>
              <a:gd name="T5" fmla="*/ 152400 h 2257"/>
              <a:gd name="T6" fmla="*/ 152400 w 3745"/>
              <a:gd name="T7" fmla="*/ 0 h 2257"/>
              <a:gd name="T8" fmla="*/ 5791200 w 3745"/>
              <a:gd name="T9" fmla="*/ 0 h 2257"/>
              <a:gd name="T10" fmla="*/ 5943600 w 3745"/>
              <a:gd name="T11" fmla="*/ 152400 h 2257"/>
              <a:gd name="T12" fmla="*/ 5943600 w 3745"/>
              <a:gd name="T13" fmla="*/ 3581400 h 2257"/>
              <a:gd name="T14" fmla="*/ 4495800 w 3745"/>
              <a:gd name="T15" fmla="*/ 3581400 h 2257"/>
              <a:gd name="T16" fmla="*/ 4648200 w 3745"/>
              <a:gd name="T17" fmla="*/ 3200400 h 2257"/>
              <a:gd name="T18" fmla="*/ 4191000 w 3745"/>
              <a:gd name="T19" fmla="*/ 3200400 h 2257"/>
              <a:gd name="T20" fmla="*/ 4343400 w 3745"/>
              <a:gd name="T21" fmla="*/ 3581400 h 2257"/>
              <a:gd name="T22" fmla="*/ 1600200 w 3745"/>
              <a:gd name="T23" fmla="*/ 3581400 h 2257"/>
              <a:gd name="T24" fmla="*/ 1752600 w 3745"/>
              <a:gd name="T25" fmla="*/ 3200400 h 2257"/>
              <a:gd name="T26" fmla="*/ 1295400 w 3745"/>
              <a:gd name="T27" fmla="*/ 3200400 h 2257"/>
              <a:gd name="T28" fmla="*/ 1447800 w 3745"/>
              <a:gd name="T29" fmla="*/ 3581400 h 22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45"/>
              <a:gd name="T46" fmla="*/ 0 h 2257"/>
              <a:gd name="T47" fmla="*/ 3745 w 3745"/>
              <a:gd name="T48" fmla="*/ 2257 h 22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45" h="2257">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chemeClr val="accent2"/>
          </a:solidFill>
          <a:ln w="25400" cap="rnd">
            <a:solidFill>
              <a:schemeClr val="bg2"/>
            </a:solidFill>
            <a:round/>
            <a:headEnd/>
            <a:tailEnd/>
          </a:ln>
        </p:spPr>
        <p:txBody>
          <a:bodyPr/>
          <a:lstStyle/>
          <a:p>
            <a:pPr defTabSz="914400" eaLnBrk="0" hangingPunct="0"/>
            <a:endParaRPr lang="en-GB" b="1">
              <a:solidFill>
                <a:srgbClr val="FFFFFF"/>
              </a:solidFill>
              <a:latin typeface="Helvetica" panose="020B0604020202020204" pitchFamily="34" charset="0"/>
              <a:ea typeface="+mn-ea"/>
              <a:cs typeface="+mn-cs"/>
            </a:endParaRPr>
          </a:p>
        </p:txBody>
      </p:sp>
      <p:sp>
        <p:nvSpPr>
          <p:cNvPr id="25608" name="Freeform 6">
            <a:extLst>
              <a:ext uri="{FF2B5EF4-FFF2-40B4-BE49-F238E27FC236}">
                <a16:creationId xmlns:a16="http://schemas.microsoft.com/office/drawing/2014/main" id="{AEC83173-E3DC-4546-8F43-7757757A7B89}"/>
              </a:ext>
            </a:extLst>
          </p:cNvPr>
          <p:cNvSpPr>
            <a:spLocks/>
          </p:cNvSpPr>
          <p:nvPr/>
        </p:nvSpPr>
        <p:spPr bwMode="auto">
          <a:xfrm>
            <a:off x="1244600" y="1878014"/>
            <a:ext cx="5945188" cy="3582987"/>
          </a:xfrm>
          <a:custGeom>
            <a:avLst/>
            <a:gdLst>
              <a:gd name="T0" fmla="*/ 1447800 w 3745"/>
              <a:gd name="T1" fmla="*/ 3581400 h 2257"/>
              <a:gd name="T2" fmla="*/ 0 w 3745"/>
              <a:gd name="T3" fmla="*/ 3581400 h 2257"/>
              <a:gd name="T4" fmla="*/ 0 w 3745"/>
              <a:gd name="T5" fmla="*/ 152400 h 2257"/>
              <a:gd name="T6" fmla="*/ 152400 w 3745"/>
              <a:gd name="T7" fmla="*/ 0 h 2257"/>
              <a:gd name="T8" fmla="*/ 5791200 w 3745"/>
              <a:gd name="T9" fmla="*/ 0 h 2257"/>
              <a:gd name="T10" fmla="*/ 5943600 w 3745"/>
              <a:gd name="T11" fmla="*/ 152400 h 2257"/>
              <a:gd name="T12" fmla="*/ 5943600 w 3745"/>
              <a:gd name="T13" fmla="*/ 3581400 h 2257"/>
              <a:gd name="T14" fmla="*/ 4495800 w 3745"/>
              <a:gd name="T15" fmla="*/ 3581400 h 2257"/>
              <a:gd name="T16" fmla="*/ 4648200 w 3745"/>
              <a:gd name="T17" fmla="*/ 3200400 h 2257"/>
              <a:gd name="T18" fmla="*/ 4191000 w 3745"/>
              <a:gd name="T19" fmla="*/ 3200400 h 2257"/>
              <a:gd name="T20" fmla="*/ 4343400 w 3745"/>
              <a:gd name="T21" fmla="*/ 3581400 h 2257"/>
              <a:gd name="T22" fmla="*/ 1600200 w 3745"/>
              <a:gd name="T23" fmla="*/ 3581400 h 2257"/>
              <a:gd name="T24" fmla="*/ 1752600 w 3745"/>
              <a:gd name="T25" fmla="*/ 3200400 h 2257"/>
              <a:gd name="T26" fmla="*/ 1295400 w 3745"/>
              <a:gd name="T27" fmla="*/ 3200400 h 2257"/>
              <a:gd name="T28" fmla="*/ 1447800 w 3745"/>
              <a:gd name="T29" fmla="*/ 3581400 h 22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45"/>
              <a:gd name="T46" fmla="*/ 0 h 2257"/>
              <a:gd name="T47" fmla="*/ 3745 w 3745"/>
              <a:gd name="T48" fmla="*/ 2257 h 22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45" h="2257">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chemeClr val="bg1"/>
          </a:solidFill>
          <a:ln w="25400" cap="rnd">
            <a:solidFill>
              <a:schemeClr val="bg2"/>
            </a:solidFill>
            <a:round/>
            <a:headEnd/>
            <a:tailEnd/>
          </a:ln>
        </p:spPr>
        <p:txBody>
          <a:bodyPr/>
          <a:lstStyle/>
          <a:p>
            <a:pPr defTabSz="914400" eaLnBrk="0" hangingPunct="0"/>
            <a:endParaRPr lang="en-GB" b="1">
              <a:solidFill>
                <a:srgbClr val="FFFFFF"/>
              </a:solidFill>
              <a:latin typeface="Helvetica" panose="020B0604020202020204" pitchFamily="34" charset="0"/>
              <a:ea typeface="+mn-ea"/>
              <a:cs typeface="+mn-cs"/>
            </a:endParaRPr>
          </a:p>
        </p:txBody>
      </p:sp>
      <p:sp>
        <p:nvSpPr>
          <p:cNvPr id="851975" name="Rectangle 7">
            <a:extLst>
              <a:ext uri="{FF2B5EF4-FFF2-40B4-BE49-F238E27FC236}">
                <a16:creationId xmlns:a16="http://schemas.microsoft.com/office/drawing/2014/main" id="{4AB58751-153F-4B24-8077-8DE85FEBF8E5}"/>
              </a:ext>
            </a:extLst>
          </p:cNvPr>
          <p:cNvSpPr>
            <a:spLocks noChangeArrowheads="1"/>
          </p:cNvSpPr>
          <p:nvPr/>
        </p:nvSpPr>
        <p:spPr bwMode="auto">
          <a:xfrm>
            <a:off x="1319213" y="2146301"/>
            <a:ext cx="5840412" cy="3375025"/>
          </a:xfrm>
          <a:prstGeom prst="rect">
            <a:avLst/>
          </a:prstGeom>
          <a:noFill/>
          <a:ln w="12700">
            <a:noFill/>
            <a:miter lim="800000"/>
            <a:headEnd/>
            <a:tailEnd/>
          </a:ln>
          <a:effectLst/>
        </p:spPr>
        <p:txBody>
          <a:bodyPr wrap="none" lIns="90487" tIns="44450" rIns="90487" bIns="44450">
            <a:spAutoFit/>
          </a:bodyPr>
          <a:lstStyle/>
          <a:p>
            <a:pPr defTabSz="914400" eaLnBrk="0" hangingPunct="0">
              <a:lnSpc>
                <a:spcPct val="90000"/>
              </a:lnSpc>
              <a:defRPr/>
            </a:pPr>
            <a:r>
              <a:rPr lang="en-US" sz="1400" b="1" dirty="0">
                <a:solidFill>
                  <a:srgbClr val="E5E5FF"/>
                </a:solidFill>
                <a:effectLst>
                  <a:outerShdw blurRad="38100" dist="38100" dir="2700000" algn="tl">
                    <a:srgbClr val="000000"/>
                  </a:outerShdw>
                </a:effectLst>
                <a:ea typeface="+mn-ea"/>
                <a:cs typeface="+mn-cs"/>
              </a:rPr>
              <a:t>Project:</a:t>
            </a:r>
            <a:r>
              <a:rPr lang="en-US" sz="1400" b="1" dirty="0">
                <a:solidFill>
                  <a:srgbClr val="FFFFFF"/>
                </a:solidFill>
                <a:effectLst>
                  <a:outerShdw blurRad="38100" dist="38100" dir="2700000" algn="tl">
                    <a:srgbClr val="000000"/>
                  </a:outerShdw>
                </a:effectLst>
                <a:ea typeface="+mn-ea"/>
                <a:cs typeface="+mn-cs"/>
              </a:rPr>
              <a:t>  Embedded software for XYZ system</a:t>
            </a:r>
          </a:p>
          <a:p>
            <a:pPr defTabSz="914400" eaLnBrk="0" hangingPunct="0">
              <a:lnSpc>
                <a:spcPct val="90000"/>
              </a:lnSpc>
              <a:defRPr/>
            </a:pPr>
            <a:r>
              <a:rPr lang="en-US" sz="1400" b="1" dirty="0">
                <a:solidFill>
                  <a:srgbClr val="E5E5FF"/>
                </a:solidFill>
                <a:effectLst>
                  <a:outerShdw blurRad="38100" dist="38100" dir="2700000" algn="tl">
                    <a:srgbClr val="000000"/>
                  </a:outerShdw>
                </a:effectLst>
                <a:ea typeface="+mn-ea"/>
                <a:cs typeface="+mn-cs"/>
              </a:rPr>
              <a:t>Risk type:</a:t>
            </a:r>
            <a:r>
              <a:rPr lang="en-US" sz="1400" b="1" dirty="0">
                <a:solidFill>
                  <a:srgbClr val="FFFFFF"/>
                </a:solidFill>
                <a:effectLst>
                  <a:outerShdw blurRad="38100" dist="38100" dir="2700000" algn="tl">
                    <a:srgbClr val="000000"/>
                  </a:outerShdw>
                </a:effectLst>
                <a:ea typeface="+mn-ea"/>
                <a:cs typeface="+mn-cs"/>
              </a:rPr>
              <a:t> schedule risk</a:t>
            </a:r>
          </a:p>
          <a:p>
            <a:pPr defTabSz="914400" eaLnBrk="0" hangingPunct="0">
              <a:lnSpc>
                <a:spcPct val="90000"/>
              </a:lnSpc>
              <a:defRPr/>
            </a:pPr>
            <a:r>
              <a:rPr lang="en-US" sz="1400" b="1" dirty="0">
                <a:solidFill>
                  <a:srgbClr val="E5E5FF"/>
                </a:solidFill>
                <a:effectLst>
                  <a:outerShdw blurRad="38100" dist="38100" dir="2700000" algn="tl">
                    <a:srgbClr val="000000"/>
                  </a:outerShdw>
                </a:effectLst>
                <a:ea typeface="+mn-ea"/>
                <a:cs typeface="+mn-cs"/>
              </a:rPr>
              <a:t>Priority (1 low ... 5 critical):</a:t>
            </a:r>
            <a:r>
              <a:rPr lang="en-US" sz="1400" b="1" dirty="0">
                <a:solidFill>
                  <a:srgbClr val="FFFFFF"/>
                </a:solidFill>
                <a:effectLst>
                  <a:outerShdw blurRad="38100" dist="38100" dir="2700000" algn="tl">
                    <a:srgbClr val="000000"/>
                  </a:outerShdw>
                </a:effectLst>
                <a:ea typeface="+mn-ea"/>
                <a:cs typeface="+mn-cs"/>
              </a:rPr>
              <a:t>  4</a:t>
            </a:r>
          </a:p>
          <a:p>
            <a:pPr defTabSz="914400" eaLnBrk="0" hangingPunct="0">
              <a:lnSpc>
                <a:spcPct val="90000"/>
              </a:lnSpc>
              <a:defRPr/>
            </a:pPr>
            <a:r>
              <a:rPr lang="en-US" sz="1400" b="1" dirty="0">
                <a:solidFill>
                  <a:srgbClr val="E5E5FF"/>
                </a:solidFill>
                <a:effectLst>
                  <a:outerShdw blurRad="38100" dist="38100" dir="2700000" algn="tl">
                    <a:srgbClr val="000000"/>
                  </a:outerShdw>
                </a:effectLst>
                <a:ea typeface="+mn-ea"/>
                <a:cs typeface="+mn-cs"/>
              </a:rPr>
              <a:t>Risk factor:</a:t>
            </a:r>
            <a:r>
              <a:rPr lang="en-US" sz="1400" b="1" dirty="0">
                <a:solidFill>
                  <a:srgbClr val="FFFFFF"/>
                </a:solidFill>
                <a:effectLst>
                  <a:outerShdw blurRad="38100" dist="38100" dir="2700000" algn="tl">
                    <a:srgbClr val="000000"/>
                  </a:outerShdw>
                </a:effectLst>
                <a:ea typeface="+mn-ea"/>
                <a:cs typeface="+mn-cs"/>
              </a:rPr>
              <a:t>  Project completion will depend on tests which require </a:t>
            </a:r>
          </a:p>
          <a:p>
            <a:pPr defTabSz="914400" eaLnBrk="0" hangingPunct="0">
              <a:lnSpc>
                <a:spcPct val="90000"/>
              </a:lnSpc>
              <a:defRPr/>
            </a:pPr>
            <a:r>
              <a:rPr lang="en-US" sz="1400" b="1" dirty="0">
                <a:solidFill>
                  <a:srgbClr val="FFFFFF"/>
                </a:solidFill>
                <a:effectLst>
                  <a:outerShdw blurRad="38100" dist="38100" dir="2700000" algn="tl">
                    <a:srgbClr val="000000"/>
                  </a:outerShdw>
                </a:effectLst>
                <a:ea typeface="+mn-ea"/>
                <a:cs typeface="+mn-cs"/>
              </a:rPr>
              <a:t>hardware component under development. Hardware component </a:t>
            </a:r>
          </a:p>
          <a:p>
            <a:pPr defTabSz="914400" eaLnBrk="0" hangingPunct="0">
              <a:lnSpc>
                <a:spcPct val="90000"/>
              </a:lnSpc>
              <a:defRPr/>
            </a:pPr>
            <a:r>
              <a:rPr lang="en-US" sz="1400" b="1" dirty="0">
                <a:solidFill>
                  <a:srgbClr val="FFFFFF"/>
                </a:solidFill>
                <a:effectLst>
                  <a:outerShdw blurRad="38100" dist="38100" dir="2700000" algn="tl">
                    <a:srgbClr val="000000"/>
                  </a:outerShdw>
                </a:effectLst>
                <a:ea typeface="+mn-ea"/>
                <a:cs typeface="+mn-cs"/>
              </a:rPr>
              <a:t>delivery may be delayed</a:t>
            </a:r>
          </a:p>
          <a:p>
            <a:pPr defTabSz="914400" eaLnBrk="0" hangingPunct="0">
              <a:lnSpc>
                <a:spcPct val="90000"/>
              </a:lnSpc>
              <a:defRPr/>
            </a:pPr>
            <a:r>
              <a:rPr lang="en-US" sz="1400" b="1" dirty="0">
                <a:solidFill>
                  <a:srgbClr val="E5E5FF"/>
                </a:solidFill>
                <a:effectLst>
                  <a:outerShdw blurRad="38100" dist="38100" dir="2700000" algn="tl">
                    <a:srgbClr val="000000"/>
                  </a:outerShdw>
                </a:effectLst>
                <a:ea typeface="+mn-ea"/>
                <a:cs typeface="+mn-cs"/>
              </a:rPr>
              <a:t>Probability:</a:t>
            </a:r>
            <a:r>
              <a:rPr lang="en-US" sz="1400" b="1" dirty="0">
                <a:solidFill>
                  <a:srgbClr val="FFFFFF"/>
                </a:solidFill>
                <a:effectLst>
                  <a:outerShdw blurRad="38100" dist="38100" dir="2700000" algn="tl">
                    <a:srgbClr val="000000"/>
                  </a:outerShdw>
                </a:effectLst>
                <a:ea typeface="+mn-ea"/>
                <a:cs typeface="+mn-cs"/>
              </a:rPr>
              <a:t>  60 %</a:t>
            </a:r>
          </a:p>
          <a:p>
            <a:pPr defTabSz="914400" eaLnBrk="0" hangingPunct="0">
              <a:lnSpc>
                <a:spcPct val="90000"/>
              </a:lnSpc>
              <a:defRPr/>
            </a:pPr>
            <a:r>
              <a:rPr lang="en-US" sz="1400" b="1" dirty="0">
                <a:solidFill>
                  <a:srgbClr val="E5E5FF"/>
                </a:solidFill>
                <a:effectLst>
                  <a:outerShdw blurRad="38100" dist="38100" dir="2700000" algn="tl">
                    <a:srgbClr val="000000"/>
                  </a:outerShdw>
                </a:effectLst>
                <a:ea typeface="+mn-ea"/>
                <a:cs typeface="+mn-cs"/>
              </a:rPr>
              <a:t>Impact: </a:t>
            </a:r>
            <a:r>
              <a:rPr lang="en-US" sz="1400" b="1" dirty="0">
                <a:solidFill>
                  <a:srgbClr val="FFFFFF"/>
                </a:solidFill>
                <a:effectLst>
                  <a:outerShdw blurRad="38100" dist="38100" dir="2700000" algn="tl">
                    <a:srgbClr val="000000"/>
                  </a:outerShdw>
                </a:effectLst>
                <a:ea typeface="+mn-ea"/>
                <a:cs typeface="+mn-cs"/>
              </a:rPr>
              <a:t> Project completion will be delayed for each day that </a:t>
            </a:r>
          </a:p>
          <a:p>
            <a:pPr defTabSz="914400" eaLnBrk="0" hangingPunct="0">
              <a:lnSpc>
                <a:spcPct val="90000"/>
              </a:lnSpc>
              <a:defRPr/>
            </a:pPr>
            <a:r>
              <a:rPr lang="en-US" sz="1400" b="1" dirty="0">
                <a:solidFill>
                  <a:srgbClr val="FFFFFF"/>
                </a:solidFill>
                <a:effectLst>
                  <a:outerShdw blurRad="38100" dist="38100" dir="2700000" algn="tl">
                    <a:srgbClr val="000000"/>
                  </a:outerShdw>
                </a:effectLst>
                <a:ea typeface="+mn-ea"/>
                <a:cs typeface="+mn-cs"/>
              </a:rPr>
              <a:t>hardware is unavailable for use in software testing</a:t>
            </a:r>
          </a:p>
          <a:p>
            <a:pPr defTabSz="914400" eaLnBrk="0" hangingPunct="0">
              <a:lnSpc>
                <a:spcPct val="90000"/>
              </a:lnSpc>
              <a:defRPr/>
            </a:pPr>
            <a:r>
              <a:rPr lang="en-US" sz="1400" b="1" dirty="0">
                <a:solidFill>
                  <a:srgbClr val="E5E5FF"/>
                </a:solidFill>
                <a:effectLst>
                  <a:outerShdw blurRad="38100" dist="38100" dir="2700000" algn="tl">
                    <a:srgbClr val="000000"/>
                  </a:outerShdw>
                </a:effectLst>
                <a:ea typeface="+mn-ea"/>
                <a:cs typeface="+mn-cs"/>
              </a:rPr>
              <a:t>Monitoring approach:</a:t>
            </a:r>
            <a:r>
              <a:rPr lang="en-US" sz="1400" b="1" dirty="0">
                <a:solidFill>
                  <a:srgbClr val="FFFFFF"/>
                </a:solidFill>
                <a:effectLst>
                  <a:outerShdw blurRad="38100" dist="38100" dir="2700000" algn="tl">
                    <a:srgbClr val="000000"/>
                  </a:outerShdw>
                </a:effectLst>
                <a:ea typeface="+mn-ea"/>
                <a:cs typeface="+mn-cs"/>
              </a:rPr>
              <a:t>  </a:t>
            </a:r>
          </a:p>
          <a:p>
            <a:pPr defTabSz="914400" eaLnBrk="0" hangingPunct="0">
              <a:lnSpc>
                <a:spcPct val="90000"/>
              </a:lnSpc>
              <a:defRPr/>
            </a:pPr>
            <a:r>
              <a:rPr lang="en-US" sz="1400" b="1" dirty="0">
                <a:solidFill>
                  <a:srgbClr val="FFFFFF"/>
                </a:solidFill>
                <a:effectLst>
                  <a:outerShdw blurRad="38100" dist="38100" dir="2700000" algn="tl">
                    <a:srgbClr val="000000"/>
                  </a:outerShdw>
                </a:effectLst>
                <a:ea typeface="+mn-ea"/>
                <a:cs typeface="+mn-cs"/>
              </a:rPr>
              <a:t>     Scheduled milestone reviews with hardware group</a:t>
            </a:r>
          </a:p>
          <a:p>
            <a:pPr defTabSz="914400" eaLnBrk="0" hangingPunct="0">
              <a:lnSpc>
                <a:spcPct val="90000"/>
              </a:lnSpc>
              <a:defRPr/>
            </a:pPr>
            <a:r>
              <a:rPr lang="en-US" sz="1400" b="1" dirty="0">
                <a:solidFill>
                  <a:srgbClr val="E5E5FF"/>
                </a:solidFill>
                <a:effectLst>
                  <a:outerShdw blurRad="38100" dist="38100" dir="2700000" algn="tl">
                    <a:srgbClr val="000000"/>
                  </a:outerShdw>
                </a:effectLst>
                <a:ea typeface="+mn-ea"/>
                <a:cs typeface="+mn-cs"/>
              </a:rPr>
              <a:t>Contingency plan:</a:t>
            </a:r>
            <a:endParaRPr lang="en-US" sz="1400" b="1" dirty="0">
              <a:solidFill>
                <a:srgbClr val="FFFFFF"/>
              </a:solidFill>
              <a:effectLst>
                <a:outerShdw blurRad="38100" dist="38100" dir="2700000" algn="tl">
                  <a:srgbClr val="000000"/>
                </a:outerShdw>
              </a:effectLst>
              <a:ea typeface="+mn-ea"/>
              <a:cs typeface="+mn-cs"/>
            </a:endParaRPr>
          </a:p>
          <a:p>
            <a:pPr defTabSz="914400" eaLnBrk="0" hangingPunct="0">
              <a:lnSpc>
                <a:spcPct val="90000"/>
              </a:lnSpc>
              <a:defRPr/>
            </a:pPr>
            <a:r>
              <a:rPr lang="en-US" sz="1400" b="1" dirty="0">
                <a:solidFill>
                  <a:srgbClr val="FFFFFF"/>
                </a:solidFill>
                <a:effectLst>
                  <a:outerShdw blurRad="38100" dist="38100" dir="2700000" algn="tl">
                    <a:srgbClr val="000000"/>
                  </a:outerShdw>
                </a:effectLst>
                <a:ea typeface="+mn-ea"/>
                <a:cs typeface="+mn-cs"/>
              </a:rPr>
              <a:t>     Modification of testing strategy to accommodate delay using</a:t>
            </a:r>
          </a:p>
          <a:p>
            <a:pPr defTabSz="914400" eaLnBrk="0" hangingPunct="0">
              <a:lnSpc>
                <a:spcPct val="90000"/>
              </a:lnSpc>
              <a:defRPr/>
            </a:pPr>
            <a:r>
              <a:rPr lang="en-US" sz="1400" b="1" dirty="0">
                <a:solidFill>
                  <a:srgbClr val="FFFFFF"/>
                </a:solidFill>
                <a:effectLst>
                  <a:outerShdw blurRad="38100" dist="38100" dir="2700000" algn="tl">
                    <a:srgbClr val="000000"/>
                  </a:outerShdw>
                </a:effectLst>
                <a:ea typeface="+mn-ea"/>
                <a:cs typeface="+mn-cs"/>
              </a:rPr>
              <a:t>     software simulation</a:t>
            </a:r>
          </a:p>
          <a:p>
            <a:pPr defTabSz="914400" eaLnBrk="0" hangingPunct="0">
              <a:lnSpc>
                <a:spcPct val="90000"/>
              </a:lnSpc>
              <a:defRPr/>
            </a:pPr>
            <a:r>
              <a:rPr lang="en-US" sz="1400" b="1" dirty="0">
                <a:solidFill>
                  <a:srgbClr val="E5E5FF"/>
                </a:solidFill>
                <a:effectLst>
                  <a:outerShdw blurRad="38100" dist="38100" dir="2700000" algn="tl">
                    <a:srgbClr val="000000"/>
                  </a:outerShdw>
                </a:effectLst>
                <a:ea typeface="+mn-ea"/>
                <a:cs typeface="+mn-cs"/>
              </a:rPr>
              <a:t>Estimated resources:</a:t>
            </a:r>
            <a:r>
              <a:rPr lang="en-US" sz="1400" b="1" dirty="0">
                <a:solidFill>
                  <a:srgbClr val="FFFFFF"/>
                </a:solidFill>
                <a:effectLst>
                  <a:outerShdw blurRad="38100" dist="38100" dir="2700000" algn="tl">
                    <a:srgbClr val="000000"/>
                  </a:outerShdw>
                </a:effectLst>
                <a:ea typeface="+mn-ea"/>
                <a:cs typeface="+mn-cs"/>
              </a:rPr>
              <a:t> 6 additional person months beginning 7-1-96</a:t>
            </a:r>
          </a:p>
          <a:p>
            <a:pPr defTabSz="914400" eaLnBrk="0" hangingPunct="0">
              <a:lnSpc>
                <a:spcPct val="90000"/>
              </a:lnSpc>
              <a:defRPr/>
            </a:pPr>
            <a:endParaRPr lang="en-US" sz="1400" b="1" dirty="0">
              <a:solidFill>
                <a:srgbClr val="FFFFFF"/>
              </a:solidFill>
              <a:effectLst>
                <a:outerShdw blurRad="38100" dist="38100" dir="2700000" algn="tl">
                  <a:srgbClr val="000000"/>
                </a:outerShdw>
              </a:effectLst>
              <a:ea typeface="+mn-ea"/>
              <a:cs typeface="+mn-cs"/>
            </a:endParaRPr>
          </a:p>
          <a:p>
            <a:pPr defTabSz="914400" eaLnBrk="0" hangingPunct="0">
              <a:defRPr/>
            </a:pPr>
            <a:endParaRPr lang="en-US" sz="1400" b="1" dirty="0">
              <a:solidFill>
                <a:srgbClr val="FFFFFF"/>
              </a:solidFill>
              <a:effectLst>
                <a:outerShdw blurRad="38100" dist="38100" dir="2700000" algn="tl">
                  <a:srgbClr val="000000"/>
                </a:outerShdw>
              </a:effectLst>
              <a:ea typeface="+mn-ea"/>
              <a:cs typeface="+mn-cs"/>
            </a:endParaRPr>
          </a:p>
        </p:txBody>
      </p:sp>
      <p:sp>
        <p:nvSpPr>
          <p:cNvPr id="851976" name="Rectangle 8">
            <a:extLst>
              <a:ext uri="{FF2B5EF4-FFF2-40B4-BE49-F238E27FC236}">
                <a16:creationId xmlns:a16="http://schemas.microsoft.com/office/drawing/2014/main" id="{44CF0D8D-D832-4EB1-94C9-D673CC1FF0C4}"/>
              </a:ext>
            </a:extLst>
          </p:cNvPr>
          <p:cNvSpPr>
            <a:spLocks noGrp="1" noRot="1" noChangeArrowheads="1"/>
          </p:cNvSpPr>
          <p:nvPr>
            <p:ph type="title"/>
          </p:nvPr>
        </p:nvSpPr>
        <p:spPr>
          <a:xfrm>
            <a:off x="1244600" y="552450"/>
            <a:ext cx="6477000" cy="1143000"/>
          </a:xfrm>
        </p:spPr>
        <p:txBody>
          <a:bodyPr vert="horz" wrap="square" lIns="90487" tIns="44450" rIns="90487" bIns="44450" numCol="1" anchor="ctr" anchorCtr="0" compatLnSpc="1">
            <a:prstTxWarp prst="textNoShape">
              <a:avLst/>
            </a:prstTxWarp>
          </a:bodyPr>
          <a:lstStyle/>
          <a:p>
            <a:pPr eaLnBrk="1" hangingPunct="1">
              <a:defRPr/>
            </a:pPr>
            <a:r>
              <a:rPr lang="en-US"/>
              <a:t>Recording Risk Information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improvement</a:t>
            </a:r>
          </a:p>
        </p:txBody>
      </p:sp>
      <p:sp>
        <p:nvSpPr>
          <p:cNvPr id="3" name="Content Placeholder 2"/>
          <p:cNvSpPr>
            <a:spLocks noGrp="1"/>
          </p:cNvSpPr>
          <p:nvPr>
            <p:ph idx="1"/>
          </p:nvPr>
        </p:nvSpPr>
        <p:spPr/>
        <p:txBody>
          <a:bodyPr/>
          <a:lstStyle/>
          <a:p>
            <a:r>
              <a:rPr lang="en-US" dirty="0"/>
              <a:t>Process improvement means </a:t>
            </a:r>
            <a:r>
              <a:rPr lang="en-US" dirty="0">
                <a:solidFill>
                  <a:srgbClr val="FF0000"/>
                </a:solidFill>
              </a:rPr>
              <a:t>understanding existing processes </a:t>
            </a:r>
            <a:r>
              <a:rPr lang="en-US" dirty="0"/>
              <a:t>and </a:t>
            </a:r>
            <a:r>
              <a:rPr lang="en-US" dirty="0">
                <a:solidFill>
                  <a:srgbClr val="FF0000"/>
                </a:solidFill>
              </a:rPr>
              <a:t>changing these processes </a:t>
            </a:r>
            <a:r>
              <a:rPr lang="en-US" dirty="0"/>
              <a:t>to increase </a:t>
            </a:r>
            <a:r>
              <a:rPr lang="en-US" dirty="0">
                <a:solidFill>
                  <a:srgbClr val="FF0000"/>
                </a:solidFill>
              </a:rPr>
              <a:t>product quality </a:t>
            </a:r>
            <a:r>
              <a:rPr lang="en-US" dirty="0"/>
              <a:t>and/or </a:t>
            </a:r>
            <a:r>
              <a:rPr lang="en-US" dirty="0">
                <a:solidFill>
                  <a:srgbClr val="FF0000"/>
                </a:solidFill>
              </a:rPr>
              <a:t>reduce costs </a:t>
            </a:r>
            <a:r>
              <a:rPr lang="en-US" dirty="0"/>
              <a:t>and </a:t>
            </a:r>
            <a:r>
              <a:rPr lang="en-US" dirty="0">
                <a:solidFill>
                  <a:srgbClr val="FF0000"/>
                </a:solidFill>
              </a:rPr>
              <a:t>development time</a:t>
            </a:r>
            <a:r>
              <a:rPr lang="en-US" dirty="0">
                <a:solidFill>
                  <a:schemeClr val="tx1"/>
                </a:solidFill>
              </a:rPr>
              <a:t>. </a:t>
            </a:r>
            <a:endParaRPr lang="en-GB" dirty="0">
              <a:solidFill>
                <a:schemeClr val="tx1"/>
              </a:solidFill>
            </a:endParaRPr>
          </a:p>
          <a:p>
            <a:endParaRPr lang="en-US" dirty="0"/>
          </a:p>
        </p:txBody>
      </p:sp>
      <p:sp>
        <p:nvSpPr>
          <p:cNvPr id="5" name="Footer Placeholder 4"/>
          <p:cNvSpPr>
            <a:spLocks noGrp="1"/>
          </p:cNvSpPr>
          <p:nvPr>
            <p:ph type="ftr" sz="quarter" idx="11"/>
          </p:nvPr>
        </p:nvSpPr>
        <p:spPr/>
        <p:txBody>
          <a:bodyPr/>
          <a:lstStyle/>
          <a:p>
            <a:r>
              <a:rPr lang="en-US" dirty="0"/>
              <a:t>Chapter 2 Software Processes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21</a:t>
            </a:fld>
            <a:endParaRPr lang="en-US"/>
          </a:p>
        </p:txBody>
      </p:sp>
    </p:spTree>
    <p:extLst>
      <p:ext uri="{BB962C8B-B14F-4D97-AF65-F5344CB8AC3E}">
        <p14:creationId xmlns:p14="http://schemas.microsoft.com/office/powerpoint/2010/main" val="648023099"/>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improvement</a:t>
            </a:r>
          </a:p>
        </p:txBody>
      </p:sp>
      <p:sp>
        <p:nvSpPr>
          <p:cNvPr id="3" name="Content Placeholder 2"/>
          <p:cNvSpPr>
            <a:spLocks noGrp="1"/>
          </p:cNvSpPr>
          <p:nvPr>
            <p:ph idx="1"/>
          </p:nvPr>
        </p:nvSpPr>
        <p:spPr/>
        <p:txBody>
          <a:bodyPr/>
          <a:lstStyle/>
          <a:p>
            <a:r>
              <a:rPr lang="en-US" dirty="0">
                <a:solidFill>
                  <a:srgbClr val="FF0000"/>
                </a:solidFill>
              </a:rPr>
              <a:t>The process maturity approach</a:t>
            </a:r>
            <a:r>
              <a:rPr lang="en-US" dirty="0"/>
              <a:t>, which focuses on improving process  and project management and introducing good software engineering practice. </a:t>
            </a:r>
          </a:p>
          <a:p>
            <a:pPr lvl="1"/>
            <a:r>
              <a:rPr lang="en-US" dirty="0"/>
              <a:t>The level of process maturity reflects the extent to which good technical and management practice has been adopted in organizational software development processes. </a:t>
            </a:r>
            <a:endParaRPr lang="en-GB" dirty="0"/>
          </a:p>
          <a:p>
            <a:r>
              <a:rPr lang="en-US" dirty="0"/>
              <a:t>The </a:t>
            </a:r>
            <a:r>
              <a:rPr lang="en-US" dirty="0">
                <a:solidFill>
                  <a:srgbClr val="FF0000"/>
                </a:solidFill>
              </a:rPr>
              <a:t>agile approach</a:t>
            </a:r>
            <a:r>
              <a:rPr lang="en-US" dirty="0"/>
              <a:t>, which focuses on </a:t>
            </a:r>
            <a:r>
              <a:rPr lang="en-US" dirty="0">
                <a:solidFill>
                  <a:srgbClr val="FF0000"/>
                </a:solidFill>
              </a:rPr>
              <a:t>iterative development </a:t>
            </a:r>
            <a:r>
              <a:rPr lang="en-US" dirty="0"/>
              <a:t>and the </a:t>
            </a:r>
            <a:r>
              <a:rPr lang="en-US" dirty="0">
                <a:solidFill>
                  <a:srgbClr val="FF0000"/>
                </a:solidFill>
              </a:rPr>
              <a:t>reduction of overheads </a:t>
            </a:r>
            <a:r>
              <a:rPr lang="en-US" dirty="0"/>
              <a:t>in the software process. </a:t>
            </a:r>
          </a:p>
          <a:p>
            <a:pPr lvl="1"/>
            <a:r>
              <a:rPr lang="en-US" dirty="0"/>
              <a:t>The primary characteristics of agile methods are </a:t>
            </a:r>
            <a:r>
              <a:rPr lang="en-US" dirty="0">
                <a:solidFill>
                  <a:srgbClr val="FF0000"/>
                </a:solidFill>
              </a:rPr>
              <a:t>rapid delivery of functionality </a:t>
            </a:r>
            <a:r>
              <a:rPr lang="en-US" dirty="0"/>
              <a:t>and </a:t>
            </a:r>
            <a:r>
              <a:rPr lang="en-US" dirty="0">
                <a:solidFill>
                  <a:srgbClr val="FF0000"/>
                </a:solidFill>
              </a:rPr>
              <a:t>responsiveness to changing customer requirements.</a:t>
            </a:r>
            <a:endParaRPr lang="en-GB" dirty="0">
              <a:solidFill>
                <a:srgbClr val="FF0000"/>
              </a:solidFill>
            </a:endParaRPr>
          </a:p>
          <a:p>
            <a:endParaRPr lang="en-US" dirty="0"/>
          </a:p>
        </p:txBody>
      </p:sp>
      <p:sp>
        <p:nvSpPr>
          <p:cNvPr id="5" name="Footer Placeholder 4"/>
          <p:cNvSpPr>
            <a:spLocks noGrp="1"/>
          </p:cNvSpPr>
          <p:nvPr>
            <p:ph type="ftr" sz="quarter" idx="11"/>
          </p:nvPr>
        </p:nvSpPr>
        <p:spPr/>
        <p:txBody>
          <a:bodyPr/>
          <a:lstStyle/>
          <a:p>
            <a:pPr>
              <a:defRPr/>
            </a:pPr>
            <a:r>
              <a:rPr lang="en-US" dirty="0"/>
              <a:t>Chapter 2 Software Processes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22</a:t>
            </a:fld>
            <a:endParaRPr lang="en-US"/>
          </a:p>
        </p:txBody>
      </p:sp>
    </p:spTree>
    <p:extLst>
      <p:ext uri="{BB962C8B-B14F-4D97-AF65-F5344CB8AC3E}">
        <p14:creationId xmlns:p14="http://schemas.microsoft.com/office/powerpoint/2010/main" val="1891936099"/>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improvement cycle</a:t>
            </a:r>
            <a:r>
              <a:rPr lang="en-GB" dirty="0"/>
              <a:t> </a:t>
            </a:r>
            <a:endParaRPr lang="en-US" dirty="0"/>
          </a:p>
        </p:txBody>
      </p:sp>
      <p:pic>
        <p:nvPicPr>
          <p:cNvPr id="4" name="Content Placeholder 3" descr="26.3 Process improvement.eps"/>
          <p:cNvPicPr>
            <a:picLocks noGrp="1" noChangeAspect="1"/>
          </p:cNvPicPr>
          <p:nvPr>
            <p:ph idx="1"/>
          </p:nvPr>
        </p:nvPicPr>
        <p:blipFill rotWithShape="1">
          <a:blip r:embed="rId2"/>
          <a:srcRect t="-5976" b="-2227"/>
          <a:stretch/>
        </p:blipFill>
        <p:spPr>
          <a:xfrm>
            <a:off x="1760331" y="1698510"/>
            <a:ext cx="4876799" cy="4110668"/>
          </a:xfrm>
        </p:spPr>
      </p:pic>
      <p:sp>
        <p:nvSpPr>
          <p:cNvPr id="6" name="Footer Placeholder 5"/>
          <p:cNvSpPr>
            <a:spLocks noGrp="1"/>
          </p:cNvSpPr>
          <p:nvPr>
            <p:ph type="ftr" sz="quarter" idx="11"/>
          </p:nvPr>
        </p:nvSpPr>
        <p:spPr/>
        <p:txBody>
          <a:bodyPr/>
          <a:lstStyle/>
          <a:p>
            <a:pPr>
              <a:defRPr/>
            </a:pPr>
            <a:r>
              <a:rPr lang="en-US" dirty="0"/>
              <a:t>Chapter 2 Software Processes</a:t>
            </a:r>
          </a:p>
        </p:txBody>
      </p:sp>
      <p:sp>
        <p:nvSpPr>
          <p:cNvPr id="5" name="Slide Number Placeholder 4"/>
          <p:cNvSpPr>
            <a:spLocks noGrp="1"/>
          </p:cNvSpPr>
          <p:nvPr>
            <p:ph type="sldNum" sz="quarter" idx="12"/>
          </p:nvPr>
        </p:nvSpPr>
        <p:spPr/>
        <p:txBody>
          <a:bodyPr/>
          <a:lstStyle/>
          <a:p>
            <a:fld id="{68FEBCE9-A86B-9C48-9EF4-AA1E30B0DC27}" type="slidenum">
              <a:rPr lang="en-US" smtClean="0"/>
              <a:pPr/>
              <a:t>23</a:t>
            </a:fld>
            <a:endParaRPr lang="en-US"/>
          </a:p>
        </p:txBody>
      </p:sp>
    </p:spTree>
    <p:extLst>
      <p:ext uri="{BB962C8B-B14F-4D97-AF65-F5344CB8AC3E}">
        <p14:creationId xmlns:p14="http://schemas.microsoft.com/office/powerpoint/2010/main" val="676002720"/>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improvement activities</a:t>
            </a:r>
          </a:p>
        </p:txBody>
      </p:sp>
      <p:sp>
        <p:nvSpPr>
          <p:cNvPr id="3" name="Content Placeholder 2"/>
          <p:cNvSpPr>
            <a:spLocks noGrp="1"/>
          </p:cNvSpPr>
          <p:nvPr>
            <p:ph idx="1"/>
          </p:nvPr>
        </p:nvSpPr>
        <p:spPr/>
        <p:txBody>
          <a:bodyPr/>
          <a:lstStyle/>
          <a:p>
            <a:r>
              <a:rPr lang="en-US" i="1" dirty="0"/>
              <a:t>Process measurement </a:t>
            </a:r>
          </a:p>
          <a:p>
            <a:pPr lvl="1"/>
            <a:r>
              <a:rPr lang="en-US" dirty="0"/>
              <a:t>You </a:t>
            </a:r>
            <a:r>
              <a:rPr lang="en-US" dirty="0">
                <a:solidFill>
                  <a:srgbClr val="FF0000"/>
                </a:solidFill>
              </a:rPr>
              <a:t>measure</a:t>
            </a:r>
            <a:r>
              <a:rPr lang="en-US" dirty="0"/>
              <a:t> one or more </a:t>
            </a:r>
            <a:r>
              <a:rPr lang="en-US" dirty="0">
                <a:solidFill>
                  <a:srgbClr val="FF0000"/>
                </a:solidFill>
              </a:rPr>
              <a:t>attributes</a:t>
            </a:r>
            <a:r>
              <a:rPr lang="en-US" dirty="0"/>
              <a:t> of the </a:t>
            </a:r>
            <a:r>
              <a:rPr lang="en-US" dirty="0">
                <a:solidFill>
                  <a:srgbClr val="FF0000"/>
                </a:solidFill>
              </a:rPr>
              <a:t>software process </a:t>
            </a:r>
            <a:r>
              <a:rPr lang="en-US" dirty="0"/>
              <a:t>or </a:t>
            </a:r>
            <a:r>
              <a:rPr lang="en-US" dirty="0">
                <a:solidFill>
                  <a:srgbClr val="FF0000"/>
                </a:solidFill>
              </a:rPr>
              <a:t>product.</a:t>
            </a:r>
            <a:r>
              <a:rPr lang="en-US" dirty="0"/>
              <a:t> These measurements forms a baseline that helps you decide if process improvements have been effective. </a:t>
            </a:r>
            <a:r>
              <a:rPr lang="en-GB" dirty="0"/>
              <a:t> </a:t>
            </a:r>
          </a:p>
          <a:p>
            <a:r>
              <a:rPr lang="en-US" i="1" dirty="0"/>
              <a:t>Process analysis</a:t>
            </a:r>
            <a:r>
              <a:rPr lang="en-US" dirty="0"/>
              <a:t> </a:t>
            </a:r>
          </a:p>
          <a:p>
            <a:pPr lvl="1"/>
            <a:r>
              <a:rPr lang="en-US" dirty="0"/>
              <a:t>The current process </a:t>
            </a:r>
            <a:r>
              <a:rPr lang="en-US" dirty="0">
                <a:solidFill>
                  <a:srgbClr val="C00000"/>
                </a:solidFill>
              </a:rPr>
              <a:t>is assessed</a:t>
            </a:r>
            <a:r>
              <a:rPr lang="en-US" dirty="0"/>
              <a:t>, and </a:t>
            </a:r>
            <a:r>
              <a:rPr lang="en-US" dirty="0">
                <a:solidFill>
                  <a:srgbClr val="C00000"/>
                </a:solidFill>
              </a:rPr>
              <a:t>process weaknesses </a:t>
            </a:r>
            <a:r>
              <a:rPr lang="en-US" dirty="0"/>
              <a:t>and </a:t>
            </a:r>
            <a:r>
              <a:rPr lang="en-US" dirty="0">
                <a:solidFill>
                  <a:srgbClr val="C00000"/>
                </a:solidFill>
              </a:rPr>
              <a:t>bottlenecks </a:t>
            </a:r>
            <a:r>
              <a:rPr lang="en-US" dirty="0">
                <a:solidFill>
                  <a:srgbClr val="FF0000"/>
                </a:solidFill>
              </a:rPr>
              <a:t>are identified</a:t>
            </a:r>
            <a:r>
              <a:rPr lang="en-US" dirty="0"/>
              <a:t>. Process models (sometimes called process maps) that describe the process may be developed. </a:t>
            </a:r>
            <a:r>
              <a:rPr lang="en-GB" dirty="0"/>
              <a:t> </a:t>
            </a:r>
          </a:p>
          <a:p>
            <a:r>
              <a:rPr lang="en-US" i="1" dirty="0"/>
              <a:t>Process change </a:t>
            </a:r>
          </a:p>
          <a:p>
            <a:pPr lvl="1"/>
            <a:r>
              <a:rPr lang="en-US" dirty="0"/>
              <a:t>Process changes are proposed to </a:t>
            </a:r>
            <a:r>
              <a:rPr lang="en-US" dirty="0">
                <a:solidFill>
                  <a:srgbClr val="FF0000"/>
                </a:solidFill>
              </a:rPr>
              <a:t>address </a:t>
            </a:r>
            <a:r>
              <a:rPr lang="en-US" dirty="0">
                <a:solidFill>
                  <a:schemeClr val="tx1"/>
                </a:solidFill>
              </a:rPr>
              <a:t>s</a:t>
            </a:r>
            <a:r>
              <a:rPr lang="en-US" dirty="0"/>
              <a:t>ome of the identified </a:t>
            </a:r>
            <a:r>
              <a:rPr lang="en-US" dirty="0">
                <a:solidFill>
                  <a:srgbClr val="C00000"/>
                </a:solidFill>
              </a:rPr>
              <a:t>process weaknesses</a:t>
            </a:r>
            <a:r>
              <a:rPr lang="en-US" dirty="0"/>
              <a:t>. These are introduced and the cycle resumes to collect data about the effectiveness of the changes.</a:t>
            </a:r>
            <a:endParaRPr lang="en-GB" dirty="0"/>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Tree>
    <p:extLst>
      <p:ext uri="{BB962C8B-B14F-4D97-AF65-F5344CB8AC3E}">
        <p14:creationId xmlns:p14="http://schemas.microsoft.com/office/powerpoint/2010/main" val="3365508528"/>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noFill/>
          <a:ln/>
        </p:spPr>
        <p:txBody>
          <a:bodyPr lIns="90487" tIns="44450" rIns="90487" bIns="44450"/>
          <a:lstStyle/>
          <a:p>
            <a:r>
              <a:rPr lang="en-GB" dirty="0"/>
              <a:t>Process metrics</a:t>
            </a:r>
          </a:p>
        </p:txBody>
      </p:sp>
      <p:sp>
        <p:nvSpPr>
          <p:cNvPr id="34818" name="Rectangle 2"/>
          <p:cNvSpPr>
            <a:spLocks noGrp="1" noChangeArrowheads="1"/>
          </p:cNvSpPr>
          <p:nvPr>
            <p:ph idx="1"/>
          </p:nvPr>
        </p:nvSpPr>
        <p:spPr>
          <a:noFill/>
          <a:ln/>
        </p:spPr>
        <p:txBody>
          <a:bodyPr lIns="90487" tIns="44450" rIns="90487" bIns="44450"/>
          <a:lstStyle/>
          <a:p>
            <a:r>
              <a:rPr lang="en-GB" dirty="0"/>
              <a:t>Time taken for process activities to be </a:t>
            </a:r>
            <a:br>
              <a:rPr lang="en-GB" dirty="0"/>
            </a:br>
            <a:r>
              <a:rPr lang="en-GB" dirty="0"/>
              <a:t>completed</a:t>
            </a:r>
          </a:p>
          <a:p>
            <a:pPr lvl="1"/>
            <a:r>
              <a:rPr lang="en-GB" dirty="0"/>
              <a:t>E.g. </a:t>
            </a:r>
            <a:r>
              <a:rPr lang="en-GB" dirty="0">
                <a:solidFill>
                  <a:srgbClr val="FF0000"/>
                </a:solidFill>
              </a:rPr>
              <a:t>Calendar time </a:t>
            </a:r>
            <a:r>
              <a:rPr lang="en-GB" dirty="0"/>
              <a:t>or </a:t>
            </a:r>
            <a:r>
              <a:rPr lang="en-GB" dirty="0">
                <a:solidFill>
                  <a:srgbClr val="FF0000"/>
                </a:solidFill>
              </a:rPr>
              <a:t>effort</a:t>
            </a:r>
            <a:r>
              <a:rPr lang="en-GB" dirty="0"/>
              <a:t> to complete an activity or process.</a:t>
            </a:r>
          </a:p>
          <a:p>
            <a:r>
              <a:rPr lang="en-GB" dirty="0"/>
              <a:t>Resources required for processes or activities</a:t>
            </a:r>
          </a:p>
          <a:p>
            <a:pPr lvl="1"/>
            <a:r>
              <a:rPr lang="en-GB" dirty="0"/>
              <a:t>E.g. Total effort in </a:t>
            </a:r>
            <a:r>
              <a:rPr lang="en-GB" dirty="0">
                <a:solidFill>
                  <a:srgbClr val="FF0000"/>
                </a:solidFill>
              </a:rPr>
              <a:t>person-days.</a:t>
            </a:r>
          </a:p>
          <a:p>
            <a:r>
              <a:rPr lang="en-GB" dirty="0"/>
              <a:t>Number of occurrences of a particular event</a:t>
            </a:r>
          </a:p>
          <a:p>
            <a:pPr lvl="1"/>
            <a:r>
              <a:rPr lang="en-GB" dirty="0"/>
              <a:t>E.g. </a:t>
            </a:r>
            <a:r>
              <a:rPr lang="en-GB" dirty="0">
                <a:solidFill>
                  <a:srgbClr val="FF0000"/>
                </a:solidFill>
              </a:rPr>
              <a:t>Number of defects </a:t>
            </a:r>
            <a:r>
              <a:rPr lang="en-GB" dirty="0"/>
              <a:t>discovered.</a:t>
            </a:r>
          </a:p>
        </p:txBody>
      </p:sp>
      <p:sp>
        <p:nvSpPr>
          <p:cNvPr id="5" name="Footer Placeholder 4"/>
          <p:cNvSpPr>
            <a:spLocks noGrp="1"/>
          </p:cNvSpPr>
          <p:nvPr>
            <p:ph type="ftr" sz="quarter" idx="11"/>
          </p:nvPr>
        </p:nvSpPr>
        <p:spPr/>
        <p:txBody>
          <a:bodyPr/>
          <a:lstStyle/>
          <a:p>
            <a:pPr>
              <a:defRPr/>
            </a:pPr>
            <a:r>
              <a:rPr lang="en-US" dirty="0"/>
              <a:t>Chapter 2 Software Processes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25</a:t>
            </a:fld>
            <a:endParaRPr lang="en-US"/>
          </a:p>
        </p:txBody>
      </p:sp>
    </p:spTree>
    <p:extLst>
      <p:ext uri="{BB962C8B-B14F-4D97-AF65-F5344CB8AC3E}">
        <p14:creationId xmlns:p14="http://schemas.microsoft.com/office/powerpoint/2010/main" val="215342710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p:txBody>
          <a:bodyPr/>
          <a:lstStyle/>
          <a:p>
            <a:r>
              <a:rPr lang="en-GB" dirty="0"/>
              <a:t>The SEI capability maturity model</a:t>
            </a:r>
          </a:p>
        </p:txBody>
      </p:sp>
      <p:sp>
        <p:nvSpPr>
          <p:cNvPr id="43010" name="Rectangle 2"/>
          <p:cNvSpPr>
            <a:spLocks noGrp="1" noChangeArrowheads="1"/>
          </p:cNvSpPr>
          <p:nvPr>
            <p:ph idx="1"/>
          </p:nvPr>
        </p:nvSpPr>
        <p:spPr>
          <a:xfrm>
            <a:off x="457200" y="1600200"/>
            <a:ext cx="8229600" cy="4756150"/>
          </a:xfrm>
        </p:spPr>
        <p:txBody>
          <a:bodyPr/>
          <a:lstStyle/>
          <a:p>
            <a:r>
              <a:rPr lang="en-GB" dirty="0"/>
              <a:t>Initial</a:t>
            </a:r>
          </a:p>
          <a:p>
            <a:pPr lvl="1"/>
            <a:r>
              <a:rPr lang="en-GB" dirty="0"/>
              <a:t>Essentially uncontrolled</a:t>
            </a:r>
          </a:p>
          <a:p>
            <a:r>
              <a:rPr lang="en-GB" dirty="0"/>
              <a:t>Repeatable</a:t>
            </a:r>
          </a:p>
          <a:p>
            <a:pPr lvl="1"/>
            <a:r>
              <a:rPr lang="en-GB" dirty="0">
                <a:solidFill>
                  <a:srgbClr val="FF0000"/>
                </a:solidFill>
              </a:rPr>
              <a:t>Product</a:t>
            </a:r>
            <a:r>
              <a:rPr lang="en-GB" dirty="0"/>
              <a:t> management procedures defined and used</a:t>
            </a:r>
          </a:p>
          <a:p>
            <a:r>
              <a:rPr lang="en-GB" dirty="0"/>
              <a:t>Defined</a:t>
            </a:r>
          </a:p>
          <a:p>
            <a:pPr lvl="1"/>
            <a:r>
              <a:rPr lang="en-GB" dirty="0">
                <a:solidFill>
                  <a:srgbClr val="FF0000"/>
                </a:solidFill>
              </a:rPr>
              <a:t>Process</a:t>
            </a:r>
            <a:r>
              <a:rPr lang="en-GB" dirty="0"/>
              <a:t> management procedures and strategies defined </a:t>
            </a:r>
            <a:br>
              <a:rPr lang="en-GB" dirty="0"/>
            </a:br>
            <a:r>
              <a:rPr lang="en-GB" dirty="0"/>
              <a:t>and used</a:t>
            </a:r>
          </a:p>
          <a:p>
            <a:r>
              <a:rPr lang="en-GB" dirty="0"/>
              <a:t>Managed</a:t>
            </a:r>
          </a:p>
          <a:p>
            <a:pPr lvl="1"/>
            <a:r>
              <a:rPr lang="en-GB" dirty="0"/>
              <a:t>Quality management strategies defined and used</a:t>
            </a:r>
          </a:p>
          <a:p>
            <a:r>
              <a:rPr lang="en-GB" dirty="0"/>
              <a:t>Optimising</a:t>
            </a:r>
          </a:p>
          <a:p>
            <a:pPr lvl="1"/>
            <a:r>
              <a:rPr lang="en-GB" dirty="0"/>
              <a:t>Process improvement strategies defined and used</a:t>
            </a:r>
          </a:p>
        </p:txBody>
      </p:sp>
      <p:sp>
        <p:nvSpPr>
          <p:cNvPr id="5" name="Footer Placeholder 4"/>
          <p:cNvSpPr>
            <a:spLocks noGrp="1"/>
          </p:cNvSpPr>
          <p:nvPr>
            <p:ph type="ftr" sz="quarter" idx="11"/>
          </p:nvPr>
        </p:nvSpPr>
        <p:spPr/>
        <p:txBody>
          <a:bodyPr/>
          <a:lstStyle/>
          <a:p>
            <a:pPr>
              <a:defRPr/>
            </a:pPr>
            <a:r>
              <a:rPr lang="en-US" dirty="0"/>
              <a:t>Chapter 2 Software Processes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26</a:t>
            </a:fld>
            <a:endParaRPr lang="en-US"/>
          </a:p>
        </p:txBody>
      </p:sp>
    </p:spTree>
    <p:extLst>
      <p:ext uri="{BB962C8B-B14F-4D97-AF65-F5344CB8AC3E}">
        <p14:creationId xmlns:p14="http://schemas.microsoft.com/office/powerpoint/2010/main" val="22598872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a:extLst>
              <a:ext uri="{FF2B5EF4-FFF2-40B4-BE49-F238E27FC236}">
                <a16:creationId xmlns:a16="http://schemas.microsoft.com/office/drawing/2014/main" id="{7A895232-291F-4CB0-96E1-E5953572336E}"/>
              </a:ext>
            </a:extLst>
          </p:cNvPr>
          <p:cNvSpPr>
            <a:spLocks noGrp="1"/>
          </p:cNvSpPr>
          <p:nvPr>
            <p:ph type="ftr" sz="quarter" idx="10"/>
          </p:nvPr>
        </p:nvSpPr>
        <p:spPr/>
        <p:txBody>
          <a:bodyPr/>
          <a:lstStyle/>
          <a:p>
            <a:pPr defTabSz="914400" eaLnBrk="0" hangingPunct="0">
              <a:lnSpc>
                <a:spcPct val="90000"/>
              </a:lnSpc>
            </a:pPr>
            <a:r>
              <a:rPr lang="en-US" altLang="en-US">
                <a:solidFill>
                  <a:srgbClr val="FFFFFF"/>
                </a:solidFill>
                <a:ea typeface="+mn-ea"/>
                <a:cs typeface="+mn-cs"/>
              </a:rPr>
              <a:t>These courseware materials are to be used in conjunction with </a:t>
            </a:r>
            <a:r>
              <a:rPr lang="en-US" altLang="en-US" i="1">
                <a:solidFill>
                  <a:srgbClr val="FFFFFF"/>
                </a:solidFill>
                <a:ea typeface="+mn-ea"/>
                <a:cs typeface="+mn-cs"/>
              </a:rPr>
              <a:t>Software Engineering: A Practitioner’s Approach,</a:t>
            </a:r>
            <a:r>
              <a:rPr lang="en-US" altLang="en-US">
                <a:solidFill>
                  <a:srgbClr val="FFFFFF"/>
                </a:solidFill>
                <a:ea typeface="+mn-ea"/>
                <a:cs typeface="+mn-cs"/>
              </a:rPr>
              <a:t> 6/e and are provided with permission by R.S. Pressman &amp; Associates, Inc., copyright © 1996, 2001, 2005</a:t>
            </a:r>
            <a:endParaRPr lang="en-US" altLang="en-US">
              <a:solidFill>
                <a:srgbClr val="003399"/>
              </a:solidFill>
              <a:ea typeface="+mn-ea"/>
              <a:cs typeface="+mn-cs"/>
            </a:endParaRPr>
          </a:p>
        </p:txBody>
      </p:sp>
      <p:sp>
        <p:nvSpPr>
          <p:cNvPr id="4" name="Slide Number Placeholder 4">
            <a:extLst>
              <a:ext uri="{FF2B5EF4-FFF2-40B4-BE49-F238E27FC236}">
                <a16:creationId xmlns:a16="http://schemas.microsoft.com/office/drawing/2014/main" id="{4983B686-EB97-424D-A97F-29AB06ABE937}"/>
              </a:ext>
            </a:extLst>
          </p:cNvPr>
          <p:cNvSpPr>
            <a:spLocks noGrp="1"/>
          </p:cNvSpPr>
          <p:nvPr>
            <p:ph type="sldNum" sz="quarter" idx="11"/>
          </p:nvPr>
        </p:nvSpPr>
        <p:spPr/>
        <p:txBody>
          <a:bodyPr/>
          <a:lstStyle/>
          <a:p>
            <a:pPr defTabSz="914400"/>
            <a:fld id="{46E96BB7-4954-4850-B868-1748E91100EB}" type="slidenum">
              <a:rPr lang="en-US" altLang="en-US">
                <a:solidFill>
                  <a:srgbClr val="FFFFFF"/>
                </a:solidFill>
                <a:ea typeface="+mn-ea"/>
                <a:cs typeface="+mn-cs"/>
              </a:rPr>
              <a:pPr defTabSz="914400"/>
              <a:t>27</a:t>
            </a:fld>
            <a:endParaRPr lang="en-US" altLang="en-US">
              <a:solidFill>
                <a:srgbClr val="FFFFFF"/>
              </a:solidFill>
              <a:ea typeface="+mn-ea"/>
              <a:cs typeface="+mn-cs"/>
            </a:endParaRPr>
          </a:p>
        </p:txBody>
      </p:sp>
      <p:sp>
        <p:nvSpPr>
          <p:cNvPr id="829442" name="Rectangle 2">
            <a:extLst>
              <a:ext uri="{FF2B5EF4-FFF2-40B4-BE49-F238E27FC236}">
                <a16:creationId xmlns:a16="http://schemas.microsoft.com/office/drawing/2014/main" id="{7F6C7182-D8C5-4AE6-AB47-55F0A2041B0A}"/>
              </a:ext>
            </a:extLst>
          </p:cNvPr>
          <p:cNvSpPr>
            <a:spLocks noGrp="1" noRot="1" noChangeArrowheads="1"/>
          </p:cNvSpPr>
          <p:nvPr>
            <p:ph type="title"/>
          </p:nvPr>
        </p:nvSpPr>
        <p:spPr>
          <a:xfrm>
            <a:off x="916067" y="1593850"/>
            <a:ext cx="7370607" cy="354456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numCol="1" anchor="t" anchorCtr="0" compatLnSpc="1">
            <a:prstTxWarp prst="textNoShape">
              <a:avLst/>
            </a:prstTxWarp>
            <a:spAutoFit/>
          </a:bodyPr>
          <a:lstStyle/>
          <a:p>
            <a:r>
              <a:rPr lang="en-US" altLang="en-US" sz="2400" i="1" dirty="0">
                <a:solidFill>
                  <a:srgbClr val="29FA07"/>
                </a:solidFill>
              </a:rPr>
              <a:t>Software Engineering: A Practitioner’s Approach, 6/e</a:t>
            </a:r>
            <a:br>
              <a:rPr lang="en-US" altLang="en-US" sz="2400" i="1" dirty="0">
                <a:solidFill>
                  <a:srgbClr val="D7FA7E"/>
                </a:solidFill>
              </a:rPr>
            </a:br>
            <a:br>
              <a:rPr lang="en-US" altLang="en-US" sz="2400" i="1" dirty="0">
                <a:solidFill>
                  <a:srgbClr val="D7FA7E"/>
                </a:solidFill>
              </a:rPr>
            </a:br>
            <a:br>
              <a:rPr lang="en-US" altLang="en-US" dirty="0"/>
            </a:br>
            <a:r>
              <a:rPr lang="en-US" altLang="en-US" dirty="0"/>
              <a:t>Project Scheduling</a:t>
            </a:r>
            <a:br>
              <a:rPr lang="en-US" altLang="en-US" dirty="0"/>
            </a:br>
            <a:r>
              <a:rPr lang="en-US" altLang="en-US" sz="900" dirty="0">
                <a:solidFill>
                  <a:schemeClr val="tx1"/>
                </a:solidFill>
                <a:effectLst/>
                <a:latin typeface="Arial" panose="020B0604020202020204" pitchFamily="34" charset="0"/>
              </a:rPr>
              <a:t>copyright © 1996, 2001, 2005</a:t>
            </a:r>
            <a:br>
              <a:rPr lang="en-US" altLang="en-US" sz="1400" b="0" dirty="0">
                <a:solidFill>
                  <a:schemeClr val="tx1"/>
                </a:solidFill>
                <a:effectLst/>
                <a:latin typeface="Arial" panose="020B0604020202020204" pitchFamily="34" charset="0"/>
              </a:rPr>
            </a:br>
            <a:r>
              <a:rPr lang="en-US" altLang="en-US" sz="1400" b="0" dirty="0">
                <a:solidFill>
                  <a:schemeClr val="tx1"/>
                </a:solidFill>
                <a:effectLst/>
                <a:latin typeface="Arial" panose="020B0604020202020204" pitchFamily="34" charset="0"/>
              </a:rPr>
              <a:t>R.S. Pressman &amp; Associates, Inc.</a:t>
            </a:r>
            <a:br>
              <a:rPr lang="en-US" altLang="en-US" sz="1400" b="0" dirty="0">
                <a:solidFill>
                  <a:schemeClr val="tx1"/>
                </a:solidFill>
                <a:effectLst/>
                <a:latin typeface="Arial" panose="020B0604020202020204" pitchFamily="34" charset="0"/>
              </a:rPr>
            </a:br>
            <a:br>
              <a:rPr lang="en-US" altLang="en-US" sz="1400" b="0" dirty="0">
                <a:solidFill>
                  <a:schemeClr val="tx1"/>
                </a:solidFill>
                <a:effectLst/>
                <a:latin typeface="Arial" panose="020B0604020202020204" pitchFamily="34" charset="0"/>
              </a:rPr>
            </a:br>
            <a:r>
              <a:rPr lang="en-US" altLang="en-US" sz="1400" dirty="0">
                <a:solidFill>
                  <a:schemeClr val="tx1"/>
                </a:solidFill>
                <a:effectLst/>
                <a:latin typeface="Arial" panose="020B0604020202020204" pitchFamily="34" charset="0"/>
              </a:rPr>
              <a:t>For University Use Only</a:t>
            </a:r>
            <a:br>
              <a:rPr lang="en-US" altLang="en-US" sz="1400" dirty="0">
                <a:solidFill>
                  <a:schemeClr val="tx1"/>
                </a:solidFill>
                <a:effectLst/>
                <a:latin typeface="Arial" panose="020B0604020202020204" pitchFamily="34" charset="0"/>
              </a:rPr>
            </a:br>
            <a:r>
              <a:rPr lang="en-US" altLang="en-US" sz="1400" b="0" dirty="0">
                <a:solidFill>
                  <a:schemeClr val="tx1"/>
                </a:solidFill>
                <a:effectLst/>
                <a:latin typeface="Arial" panose="020B0604020202020204" pitchFamily="34" charset="0"/>
              </a:rPr>
              <a:t>May be reproduced ONLY for student use at the university level</a:t>
            </a:r>
            <a:br>
              <a:rPr lang="en-US" altLang="en-US" sz="1400" b="0" dirty="0">
                <a:solidFill>
                  <a:schemeClr val="tx1"/>
                </a:solidFill>
                <a:effectLst/>
                <a:latin typeface="Arial" panose="020B0604020202020204" pitchFamily="34" charset="0"/>
              </a:rPr>
            </a:br>
            <a:r>
              <a:rPr lang="en-US" altLang="en-US" sz="1400" b="0" dirty="0">
                <a:solidFill>
                  <a:schemeClr val="tx1"/>
                </a:solidFill>
                <a:effectLst/>
                <a:latin typeface="Arial" panose="020B0604020202020204" pitchFamily="34" charset="0"/>
              </a:rPr>
              <a:t>when used in conjunction with </a:t>
            </a:r>
            <a:r>
              <a:rPr lang="en-US" altLang="en-US" sz="1400" b="0" i="1" dirty="0">
                <a:solidFill>
                  <a:schemeClr val="tx1"/>
                </a:solidFill>
                <a:effectLst/>
                <a:latin typeface="Arial" panose="020B0604020202020204" pitchFamily="34" charset="0"/>
              </a:rPr>
              <a:t>Software Engineering: A Practitioner's Approach.</a:t>
            </a:r>
            <a:br>
              <a:rPr lang="en-US" altLang="en-US" sz="1400" b="0" i="1" dirty="0">
                <a:solidFill>
                  <a:schemeClr val="tx1"/>
                </a:solidFill>
                <a:effectLst/>
                <a:latin typeface="Arial" panose="020B0604020202020204" pitchFamily="34" charset="0"/>
              </a:rPr>
            </a:br>
            <a:r>
              <a:rPr lang="en-US" altLang="en-US" sz="1400" b="0" dirty="0">
                <a:solidFill>
                  <a:schemeClr val="tx1"/>
                </a:solidFill>
                <a:effectLst/>
                <a:latin typeface="Arial" panose="020B0604020202020204" pitchFamily="34" charset="0"/>
              </a:rPr>
              <a:t>Any other reproduction or use is expressly prohibited.</a:t>
            </a:r>
            <a:br>
              <a:rPr lang="en-US" altLang="en-US" sz="1400" b="0" dirty="0">
                <a:solidFill>
                  <a:schemeClr val="tx1"/>
                </a:solidFill>
                <a:effectLst/>
                <a:latin typeface="Arial" panose="020B0604020202020204" pitchFamily="34" charset="0"/>
              </a:rPr>
            </a:br>
            <a:endParaRPr lang="en-US" altLang="en-US" sz="1400" b="0" dirty="0">
              <a:solidFill>
                <a:schemeClr val="tx1"/>
              </a:solidFill>
              <a:effectLst/>
              <a:latin typeface="Arial" panose="020B0604020202020204" pitchFamily="34"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15CDD10-2222-4C88-9240-8E2D459E6EE1}"/>
              </a:ext>
            </a:extLst>
          </p:cNvPr>
          <p:cNvSpPr>
            <a:spLocks noGrp="1"/>
          </p:cNvSpPr>
          <p:nvPr>
            <p:ph type="ftr" sz="quarter" idx="10"/>
          </p:nvPr>
        </p:nvSpPr>
        <p:spPr/>
        <p:txBody>
          <a:bodyPr/>
          <a:lstStyle/>
          <a:p>
            <a:pPr defTabSz="914400" eaLnBrk="0" hangingPunct="0">
              <a:lnSpc>
                <a:spcPct val="90000"/>
              </a:lnSpc>
            </a:pPr>
            <a:r>
              <a:rPr lang="en-US" altLang="en-US">
                <a:solidFill>
                  <a:srgbClr val="FFFFFF"/>
                </a:solidFill>
                <a:ea typeface="+mn-ea"/>
                <a:cs typeface="+mn-cs"/>
              </a:rPr>
              <a:t>These courseware materials are to be used in conjunction with </a:t>
            </a:r>
            <a:r>
              <a:rPr lang="en-US" altLang="en-US" i="1">
                <a:solidFill>
                  <a:srgbClr val="FFFFFF"/>
                </a:solidFill>
                <a:ea typeface="+mn-ea"/>
                <a:cs typeface="+mn-cs"/>
              </a:rPr>
              <a:t>Software Engineering: A Practitioner’s Approach,</a:t>
            </a:r>
            <a:r>
              <a:rPr lang="en-US" altLang="en-US">
                <a:solidFill>
                  <a:srgbClr val="FFFFFF"/>
                </a:solidFill>
                <a:ea typeface="+mn-ea"/>
                <a:cs typeface="+mn-cs"/>
              </a:rPr>
              <a:t> 6/e and are provided with permission by R.S. Pressman &amp; Associates, Inc., copyright © 1996, 2001, 2005</a:t>
            </a:r>
            <a:endParaRPr lang="en-US" altLang="en-US">
              <a:solidFill>
                <a:srgbClr val="003399"/>
              </a:solidFill>
              <a:ea typeface="+mn-ea"/>
              <a:cs typeface="+mn-cs"/>
            </a:endParaRPr>
          </a:p>
        </p:txBody>
      </p:sp>
      <p:sp>
        <p:nvSpPr>
          <p:cNvPr id="5" name="Slide Number Placeholder 4">
            <a:extLst>
              <a:ext uri="{FF2B5EF4-FFF2-40B4-BE49-F238E27FC236}">
                <a16:creationId xmlns:a16="http://schemas.microsoft.com/office/drawing/2014/main" id="{8FD8B11A-7FE7-4088-A45D-7D35B683F63C}"/>
              </a:ext>
            </a:extLst>
          </p:cNvPr>
          <p:cNvSpPr>
            <a:spLocks noGrp="1"/>
          </p:cNvSpPr>
          <p:nvPr>
            <p:ph type="sldNum" sz="quarter" idx="11"/>
          </p:nvPr>
        </p:nvSpPr>
        <p:spPr/>
        <p:txBody>
          <a:bodyPr/>
          <a:lstStyle/>
          <a:p>
            <a:pPr defTabSz="914400"/>
            <a:fld id="{B56B29D6-701E-439E-A456-EDA15B3ADD5E}" type="slidenum">
              <a:rPr lang="en-US" altLang="en-US">
                <a:solidFill>
                  <a:srgbClr val="FFFFFF"/>
                </a:solidFill>
                <a:ea typeface="+mn-ea"/>
                <a:cs typeface="+mn-cs"/>
              </a:rPr>
              <a:pPr defTabSz="914400"/>
              <a:t>28</a:t>
            </a:fld>
            <a:endParaRPr lang="en-US" altLang="en-US">
              <a:solidFill>
                <a:srgbClr val="FFFFFF"/>
              </a:solidFill>
              <a:ea typeface="+mn-ea"/>
              <a:cs typeface="+mn-cs"/>
            </a:endParaRPr>
          </a:p>
        </p:txBody>
      </p:sp>
      <p:sp>
        <p:nvSpPr>
          <p:cNvPr id="830466" name="Rectangle 2">
            <a:extLst>
              <a:ext uri="{FF2B5EF4-FFF2-40B4-BE49-F238E27FC236}">
                <a16:creationId xmlns:a16="http://schemas.microsoft.com/office/drawing/2014/main" id="{F8B9F828-04BF-4452-9807-0AB36A953298}"/>
              </a:ext>
            </a:extLst>
          </p:cNvPr>
          <p:cNvSpPr>
            <a:spLocks noGrp="1" noRot="1" noChangeArrowheads="1"/>
          </p:cNvSpPr>
          <p:nvPr>
            <p:ph type="title"/>
          </p:nvPr>
        </p:nvSpPr>
        <p:spPr>
          <a:xfrm>
            <a:off x="2065704" y="625475"/>
            <a:ext cx="5012591" cy="605294"/>
          </a:xfrm>
          <a:noFill/>
          <a:ln/>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numCol="1" anchor="t" anchorCtr="0" compatLnSpc="1">
            <a:prstTxWarp prst="textNoShape">
              <a:avLst/>
            </a:prstTxWarp>
            <a:spAutoFit/>
          </a:bodyPr>
          <a:lstStyle/>
          <a:p>
            <a:r>
              <a:rPr lang="en-US" altLang="en-US"/>
              <a:t>Why Are Projects Late?</a:t>
            </a:r>
          </a:p>
        </p:txBody>
      </p:sp>
      <p:sp>
        <p:nvSpPr>
          <p:cNvPr id="830467" name="Rectangle 3">
            <a:extLst>
              <a:ext uri="{FF2B5EF4-FFF2-40B4-BE49-F238E27FC236}">
                <a16:creationId xmlns:a16="http://schemas.microsoft.com/office/drawing/2014/main" id="{3D0CDE35-C34C-4B2C-A49F-78AEFD79FE32}"/>
              </a:ext>
            </a:extLst>
          </p:cNvPr>
          <p:cNvSpPr>
            <a:spLocks noGrp="1" noRot="1" noChangeArrowheads="1"/>
          </p:cNvSpPr>
          <p:nvPr>
            <p:ph type="body" idx="1"/>
          </p:nvPr>
        </p:nvSpPr>
        <p:spPr>
          <a:xfrm>
            <a:off x="1219200" y="1447800"/>
            <a:ext cx="7162800" cy="36576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7" tIns="44450" rIns="90487" bIns="44450" numCol="1" anchor="t" anchorCtr="0" compatLnSpc="1">
            <a:prstTxWarp prst="textNoShape">
              <a:avLst/>
            </a:prstTxWarp>
          </a:bodyPr>
          <a:lstStyle/>
          <a:p>
            <a:pPr>
              <a:lnSpc>
                <a:spcPct val="80000"/>
              </a:lnSpc>
            </a:pPr>
            <a:r>
              <a:rPr lang="en-US" altLang="en-US" sz="1800" dirty="0"/>
              <a:t>an unrealistic deadline established by someone outside the software development group</a:t>
            </a:r>
          </a:p>
          <a:p>
            <a:pPr>
              <a:lnSpc>
                <a:spcPct val="80000"/>
              </a:lnSpc>
            </a:pPr>
            <a:r>
              <a:rPr lang="en-US" altLang="en-US" sz="1800" dirty="0"/>
              <a:t>changing customer requirements that are not reflected in schedule changes;</a:t>
            </a:r>
          </a:p>
          <a:p>
            <a:pPr>
              <a:lnSpc>
                <a:spcPct val="80000"/>
              </a:lnSpc>
            </a:pPr>
            <a:r>
              <a:rPr lang="en-US" altLang="en-US" sz="1800" dirty="0"/>
              <a:t>an honest underestimate of the amount of effort and/or the number of resources that will be required to do the job;</a:t>
            </a:r>
          </a:p>
          <a:p>
            <a:pPr>
              <a:lnSpc>
                <a:spcPct val="80000"/>
              </a:lnSpc>
            </a:pPr>
            <a:r>
              <a:rPr lang="en-US" altLang="en-US" sz="1800" dirty="0"/>
              <a:t>predictable and/or unpredictable risks that were not considered when the project commenced;</a:t>
            </a:r>
          </a:p>
          <a:p>
            <a:pPr>
              <a:lnSpc>
                <a:spcPct val="80000"/>
              </a:lnSpc>
            </a:pPr>
            <a:r>
              <a:rPr lang="en-US" altLang="en-US" sz="1800" dirty="0"/>
              <a:t>technical difficulties that could not have been foreseen in advance;</a:t>
            </a:r>
          </a:p>
          <a:p>
            <a:pPr>
              <a:lnSpc>
                <a:spcPct val="80000"/>
              </a:lnSpc>
            </a:pPr>
            <a:r>
              <a:rPr lang="en-US" altLang="en-US" sz="1800" dirty="0"/>
              <a:t>human difficulties that could not have been foreseen in advance;</a:t>
            </a:r>
          </a:p>
          <a:p>
            <a:pPr>
              <a:lnSpc>
                <a:spcPct val="80000"/>
              </a:lnSpc>
            </a:pPr>
            <a:r>
              <a:rPr lang="en-US" altLang="en-US" sz="1800" dirty="0"/>
              <a:t>miscommunication among project staff that results in delays;</a:t>
            </a:r>
          </a:p>
          <a:p>
            <a:pPr>
              <a:lnSpc>
                <a:spcPct val="80000"/>
              </a:lnSpc>
            </a:pPr>
            <a:r>
              <a:rPr lang="en-US" altLang="en-US" sz="1800" dirty="0"/>
              <a:t>a failure by project management to recognize that the project is falling behind schedule and a lack of action to correct the problem</a:t>
            </a:r>
            <a:endParaRPr lang="en-US" altLang="en-US" sz="14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ooter Placeholder 3">
            <a:extLst>
              <a:ext uri="{FF2B5EF4-FFF2-40B4-BE49-F238E27FC236}">
                <a16:creationId xmlns:a16="http://schemas.microsoft.com/office/drawing/2014/main" id="{183E23D6-89C0-400B-A361-4B35C39E9FF1}"/>
              </a:ext>
            </a:extLst>
          </p:cNvPr>
          <p:cNvSpPr>
            <a:spLocks noGrp="1"/>
          </p:cNvSpPr>
          <p:nvPr>
            <p:ph type="ftr" sz="quarter" idx="10"/>
          </p:nvPr>
        </p:nvSpPr>
        <p:spPr/>
        <p:txBody>
          <a:bodyPr/>
          <a:lstStyle/>
          <a:p>
            <a:pPr defTabSz="914400" eaLnBrk="0" hangingPunct="0">
              <a:lnSpc>
                <a:spcPct val="90000"/>
              </a:lnSpc>
            </a:pPr>
            <a:r>
              <a:rPr lang="en-US" altLang="en-US">
                <a:solidFill>
                  <a:srgbClr val="FFFFFF"/>
                </a:solidFill>
                <a:ea typeface="+mn-ea"/>
                <a:cs typeface="+mn-cs"/>
              </a:rPr>
              <a:t>These courseware materials are to be used in conjunction with </a:t>
            </a:r>
            <a:r>
              <a:rPr lang="en-US" altLang="en-US" i="1">
                <a:solidFill>
                  <a:srgbClr val="FFFFFF"/>
                </a:solidFill>
                <a:ea typeface="+mn-ea"/>
                <a:cs typeface="+mn-cs"/>
              </a:rPr>
              <a:t>Software Engineering: A Practitioner’s Approach,</a:t>
            </a:r>
            <a:r>
              <a:rPr lang="en-US" altLang="en-US">
                <a:solidFill>
                  <a:srgbClr val="FFFFFF"/>
                </a:solidFill>
                <a:ea typeface="+mn-ea"/>
                <a:cs typeface="+mn-cs"/>
              </a:rPr>
              <a:t> 6/e and are provided with permission by R.S. Pressman &amp; Associates, Inc., copyright © 1996, 2001, 2005</a:t>
            </a:r>
            <a:endParaRPr lang="en-US" altLang="en-US">
              <a:solidFill>
                <a:srgbClr val="003399"/>
              </a:solidFill>
              <a:ea typeface="+mn-ea"/>
              <a:cs typeface="+mn-cs"/>
            </a:endParaRPr>
          </a:p>
        </p:txBody>
      </p:sp>
      <p:sp>
        <p:nvSpPr>
          <p:cNvPr id="41" name="Slide Number Placeholder 4">
            <a:extLst>
              <a:ext uri="{FF2B5EF4-FFF2-40B4-BE49-F238E27FC236}">
                <a16:creationId xmlns:a16="http://schemas.microsoft.com/office/drawing/2014/main" id="{C3A07C63-48C9-44EC-B8D7-57E8A533FD81}"/>
              </a:ext>
            </a:extLst>
          </p:cNvPr>
          <p:cNvSpPr>
            <a:spLocks noGrp="1"/>
          </p:cNvSpPr>
          <p:nvPr>
            <p:ph type="sldNum" sz="quarter" idx="11"/>
          </p:nvPr>
        </p:nvSpPr>
        <p:spPr/>
        <p:txBody>
          <a:bodyPr/>
          <a:lstStyle/>
          <a:p>
            <a:pPr defTabSz="914400"/>
            <a:fld id="{053FC44C-845C-4B78-B01E-B2728473E44B}" type="slidenum">
              <a:rPr lang="en-US" altLang="en-US">
                <a:solidFill>
                  <a:srgbClr val="FFFFFF"/>
                </a:solidFill>
                <a:ea typeface="+mn-ea"/>
                <a:cs typeface="+mn-cs"/>
              </a:rPr>
              <a:pPr defTabSz="914400"/>
              <a:t>29</a:t>
            </a:fld>
            <a:endParaRPr lang="en-US" altLang="en-US">
              <a:solidFill>
                <a:srgbClr val="FFFFFF"/>
              </a:solidFill>
              <a:ea typeface="+mn-ea"/>
              <a:cs typeface="+mn-cs"/>
            </a:endParaRPr>
          </a:p>
        </p:txBody>
      </p:sp>
      <p:sp>
        <p:nvSpPr>
          <p:cNvPr id="837634" name="Rectangle 2">
            <a:extLst>
              <a:ext uri="{FF2B5EF4-FFF2-40B4-BE49-F238E27FC236}">
                <a16:creationId xmlns:a16="http://schemas.microsoft.com/office/drawing/2014/main" id="{B86F8377-1695-4C1F-A82E-784F96F6A0BB}"/>
              </a:ext>
            </a:extLst>
          </p:cNvPr>
          <p:cNvSpPr>
            <a:spLocks noGrp="1" noRot="1" noChangeArrowheads="1"/>
          </p:cNvSpPr>
          <p:nvPr>
            <p:ph type="title"/>
          </p:nvPr>
        </p:nvSpPr>
        <p:spPr/>
        <p:txBody>
          <a:bodyPr/>
          <a:lstStyle/>
          <a:p>
            <a:r>
              <a:rPr lang="en-US" altLang="en-US"/>
              <a:t>Timeline Charts</a:t>
            </a:r>
          </a:p>
        </p:txBody>
      </p:sp>
      <p:sp>
        <p:nvSpPr>
          <p:cNvPr id="837635" name="Rectangle 3">
            <a:extLst>
              <a:ext uri="{FF2B5EF4-FFF2-40B4-BE49-F238E27FC236}">
                <a16:creationId xmlns:a16="http://schemas.microsoft.com/office/drawing/2014/main" id="{85F7CF88-917F-43C1-AB36-2B27298BA73D}"/>
              </a:ext>
            </a:extLst>
          </p:cNvPr>
          <p:cNvSpPr>
            <a:spLocks noChangeArrowheads="1"/>
          </p:cNvSpPr>
          <p:nvPr/>
        </p:nvSpPr>
        <p:spPr bwMode="auto">
          <a:xfrm>
            <a:off x="1084263" y="1751014"/>
            <a:ext cx="7092950" cy="38941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hangingPunct="0">
              <a:lnSpc>
                <a:spcPct val="90000"/>
              </a:lnSpc>
            </a:pPr>
            <a:endParaRPr lang="en-GB" b="1">
              <a:solidFill>
                <a:srgbClr val="FFFFFF"/>
              </a:solidFill>
              <a:latin typeface="Helvetica" panose="020B0604020202020204" pitchFamily="34" charset="0"/>
              <a:ea typeface="+mn-ea"/>
              <a:cs typeface="+mn-cs"/>
            </a:endParaRPr>
          </a:p>
        </p:txBody>
      </p:sp>
      <p:sp>
        <p:nvSpPr>
          <p:cNvPr id="837636" name="Rectangle 4">
            <a:extLst>
              <a:ext uri="{FF2B5EF4-FFF2-40B4-BE49-F238E27FC236}">
                <a16:creationId xmlns:a16="http://schemas.microsoft.com/office/drawing/2014/main" id="{36E585C6-D74F-4A3A-9D0F-0A1D43A9E703}"/>
              </a:ext>
            </a:extLst>
          </p:cNvPr>
          <p:cNvSpPr>
            <a:spLocks noChangeArrowheads="1"/>
          </p:cNvSpPr>
          <p:nvPr/>
        </p:nvSpPr>
        <p:spPr bwMode="auto">
          <a:xfrm>
            <a:off x="1084263" y="1751013"/>
            <a:ext cx="7092950" cy="4127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hangingPunct="0">
              <a:lnSpc>
                <a:spcPct val="90000"/>
              </a:lnSpc>
            </a:pPr>
            <a:endParaRPr lang="en-GB" b="1">
              <a:solidFill>
                <a:srgbClr val="FFFFFF"/>
              </a:solidFill>
              <a:latin typeface="Helvetica" panose="020B0604020202020204" pitchFamily="34" charset="0"/>
              <a:ea typeface="+mn-ea"/>
              <a:cs typeface="+mn-cs"/>
            </a:endParaRPr>
          </a:p>
        </p:txBody>
      </p:sp>
      <p:sp>
        <p:nvSpPr>
          <p:cNvPr id="837637" name="Rectangle 5">
            <a:extLst>
              <a:ext uri="{FF2B5EF4-FFF2-40B4-BE49-F238E27FC236}">
                <a16:creationId xmlns:a16="http://schemas.microsoft.com/office/drawing/2014/main" id="{99A8A03A-AD3E-4468-A897-DC7E129BC4D9}"/>
              </a:ext>
            </a:extLst>
          </p:cNvPr>
          <p:cNvSpPr>
            <a:spLocks noChangeArrowheads="1"/>
          </p:cNvSpPr>
          <p:nvPr/>
        </p:nvSpPr>
        <p:spPr bwMode="auto">
          <a:xfrm>
            <a:off x="1098550" y="1751014"/>
            <a:ext cx="1384300" cy="38941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hangingPunct="0">
              <a:lnSpc>
                <a:spcPct val="90000"/>
              </a:lnSpc>
            </a:pPr>
            <a:endParaRPr lang="en-GB" b="1">
              <a:solidFill>
                <a:srgbClr val="FFFFFF"/>
              </a:solidFill>
              <a:latin typeface="Helvetica" panose="020B0604020202020204" pitchFamily="34" charset="0"/>
              <a:ea typeface="+mn-ea"/>
              <a:cs typeface="+mn-cs"/>
            </a:endParaRPr>
          </a:p>
        </p:txBody>
      </p:sp>
      <p:sp>
        <p:nvSpPr>
          <p:cNvPr id="837638" name="Rectangle 6">
            <a:extLst>
              <a:ext uri="{FF2B5EF4-FFF2-40B4-BE49-F238E27FC236}">
                <a16:creationId xmlns:a16="http://schemas.microsoft.com/office/drawing/2014/main" id="{C3936BEB-190E-4DD9-9B64-949438028A3F}"/>
              </a:ext>
            </a:extLst>
          </p:cNvPr>
          <p:cNvSpPr>
            <a:spLocks noChangeArrowheads="1"/>
          </p:cNvSpPr>
          <p:nvPr/>
        </p:nvSpPr>
        <p:spPr bwMode="auto">
          <a:xfrm>
            <a:off x="2478088" y="1746250"/>
            <a:ext cx="927100" cy="38941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hangingPunct="0">
              <a:lnSpc>
                <a:spcPct val="90000"/>
              </a:lnSpc>
            </a:pPr>
            <a:endParaRPr lang="en-GB" b="1">
              <a:solidFill>
                <a:srgbClr val="FFFFFF"/>
              </a:solidFill>
              <a:latin typeface="Helvetica" panose="020B0604020202020204" pitchFamily="34" charset="0"/>
              <a:ea typeface="+mn-ea"/>
              <a:cs typeface="+mn-cs"/>
            </a:endParaRPr>
          </a:p>
        </p:txBody>
      </p:sp>
      <p:sp>
        <p:nvSpPr>
          <p:cNvPr id="837639" name="Rectangle 7">
            <a:extLst>
              <a:ext uri="{FF2B5EF4-FFF2-40B4-BE49-F238E27FC236}">
                <a16:creationId xmlns:a16="http://schemas.microsoft.com/office/drawing/2014/main" id="{073E1FB2-4610-4F9D-AC50-9DCC9898A410}"/>
              </a:ext>
            </a:extLst>
          </p:cNvPr>
          <p:cNvSpPr>
            <a:spLocks noChangeArrowheads="1"/>
          </p:cNvSpPr>
          <p:nvPr/>
        </p:nvSpPr>
        <p:spPr bwMode="auto">
          <a:xfrm>
            <a:off x="3414713" y="1755775"/>
            <a:ext cx="927100" cy="38941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hangingPunct="0">
              <a:lnSpc>
                <a:spcPct val="90000"/>
              </a:lnSpc>
            </a:pPr>
            <a:endParaRPr lang="en-GB" b="1">
              <a:solidFill>
                <a:srgbClr val="FFFFFF"/>
              </a:solidFill>
              <a:latin typeface="Helvetica" panose="020B0604020202020204" pitchFamily="34" charset="0"/>
              <a:ea typeface="+mn-ea"/>
              <a:cs typeface="+mn-cs"/>
            </a:endParaRPr>
          </a:p>
        </p:txBody>
      </p:sp>
      <p:sp>
        <p:nvSpPr>
          <p:cNvPr id="837640" name="Rectangle 8">
            <a:extLst>
              <a:ext uri="{FF2B5EF4-FFF2-40B4-BE49-F238E27FC236}">
                <a16:creationId xmlns:a16="http://schemas.microsoft.com/office/drawing/2014/main" id="{53E4CE85-F446-41D8-938C-807D8F0E1B94}"/>
              </a:ext>
            </a:extLst>
          </p:cNvPr>
          <p:cNvSpPr>
            <a:spLocks noChangeArrowheads="1"/>
          </p:cNvSpPr>
          <p:nvPr/>
        </p:nvSpPr>
        <p:spPr bwMode="auto">
          <a:xfrm>
            <a:off x="4351338" y="1751014"/>
            <a:ext cx="927100" cy="38941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hangingPunct="0">
              <a:lnSpc>
                <a:spcPct val="90000"/>
              </a:lnSpc>
            </a:pPr>
            <a:endParaRPr lang="en-GB" b="1">
              <a:solidFill>
                <a:srgbClr val="FFFFFF"/>
              </a:solidFill>
              <a:latin typeface="Helvetica" panose="020B0604020202020204" pitchFamily="34" charset="0"/>
              <a:ea typeface="+mn-ea"/>
              <a:cs typeface="+mn-cs"/>
            </a:endParaRPr>
          </a:p>
        </p:txBody>
      </p:sp>
      <p:sp>
        <p:nvSpPr>
          <p:cNvPr id="837641" name="Rectangle 9">
            <a:extLst>
              <a:ext uri="{FF2B5EF4-FFF2-40B4-BE49-F238E27FC236}">
                <a16:creationId xmlns:a16="http://schemas.microsoft.com/office/drawing/2014/main" id="{50A20016-6E6E-4D1F-8C08-6B3CE283C44F}"/>
              </a:ext>
            </a:extLst>
          </p:cNvPr>
          <p:cNvSpPr>
            <a:spLocks noChangeArrowheads="1"/>
          </p:cNvSpPr>
          <p:nvPr/>
        </p:nvSpPr>
        <p:spPr bwMode="auto">
          <a:xfrm>
            <a:off x="5287963" y="1746250"/>
            <a:ext cx="927100" cy="38941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hangingPunct="0">
              <a:lnSpc>
                <a:spcPct val="90000"/>
              </a:lnSpc>
            </a:pPr>
            <a:endParaRPr lang="en-GB" b="1">
              <a:solidFill>
                <a:srgbClr val="FFFFFF"/>
              </a:solidFill>
              <a:latin typeface="Helvetica" panose="020B0604020202020204" pitchFamily="34" charset="0"/>
              <a:ea typeface="+mn-ea"/>
              <a:cs typeface="+mn-cs"/>
            </a:endParaRPr>
          </a:p>
        </p:txBody>
      </p:sp>
      <p:sp>
        <p:nvSpPr>
          <p:cNvPr id="837642" name="Rectangle 10">
            <a:extLst>
              <a:ext uri="{FF2B5EF4-FFF2-40B4-BE49-F238E27FC236}">
                <a16:creationId xmlns:a16="http://schemas.microsoft.com/office/drawing/2014/main" id="{74AB5370-386D-40C3-8A5D-1CDD642CD24B}"/>
              </a:ext>
            </a:extLst>
          </p:cNvPr>
          <p:cNvSpPr>
            <a:spLocks noChangeArrowheads="1"/>
          </p:cNvSpPr>
          <p:nvPr/>
        </p:nvSpPr>
        <p:spPr bwMode="auto">
          <a:xfrm>
            <a:off x="6238875" y="1755775"/>
            <a:ext cx="927100" cy="38941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hangingPunct="0">
              <a:lnSpc>
                <a:spcPct val="90000"/>
              </a:lnSpc>
            </a:pPr>
            <a:endParaRPr lang="en-GB" b="1">
              <a:solidFill>
                <a:srgbClr val="FFFFFF"/>
              </a:solidFill>
              <a:latin typeface="Helvetica" panose="020B0604020202020204" pitchFamily="34" charset="0"/>
              <a:ea typeface="+mn-ea"/>
              <a:cs typeface="+mn-cs"/>
            </a:endParaRPr>
          </a:p>
        </p:txBody>
      </p:sp>
      <p:sp>
        <p:nvSpPr>
          <p:cNvPr id="837643" name="Line 11">
            <a:extLst>
              <a:ext uri="{FF2B5EF4-FFF2-40B4-BE49-F238E27FC236}">
                <a16:creationId xmlns:a16="http://schemas.microsoft.com/office/drawing/2014/main" id="{B7AD6C44-FD39-41BB-B63D-B72B386050B2}"/>
              </a:ext>
            </a:extLst>
          </p:cNvPr>
          <p:cNvSpPr>
            <a:spLocks noChangeShapeType="1"/>
          </p:cNvSpPr>
          <p:nvPr/>
        </p:nvSpPr>
        <p:spPr bwMode="auto">
          <a:xfrm>
            <a:off x="2425700" y="1765300"/>
            <a:ext cx="0" cy="3879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hangingPunct="0">
              <a:lnSpc>
                <a:spcPct val="90000"/>
              </a:lnSpc>
            </a:pPr>
            <a:endParaRPr lang="en-GB" b="1">
              <a:solidFill>
                <a:srgbClr val="FFFFFF"/>
              </a:solidFill>
              <a:latin typeface="Helvetica" panose="020B0604020202020204" pitchFamily="34" charset="0"/>
              <a:ea typeface="+mn-ea"/>
              <a:cs typeface="+mn-cs"/>
            </a:endParaRPr>
          </a:p>
        </p:txBody>
      </p:sp>
      <p:sp>
        <p:nvSpPr>
          <p:cNvPr id="837644" name="Text Box 12">
            <a:extLst>
              <a:ext uri="{FF2B5EF4-FFF2-40B4-BE49-F238E27FC236}">
                <a16:creationId xmlns:a16="http://schemas.microsoft.com/office/drawing/2014/main" id="{8EA713EA-DB28-4AB5-AB76-7A25673FEEDB}"/>
              </a:ext>
            </a:extLst>
          </p:cNvPr>
          <p:cNvSpPr txBox="1">
            <a:spLocks noChangeArrowheads="1"/>
          </p:cNvSpPr>
          <p:nvPr/>
        </p:nvSpPr>
        <p:spPr bwMode="auto">
          <a:xfrm>
            <a:off x="1306514" y="1828801"/>
            <a:ext cx="688975"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hangingPunct="0">
              <a:lnSpc>
                <a:spcPct val="90000"/>
              </a:lnSpc>
            </a:pPr>
            <a:r>
              <a:rPr lang="en-US" altLang="en-US" sz="1400" b="1">
                <a:solidFill>
                  <a:srgbClr val="FFFFFF"/>
                </a:solidFill>
                <a:latin typeface="Helvetica" panose="020B0604020202020204" pitchFamily="34" charset="0"/>
                <a:ea typeface="+mn-ea"/>
                <a:cs typeface="+mn-cs"/>
              </a:rPr>
              <a:t>Tasks</a:t>
            </a:r>
          </a:p>
        </p:txBody>
      </p:sp>
      <p:sp>
        <p:nvSpPr>
          <p:cNvPr id="837645" name="Text Box 13">
            <a:extLst>
              <a:ext uri="{FF2B5EF4-FFF2-40B4-BE49-F238E27FC236}">
                <a16:creationId xmlns:a16="http://schemas.microsoft.com/office/drawing/2014/main" id="{B77A9D61-D99A-4291-B6EB-96B5D27D2A53}"/>
              </a:ext>
            </a:extLst>
          </p:cNvPr>
          <p:cNvSpPr txBox="1">
            <a:spLocks noChangeArrowheads="1"/>
          </p:cNvSpPr>
          <p:nvPr/>
        </p:nvSpPr>
        <p:spPr bwMode="auto">
          <a:xfrm>
            <a:off x="2573339" y="1852613"/>
            <a:ext cx="796925"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hangingPunct="0">
              <a:lnSpc>
                <a:spcPct val="90000"/>
              </a:lnSpc>
            </a:pPr>
            <a:r>
              <a:rPr lang="en-US" altLang="en-US" sz="1400" b="1">
                <a:solidFill>
                  <a:srgbClr val="FFFFFF"/>
                </a:solidFill>
                <a:latin typeface="Helvetica" panose="020B0604020202020204" pitchFamily="34" charset="0"/>
                <a:ea typeface="+mn-ea"/>
                <a:cs typeface="+mn-cs"/>
              </a:rPr>
              <a:t>Week 1</a:t>
            </a:r>
            <a:endParaRPr lang="en-US" altLang="en-US" sz="1600" b="1">
              <a:solidFill>
                <a:srgbClr val="FFFFFF"/>
              </a:solidFill>
              <a:latin typeface="Helvetica" panose="020B0604020202020204" pitchFamily="34" charset="0"/>
              <a:ea typeface="+mn-ea"/>
              <a:cs typeface="+mn-cs"/>
            </a:endParaRPr>
          </a:p>
        </p:txBody>
      </p:sp>
      <p:sp>
        <p:nvSpPr>
          <p:cNvPr id="837646" name="Text Box 14">
            <a:extLst>
              <a:ext uri="{FF2B5EF4-FFF2-40B4-BE49-F238E27FC236}">
                <a16:creationId xmlns:a16="http://schemas.microsoft.com/office/drawing/2014/main" id="{50DCF229-7BFE-4C5F-90BD-46DEFC7C6345}"/>
              </a:ext>
            </a:extLst>
          </p:cNvPr>
          <p:cNvSpPr txBox="1">
            <a:spLocks noChangeArrowheads="1"/>
          </p:cNvSpPr>
          <p:nvPr/>
        </p:nvSpPr>
        <p:spPr bwMode="auto">
          <a:xfrm>
            <a:off x="3495676" y="1862138"/>
            <a:ext cx="796925"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hangingPunct="0">
              <a:lnSpc>
                <a:spcPct val="90000"/>
              </a:lnSpc>
            </a:pPr>
            <a:r>
              <a:rPr lang="en-US" altLang="en-US" sz="1400" b="1">
                <a:solidFill>
                  <a:srgbClr val="FFFFFF"/>
                </a:solidFill>
                <a:latin typeface="Helvetica" panose="020B0604020202020204" pitchFamily="34" charset="0"/>
                <a:ea typeface="+mn-ea"/>
                <a:cs typeface="+mn-cs"/>
              </a:rPr>
              <a:t>Week 2</a:t>
            </a:r>
            <a:endParaRPr lang="en-US" altLang="en-US" sz="1600" b="1">
              <a:solidFill>
                <a:srgbClr val="FFFFFF"/>
              </a:solidFill>
              <a:latin typeface="Helvetica" panose="020B0604020202020204" pitchFamily="34" charset="0"/>
              <a:ea typeface="+mn-ea"/>
              <a:cs typeface="+mn-cs"/>
            </a:endParaRPr>
          </a:p>
        </p:txBody>
      </p:sp>
      <p:sp>
        <p:nvSpPr>
          <p:cNvPr id="837647" name="Text Box 15">
            <a:extLst>
              <a:ext uri="{FF2B5EF4-FFF2-40B4-BE49-F238E27FC236}">
                <a16:creationId xmlns:a16="http://schemas.microsoft.com/office/drawing/2014/main" id="{331D93AF-04BB-4437-90E6-27270A4E7DBF}"/>
              </a:ext>
            </a:extLst>
          </p:cNvPr>
          <p:cNvSpPr txBox="1">
            <a:spLocks noChangeArrowheads="1"/>
          </p:cNvSpPr>
          <p:nvPr/>
        </p:nvSpPr>
        <p:spPr bwMode="auto">
          <a:xfrm>
            <a:off x="4418014" y="1857376"/>
            <a:ext cx="796925"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hangingPunct="0">
              <a:lnSpc>
                <a:spcPct val="90000"/>
              </a:lnSpc>
            </a:pPr>
            <a:r>
              <a:rPr lang="en-US" altLang="en-US" sz="1400" b="1">
                <a:solidFill>
                  <a:srgbClr val="FFFFFF"/>
                </a:solidFill>
                <a:latin typeface="Helvetica" panose="020B0604020202020204" pitchFamily="34" charset="0"/>
                <a:ea typeface="+mn-ea"/>
                <a:cs typeface="+mn-cs"/>
              </a:rPr>
              <a:t>Week 3</a:t>
            </a:r>
            <a:endParaRPr lang="en-US" altLang="en-US" sz="1600" b="1">
              <a:solidFill>
                <a:srgbClr val="FFFFFF"/>
              </a:solidFill>
              <a:latin typeface="Helvetica" panose="020B0604020202020204" pitchFamily="34" charset="0"/>
              <a:ea typeface="+mn-ea"/>
              <a:cs typeface="+mn-cs"/>
            </a:endParaRPr>
          </a:p>
        </p:txBody>
      </p:sp>
      <p:sp>
        <p:nvSpPr>
          <p:cNvPr id="837648" name="Text Box 16">
            <a:extLst>
              <a:ext uri="{FF2B5EF4-FFF2-40B4-BE49-F238E27FC236}">
                <a16:creationId xmlns:a16="http://schemas.microsoft.com/office/drawing/2014/main" id="{FF603215-E9DE-4D07-BDD1-2F6260121FDD}"/>
              </a:ext>
            </a:extLst>
          </p:cNvPr>
          <p:cNvSpPr txBox="1">
            <a:spLocks noChangeArrowheads="1"/>
          </p:cNvSpPr>
          <p:nvPr/>
        </p:nvSpPr>
        <p:spPr bwMode="auto">
          <a:xfrm>
            <a:off x="5340351" y="1852613"/>
            <a:ext cx="796925"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hangingPunct="0">
              <a:lnSpc>
                <a:spcPct val="90000"/>
              </a:lnSpc>
            </a:pPr>
            <a:r>
              <a:rPr lang="en-US" altLang="en-US" sz="1400" b="1">
                <a:solidFill>
                  <a:srgbClr val="FFFFFF"/>
                </a:solidFill>
                <a:latin typeface="Helvetica" panose="020B0604020202020204" pitchFamily="34" charset="0"/>
                <a:ea typeface="+mn-ea"/>
                <a:cs typeface="+mn-cs"/>
              </a:rPr>
              <a:t>Week 4</a:t>
            </a:r>
            <a:endParaRPr lang="en-US" altLang="en-US" sz="1600" b="1">
              <a:solidFill>
                <a:srgbClr val="FFFFFF"/>
              </a:solidFill>
              <a:latin typeface="Helvetica" panose="020B0604020202020204" pitchFamily="34" charset="0"/>
              <a:ea typeface="+mn-ea"/>
              <a:cs typeface="+mn-cs"/>
            </a:endParaRPr>
          </a:p>
        </p:txBody>
      </p:sp>
      <p:sp>
        <p:nvSpPr>
          <p:cNvPr id="837649" name="Text Box 17">
            <a:extLst>
              <a:ext uri="{FF2B5EF4-FFF2-40B4-BE49-F238E27FC236}">
                <a16:creationId xmlns:a16="http://schemas.microsoft.com/office/drawing/2014/main" id="{42A271CF-B1E1-4855-96A3-01AE6F9795BB}"/>
              </a:ext>
            </a:extLst>
          </p:cNvPr>
          <p:cNvSpPr txBox="1">
            <a:spLocks noChangeArrowheads="1"/>
          </p:cNvSpPr>
          <p:nvPr/>
        </p:nvSpPr>
        <p:spPr bwMode="auto">
          <a:xfrm>
            <a:off x="7227888" y="1857376"/>
            <a:ext cx="8064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hangingPunct="0">
              <a:lnSpc>
                <a:spcPct val="90000"/>
              </a:lnSpc>
            </a:pPr>
            <a:r>
              <a:rPr lang="en-US" altLang="en-US" sz="1400" b="1">
                <a:solidFill>
                  <a:srgbClr val="FFFFFF"/>
                </a:solidFill>
                <a:latin typeface="Helvetica" panose="020B0604020202020204" pitchFamily="34" charset="0"/>
                <a:ea typeface="+mn-ea"/>
                <a:cs typeface="+mn-cs"/>
              </a:rPr>
              <a:t>Week n</a:t>
            </a:r>
            <a:endParaRPr lang="en-US" altLang="en-US" sz="1600" b="1">
              <a:solidFill>
                <a:srgbClr val="FFFFFF"/>
              </a:solidFill>
              <a:latin typeface="Helvetica" panose="020B0604020202020204" pitchFamily="34" charset="0"/>
              <a:ea typeface="+mn-ea"/>
              <a:cs typeface="+mn-cs"/>
            </a:endParaRPr>
          </a:p>
        </p:txBody>
      </p:sp>
      <p:sp>
        <p:nvSpPr>
          <p:cNvPr id="837650" name="Text Box 18">
            <a:extLst>
              <a:ext uri="{FF2B5EF4-FFF2-40B4-BE49-F238E27FC236}">
                <a16:creationId xmlns:a16="http://schemas.microsoft.com/office/drawing/2014/main" id="{28843157-79C9-44D4-9CB2-1819256AABB5}"/>
              </a:ext>
            </a:extLst>
          </p:cNvPr>
          <p:cNvSpPr txBox="1">
            <a:spLocks noChangeArrowheads="1"/>
          </p:cNvSpPr>
          <p:nvPr/>
        </p:nvSpPr>
        <p:spPr bwMode="auto">
          <a:xfrm>
            <a:off x="1422401" y="2305051"/>
            <a:ext cx="688975"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hangingPunct="0">
              <a:lnSpc>
                <a:spcPct val="90000"/>
              </a:lnSpc>
            </a:pPr>
            <a:r>
              <a:rPr lang="en-US" altLang="en-US" sz="1400">
                <a:solidFill>
                  <a:srgbClr val="FFFFFF"/>
                </a:solidFill>
                <a:latin typeface="Palatino" charset="0"/>
                <a:ea typeface="+mn-ea"/>
                <a:cs typeface="+mn-cs"/>
              </a:rPr>
              <a:t>Task 1</a:t>
            </a:r>
          </a:p>
        </p:txBody>
      </p:sp>
      <p:sp>
        <p:nvSpPr>
          <p:cNvPr id="837651" name="Text Box 19">
            <a:extLst>
              <a:ext uri="{FF2B5EF4-FFF2-40B4-BE49-F238E27FC236}">
                <a16:creationId xmlns:a16="http://schemas.microsoft.com/office/drawing/2014/main" id="{C47FBCDF-6EAD-4BED-AB70-714B83DCFA75}"/>
              </a:ext>
            </a:extLst>
          </p:cNvPr>
          <p:cNvSpPr txBox="1">
            <a:spLocks noChangeArrowheads="1"/>
          </p:cNvSpPr>
          <p:nvPr/>
        </p:nvSpPr>
        <p:spPr bwMode="auto">
          <a:xfrm>
            <a:off x="1422401" y="2557463"/>
            <a:ext cx="688975"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hangingPunct="0">
              <a:lnSpc>
                <a:spcPct val="90000"/>
              </a:lnSpc>
            </a:pPr>
            <a:r>
              <a:rPr lang="en-US" altLang="en-US" sz="1400">
                <a:solidFill>
                  <a:srgbClr val="FFFFFF"/>
                </a:solidFill>
                <a:latin typeface="Palatino" charset="0"/>
                <a:ea typeface="+mn-ea"/>
                <a:cs typeface="+mn-cs"/>
              </a:rPr>
              <a:t>Task 2</a:t>
            </a:r>
          </a:p>
        </p:txBody>
      </p:sp>
      <p:sp>
        <p:nvSpPr>
          <p:cNvPr id="837652" name="Text Box 20">
            <a:extLst>
              <a:ext uri="{FF2B5EF4-FFF2-40B4-BE49-F238E27FC236}">
                <a16:creationId xmlns:a16="http://schemas.microsoft.com/office/drawing/2014/main" id="{53833A4B-B3AD-406A-AA48-9C9693E8733B}"/>
              </a:ext>
            </a:extLst>
          </p:cNvPr>
          <p:cNvSpPr txBox="1">
            <a:spLocks noChangeArrowheads="1"/>
          </p:cNvSpPr>
          <p:nvPr/>
        </p:nvSpPr>
        <p:spPr bwMode="auto">
          <a:xfrm>
            <a:off x="1422401" y="2795588"/>
            <a:ext cx="688975"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hangingPunct="0">
              <a:lnSpc>
                <a:spcPct val="90000"/>
              </a:lnSpc>
            </a:pPr>
            <a:r>
              <a:rPr lang="en-US" altLang="en-US" sz="1400">
                <a:solidFill>
                  <a:srgbClr val="FFFFFF"/>
                </a:solidFill>
                <a:latin typeface="Palatino" charset="0"/>
                <a:ea typeface="+mn-ea"/>
                <a:cs typeface="+mn-cs"/>
              </a:rPr>
              <a:t>Task 3</a:t>
            </a:r>
          </a:p>
        </p:txBody>
      </p:sp>
      <p:sp>
        <p:nvSpPr>
          <p:cNvPr id="837653" name="Text Box 21">
            <a:extLst>
              <a:ext uri="{FF2B5EF4-FFF2-40B4-BE49-F238E27FC236}">
                <a16:creationId xmlns:a16="http://schemas.microsoft.com/office/drawing/2014/main" id="{8CE12D64-28A4-471B-9B39-212FDB3A322E}"/>
              </a:ext>
            </a:extLst>
          </p:cNvPr>
          <p:cNvSpPr txBox="1">
            <a:spLocks noChangeArrowheads="1"/>
          </p:cNvSpPr>
          <p:nvPr/>
        </p:nvSpPr>
        <p:spPr bwMode="auto">
          <a:xfrm>
            <a:off x="1422401" y="3033713"/>
            <a:ext cx="688975"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hangingPunct="0">
              <a:lnSpc>
                <a:spcPct val="90000"/>
              </a:lnSpc>
            </a:pPr>
            <a:r>
              <a:rPr lang="en-US" altLang="en-US" sz="1400">
                <a:solidFill>
                  <a:srgbClr val="FFFFFF"/>
                </a:solidFill>
                <a:latin typeface="Palatino" charset="0"/>
                <a:ea typeface="+mn-ea"/>
                <a:cs typeface="+mn-cs"/>
              </a:rPr>
              <a:t>Task 4</a:t>
            </a:r>
          </a:p>
        </p:txBody>
      </p:sp>
      <p:sp>
        <p:nvSpPr>
          <p:cNvPr id="837654" name="Text Box 22">
            <a:extLst>
              <a:ext uri="{FF2B5EF4-FFF2-40B4-BE49-F238E27FC236}">
                <a16:creationId xmlns:a16="http://schemas.microsoft.com/office/drawing/2014/main" id="{667B05B5-151C-4BC3-A4CD-D7DD13F06E18}"/>
              </a:ext>
            </a:extLst>
          </p:cNvPr>
          <p:cNvSpPr txBox="1">
            <a:spLocks noChangeArrowheads="1"/>
          </p:cNvSpPr>
          <p:nvPr/>
        </p:nvSpPr>
        <p:spPr bwMode="auto">
          <a:xfrm>
            <a:off x="1422401" y="3271838"/>
            <a:ext cx="688975"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hangingPunct="0">
              <a:lnSpc>
                <a:spcPct val="90000"/>
              </a:lnSpc>
            </a:pPr>
            <a:r>
              <a:rPr lang="en-US" altLang="en-US" sz="1400">
                <a:solidFill>
                  <a:srgbClr val="FFFFFF"/>
                </a:solidFill>
                <a:latin typeface="Palatino" charset="0"/>
                <a:ea typeface="+mn-ea"/>
                <a:cs typeface="+mn-cs"/>
              </a:rPr>
              <a:t>Task 5</a:t>
            </a:r>
          </a:p>
        </p:txBody>
      </p:sp>
      <p:sp>
        <p:nvSpPr>
          <p:cNvPr id="837655" name="Text Box 23">
            <a:extLst>
              <a:ext uri="{FF2B5EF4-FFF2-40B4-BE49-F238E27FC236}">
                <a16:creationId xmlns:a16="http://schemas.microsoft.com/office/drawing/2014/main" id="{C95E9C56-D8E2-40F6-AA43-62C652D6B959}"/>
              </a:ext>
            </a:extLst>
          </p:cNvPr>
          <p:cNvSpPr txBox="1">
            <a:spLocks noChangeArrowheads="1"/>
          </p:cNvSpPr>
          <p:nvPr/>
        </p:nvSpPr>
        <p:spPr bwMode="auto">
          <a:xfrm>
            <a:off x="1422401" y="3509963"/>
            <a:ext cx="688975"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hangingPunct="0">
              <a:lnSpc>
                <a:spcPct val="90000"/>
              </a:lnSpc>
            </a:pPr>
            <a:r>
              <a:rPr lang="en-US" altLang="en-US" sz="1400">
                <a:solidFill>
                  <a:srgbClr val="FFFFFF"/>
                </a:solidFill>
                <a:latin typeface="Palatino" charset="0"/>
                <a:ea typeface="+mn-ea"/>
                <a:cs typeface="+mn-cs"/>
              </a:rPr>
              <a:t>Task 6</a:t>
            </a:r>
          </a:p>
        </p:txBody>
      </p:sp>
      <p:sp>
        <p:nvSpPr>
          <p:cNvPr id="837656" name="Text Box 24">
            <a:extLst>
              <a:ext uri="{FF2B5EF4-FFF2-40B4-BE49-F238E27FC236}">
                <a16:creationId xmlns:a16="http://schemas.microsoft.com/office/drawing/2014/main" id="{C74CC330-F0E6-47FB-A336-C809B502FB81}"/>
              </a:ext>
            </a:extLst>
          </p:cNvPr>
          <p:cNvSpPr txBox="1">
            <a:spLocks noChangeArrowheads="1"/>
          </p:cNvSpPr>
          <p:nvPr/>
        </p:nvSpPr>
        <p:spPr bwMode="auto">
          <a:xfrm>
            <a:off x="1422401" y="3748088"/>
            <a:ext cx="688975"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hangingPunct="0">
              <a:lnSpc>
                <a:spcPct val="90000"/>
              </a:lnSpc>
            </a:pPr>
            <a:r>
              <a:rPr lang="en-US" altLang="en-US" sz="1400">
                <a:solidFill>
                  <a:srgbClr val="FFFFFF"/>
                </a:solidFill>
                <a:latin typeface="Palatino" charset="0"/>
                <a:ea typeface="+mn-ea"/>
                <a:cs typeface="+mn-cs"/>
              </a:rPr>
              <a:t>Task 7</a:t>
            </a:r>
          </a:p>
        </p:txBody>
      </p:sp>
      <p:sp>
        <p:nvSpPr>
          <p:cNvPr id="837657" name="Text Box 25">
            <a:extLst>
              <a:ext uri="{FF2B5EF4-FFF2-40B4-BE49-F238E27FC236}">
                <a16:creationId xmlns:a16="http://schemas.microsoft.com/office/drawing/2014/main" id="{F3E52658-975B-4200-B6BF-F1C187C4CA57}"/>
              </a:ext>
            </a:extLst>
          </p:cNvPr>
          <p:cNvSpPr txBox="1">
            <a:spLocks noChangeArrowheads="1"/>
          </p:cNvSpPr>
          <p:nvPr/>
        </p:nvSpPr>
        <p:spPr bwMode="auto">
          <a:xfrm>
            <a:off x="1431926" y="3984626"/>
            <a:ext cx="688975"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hangingPunct="0">
              <a:lnSpc>
                <a:spcPct val="90000"/>
              </a:lnSpc>
            </a:pPr>
            <a:r>
              <a:rPr lang="en-US" altLang="en-US" sz="1400">
                <a:solidFill>
                  <a:srgbClr val="FFFFFF"/>
                </a:solidFill>
                <a:latin typeface="Palatino" charset="0"/>
                <a:ea typeface="+mn-ea"/>
                <a:cs typeface="+mn-cs"/>
              </a:rPr>
              <a:t>Task 8</a:t>
            </a:r>
          </a:p>
        </p:txBody>
      </p:sp>
      <p:sp>
        <p:nvSpPr>
          <p:cNvPr id="837658" name="Text Box 26">
            <a:extLst>
              <a:ext uri="{FF2B5EF4-FFF2-40B4-BE49-F238E27FC236}">
                <a16:creationId xmlns:a16="http://schemas.microsoft.com/office/drawing/2014/main" id="{95463E35-4C8A-423E-8040-4B9D53C8C903}"/>
              </a:ext>
            </a:extLst>
          </p:cNvPr>
          <p:cNvSpPr txBox="1">
            <a:spLocks noChangeArrowheads="1"/>
          </p:cNvSpPr>
          <p:nvPr/>
        </p:nvSpPr>
        <p:spPr bwMode="auto">
          <a:xfrm>
            <a:off x="1431926" y="4237038"/>
            <a:ext cx="688975"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hangingPunct="0">
              <a:lnSpc>
                <a:spcPct val="90000"/>
              </a:lnSpc>
            </a:pPr>
            <a:r>
              <a:rPr lang="en-US" altLang="en-US" sz="1400">
                <a:solidFill>
                  <a:srgbClr val="FFFFFF"/>
                </a:solidFill>
                <a:latin typeface="Palatino" charset="0"/>
                <a:ea typeface="+mn-ea"/>
                <a:cs typeface="+mn-cs"/>
              </a:rPr>
              <a:t>Task 9</a:t>
            </a:r>
          </a:p>
        </p:txBody>
      </p:sp>
      <p:sp>
        <p:nvSpPr>
          <p:cNvPr id="837659" name="Text Box 27">
            <a:extLst>
              <a:ext uri="{FF2B5EF4-FFF2-40B4-BE49-F238E27FC236}">
                <a16:creationId xmlns:a16="http://schemas.microsoft.com/office/drawing/2014/main" id="{A23C7914-E233-4B98-9380-BA1B93A3DA65}"/>
              </a:ext>
            </a:extLst>
          </p:cNvPr>
          <p:cNvSpPr txBox="1">
            <a:spLocks noChangeArrowheads="1"/>
          </p:cNvSpPr>
          <p:nvPr/>
        </p:nvSpPr>
        <p:spPr bwMode="auto">
          <a:xfrm>
            <a:off x="1431926" y="4475163"/>
            <a:ext cx="777875"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hangingPunct="0">
              <a:lnSpc>
                <a:spcPct val="90000"/>
              </a:lnSpc>
            </a:pPr>
            <a:r>
              <a:rPr lang="en-US" altLang="en-US" sz="1400">
                <a:solidFill>
                  <a:srgbClr val="FFFFFF"/>
                </a:solidFill>
                <a:latin typeface="Palatino" charset="0"/>
                <a:ea typeface="+mn-ea"/>
                <a:cs typeface="+mn-cs"/>
              </a:rPr>
              <a:t>Task 10</a:t>
            </a:r>
          </a:p>
        </p:txBody>
      </p:sp>
      <p:sp>
        <p:nvSpPr>
          <p:cNvPr id="837660" name="Text Box 28">
            <a:extLst>
              <a:ext uri="{FF2B5EF4-FFF2-40B4-BE49-F238E27FC236}">
                <a16:creationId xmlns:a16="http://schemas.microsoft.com/office/drawing/2014/main" id="{D7598F6A-9323-4D52-AA84-8FCE388CD2B2}"/>
              </a:ext>
            </a:extLst>
          </p:cNvPr>
          <p:cNvSpPr txBox="1">
            <a:spLocks noChangeArrowheads="1"/>
          </p:cNvSpPr>
          <p:nvPr/>
        </p:nvSpPr>
        <p:spPr bwMode="auto">
          <a:xfrm>
            <a:off x="1431926" y="4713288"/>
            <a:ext cx="817563"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hangingPunct="0">
              <a:lnSpc>
                <a:spcPct val="90000"/>
              </a:lnSpc>
            </a:pPr>
            <a:r>
              <a:rPr lang="en-US" altLang="en-US" sz="1400">
                <a:solidFill>
                  <a:srgbClr val="FFFFFF"/>
                </a:solidFill>
                <a:latin typeface="Palatino" charset="0"/>
                <a:ea typeface="+mn-ea"/>
                <a:cs typeface="+mn-cs"/>
              </a:rPr>
              <a:t>Task 11</a:t>
            </a:r>
          </a:p>
        </p:txBody>
      </p:sp>
      <p:sp>
        <p:nvSpPr>
          <p:cNvPr id="837661" name="Text Box 29">
            <a:extLst>
              <a:ext uri="{FF2B5EF4-FFF2-40B4-BE49-F238E27FC236}">
                <a16:creationId xmlns:a16="http://schemas.microsoft.com/office/drawing/2014/main" id="{9D6F53F1-EA7A-4380-A8DF-C4A6702FF431}"/>
              </a:ext>
            </a:extLst>
          </p:cNvPr>
          <p:cNvSpPr txBox="1">
            <a:spLocks noChangeArrowheads="1"/>
          </p:cNvSpPr>
          <p:nvPr/>
        </p:nvSpPr>
        <p:spPr bwMode="auto">
          <a:xfrm>
            <a:off x="1431926" y="4951413"/>
            <a:ext cx="777875"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eaLnBrk="0" hangingPunct="0">
              <a:lnSpc>
                <a:spcPct val="90000"/>
              </a:lnSpc>
            </a:pPr>
            <a:r>
              <a:rPr lang="en-US" altLang="en-US" sz="1400">
                <a:solidFill>
                  <a:srgbClr val="FFFFFF"/>
                </a:solidFill>
                <a:latin typeface="Palatino" charset="0"/>
                <a:ea typeface="+mn-ea"/>
                <a:cs typeface="+mn-cs"/>
              </a:rPr>
              <a:t>Task 12</a:t>
            </a:r>
          </a:p>
        </p:txBody>
      </p:sp>
      <p:sp>
        <p:nvSpPr>
          <p:cNvPr id="837662" name="Rectangle 30">
            <a:extLst>
              <a:ext uri="{FF2B5EF4-FFF2-40B4-BE49-F238E27FC236}">
                <a16:creationId xmlns:a16="http://schemas.microsoft.com/office/drawing/2014/main" id="{C79A8344-9A84-407F-894E-1E1301A47147}"/>
              </a:ext>
            </a:extLst>
          </p:cNvPr>
          <p:cNvSpPr>
            <a:spLocks noChangeArrowheads="1"/>
          </p:cNvSpPr>
          <p:nvPr/>
        </p:nvSpPr>
        <p:spPr bwMode="auto">
          <a:xfrm>
            <a:off x="2540001" y="2363788"/>
            <a:ext cx="1198563" cy="114300"/>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hangingPunct="0">
              <a:lnSpc>
                <a:spcPct val="90000"/>
              </a:lnSpc>
            </a:pPr>
            <a:endParaRPr lang="en-GB" b="1">
              <a:solidFill>
                <a:srgbClr val="FFFFFF"/>
              </a:solidFill>
              <a:latin typeface="Helvetica" panose="020B0604020202020204" pitchFamily="34" charset="0"/>
              <a:ea typeface="+mn-ea"/>
              <a:cs typeface="+mn-cs"/>
            </a:endParaRPr>
          </a:p>
        </p:txBody>
      </p:sp>
      <p:sp>
        <p:nvSpPr>
          <p:cNvPr id="837663" name="Rectangle 31">
            <a:extLst>
              <a:ext uri="{FF2B5EF4-FFF2-40B4-BE49-F238E27FC236}">
                <a16:creationId xmlns:a16="http://schemas.microsoft.com/office/drawing/2014/main" id="{A291558C-DB64-4A1D-B3EA-39F02642D13C}"/>
              </a:ext>
            </a:extLst>
          </p:cNvPr>
          <p:cNvSpPr>
            <a:spLocks noChangeArrowheads="1"/>
          </p:cNvSpPr>
          <p:nvPr/>
        </p:nvSpPr>
        <p:spPr bwMode="auto">
          <a:xfrm>
            <a:off x="3048001" y="2601914"/>
            <a:ext cx="1954213" cy="128587"/>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hangingPunct="0">
              <a:lnSpc>
                <a:spcPct val="90000"/>
              </a:lnSpc>
            </a:pPr>
            <a:endParaRPr lang="en-GB" b="1">
              <a:solidFill>
                <a:srgbClr val="FFFFFF"/>
              </a:solidFill>
              <a:latin typeface="Helvetica" panose="020B0604020202020204" pitchFamily="34" charset="0"/>
              <a:ea typeface="+mn-ea"/>
              <a:cs typeface="+mn-cs"/>
            </a:endParaRPr>
          </a:p>
        </p:txBody>
      </p:sp>
      <p:sp>
        <p:nvSpPr>
          <p:cNvPr id="837664" name="Rectangle 32">
            <a:extLst>
              <a:ext uri="{FF2B5EF4-FFF2-40B4-BE49-F238E27FC236}">
                <a16:creationId xmlns:a16="http://schemas.microsoft.com/office/drawing/2014/main" id="{A546E3FB-7F9B-4298-9C1E-937C7373043A}"/>
              </a:ext>
            </a:extLst>
          </p:cNvPr>
          <p:cNvSpPr>
            <a:spLocks noChangeArrowheads="1"/>
          </p:cNvSpPr>
          <p:nvPr/>
        </p:nvSpPr>
        <p:spPr bwMode="auto">
          <a:xfrm>
            <a:off x="4625976" y="4295775"/>
            <a:ext cx="1954213" cy="128588"/>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hangingPunct="0">
              <a:lnSpc>
                <a:spcPct val="90000"/>
              </a:lnSpc>
            </a:pPr>
            <a:endParaRPr lang="en-GB" b="1">
              <a:solidFill>
                <a:srgbClr val="FFFFFF"/>
              </a:solidFill>
              <a:latin typeface="Helvetica" panose="020B0604020202020204" pitchFamily="34" charset="0"/>
              <a:ea typeface="+mn-ea"/>
              <a:cs typeface="+mn-cs"/>
            </a:endParaRPr>
          </a:p>
        </p:txBody>
      </p:sp>
      <p:sp>
        <p:nvSpPr>
          <p:cNvPr id="837665" name="Rectangle 33">
            <a:extLst>
              <a:ext uri="{FF2B5EF4-FFF2-40B4-BE49-F238E27FC236}">
                <a16:creationId xmlns:a16="http://schemas.microsoft.com/office/drawing/2014/main" id="{D316C371-3048-4FA2-A9A8-D10A3FDF3B64}"/>
              </a:ext>
            </a:extLst>
          </p:cNvPr>
          <p:cNvSpPr>
            <a:spLocks noChangeArrowheads="1"/>
          </p:cNvSpPr>
          <p:nvPr/>
        </p:nvSpPr>
        <p:spPr bwMode="auto">
          <a:xfrm>
            <a:off x="3406776" y="5005389"/>
            <a:ext cx="1954213" cy="128587"/>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hangingPunct="0">
              <a:lnSpc>
                <a:spcPct val="90000"/>
              </a:lnSpc>
            </a:pPr>
            <a:endParaRPr lang="en-GB" b="1">
              <a:solidFill>
                <a:srgbClr val="FFFFFF"/>
              </a:solidFill>
              <a:latin typeface="Helvetica" panose="020B0604020202020204" pitchFamily="34" charset="0"/>
              <a:ea typeface="+mn-ea"/>
              <a:cs typeface="+mn-cs"/>
            </a:endParaRPr>
          </a:p>
        </p:txBody>
      </p:sp>
      <p:sp>
        <p:nvSpPr>
          <p:cNvPr id="837666" name="Rectangle 34">
            <a:extLst>
              <a:ext uri="{FF2B5EF4-FFF2-40B4-BE49-F238E27FC236}">
                <a16:creationId xmlns:a16="http://schemas.microsoft.com/office/drawing/2014/main" id="{94DE2F6D-DE0C-4667-83BF-DADA83DA142F}"/>
              </a:ext>
            </a:extLst>
          </p:cNvPr>
          <p:cNvSpPr>
            <a:spLocks noChangeArrowheads="1"/>
          </p:cNvSpPr>
          <p:nvPr/>
        </p:nvSpPr>
        <p:spPr bwMode="auto">
          <a:xfrm>
            <a:off x="6240463" y="4587875"/>
            <a:ext cx="1954212" cy="128588"/>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hangingPunct="0">
              <a:lnSpc>
                <a:spcPct val="90000"/>
              </a:lnSpc>
            </a:pPr>
            <a:endParaRPr lang="en-GB" b="1">
              <a:solidFill>
                <a:srgbClr val="FFFFFF"/>
              </a:solidFill>
              <a:latin typeface="Helvetica" panose="020B0604020202020204" pitchFamily="34" charset="0"/>
              <a:ea typeface="+mn-ea"/>
              <a:cs typeface="+mn-cs"/>
            </a:endParaRPr>
          </a:p>
        </p:txBody>
      </p:sp>
      <p:sp>
        <p:nvSpPr>
          <p:cNvPr id="837667" name="Rectangle 35">
            <a:extLst>
              <a:ext uri="{FF2B5EF4-FFF2-40B4-BE49-F238E27FC236}">
                <a16:creationId xmlns:a16="http://schemas.microsoft.com/office/drawing/2014/main" id="{0DDCE940-709A-4E32-9B45-5594AC4B3F9C}"/>
              </a:ext>
            </a:extLst>
          </p:cNvPr>
          <p:cNvSpPr>
            <a:spLocks noChangeArrowheads="1"/>
          </p:cNvSpPr>
          <p:nvPr/>
        </p:nvSpPr>
        <p:spPr bwMode="auto">
          <a:xfrm>
            <a:off x="3414713" y="3054350"/>
            <a:ext cx="3738562" cy="114300"/>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hangingPunct="0">
              <a:lnSpc>
                <a:spcPct val="90000"/>
              </a:lnSpc>
            </a:pPr>
            <a:endParaRPr lang="en-GB" b="1">
              <a:solidFill>
                <a:srgbClr val="FFFFFF"/>
              </a:solidFill>
              <a:latin typeface="Helvetica" panose="020B0604020202020204" pitchFamily="34" charset="0"/>
              <a:ea typeface="+mn-ea"/>
              <a:cs typeface="+mn-cs"/>
            </a:endParaRPr>
          </a:p>
        </p:txBody>
      </p:sp>
      <p:sp>
        <p:nvSpPr>
          <p:cNvPr id="837668" name="Rectangle 36">
            <a:extLst>
              <a:ext uri="{FF2B5EF4-FFF2-40B4-BE49-F238E27FC236}">
                <a16:creationId xmlns:a16="http://schemas.microsoft.com/office/drawing/2014/main" id="{78E40452-AF88-42BB-9E2C-3F49D62B7DA4}"/>
              </a:ext>
            </a:extLst>
          </p:cNvPr>
          <p:cNvSpPr>
            <a:spLocks noChangeArrowheads="1"/>
          </p:cNvSpPr>
          <p:nvPr/>
        </p:nvSpPr>
        <p:spPr bwMode="auto">
          <a:xfrm>
            <a:off x="4348163" y="3300413"/>
            <a:ext cx="1198562" cy="114300"/>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hangingPunct="0">
              <a:lnSpc>
                <a:spcPct val="90000"/>
              </a:lnSpc>
            </a:pPr>
            <a:endParaRPr lang="en-GB" b="1">
              <a:solidFill>
                <a:srgbClr val="FFFFFF"/>
              </a:solidFill>
              <a:latin typeface="Helvetica" panose="020B0604020202020204" pitchFamily="34" charset="0"/>
              <a:ea typeface="+mn-ea"/>
              <a:cs typeface="+mn-cs"/>
            </a:endParaRPr>
          </a:p>
        </p:txBody>
      </p:sp>
      <p:sp>
        <p:nvSpPr>
          <p:cNvPr id="837669" name="Rectangle 37">
            <a:extLst>
              <a:ext uri="{FF2B5EF4-FFF2-40B4-BE49-F238E27FC236}">
                <a16:creationId xmlns:a16="http://schemas.microsoft.com/office/drawing/2014/main" id="{C8942F1D-9A40-41A3-BDFA-FCF337B6EAB6}"/>
              </a:ext>
            </a:extLst>
          </p:cNvPr>
          <p:cNvSpPr>
            <a:spLocks noChangeArrowheads="1"/>
          </p:cNvSpPr>
          <p:nvPr/>
        </p:nvSpPr>
        <p:spPr bwMode="auto">
          <a:xfrm>
            <a:off x="3759201" y="3565525"/>
            <a:ext cx="728663" cy="114300"/>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hangingPunct="0">
              <a:lnSpc>
                <a:spcPct val="90000"/>
              </a:lnSpc>
            </a:pPr>
            <a:endParaRPr lang="en-GB" b="1">
              <a:solidFill>
                <a:srgbClr val="FFFFFF"/>
              </a:solidFill>
              <a:latin typeface="Helvetica" panose="020B0604020202020204" pitchFamily="34" charset="0"/>
              <a:ea typeface="+mn-ea"/>
              <a:cs typeface="+mn-cs"/>
            </a:endParaRPr>
          </a:p>
        </p:txBody>
      </p:sp>
      <p:sp>
        <p:nvSpPr>
          <p:cNvPr id="837670" name="Rectangle 38">
            <a:extLst>
              <a:ext uri="{FF2B5EF4-FFF2-40B4-BE49-F238E27FC236}">
                <a16:creationId xmlns:a16="http://schemas.microsoft.com/office/drawing/2014/main" id="{F95F41FF-8E41-49E6-AD43-769605DF92A3}"/>
              </a:ext>
            </a:extLst>
          </p:cNvPr>
          <p:cNvSpPr>
            <a:spLocks noChangeArrowheads="1"/>
          </p:cNvSpPr>
          <p:nvPr/>
        </p:nvSpPr>
        <p:spPr bwMode="auto">
          <a:xfrm>
            <a:off x="5526088" y="3816350"/>
            <a:ext cx="1441450" cy="114300"/>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hangingPunct="0">
              <a:lnSpc>
                <a:spcPct val="90000"/>
              </a:lnSpc>
            </a:pPr>
            <a:endParaRPr lang="en-GB" b="1">
              <a:solidFill>
                <a:srgbClr val="FFFFFF"/>
              </a:solidFill>
              <a:latin typeface="Helvetica" panose="020B0604020202020204" pitchFamily="34" charset="0"/>
              <a:ea typeface="+mn-ea"/>
              <a:cs typeface="+mn-cs"/>
            </a:endParaRPr>
          </a:p>
        </p:txBody>
      </p:sp>
      <p:sp>
        <p:nvSpPr>
          <p:cNvPr id="837671" name="Rectangle 39">
            <a:extLst>
              <a:ext uri="{FF2B5EF4-FFF2-40B4-BE49-F238E27FC236}">
                <a16:creationId xmlns:a16="http://schemas.microsoft.com/office/drawing/2014/main" id="{C29608EA-76E5-428B-B146-C9D44061CB2E}"/>
              </a:ext>
            </a:extLst>
          </p:cNvPr>
          <p:cNvSpPr>
            <a:spLocks noChangeArrowheads="1"/>
          </p:cNvSpPr>
          <p:nvPr/>
        </p:nvSpPr>
        <p:spPr bwMode="auto">
          <a:xfrm>
            <a:off x="6221414" y="4081463"/>
            <a:ext cx="1984375" cy="100012"/>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hangingPunct="0">
              <a:lnSpc>
                <a:spcPct val="90000"/>
              </a:lnSpc>
            </a:pPr>
            <a:endParaRPr lang="en-GB" b="1">
              <a:solidFill>
                <a:srgbClr val="FFFFFF"/>
              </a:solidFill>
              <a:latin typeface="Helvetica" panose="020B0604020202020204" pitchFamily="34" charset="0"/>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A7FDA68-BA8D-446E-ADDC-DEE2953D5C08}"/>
              </a:ext>
            </a:extLst>
          </p:cNvPr>
          <p:cNvSpPr>
            <a:spLocks noGrp="1" noChangeArrowheads="1"/>
          </p:cNvSpPr>
          <p:nvPr>
            <p:ph type="title"/>
          </p:nvPr>
        </p:nvSpPr>
        <p:spPr/>
        <p:txBody>
          <a:bodyPr/>
          <a:lstStyle/>
          <a:p>
            <a:pPr>
              <a:defRPr/>
            </a:pPr>
            <a:r>
              <a:rPr lang="en-GB" altLang="en-US"/>
              <a:t>The risk management process</a:t>
            </a:r>
          </a:p>
        </p:txBody>
      </p:sp>
      <p:sp>
        <p:nvSpPr>
          <p:cNvPr id="11267" name="Rectangle 3">
            <a:extLst>
              <a:ext uri="{FF2B5EF4-FFF2-40B4-BE49-F238E27FC236}">
                <a16:creationId xmlns:a16="http://schemas.microsoft.com/office/drawing/2014/main" id="{082147BB-6D02-48EE-995C-23F0B54F08CF}"/>
              </a:ext>
            </a:extLst>
          </p:cNvPr>
          <p:cNvSpPr>
            <a:spLocks noGrp="1" noChangeArrowheads="1"/>
          </p:cNvSpPr>
          <p:nvPr>
            <p:ph type="body" idx="1"/>
          </p:nvPr>
        </p:nvSpPr>
        <p:spPr/>
        <p:txBody>
          <a:bodyPr/>
          <a:lstStyle/>
          <a:p>
            <a:pPr>
              <a:lnSpc>
                <a:spcPct val="90000"/>
              </a:lnSpc>
              <a:defRPr/>
            </a:pPr>
            <a:r>
              <a:rPr lang="en-GB" altLang="en-US"/>
              <a:t>Risk identification</a:t>
            </a:r>
          </a:p>
          <a:p>
            <a:pPr lvl="1">
              <a:lnSpc>
                <a:spcPct val="90000"/>
              </a:lnSpc>
              <a:defRPr/>
            </a:pPr>
            <a:r>
              <a:rPr lang="en-GB" altLang="en-US"/>
              <a:t>Identify project, product and business risks;</a:t>
            </a:r>
          </a:p>
          <a:p>
            <a:pPr>
              <a:lnSpc>
                <a:spcPct val="90000"/>
              </a:lnSpc>
              <a:defRPr/>
            </a:pPr>
            <a:r>
              <a:rPr lang="en-GB" altLang="en-US"/>
              <a:t>Risk analysis</a:t>
            </a:r>
          </a:p>
          <a:p>
            <a:pPr lvl="1">
              <a:lnSpc>
                <a:spcPct val="90000"/>
              </a:lnSpc>
              <a:defRPr/>
            </a:pPr>
            <a:r>
              <a:rPr lang="en-GB" altLang="en-US"/>
              <a:t>Assess the likelihood and consequences of these risks;</a:t>
            </a:r>
          </a:p>
          <a:p>
            <a:pPr>
              <a:lnSpc>
                <a:spcPct val="90000"/>
              </a:lnSpc>
              <a:defRPr/>
            </a:pPr>
            <a:r>
              <a:rPr lang="en-GB" altLang="en-US"/>
              <a:t>Risk planning</a:t>
            </a:r>
          </a:p>
          <a:p>
            <a:pPr lvl="1">
              <a:lnSpc>
                <a:spcPct val="90000"/>
              </a:lnSpc>
              <a:defRPr/>
            </a:pPr>
            <a:r>
              <a:rPr lang="en-GB" altLang="en-US"/>
              <a:t>Draw up plans to avoid or minimise the effects of the risk;</a:t>
            </a:r>
          </a:p>
          <a:p>
            <a:pPr>
              <a:lnSpc>
                <a:spcPct val="90000"/>
              </a:lnSpc>
              <a:defRPr/>
            </a:pPr>
            <a:r>
              <a:rPr lang="en-GB" altLang="en-US"/>
              <a:t>Risk monitoring</a:t>
            </a:r>
          </a:p>
          <a:p>
            <a:pPr lvl="1">
              <a:lnSpc>
                <a:spcPct val="90000"/>
              </a:lnSpc>
              <a:defRPr/>
            </a:pPr>
            <a:r>
              <a:rPr lang="en-GB" altLang="en-US"/>
              <a:t>Monitor the risks throughout the project;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E5927AA0-29A3-409C-AC45-0E698B90B31B}"/>
              </a:ext>
            </a:extLst>
          </p:cNvPr>
          <p:cNvSpPr>
            <a:spLocks noGrp="1"/>
          </p:cNvSpPr>
          <p:nvPr>
            <p:ph type="ftr" sz="quarter" idx="10"/>
          </p:nvPr>
        </p:nvSpPr>
        <p:spPr/>
        <p:txBody>
          <a:bodyPr/>
          <a:lstStyle/>
          <a:p>
            <a:pPr defTabSz="914400" eaLnBrk="0" hangingPunct="0">
              <a:lnSpc>
                <a:spcPct val="90000"/>
              </a:lnSpc>
            </a:pPr>
            <a:r>
              <a:rPr lang="en-US" altLang="en-US">
                <a:solidFill>
                  <a:srgbClr val="FFFFFF"/>
                </a:solidFill>
                <a:ea typeface="+mn-ea"/>
                <a:cs typeface="+mn-cs"/>
              </a:rPr>
              <a:t>These courseware materials are to be used in conjunction with </a:t>
            </a:r>
            <a:r>
              <a:rPr lang="en-US" altLang="en-US" i="1">
                <a:solidFill>
                  <a:srgbClr val="FFFFFF"/>
                </a:solidFill>
                <a:ea typeface="+mn-ea"/>
                <a:cs typeface="+mn-cs"/>
              </a:rPr>
              <a:t>Software Engineering: A Practitioner’s Approach,</a:t>
            </a:r>
            <a:r>
              <a:rPr lang="en-US" altLang="en-US">
                <a:solidFill>
                  <a:srgbClr val="FFFFFF"/>
                </a:solidFill>
                <a:ea typeface="+mn-ea"/>
                <a:cs typeface="+mn-cs"/>
              </a:rPr>
              <a:t> 6/e and are provided with permission by R.S. Pressman &amp; Associates, Inc., copyright © 1996, 2001, 2005</a:t>
            </a:r>
            <a:endParaRPr lang="en-US" altLang="en-US">
              <a:solidFill>
                <a:srgbClr val="003399"/>
              </a:solidFill>
              <a:ea typeface="+mn-ea"/>
              <a:cs typeface="+mn-cs"/>
            </a:endParaRPr>
          </a:p>
        </p:txBody>
      </p:sp>
      <p:sp>
        <p:nvSpPr>
          <p:cNvPr id="6" name="Slide Number Placeholder 4">
            <a:extLst>
              <a:ext uri="{FF2B5EF4-FFF2-40B4-BE49-F238E27FC236}">
                <a16:creationId xmlns:a16="http://schemas.microsoft.com/office/drawing/2014/main" id="{41ADCB1D-3E96-4776-8B16-67FB232911B2}"/>
              </a:ext>
            </a:extLst>
          </p:cNvPr>
          <p:cNvSpPr>
            <a:spLocks noGrp="1"/>
          </p:cNvSpPr>
          <p:nvPr>
            <p:ph type="sldNum" sz="quarter" idx="11"/>
          </p:nvPr>
        </p:nvSpPr>
        <p:spPr/>
        <p:txBody>
          <a:bodyPr/>
          <a:lstStyle/>
          <a:p>
            <a:pPr defTabSz="914400"/>
            <a:fld id="{E1BA9413-3249-4A5B-B27C-3DEB0559C786}" type="slidenum">
              <a:rPr lang="en-US" altLang="en-US">
                <a:solidFill>
                  <a:srgbClr val="FFFFFF"/>
                </a:solidFill>
                <a:ea typeface="+mn-ea"/>
                <a:cs typeface="+mn-cs"/>
              </a:rPr>
              <a:pPr defTabSz="914400"/>
              <a:t>30</a:t>
            </a:fld>
            <a:endParaRPr lang="en-US" altLang="en-US">
              <a:solidFill>
                <a:srgbClr val="FFFFFF"/>
              </a:solidFill>
              <a:ea typeface="+mn-ea"/>
              <a:cs typeface="+mn-cs"/>
            </a:endParaRPr>
          </a:p>
        </p:txBody>
      </p:sp>
      <p:sp>
        <p:nvSpPr>
          <p:cNvPr id="838658" name="Rectangle 2">
            <a:extLst>
              <a:ext uri="{FF2B5EF4-FFF2-40B4-BE49-F238E27FC236}">
                <a16:creationId xmlns:a16="http://schemas.microsoft.com/office/drawing/2014/main" id="{1A1194E6-69E8-4C38-8134-223D7E036085}"/>
              </a:ext>
            </a:extLst>
          </p:cNvPr>
          <p:cNvSpPr>
            <a:spLocks noChangeArrowheads="1"/>
          </p:cNvSpPr>
          <p:nvPr/>
        </p:nvSpPr>
        <p:spPr bwMode="auto">
          <a:xfrm>
            <a:off x="1668464" y="1841500"/>
            <a:ext cx="5921375" cy="3867150"/>
          </a:xfrm>
          <a:prstGeom prst="rect">
            <a:avLst/>
          </a:prstGeom>
          <a:solidFill>
            <a:srgbClr val="96E3FE"/>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hangingPunct="0">
              <a:lnSpc>
                <a:spcPct val="90000"/>
              </a:lnSpc>
            </a:pPr>
            <a:endParaRPr lang="en-GB" b="1">
              <a:solidFill>
                <a:srgbClr val="FFFFFF"/>
              </a:solidFill>
              <a:latin typeface="Helvetica" panose="020B0604020202020204" pitchFamily="34" charset="0"/>
              <a:ea typeface="+mn-ea"/>
              <a:cs typeface="+mn-cs"/>
            </a:endParaRPr>
          </a:p>
        </p:txBody>
      </p:sp>
      <p:sp>
        <p:nvSpPr>
          <p:cNvPr id="838659" name="Rectangle 3">
            <a:extLst>
              <a:ext uri="{FF2B5EF4-FFF2-40B4-BE49-F238E27FC236}">
                <a16:creationId xmlns:a16="http://schemas.microsoft.com/office/drawing/2014/main" id="{A226E733-3F91-4105-8986-8A83744677CA}"/>
              </a:ext>
            </a:extLst>
          </p:cNvPr>
          <p:cNvSpPr>
            <a:spLocks noGrp="1" noRot="1" noChangeArrowheads="1"/>
          </p:cNvSpPr>
          <p:nvPr>
            <p:ph type="title"/>
          </p:nvPr>
        </p:nvSpPr>
        <p:spPr>
          <a:xfrm>
            <a:off x="2065338" y="736600"/>
            <a:ext cx="5192712" cy="114935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numCol="1" anchor="t" anchorCtr="0" compatLnSpc="1">
            <a:prstTxWarp prst="textNoShape">
              <a:avLst/>
            </a:prstTxWarp>
            <a:spAutoFit/>
          </a:bodyPr>
          <a:lstStyle/>
          <a:p>
            <a:r>
              <a:rPr lang="en-US" altLang="en-US"/>
              <a:t>Use Automated Tools to</a:t>
            </a:r>
            <a:br>
              <a:rPr lang="en-US" altLang="en-US"/>
            </a:br>
            <a:r>
              <a:rPr lang="en-US" altLang="en-US"/>
              <a:t>Derive a Timeline Chart</a:t>
            </a:r>
          </a:p>
        </p:txBody>
      </p:sp>
      <p:pic>
        <p:nvPicPr>
          <p:cNvPr id="838660" name="Picture 4">
            <a:extLst>
              <a:ext uri="{FF2B5EF4-FFF2-40B4-BE49-F238E27FC236}">
                <a16:creationId xmlns:a16="http://schemas.microsoft.com/office/drawing/2014/main" id="{99E3A269-973E-407E-B02A-7E42BBFDD2F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939" y="1974850"/>
            <a:ext cx="5443537" cy="364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fld id="{00000000-1234-1234-1234-123412341234}" type="slidenum">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t>31</a:t>
            </a:fld>
            <a:endPar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endParaRPr>
          </a:p>
        </p:txBody>
      </p:sp>
      <p:sp>
        <p:nvSpPr>
          <p:cNvPr id="213" name="Shape 213"/>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Helvetica Neue"/>
              <a:buNone/>
              <a:tabLst/>
              <a:defRPr/>
            </a:pP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These slides are designed to accompany </a:t>
            </a:r>
            <a:r>
              <a:rPr kumimoji="0" lang="en-US" sz="1000" b="0" i="1"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Software Engineering: A Practitioner’s Approach, 8/e </a:t>
            </a: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(McGraw-Hill 2014). Slides copyright 2014 by Roger Pressman. </a:t>
            </a:r>
          </a:p>
        </p:txBody>
      </p:sp>
      <p:sp>
        <p:nvSpPr>
          <p:cNvPr id="214" name="Shape 214"/>
          <p:cNvSpPr txBox="1">
            <a:spLocks noGrp="1"/>
          </p:cNvSpPr>
          <p:nvPr>
            <p:ph type="title"/>
          </p:nvPr>
        </p:nvSpPr>
        <p:spPr>
          <a:xfrm>
            <a:off x="1219200" y="990600"/>
            <a:ext cx="67055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Chapter 36</a:t>
            </a:r>
          </a:p>
        </p:txBody>
      </p:sp>
      <p:sp>
        <p:nvSpPr>
          <p:cNvPr id="215" name="Shape 215"/>
          <p:cNvSpPr txBox="1">
            <a:spLocks noGrp="1"/>
          </p:cNvSpPr>
          <p:nvPr>
            <p:ph type="body" idx="1"/>
          </p:nvPr>
        </p:nvSpPr>
        <p:spPr>
          <a:xfrm>
            <a:off x="1828800" y="1905000"/>
            <a:ext cx="6934199" cy="4190999"/>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75000"/>
              <a:buFont typeface="Noto Symbol"/>
              <a:buChar char="■"/>
            </a:pPr>
            <a:r>
              <a:rPr lang="en-US" sz="2400" b="1" i="0" u="none" strike="noStrike" cap="none">
                <a:solidFill>
                  <a:schemeClr val="folHlink"/>
                </a:solidFill>
                <a:latin typeface="Helvetica Neue"/>
                <a:ea typeface="Helvetica Neue"/>
                <a:cs typeface="Helvetica Neue"/>
                <a:sym typeface="Helvetica Neue"/>
              </a:rPr>
              <a:t>Maintenance and Reengineering</a:t>
            </a:r>
          </a:p>
        </p:txBody>
      </p:sp>
      <p:sp>
        <p:nvSpPr>
          <p:cNvPr id="216" name="Shape 216"/>
          <p:cNvSpPr txBox="1"/>
          <p:nvPr/>
        </p:nvSpPr>
        <p:spPr>
          <a:xfrm>
            <a:off x="2133600" y="2438400"/>
            <a:ext cx="6476999" cy="3324225"/>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3366"/>
              </a:buClr>
              <a:buSzPct val="25000"/>
              <a:buFont typeface="Helvetica Neue"/>
              <a:buNone/>
              <a:tabLst/>
              <a:defRPr/>
            </a:pPr>
            <a:r>
              <a:rPr kumimoji="0" lang="en-US" sz="1800" b="0" i="1" u="none" strike="noStrike" kern="0" cap="none" spc="0" normalizeH="0" baseline="0" noProof="0">
                <a:ln>
                  <a:noFill/>
                </a:ln>
                <a:solidFill>
                  <a:srgbClr val="003366"/>
                </a:solidFill>
                <a:effectLst/>
                <a:uLnTx/>
                <a:uFillTx/>
                <a:latin typeface="Helvetica Neue"/>
                <a:ea typeface="Helvetica Neue"/>
                <a:cs typeface="Helvetica Neue"/>
                <a:sym typeface="Helvetica Neue"/>
                <a:rtl val="0"/>
              </a:rPr>
              <a:t>Slide Set to accompany</a:t>
            </a:r>
            <a:br>
              <a:rPr kumimoji="0" lang="en-US" sz="3200" b="0" i="1" u="none" strike="noStrike" kern="0" cap="none" spc="0" normalizeH="0" baseline="0" noProof="0">
                <a:ln>
                  <a:noFill/>
                </a:ln>
                <a:solidFill>
                  <a:srgbClr val="003366"/>
                </a:solidFill>
                <a:effectLst/>
                <a:uLnTx/>
                <a:uFillTx/>
                <a:latin typeface="Helvetica Neue"/>
                <a:ea typeface="Helvetica Neue"/>
                <a:cs typeface="Helvetica Neue"/>
                <a:sym typeface="Helvetica Neue"/>
                <a:rtl val="0"/>
              </a:rPr>
            </a:br>
            <a:r>
              <a:rPr kumimoji="0" lang="en-US" sz="2000" b="0" i="1" u="none" strike="noStrike" kern="0" cap="none" spc="0" normalizeH="0" baseline="0" noProof="0">
                <a:ln>
                  <a:noFill/>
                </a:ln>
                <a:solidFill>
                  <a:srgbClr val="003366"/>
                </a:solidFill>
                <a:effectLst/>
                <a:uLnTx/>
                <a:uFillTx/>
                <a:latin typeface="Helvetica Neue"/>
                <a:ea typeface="Helvetica Neue"/>
                <a:cs typeface="Helvetica Neue"/>
                <a:sym typeface="Helvetica Neue"/>
                <a:rtl val="0"/>
              </a:rPr>
              <a:t>Software Engineering: A Practitioner’s Approach, 8/e</a:t>
            </a:r>
            <a:r>
              <a:rPr kumimoji="0" lang="en-US" sz="2400" b="0" i="1" u="none" strike="noStrike" kern="0" cap="none" spc="0" normalizeH="0" baseline="0" noProof="0">
                <a:ln>
                  <a:noFill/>
                </a:ln>
                <a:solidFill>
                  <a:srgbClr val="003366"/>
                </a:solidFill>
                <a:effectLst/>
                <a:uLnTx/>
                <a:uFillTx/>
                <a:latin typeface="Helvetica Neue"/>
                <a:ea typeface="Helvetica Neue"/>
                <a:cs typeface="Helvetica Neue"/>
                <a:sym typeface="Helvetica Neue"/>
                <a:rtl val="0"/>
              </a:rPr>
              <a:t> </a:t>
            </a:r>
          </a:p>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r>
              <a:rPr kumimoji="0" lang="en-US" sz="1600" b="1" i="0" u="none" strike="noStrike" kern="0" cap="none" spc="0" normalizeH="0" baseline="0" noProof="0">
                <a:ln>
                  <a:noFill/>
                </a:ln>
                <a:solidFill>
                  <a:srgbClr val="000000"/>
                </a:solidFill>
                <a:effectLst/>
                <a:uLnTx/>
                <a:uFillTx/>
                <a:latin typeface="Arial"/>
                <a:ea typeface="Arial"/>
                <a:cs typeface="Arial"/>
                <a:sym typeface="Arial"/>
                <a:rtl val="0"/>
              </a:rPr>
              <a:t>by Roger S. Pressman and Bruce R. Maxim</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200" b="1" i="0" u="none" strike="noStrike" kern="0" cap="none" spc="0" normalizeH="0" baseline="0" noProof="0">
              <a:ln>
                <a:noFill/>
              </a:ln>
              <a:solidFill>
                <a:srgbClr val="000000"/>
              </a:solidFill>
              <a:effectLst/>
              <a:uLnTx/>
              <a:uFillTx/>
              <a:latin typeface="Arial"/>
              <a:ea typeface="Arial"/>
              <a:cs typeface="Arial"/>
              <a:sym typeface="Arial"/>
              <a:rtl val="0"/>
            </a:endParaRPr>
          </a:p>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r>
              <a:rPr kumimoji="0" lang="en-US" sz="1200" b="1" i="0" u="none" strike="noStrike" kern="0" cap="none" spc="0" normalizeH="0" baseline="0" noProof="0">
                <a:ln>
                  <a:noFill/>
                </a:ln>
                <a:solidFill>
                  <a:srgbClr val="000000"/>
                </a:solidFill>
                <a:effectLst/>
                <a:uLnTx/>
                <a:uFillTx/>
                <a:latin typeface="Arial"/>
                <a:ea typeface="Arial"/>
                <a:cs typeface="Arial"/>
                <a:sym typeface="Arial"/>
                <a:rtl val="0"/>
              </a:rPr>
              <a:t>Slides copyright © 1996, 2001, 2005, 2009, 2014</a:t>
            </a:r>
            <a:r>
              <a:rPr kumimoji="0" lang="en-US" sz="1800" b="0" i="0" u="none" strike="noStrike" kern="0" cap="none" spc="0" normalizeH="0" baseline="0" noProof="0">
                <a:ln>
                  <a:noFill/>
                </a:ln>
                <a:solidFill>
                  <a:srgbClr val="000000"/>
                </a:solidFill>
                <a:effectLst/>
                <a:uLnTx/>
                <a:uFillTx/>
                <a:latin typeface="Arial"/>
                <a:ea typeface="Arial"/>
                <a:cs typeface="Arial"/>
                <a:sym typeface="Arial"/>
                <a:rtl val="0"/>
              </a:rPr>
              <a:t> </a:t>
            </a:r>
            <a:r>
              <a:rPr kumimoji="0" lang="en-US" sz="1200" b="1" i="0" u="none" strike="noStrike" kern="0" cap="none" spc="0" normalizeH="0" baseline="0" noProof="0">
                <a:ln>
                  <a:noFill/>
                </a:ln>
                <a:solidFill>
                  <a:srgbClr val="000000"/>
                </a:solidFill>
                <a:effectLst/>
                <a:uLnTx/>
                <a:uFillTx/>
                <a:latin typeface="Arial"/>
                <a:ea typeface="Arial"/>
                <a:cs typeface="Arial"/>
                <a:sym typeface="Arial"/>
                <a:rtl val="0"/>
              </a:rPr>
              <a:t>by Roger S. Pressman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1" u="none" strike="noStrike" kern="0" cap="none" spc="0" normalizeH="0" baseline="0" noProof="0">
              <a:ln>
                <a:noFill/>
              </a:ln>
              <a:solidFill>
                <a:srgbClr val="003366"/>
              </a:solidFill>
              <a:effectLst/>
              <a:uLnTx/>
              <a:uFillTx/>
              <a:latin typeface="Arial"/>
              <a:ea typeface="Arial"/>
              <a:cs typeface="Arial"/>
              <a:sym typeface="Arial"/>
              <a:rtl val="0"/>
            </a:endParaRPr>
          </a:p>
          <a:p>
            <a:pPr marL="0" marR="0" lvl="0" indent="0" algn="l" defTabSz="914400" rtl="0" eaLnBrk="1" fontAlgn="auto" latinLnBrk="0" hangingPunct="1">
              <a:lnSpc>
                <a:spcPct val="100000"/>
              </a:lnSpc>
              <a:spcBef>
                <a:spcPts val="0"/>
              </a:spcBef>
              <a:spcAft>
                <a:spcPts val="0"/>
              </a:spcAft>
              <a:buClr>
                <a:srgbClr val="003366"/>
              </a:buClr>
              <a:buSzPct val="25000"/>
              <a:buFont typeface="Arial"/>
              <a:buNone/>
              <a:tabLst/>
              <a:defRPr/>
            </a:pPr>
            <a:r>
              <a:rPr kumimoji="0" lang="en-US" sz="1800" b="1" i="1" u="none" strike="noStrike" kern="0" cap="none" spc="0" normalizeH="0" baseline="0" noProof="0">
                <a:ln>
                  <a:noFill/>
                </a:ln>
                <a:solidFill>
                  <a:srgbClr val="003366"/>
                </a:solidFill>
                <a:effectLst/>
                <a:uLnTx/>
                <a:uFillTx/>
                <a:latin typeface="Arial"/>
                <a:ea typeface="Arial"/>
                <a:cs typeface="Arial"/>
                <a:sym typeface="Arial"/>
                <a:rtl val="0"/>
              </a:rPr>
              <a:t>For non-profit educational use only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rtl val="0"/>
            </a:endParaRPr>
          </a:p>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r>
              <a:rPr kumimoji="0" lang="en-US" sz="1200" b="0" i="0" u="none" strike="noStrike" kern="0" cap="none" spc="0" normalizeH="0" baseline="0" noProof="0">
                <a:ln>
                  <a:noFill/>
                </a:ln>
                <a:solidFill>
                  <a:srgbClr val="000000"/>
                </a:solidFill>
                <a:effectLst/>
                <a:uLnTx/>
                <a:uFillTx/>
                <a:latin typeface="Arial"/>
                <a:ea typeface="Arial"/>
                <a:cs typeface="Arial"/>
                <a:sym typeface="Arial"/>
                <a:rtl val="0"/>
              </a:rPr>
              <a:t>May be reproduced ONLY for student use at the university level when used in conjunction with </a:t>
            </a:r>
            <a:r>
              <a:rPr kumimoji="0" lang="en-US" sz="1200" b="0" i="1" u="none" strike="noStrike" kern="0" cap="none" spc="0" normalizeH="0" baseline="0" noProof="0">
                <a:ln>
                  <a:noFill/>
                </a:ln>
                <a:solidFill>
                  <a:srgbClr val="000000"/>
                </a:solidFill>
                <a:effectLst/>
                <a:uLnTx/>
                <a:uFillTx/>
                <a:latin typeface="Arial"/>
                <a:ea typeface="Arial"/>
                <a:cs typeface="Arial"/>
                <a:sym typeface="Arial"/>
                <a:rtl val="0"/>
              </a:rPr>
              <a:t>Software Engineering: A Practitioner's Approach, 8/e. </a:t>
            </a:r>
            <a:r>
              <a:rPr kumimoji="0" lang="en-US" sz="1200" b="0" i="0" u="none" strike="noStrike" kern="0" cap="none" spc="0" normalizeH="0" baseline="0" noProof="0">
                <a:ln>
                  <a:noFill/>
                </a:ln>
                <a:solidFill>
                  <a:srgbClr val="000000"/>
                </a:solidFill>
                <a:effectLst/>
                <a:uLnTx/>
                <a:uFillTx/>
                <a:latin typeface="Arial"/>
                <a:ea typeface="Arial"/>
                <a:cs typeface="Arial"/>
                <a:sym typeface="Arial"/>
                <a:rtl val="0"/>
              </a:rPr>
              <a:t>Any other reproduction or use is prohibited without the express written permission of the author.</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a:ln>
                <a:noFill/>
              </a:ln>
              <a:solidFill>
                <a:srgbClr val="000000"/>
              </a:solidFill>
              <a:effectLst/>
              <a:uLnTx/>
              <a:uFillTx/>
              <a:latin typeface="Arial"/>
              <a:ea typeface="Arial"/>
              <a:cs typeface="Arial"/>
              <a:sym typeface="Arial"/>
              <a:rtl val="0"/>
            </a:endParaRPr>
          </a:p>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r>
              <a:rPr kumimoji="0" lang="en-US" sz="1200" b="0" i="0" u="none" strike="noStrike" kern="0" cap="none" spc="0" normalizeH="0" baseline="0" noProof="0">
                <a:ln>
                  <a:noFill/>
                </a:ln>
                <a:solidFill>
                  <a:srgbClr val="000000"/>
                </a:solidFill>
                <a:effectLst/>
                <a:uLnTx/>
                <a:uFillTx/>
                <a:latin typeface="Arial"/>
                <a:ea typeface="Arial"/>
                <a:cs typeface="Arial"/>
                <a:sym typeface="Arial"/>
                <a:rtl val="0"/>
              </a:rPr>
              <a:t>All copyright information MUST appear if these slides are posted on a website for student use.</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fld id="{00000000-1234-1234-1234-123412341234}" type="slidenum">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t>32</a:t>
            </a:fld>
            <a:endPar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endParaRPr>
          </a:p>
        </p:txBody>
      </p:sp>
      <p:sp>
        <p:nvSpPr>
          <p:cNvPr id="223" name="Shape 223"/>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Helvetica Neue"/>
              <a:buNone/>
              <a:tabLst/>
              <a:defRPr/>
            </a:pP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These slides are designed to accompany </a:t>
            </a:r>
            <a:r>
              <a:rPr kumimoji="0" lang="en-US" sz="1000" b="0" i="1"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Software Engineering: A Practitioner’s Approach, 8/e </a:t>
            </a: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(McGraw-Hill 2014). Slides copyright 2014 by Roger Pressman. </a:t>
            </a:r>
          </a:p>
        </p:txBody>
      </p:sp>
      <p:sp>
        <p:nvSpPr>
          <p:cNvPr id="224" name="Shape 224"/>
          <p:cNvSpPr txBox="1">
            <a:spLocks noGrp="1"/>
          </p:cNvSpPr>
          <p:nvPr>
            <p:ph type="title"/>
          </p:nvPr>
        </p:nvSpPr>
        <p:spPr>
          <a:xfrm>
            <a:off x="1219200" y="990600"/>
            <a:ext cx="67055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Software Maintenance</a:t>
            </a:r>
          </a:p>
        </p:txBody>
      </p:sp>
      <p:sp>
        <p:nvSpPr>
          <p:cNvPr id="225" name="Shape 225"/>
          <p:cNvSpPr txBox="1">
            <a:spLocks noGrp="1"/>
          </p:cNvSpPr>
          <p:nvPr>
            <p:ph type="body" idx="1"/>
          </p:nvPr>
        </p:nvSpPr>
        <p:spPr>
          <a:xfrm>
            <a:off x="1828800" y="1905000"/>
            <a:ext cx="6934199" cy="4190999"/>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75000"/>
              <a:buFont typeface="Noto Symbol"/>
              <a:buChar char="■"/>
            </a:pPr>
            <a:r>
              <a:rPr lang="en-US" sz="2400" b="0" i="0" u="none" strike="noStrike" cap="none">
                <a:solidFill>
                  <a:schemeClr val="dk1"/>
                </a:solidFill>
                <a:latin typeface="Quattrocento"/>
                <a:ea typeface="Quattrocento"/>
                <a:cs typeface="Quattrocento"/>
                <a:sym typeface="Quattrocento"/>
              </a:rPr>
              <a:t>Software is released to end-users, and </a:t>
            </a:r>
          </a:p>
          <a:p>
            <a:pPr marL="742950" marR="0" lvl="1" indent="-285750" algn="l" rtl="0">
              <a:lnSpc>
                <a:spcPct val="100000"/>
              </a:lnSpc>
              <a:spcBef>
                <a:spcPts val="400"/>
              </a:spcBef>
              <a:spcAft>
                <a:spcPts val="0"/>
              </a:spcAft>
              <a:buClr>
                <a:schemeClr val="folHlink"/>
              </a:buClr>
              <a:buSzPct val="70000"/>
              <a:buFont typeface="Noto Symbol"/>
              <a:buChar char="■"/>
            </a:pPr>
            <a:r>
              <a:rPr lang="en-US" sz="2000" b="0" i="0" u="none" strike="noStrike" cap="none">
                <a:solidFill>
                  <a:schemeClr val="dk1"/>
                </a:solidFill>
                <a:latin typeface="Quattrocento"/>
                <a:ea typeface="Quattrocento"/>
                <a:cs typeface="Quattrocento"/>
                <a:sym typeface="Quattrocento"/>
              </a:rPr>
              <a:t>within days, </a:t>
            </a:r>
            <a:r>
              <a:rPr lang="en-US" sz="2000" b="0" i="0" u="none" strike="noStrike" cap="none">
                <a:solidFill>
                  <a:schemeClr val="folHlink"/>
                </a:solidFill>
                <a:latin typeface="Quattrocento"/>
                <a:ea typeface="Quattrocento"/>
                <a:cs typeface="Quattrocento"/>
                <a:sym typeface="Quattrocento"/>
              </a:rPr>
              <a:t>bug reports filter back</a:t>
            </a:r>
            <a:r>
              <a:rPr lang="en-US" sz="2000" b="0" i="0" u="none" strike="noStrike" cap="none">
                <a:solidFill>
                  <a:schemeClr val="dk1"/>
                </a:solidFill>
                <a:latin typeface="Quattrocento"/>
                <a:ea typeface="Quattrocento"/>
                <a:cs typeface="Quattrocento"/>
                <a:sym typeface="Quattrocento"/>
              </a:rPr>
              <a:t> to the software engineering organization. </a:t>
            </a:r>
          </a:p>
          <a:p>
            <a:pPr marL="742950" marR="0" lvl="1" indent="-285750" algn="l" rtl="0">
              <a:lnSpc>
                <a:spcPct val="100000"/>
              </a:lnSpc>
              <a:spcBef>
                <a:spcPts val="400"/>
              </a:spcBef>
              <a:spcAft>
                <a:spcPts val="0"/>
              </a:spcAft>
              <a:buClr>
                <a:schemeClr val="folHlink"/>
              </a:buClr>
              <a:buSzPct val="70000"/>
              <a:buFont typeface="Noto Symbol"/>
              <a:buChar char="■"/>
            </a:pPr>
            <a:r>
              <a:rPr lang="en-US" sz="2000" b="0" i="0" u="none" strike="noStrike" cap="none">
                <a:solidFill>
                  <a:schemeClr val="dk1"/>
                </a:solidFill>
                <a:latin typeface="Quattrocento"/>
                <a:ea typeface="Quattrocento"/>
                <a:cs typeface="Quattrocento"/>
                <a:sym typeface="Quattrocento"/>
              </a:rPr>
              <a:t>within weeks, one class of users indicates that the software must be </a:t>
            </a:r>
            <a:r>
              <a:rPr lang="en-US" sz="2000" b="0" i="0" u="none" strike="noStrike" cap="none">
                <a:solidFill>
                  <a:schemeClr val="folHlink"/>
                </a:solidFill>
                <a:latin typeface="Quattrocento"/>
                <a:ea typeface="Quattrocento"/>
                <a:cs typeface="Quattrocento"/>
                <a:sym typeface="Quattrocento"/>
              </a:rPr>
              <a:t>changed so that it can accommodate the special needs</a:t>
            </a:r>
            <a:r>
              <a:rPr lang="en-US" sz="2000" b="0" i="0" u="none" strike="noStrike" cap="none">
                <a:solidFill>
                  <a:schemeClr val="dk1"/>
                </a:solidFill>
                <a:latin typeface="Quattrocento"/>
                <a:ea typeface="Quattrocento"/>
                <a:cs typeface="Quattrocento"/>
                <a:sym typeface="Quattrocento"/>
              </a:rPr>
              <a:t> of their environment. </a:t>
            </a:r>
          </a:p>
          <a:p>
            <a:pPr marL="742950" marR="0" lvl="1" indent="-285750" algn="l" rtl="0">
              <a:lnSpc>
                <a:spcPct val="100000"/>
              </a:lnSpc>
              <a:spcBef>
                <a:spcPts val="400"/>
              </a:spcBef>
              <a:spcAft>
                <a:spcPts val="0"/>
              </a:spcAft>
              <a:buClr>
                <a:schemeClr val="folHlink"/>
              </a:buClr>
              <a:buSzPct val="70000"/>
              <a:buFont typeface="Noto Symbol"/>
              <a:buChar char="■"/>
            </a:pPr>
            <a:r>
              <a:rPr lang="en-US" sz="2000" b="0" i="0" u="none" strike="noStrike" cap="none">
                <a:solidFill>
                  <a:schemeClr val="dk1"/>
                </a:solidFill>
                <a:latin typeface="Quattrocento"/>
                <a:ea typeface="Quattrocento"/>
                <a:cs typeface="Quattrocento"/>
                <a:sym typeface="Quattrocento"/>
              </a:rPr>
              <a:t>within months, another corporate group who wanted nothing to do with the software when it was released, now recognizes that it may provide them with unexpected benefit. They’ll need </a:t>
            </a:r>
            <a:r>
              <a:rPr lang="en-US" sz="2000" b="0" i="0" u="none" strike="noStrike" cap="none">
                <a:solidFill>
                  <a:schemeClr val="folHlink"/>
                </a:solidFill>
                <a:latin typeface="Quattrocento"/>
                <a:ea typeface="Quattrocento"/>
                <a:cs typeface="Quattrocento"/>
                <a:sym typeface="Quattrocento"/>
              </a:rPr>
              <a:t>a few enhancements </a:t>
            </a:r>
            <a:r>
              <a:rPr lang="en-US" sz="2000" b="0" i="0" u="none" strike="noStrike" cap="none">
                <a:solidFill>
                  <a:schemeClr val="dk1"/>
                </a:solidFill>
                <a:latin typeface="Quattrocento"/>
                <a:ea typeface="Quattrocento"/>
                <a:cs typeface="Quattrocento"/>
                <a:sym typeface="Quattrocento"/>
              </a:rPr>
              <a:t>to make it work in their world.</a:t>
            </a:r>
          </a:p>
          <a:p>
            <a:pPr marL="342900" marR="0" lvl="0" indent="-342900" algn="l" rtl="0">
              <a:lnSpc>
                <a:spcPct val="100000"/>
              </a:lnSpc>
              <a:spcBef>
                <a:spcPts val="480"/>
              </a:spcBef>
              <a:spcAft>
                <a:spcPts val="0"/>
              </a:spcAft>
              <a:buClr>
                <a:schemeClr val="folHlink"/>
              </a:buClr>
              <a:buSzPct val="75000"/>
              <a:buFont typeface="Noto Symbol"/>
              <a:buChar char="■"/>
            </a:pPr>
            <a:r>
              <a:rPr lang="en-US" sz="2400" b="0" i="0" u="none" strike="noStrike" cap="none">
                <a:solidFill>
                  <a:schemeClr val="dk1"/>
                </a:solidFill>
                <a:latin typeface="Quattrocento"/>
                <a:ea typeface="Quattrocento"/>
                <a:cs typeface="Quattrocento"/>
                <a:sym typeface="Quattrocento"/>
              </a:rPr>
              <a:t>All of this work is </a:t>
            </a:r>
            <a:r>
              <a:rPr lang="en-US" sz="2400" b="0" i="1" u="none" strike="noStrike" cap="none">
                <a:solidFill>
                  <a:schemeClr val="folHlink"/>
                </a:solidFill>
                <a:latin typeface="Quattrocento"/>
                <a:ea typeface="Quattrocento"/>
                <a:cs typeface="Quattrocento"/>
                <a:sym typeface="Quattrocento"/>
              </a:rPr>
              <a:t>software maintenance</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fld id="{00000000-1234-1234-1234-123412341234}" type="slidenum">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t>33</a:t>
            </a:fld>
            <a:endPar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endParaRPr>
          </a:p>
        </p:txBody>
      </p:sp>
      <p:sp>
        <p:nvSpPr>
          <p:cNvPr id="232" name="Shape 232"/>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Helvetica Neue"/>
              <a:buNone/>
              <a:tabLst/>
              <a:defRPr/>
            </a:pP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These slides are designed to accompany </a:t>
            </a:r>
            <a:r>
              <a:rPr kumimoji="0" lang="en-US" sz="1000" b="0" i="1"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Software Engineering: A Practitioner’s Approach, 8/e </a:t>
            </a: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(McGraw-Hill 2014). Slides copyright 2014 by Roger Pressman. </a:t>
            </a:r>
          </a:p>
        </p:txBody>
      </p:sp>
      <p:sp>
        <p:nvSpPr>
          <p:cNvPr id="233" name="Shape 233"/>
          <p:cNvSpPr txBox="1">
            <a:spLocks noGrp="1"/>
          </p:cNvSpPr>
          <p:nvPr>
            <p:ph type="title"/>
          </p:nvPr>
        </p:nvSpPr>
        <p:spPr>
          <a:xfrm>
            <a:off x="1219200" y="990600"/>
            <a:ext cx="67055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Maintainable Software</a:t>
            </a:r>
          </a:p>
        </p:txBody>
      </p:sp>
      <p:sp>
        <p:nvSpPr>
          <p:cNvPr id="234" name="Shape 234"/>
          <p:cNvSpPr txBox="1">
            <a:spLocks noGrp="1"/>
          </p:cNvSpPr>
          <p:nvPr>
            <p:ph type="body" idx="1"/>
          </p:nvPr>
        </p:nvSpPr>
        <p:spPr>
          <a:xfrm>
            <a:off x="1828800" y="1905000"/>
            <a:ext cx="6934199" cy="4190999"/>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75000"/>
              <a:buFont typeface="Noto Symbol"/>
              <a:buChar char="■"/>
            </a:pPr>
            <a:r>
              <a:rPr lang="en-US" sz="2000" b="0" i="0" u="none" strike="noStrike" cap="none">
                <a:solidFill>
                  <a:schemeClr val="dk1"/>
                </a:solidFill>
                <a:latin typeface="Quattrocento"/>
                <a:ea typeface="Quattrocento"/>
                <a:cs typeface="Quattrocento"/>
                <a:sym typeface="Quattrocento"/>
              </a:rPr>
              <a:t>Maintainable software exhibits effective modularity</a:t>
            </a:r>
          </a:p>
          <a:p>
            <a:pPr marL="342900" marR="0" lvl="0" indent="-342900" algn="l" rtl="0">
              <a:lnSpc>
                <a:spcPct val="90000"/>
              </a:lnSpc>
              <a:spcBef>
                <a:spcPts val="400"/>
              </a:spcBef>
              <a:spcAft>
                <a:spcPts val="0"/>
              </a:spcAft>
              <a:buClr>
                <a:schemeClr val="folHlink"/>
              </a:buClr>
              <a:buSzPct val="75000"/>
              <a:buFont typeface="Noto Symbol"/>
              <a:buChar char="■"/>
            </a:pPr>
            <a:r>
              <a:rPr lang="en-US" sz="2000" b="0" i="0" u="none" strike="noStrike" cap="none">
                <a:solidFill>
                  <a:schemeClr val="dk1"/>
                </a:solidFill>
                <a:latin typeface="Quattrocento"/>
                <a:ea typeface="Quattrocento"/>
                <a:cs typeface="Quattrocento"/>
                <a:sym typeface="Quattrocento"/>
              </a:rPr>
              <a:t>It makes use of design patterns that allow ease of understanding. </a:t>
            </a:r>
          </a:p>
          <a:p>
            <a:pPr marL="342900" marR="0" lvl="0" indent="-342900" algn="l" rtl="0">
              <a:lnSpc>
                <a:spcPct val="90000"/>
              </a:lnSpc>
              <a:spcBef>
                <a:spcPts val="400"/>
              </a:spcBef>
              <a:spcAft>
                <a:spcPts val="0"/>
              </a:spcAft>
              <a:buClr>
                <a:schemeClr val="folHlink"/>
              </a:buClr>
              <a:buSzPct val="75000"/>
              <a:buFont typeface="Noto Symbol"/>
              <a:buChar char="■"/>
            </a:pPr>
            <a:r>
              <a:rPr lang="en-US" sz="2000" b="0" i="0" u="none" strike="noStrike" cap="none">
                <a:solidFill>
                  <a:schemeClr val="dk1"/>
                </a:solidFill>
                <a:latin typeface="Quattrocento"/>
                <a:ea typeface="Quattrocento"/>
                <a:cs typeface="Quattrocento"/>
                <a:sym typeface="Quattrocento"/>
              </a:rPr>
              <a:t>It has been constructed using well-defined coding standards and conventions, leading to source code that is self-documenting and understandable. </a:t>
            </a:r>
          </a:p>
          <a:p>
            <a:pPr marL="342900" marR="0" lvl="0" indent="-342900" algn="l" rtl="0">
              <a:lnSpc>
                <a:spcPct val="90000"/>
              </a:lnSpc>
              <a:spcBef>
                <a:spcPts val="400"/>
              </a:spcBef>
              <a:spcAft>
                <a:spcPts val="0"/>
              </a:spcAft>
              <a:buClr>
                <a:schemeClr val="folHlink"/>
              </a:buClr>
              <a:buSzPct val="75000"/>
              <a:buFont typeface="Noto Symbol"/>
              <a:buChar char="■"/>
            </a:pPr>
            <a:r>
              <a:rPr lang="en-US" sz="2000" b="0" i="0" u="none" strike="noStrike" cap="none">
                <a:solidFill>
                  <a:schemeClr val="dk1"/>
                </a:solidFill>
                <a:latin typeface="Quattrocento"/>
                <a:ea typeface="Quattrocento"/>
                <a:cs typeface="Quattrocento"/>
                <a:sym typeface="Quattrocento"/>
              </a:rPr>
              <a:t>It has undergone a variety of quality assurance techniques that have uncovered potential maintenance problems before the software is released. </a:t>
            </a:r>
          </a:p>
          <a:p>
            <a:pPr marL="342900" marR="0" lvl="0" indent="-342900" algn="l" rtl="0">
              <a:lnSpc>
                <a:spcPct val="90000"/>
              </a:lnSpc>
              <a:spcBef>
                <a:spcPts val="400"/>
              </a:spcBef>
              <a:spcAft>
                <a:spcPts val="0"/>
              </a:spcAft>
              <a:buClr>
                <a:schemeClr val="folHlink"/>
              </a:buClr>
              <a:buSzPct val="75000"/>
              <a:buFont typeface="Noto Symbol"/>
              <a:buChar char="■"/>
            </a:pPr>
            <a:r>
              <a:rPr lang="en-US" sz="2000" b="0" i="0" u="none" strike="noStrike" cap="none">
                <a:solidFill>
                  <a:schemeClr val="dk1"/>
                </a:solidFill>
                <a:latin typeface="Quattrocento"/>
                <a:ea typeface="Quattrocento"/>
                <a:cs typeface="Quattrocento"/>
                <a:sym typeface="Quattrocento"/>
              </a:rPr>
              <a:t>It has been created by software engineers who recognize that they may not be around when changes must be made. </a:t>
            </a:r>
          </a:p>
          <a:p>
            <a:pPr marL="742950" marR="0" lvl="1" indent="-285750" algn="l" rtl="0">
              <a:lnSpc>
                <a:spcPct val="90000"/>
              </a:lnSpc>
              <a:spcBef>
                <a:spcPts val="360"/>
              </a:spcBef>
              <a:spcAft>
                <a:spcPts val="0"/>
              </a:spcAft>
              <a:buClr>
                <a:schemeClr val="folHlink"/>
              </a:buClr>
              <a:buSzPct val="70000"/>
              <a:buFont typeface="Noto Symbol"/>
              <a:buChar char="■"/>
            </a:pPr>
            <a:r>
              <a:rPr lang="en-US" sz="1800" b="0" i="1" u="none" strike="noStrike" cap="none">
                <a:solidFill>
                  <a:schemeClr val="folHlink"/>
                </a:solidFill>
                <a:latin typeface="Quattrocento"/>
                <a:ea typeface="Quattrocento"/>
                <a:cs typeface="Quattrocento"/>
                <a:sym typeface="Quattrocento"/>
              </a:rPr>
              <a:t>Therefore, the design and implementation of the software must “assist” the person who is making the change</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fld id="{00000000-1234-1234-1234-123412341234}" type="slidenum">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t>34</a:t>
            </a:fld>
            <a:endPar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endParaRPr>
          </a:p>
        </p:txBody>
      </p:sp>
      <p:sp>
        <p:nvSpPr>
          <p:cNvPr id="241" name="Shape 241"/>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Helvetica Neue"/>
              <a:buNone/>
              <a:tabLst/>
              <a:defRPr/>
            </a:pP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These slides are designed to accompany </a:t>
            </a:r>
            <a:r>
              <a:rPr kumimoji="0" lang="en-US" sz="1000" b="0" i="1"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Software Engineering: A Practitioner’s Approach, 8/e </a:t>
            </a: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(McGraw-Hill 2014). Slides copyright 2014 by Roger Pressman. </a:t>
            </a:r>
          </a:p>
        </p:txBody>
      </p:sp>
      <p:sp>
        <p:nvSpPr>
          <p:cNvPr id="242" name="Shape 242"/>
          <p:cNvSpPr txBox="1">
            <a:spLocks noGrp="1"/>
          </p:cNvSpPr>
          <p:nvPr>
            <p:ph type="title"/>
          </p:nvPr>
        </p:nvSpPr>
        <p:spPr>
          <a:xfrm>
            <a:off x="1219200" y="990600"/>
            <a:ext cx="67055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Software Supportability</a:t>
            </a:r>
          </a:p>
        </p:txBody>
      </p:sp>
      <p:sp>
        <p:nvSpPr>
          <p:cNvPr id="243" name="Shape 243"/>
          <p:cNvSpPr txBox="1">
            <a:spLocks noGrp="1"/>
          </p:cNvSpPr>
          <p:nvPr>
            <p:ph type="body" idx="1"/>
          </p:nvPr>
        </p:nvSpPr>
        <p:spPr>
          <a:xfrm>
            <a:off x="1828800" y="1905000"/>
            <a:ext cx="6934199" cy="4190999"/>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75000"/>
              <a:buFont typeface="Noto Symbol"/>
              <a:buChar char="■"/>
            </a:pPr>
            <a:r>
              <a:rPr lang="en-US" sz="2000" b="0" i="0" u="none" strike="noStrike" cap="none">
                <a:solidFill>
                  <a:schemeClr val="dk1"/>
                </a:solidFill>
                <a:latin typeface="Quattrocento"/>
                <a:ea typeface="Quattrocento"/>
                <a:cs typeface="Quattrocento"/>
                <a:sym typeface="Quattrocento"/>
              </a:rPr>
              <a:t>“</a:t>
            </a:r>
            <a:r>
              <a:rPr lang="en-US" sz="2000" b="0" i="0" u="none" strike="noStrike" cap="none">
                <a:solidFill>
                  <a:srgbClr val="000000"/>
                </a:solidFill>
                <a:latin typeface="Quattrocento"/>
                <a:ea typeface="Quattrocento"/>
                <a:cs typeface="Quattrocento"/>
                <a:sym typeface="Quattrocento"/>
              </a:rPr>
              <a:t>the capability of supporting a software system over its whole product life. </a:t>
            </a:r>
          </a:p>
          <a:p>
            <a:pPr marL="742950" marR="0" lvl="1" indent="-285750" algn="l" rtl="0">
              <a:lnSpc>
                <a:spcPct val="90000"/>
              </a:lnSpc>
              <a:spcBef>
                <a:spcPts val="300"/>
              </a:spcBef>
              <a:spcAft>
                <a:spcPts val="0"/>
              </a:spcAft>
              <a:buClr>
                <a:schemeClr val="folHlink"/>
              </a:buClr>
              <a:buSzPct val="70000"/>
              <a:buFont typeface="Noto Symbol"/>
              <a:buChar char="■"/>
            </a:pPr>
            <a:r>
              <a:rPr lang="en-US" sz="1800" b="0" i="0" u="none" strike="noStrike" cap="none">
                <a:solidFill>
                  <a:srgbClr val="000000"/>
                </a:solidFill>
                <a:latin typeface="Quattrocento"/>
                <a:ea typeface="Quattrocento"/>
                <a:cs typeface="Quattrocento"/>
                <a:sym typeface="Quattrocento"/>
              </a:rPr>
              <a:t>This implies satisfying any necessary needs or requirements, but also the provision of equipment, support infrastructure, additional software, facilities, manpower, or any other resource required to maintain the software operational and capable of satisfying its function.”</a:t>
            </a:r>
            <a:r>
              <a:rPr lang="en-US" sz="1800" b="0" i="0" u="none" strike="noStrike" cap="none">
                <a:solidFill>
                  <a:schemeClr val="dk1"/>
                </a:solidFill>
                <a:latin typeface="Quattrocento"/>
                <a:ea typeface="Quattrocento"/>
                <a:cs typeface="Quattrocento"/>
                <a:sym typeface="Quattrocento"/>
              </a:rPr>
              <a:t> [SSO08]</a:t>
            </a:r>
          </a:p>
          <a:p>
            <a:pPr marL="342900" marR="0" lvl="0" indent="-342900" algn="l" rtl="0">
              <a:lnSpc>
                <a:spcPct val="90000"/>
              </a:lnSpc>
              <a:spcBef>
                <a:spcPts val="400"/>
              </a:spcBef>
              <a:spcAft>
                <a:spcPts val="0"/>
              </a:spcAft>
              <a:buClr>
                <a:schemeClr val="folHlink"/>
              </a:buClr>
              <a:buSzPct val="75000"/>
              <a:buFont typeface="Noto Symbol"/>
              <a:buChar char="■"/>
            </a:pPr>
            <a:r>
              <a:rPr lang="en-US" sz="2000" b="0" i="0" u="none" strike="noStrike" cap="none">
                <a:solidFill>
                  <a:schemeClr val="dk1"/>
                </a:solidFill>
                <a:latin typeface="Quattrocento"/>
                <a:ea typeface="Quattrocento"/>
                <a:cs typeface="Quattrocento"/>
                <a:sym typeface="Quattrocento"/>
              </a:rPr>
              <a:t>The software should contain facilities to assist support personnel when a defect is encountered in the operational environment (and make no mistake, defects </a:t>
            </a:r>
            <a:r>
              <a:rPr lang="en-US" sz="2000" b="0" i="1" u="none" strike="noStrike" cap="none">
                <a:solidFill>
                  <a:schemeClr val="dk1"/>
                </a:solidFill>
                <a:latin typeface="Quattrocento"/>
                <a:ea typeface="Quattrocento"/>
                <a:cs typeface="Quattrocento"/>
                <a:sym typeface="Quattrocento"/>
              </a:rPr>
              <a:t>will</a:t>
            </a:r>
            <a:r>
              <a:rPr lang="en-US" sz="2000" b="0" i="0" u="none" strike="noStrike" cap="none">
                <a:solidFill>
                  <a:schemeClr val="dk1"/>
                </a:solidFill>
                <a:latin typeface="Quattrocento"/>
                <a:ea typeface="Quattrocento"/>
                <a:cs typeface="Quattrocento"/>
                <a:sym typeface="Quattrocento"/>
              </a:rPr>
              <a:t> be encountered). </a:t>
            </a:r>
          </a:p>
          <a:p>
            <a:pPr marL="342900" marR="0" lvl="0" indent="-342900" algn="l" rtl="0">
              <a:lnSpc>
                <a:spcPct val="90000"/>
              </a:lnSpc>
              <a:spcBef>
                <a:spcPts val="400"/>
              </a:spcBef>
              <a:spcAft>
                <a:spcPts val="0"/>
              </a:spcAft>
              <a:buClr>
                <a:schemeClr val="folHlink"/>
              </a:buClr>
              <a:buSzPct val="75000"/>
              <a:buFont typeface="Noto Symbol"/>
              <a:buChar char="■"/>
            </a:pPr>
            <a:r>
              <a:rPr lang="en-US" sz="2000" b="0" i="0" u="none" strike="noStrike" cap="none">
                <a:solidFill>
                  <a:schemeClr val="dk1"/>
                </a:solidFill>
                <a:latin typeface="Quattrocento"/>
                <a:ea typeface="Quattrocento"/>
                <a:cs typeface="Quattrocento"/>
                <a:sym typeface="Quattrocento"/>
              </a:rPr>
              <a:t>Support personnel should have access to a database that contains records of all defects that have already been encountered—their characteristics, cause, and cure.</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fld id="{00000000-1234-1234-1234-123412341234}" type="slidenum">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t>35</a:t>
            </a:fld>
            <a:endPar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endParaRPr>
          </a:p>
        </p:txBody>
      </p:sp>
      <p:sp>
        <p:nvSpPr>
          <p:cNvPr id="250" name="Shape 250"/>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Helvetica Neue"/>
              <a:buNone/>
              <a:tabLst/>
              <a:defRPr/>
            </a:pP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These slides are designed to accompany </a:t>
            </a:r>
            <a:r>
              <a:rPr kumimoji="0" lang="en-US" sz="1000" b="0" i="1"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Software Engineering: A Practitioner’s Approach, 8/e </a:t>
            </a: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(McGraw-Hill 2014). Slides copyright 2014 by Roger Pressman. </a:t>
            </a:r>
          </a:p>
        </p:txBody>
      </p:sp>
      <p:sp>
        <p:nvSpPr>
          <p:cNvPr id="251" name="Shape 251"/>
          <p:cNvSpPr txBox="1">
            <a:spLocks noGrp="1"/>
          </p:cNvSpPr>
          <p:nvPr>
            <p:ph type="title"/>
          </p:nvPr>
        </p:nvSpPr>
        <p:spPr>
          <a:xfrm>
            <a:off x="1219200" y="990600"/>
            <a:ext cx="67055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Reengineering</a:t>
            </a:r>
          </a:p>
        </p:txBody>
      </p:sp>
      <p:sp>
        <p:nvSpPr>
          <p:cNvPr id="252" name="Shape 252"/>
          <p:cNvSpPr txBox="1"/>
          <p:nvPr/>
        </p:nvSpPr>
        <p:spPr>
          <a:xfrm>
            <a:off x="3581400" y="2133600"/>
            <a:ext cx="2838450" cy="1500187"/>
          </a:xfrm>
          <a:prstGeom prst="rect">
            <a:avLst/>
          </a:prstGeom>
          <a:solidFill>
            <a:schemeClr val="hlink"/>
          </a:solidFill>
          <a:ln>
            <a:noFill/>
          </a:ln>
        </p:spPr>
        <p:txBody>
          <a:bodyPr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253" name="Shape 253"/>
          <p:cNvSpPr txBox="1"/>
          <p:nvPr/>
        </p:nvSpPr>
        <p:spPr>
          <a:xfrm>
            <a:off x="1530350" y="4257675"/>
            <a:ext cx="2035175" cy="1268411"/>
          </a:xfrm>
          <a:prstGeom prst="rect">
            <a:avLst/>
          </a:prstGeom>
          <a:solidFill>
            <a:schemeClr val="dk2"/>
          </a:solidFill>
          <a:ln>
            <a:noFill/>
          </a:ln>
        </p:spPr>
        <p:txBody>
          <a:bodyPr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254" name="Shape 254"/>
          <p:cNvSpPr txBox="1"/>
          <p:nvPr/>
        </p:nvSpPr>
        <p:spPr>
          <a:xfrm>
            <a:off x="6688136" y="4427537"/>
            <a:ext cx="1646237" cy="1020762"/>
          </a:xfrm>
          <a:prstGeom prst="rect">
            <a:avLst/>
          </a:prstGeom>
          <a:solidFill>
            <a:schemeClr val="folHlink"/>
          </a:solidFill>
          <a:ln>
            <a:noFill/>
          </a:ln>
        </p:spPr>
        <p:txBody>
          <a:bodyPr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255" name="Shape 255"/>
          <p:cNvSpPr/>
          <p:nvPr/>
        </p:nvSpPr>
        <p:spPr>
          <a:xfrm>
            <a:off x="3802062" y="3751262"/>
            <a:ext cx="2474912" cy="1676400"/>
          </a:xfrm>
          <a:custGeom>
            <a:avLst/>
            <a:gdLst/>
            <a:ahLst/>
            <a:cxnLst/>
            <a:rect l="0" t="0" r="0" b="0"/>
            <a:pathLst>
              <a:path w="21600" h="21600" extrusionOk="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lnTo>
                  <a:pt x="10800" y="0"/>
                </a:lnTo>
                <a:close/>
              </a:path>
            </a:pathLst>
          </a:custGeom>
          <a:solidFill>
            <a:schemeClr val="accent1"/>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256" name="Shape 256"/>
          <p:cNvSpPr txBox="1"/>
          <p:nvPr/>
        </p:nvSpPr>
        <p:spPr>
          <a:xfrm>
            <a:off x="4200525" y="2476500"/>
            <a:ext cx="1573211" cy="749299"/>
          </a:xfrm>
          <a:prstGeom prst="rect">
            <a:avLst/>
          </a:prstGeom>
          <a:noFill/>
          <a:ln>
            <a:noFill/>
          </a:ln>
        </p:spPr>
        <p:txBody>
          <a:bodyPr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FFFFFF"/>
              </a:buClr>
              <a:buSzPct val="25000"/>
              <a:buFont typeface="Helvetica Neue"/>
              <a:buNone/>
              <a:tabLst/>
              <a:defRPr/>
            </a:pPr>
            <a:r>
              <a:rPr kumimoji="0" lang="en-US" sz="2400" b="0" i="0" u="none" strike="noStrike" kern="0" cap="none" spc="0" normalizeH="0" baseline="0" noProof="0">
                <a:ln>
                  <a:noFill/>
                </a:ln>
                <a:solidFill>
                  <a:srgbClr val="FFFFFF"/>
                </a:solidFill>
                <a:effectLst/>
                <a:uLnTx/>
                <a:uFillTx/>
                <a:latin typeface="Helvetica Neue"/>
                <a:ea typeface="Helvetica Neue"/>
                <a:cs typeface="Helvetica Neue"/>
                <a:sym typeface="Helvetica Neue"/>
                <a:rtl val="0"/>
              </a:rPr>
              <a:t>Business </a:t>
            </a:r>
          </a:p>
          <a:p>
            <a:pPr marL="0" marR="0" lvl="0" indent="0" algn="ctr" defTabSz="914400" rtl="0" eaLnBrk="1" fontAlgn="auto" latinLnBrk="0" hangingPunct="1">
              <a:lnSpc>
                <a:spcPct val="90000"/>
              </a:lnSpc>
              <a:spcBef>
                <a:spcPts val="0"/>
              </a:spcBef>
              <a:spcAft>
                <a:spcPts val="0"/>
              </a:spcAft>
              <a:buClr>
                <a:srgbClr val="FFFFFF"/>
              </a:buClr>
              <a:buSzPct val="25000"/>
              <a:buFont typeface="Helvetica Neue"/>
              <a:buNone/>
              <a:tabLst/>
              <a:defRPr/>
            </a:pPr>
            <a:r>
              <a:rPr kumimoji="0" lang="en-US" sz="2400" b="0" i="0" u="none" strike="noStrike" kern="0" cap="none" spc="0" normalizeH="0" baseline="0" noProof="0">
                <a:ln>
                  <a:noFill/>
                </a:ln>
                <a:solidFill>
                  <a:srgbClr val="FFFFFF"/>
                </a:solidFill>
                <a:effectLst/>
                <a:uLnTx/>
                <a:uFillTx/>
                <a:latin typeface="Helvetica Neue"/>
                <a:ea typeface="Helvetica Neue"/>
                <a:cs typeface="Helvetica Neue"/>
                <a:sym typeface="Helvetica Neue"/>
                <a:rtl val="0"/>
              </a:rPr>
              <a:t>processes</a:t>
            </a:r>
          </a:p>
        </p:txBody>
      </p:sp>
      <p:sp>
        <p:nvSpPr>
          <p:cNvPr id="257" name="Shape 257"/>
          <p:cNvSpPr txBox="1"/>
          <p:nvPr/>
        </p:nvSpPr>
        <p:spPr>
          <a:xfrm>
            <a:off x="1927225" y="4411662"/>
            <a:ext cx="1301749" cy="749299"/>
          </a:xfrm>
          <a:prstGeom prst="rect">
            <a:avLst/>
          </a:prstGeom>
          <a:noFill/>
          <a:ln>
            <a:noFill/>
          </a:ln>
        </p:spPr>
        <p:txBody>
          <a:bodyPr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EAEAEA"/>
              </a:buClr>
              <a:buSzPct val="25000"/>
              <a:buFont typeface="Helvetica Neue"/>
              <a:buNone/>
              <a:tabLst/>
              <a:defRPr/>
            </a:pPr>
            <a:r>
              <a:rPr kumimoji="0" lang="en-US" sz="2400" b="0" i="0" u="none" strike="noStrike" kern="0" cap="none" spc="0" normalizeH="0" baseline="0" noProof="0">
                <a:ln>
                  <a:noFill/>
                </a:ln>
                <a:solidFill>
                  <a:srgbClr val="EAEAEA"/>
                </a:solidFill>
                <a:effectLst/>
                <a:uLnTx/>
                <a:uFillTx/>
                <a:latin typeface="Helvetica Neue"/>
                <a:ea typeface="Helvetica Neue"/>
                <a:cs typeface="Helvetica Neue"/>
                <a:sym typeface="Helvetica Neue"/>
                <a:rtl val="0"/>
              </a:rPr>
              <a:t>IT</a:t>
            </a:r>
          </a:p>
          <a:p>
            <a:pPr marL="0" marR="0" lvl="0" indent="0" algn="ctr" defTabSz="914400" rtl="0" eaLnBrk="1" fontAlgn="auto" latinLnBrk="0" hangingPunct="1">
              <a:lnSpc>
                <a:spcPct val="90000"/>
              </a:lnSpc>
              <a:spcBef>
                <a:spcPts val="0"/>
              </a:spcBef>
              <a:spcAft>
                <a:spcPts val="0"/>
              </a:spcAft>
              <a:buClr>
                <a:srgbClr val="EAEAEA"/>
              </a:buClr>
              <a:buSzPct val="25000"/>
              <a:buFont typeface="Helvetica Neue"/>
              <a:buNone/>
              <a:tabLst/>
              <a:defRPr/>
            </a:pPr>
            <a:r>
              <a:rPr kumimoji="0" lang="en-US" sz="2400" b="0" i="0" u="none" strike="noStrike" kern="0" cap="none" spc="0" normalizeH="0" baseline="0" noProof="0">
                <a:ln>
                  <a:noFill/>
                </a:ln>
                <a:solidFill>
                  <a:srgbClr val="EAEAEA"/>
                </a:solidFill>
                <a:effectLst/>
                <a:uLnTx/>
                <a:uFillTx/>
                <a:latin typeface="Helvetica Neue"/>
                <a:ea typeface="Helvetica Neue"/>
                <a:cs typeface="Helvetica Neue"/>
                <a:sym typeface="Helvetica Neue"/>
                <a:rtl val="0"/>
              </a:rPr>
              <a:t>systems</a:t>
            </a:r>
          </a:p>
        </p:txBody>
      </p:sp>
      <p:sp>
        <p:nvSpPr>
          <p:cNvPr id="258" name="Shape 258"/>
          <p:cNvSpPr txBox="1"/>
          <p:nvPr/>
        </p:nvSpPr>
        <p:spPr>
          <a:xfrm>
            <a:off x="6705600" y="4572000"/>
            <a:ext cx="1525587" cy="641350"/>
          </a:xfrm>
          <a:prstGeom prst="rect">
            <a:avLst/>
          </a:prstGeom>
          <a:noFill/>
          <a:ln>
            <a:noFill/>
          </a:ln>
        </p:spPr>
        <p:txBody>
          <a:bodyPr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FFFFFF"/>
              </a:buClr>
              <a:buSzPct val="25000"/>
              <a:buFont typeface="Helvetica Neue"/>
              <a:buNone/>
              <a:tabLst/>
              <a:defRPr/>
            </a:pPr>
            <a:r>
              <a:rPr kumimoji="0" lang="en-US" sz="2000" b="0" i="0" u="none" strike="noStrike" kern="0" cap="none" spc="0" normalizeH="0" baseline="0" noProof="0">
                <a:ln>
                  <a:noFill/>
                </a:ln>
                <a:solidFill>
                  <a:srgbClr val="FFFFFF"/>
                </a:solidFill>
                <a:effectLst/>
                <a:uLnTx/>
                <a:uFillTx/>
                <a:latin typeface="Helvetica Neue"/>
                <a:ea typeface="Helvetica Neue"/>
                <a:cs typeface="Helvetica Neue"/>
                <a:sym typeface="Helvetica Neue"/>
                <a:rtl val="0"/>
              </a:rPr>
              <a:t>Software</a:t>
            </a:r>
          </a:p>
          <a:p>
            <a:pPr marL="0" marR="0" lvl="0" indent="0" algn="ctr" defTabSz="914400" rtl="0" eaLnBrk="1" fontAlgn="auto" latinLnBrk="0" hangingPunct="1">
              <a:lnSpc>
                <a:spcPct val="90000"/>
              </a:lnSpc>
              <a:spcBef>
                <a:spcPts val="0"/>
              </a:spcBef>
              <a:spcAft>
                <a:spcPts val="0"/>
              </a:spcAft>
              <a:buClr>
                <a:srgbClr val="FFFFFF"/>
              </a:buClr>
              <a:buSzPct val="25000"/>
              <a:buFont typeface="Helvetica Neue"/>
              <a:buNone/>
              <a:tabLst/>
              <a:defRPr/>
            </a:pPr>
            <a:r>
              <a:rPr kumimoji="0" lang="en-US" sz="2000" b="0" i="0" u="none" strike="noStrike" kern="0" cap="none" spc="0" normalizeH="0" baseline="0" noProof="0">
                <a:ln>
                  <a:noFill/>
                </a:ln>
                <a:solidFill>
                  <a:srgbClr val="FFFFFF"/>
                </a:solidFill>
                <a:effectLst/>
                <a:uLnTx/>
                <a:uFillTx/>
                <a:latin typeface="Helvetica Neue"/>
                <a:ea typeface="Helvetica Neue"/>
                <a:cs typeface="Helvetica Neue"/>
                <a:sym typeface="Helvetica Neue"/>
                <a:rtl val="0"/>
              </a:rPr>
              <a:t>applications</a:t>
            </a:r>
          </a:p>
        </p:txBody>
      </p:sp>
      <p:sp>
        <p:nvSpPr>
          <p:cNvPr id="259" name="Shape 259"/>
          <p:cNvSpPr txBox="1"/>
          <p:nvPr/>
        </p:nvSpPr>
        <p:spPr>
          <a:xfrm>
            <a:off x="3932237" y="4752975"/>
            <a:ext cx="2166936" cy="420687"/>
          </a:xfrm>
          <a:prstGeom prst="rect">
            <a:avLst/>
          </a:prstGeom>
          <a:noFill/>
          <a:ln>
            <a:noFill/>
          </a:ln>
        </p:spPr>
        <p:txBody>
          <a:bodyPr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ct val="25000"/>
              <a:buFont typeface="Helvetica Neue"/>
              <a:buNone/>
              <a:tabLst/>
              <a:defRPr/>
            </a:pPr>
            <a:r>
              <a:rPr kumimoji="0" lang="en-US" sz="24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Reengineering</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fld id="{00000000-1234-1234-1234-123412341234}" type="slidenum">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t>36</a:t>
            </a:fld>
            <a:endPar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endParaRPr>
          </a:p>
        </p:txBody>
      </p:sp>
      <p:sp>
        <p:nvSpPr>
          <p:cNvPr id="266" name="Shape 266"/>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Helvetica Neue"/>
              <a:buNone/>
              <a:tabLst/>
              <a:defRPr/>
            </a:pP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These slides are designed to accompany </a:t>
            </a:r>
            <a:r>
              <a:rPr kumimoji="0" lang="en-US" sz="1000" b="0" i="1"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Software Engineering: A Practitioner’s Approach, 8/e </a:t>
            </a: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(McGraw-Hill 2014). Slides copyright 2014 by Roger Pressman. </a:t>
            </a:r>
          </a:p>
        </p:txBody>
      </p:sp>
      <p:sp>
        <p:nvSpPr>
          <p:cNvPr id="267" name="Shape 267"/>
          <p:cNvSpPr txBox="1">
            <a:spLocks noGrp="1"/>
          </p:cNvSpPr>
          <p:nvPr>
            <p:ph type="title"/>
          </p:nvPr>
        </p:nvSpPr>
        <p:spPr>
          <a:xfrm>
            <a:off x="1219200" y="990600"/>
            <a:ext cx="76199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3600" b="0" i="0" u="none" strike="noStrike" cap="none">
                <a:solidFill>
                  <a:schemeClr val="dk2"/>
                </a:solidFill>
                <a:latin typeface="Helvetica Neue"/>
                <a:ea typeface="Helvetica Neue"/>
                <a:cs typeface="Helvetica Neue"/>
                <a:sym typeface="Helvetica Neue"/>
              </a:rPr>
              <a:t>Business Process Reengineering</a:t>
            </a:r>
          </a:p>
        </p:txBody>
      </p:sp>
      <p:sp>
        <p:nvSpPr>
          <p:cNvPr id="268" name="Shape 268"/>
          <p:cNvSpPr txBox="1">
            <a:spLocks noGrp="1"/>
          </p:cNvSpPr>
          <p:nvPr>
            <p:ph type="body" idx="1"/>
          </p:nvPr>
        </p:nvSpPr>
        <p:spPr>
          <a:xfrm>
            <a:off x="1905000" y="1828800"/>
            <a:ext cx="6527800" cy="4498975"/>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75000"/>
              <a:buFont typeface="Noto Symbol"/>
              <a:buChar char="■"/>
            </a:pPr>
            <a:r>
              <a:rPr lang="en-US" sz="1800" b="1" i="0" u="none" strike="noStrike" cap="none">
                <a:solidFill>
                  <a:schemeClr val="folHlink"/>
                </a:solidFill>
                <a:latin typeface="Times New Roman"/>
                <a:ea typeface="Times New Roman"/>
                <a:cs typeface="Times New Roman"/>
                <a:sym typeface="Times New Roman"/>
              </a:rPr>
              <a:t>Business definition.</a:t>
            </a:r>
            <a:r>
              <a:rPr lang="en-US" sz="1800" b="0" i="0" u="none" strike="noStrike" cap="none">
                <a:solidFill>
                  <a:schemeClr val="folHlink"/>
                </a:solidFill>
                <a:latin typeface="Times New Roman"/>
                <a:ea typeface="Times New Roman"/>
                <a:cs typeface="Times New Roman"/>
                <a:sym typeface="Times New Roman"/>
              </a:rPr>
              <a:t> </a:t>
            </a:r>
            <a:r>
              <a:rPr lang="en-US" sz="1800" b="0" i="0" u="none" strike="noStrike" cap="none">
                <a:solidFill>
                  <a:schemeClr val="dk1"/>
                </a:solidFill>
                <a:latin typeface="Times New Roman"/>
                <a:ea typeface="Times New Roman"/>
                <a:cs typeface="Times New Roman"/>
                <a:sym typeface="Times New Roman"/>
              </a:rPr>
              <a:t> Business goals are identified within the context of four key drivers: cost reduction, time reduction, quality improvement, and personnel development and empowerment. </a:t>
            </a:r>
          </a:p>
          <a:p>
            <a:pPr marL="342900" marR="0" lvl="0" indent="-342900" algn="l" rtl="0">
              <a:lnSpc>
                <a:spcPct val="90000"/>
              </a:lnSpc>
              <a:spcBef>
                <a:spcPts val="360"/>
              </a:spcBef>
              <a:spcAft>
                <a:spcPts val="0"/>
              </a:spcAft>
              <a:buClr>
                <a:schemeClr val="folHlink"/>
              </a:buClr>
              <a:buSzPct val="75000"/>
              <a:buFont typeface="Noto Symbol"/>
              <a:buChar char="■"/>
            </a:pPr>
            <a:r>
              <a:rPr lang="en-US" sz="1800" b="1" i="0" u="none" strike="noStrike" cap="none">
                <a:solidFill>
                  <a:schemeClr val="folHlink"/>
                </a:solidFill>
                <a:latin typeface="Times New Roman"/>
                <a:ea typeface="Times New Roman"/>
                <a:cs typeface="Times New Roman"/>
                <a:sym typeface="Times New Roman"/>
              </a:rPr>
              <a:t>Process identification.</a:t>
            </a:r>
            <a:r>
              <a:rPr lang="en-US" sz="1800" b="0" i="0" u="none" strike="noStrike" cap="none">
                <a:solidFill>
                  <a:schemeClr val="folHlink"/>
                </a:solidFill>
                <a:latin typeface="Times New Roman"/>
                <a:ea typeface="Times New Roman"/>
                <a:cs typeface="Times New Roman"/>
                <a:sym typeface="Times New Roman"/>
              </a:rPr>
              <a:t> </a:t>
            </a:r>
            <a:r>
              <a:rPr lang="en-US" sz="1800" b="0" i="0" u="none" strike="noStrike" cap="none">
                <a:solidFill>
                  <a:schemeClr val="dk1"/>
                </a:solidFill>
                <a:latin typeface="Times New Roman"/>
                <a:ea typeface="Times New Roman"/>
                <a:cs typeface="Times New Roman"/>
                <a:sym typeface="Times New Roman"/>
              </a:rPr>
              <a:t> Processes that are critical to achieving the goals defined in the business definition are identified.</a:t>
            </a:r>
          </a:p>
          <a:p>
            <a:pPr marL="342900" marR="0" lvl="0" indent="-342900" algn="l" rtl="0">
              <a:lnSpc>
                <a:spcPct val="90000"/>
              </a:lnSpc>
              <a:spcBef>
                <a:spcPts val="360"/>
              </a:spcBef>
              <a:spcAft>
                <a:spcPts val="0"/>
              </a:spcAft>
              <a:buClr>
                <a:schemeClr val="folHlink"/>
              </a:buClr>
              <a:buSzPct val="75000"/>
              <a:buFont typeface="Noto Symbol"/>
              <a:buChar char="■"/>
            </a:pPr>
            <a:r>
              <a:rPr lang="en-US" sz="1800" b="1" i="0" u="none" strike="noStrike" cap="none">
                <a:solidFill>
                  <a:schemeClr val="folHlink"/>
                </a:solidFill>
                <a:latin typeface="Times New Roman"/>
                <a:ea typeface="Times New Roman"/>
                <a:cs typeface="Times New Roman"/>
                <a:sym typeface="Times New Roman"/>
              </a:rPr>
              <a:t>Process evaluation.</a:t>
            </a:r>
            <a:r>
              <a:rPr lang="en-US" sz="1800" b="0" i="0" u="none" strike="noStrike" cap="none">
                <a:solidFill>
                  <a:schemeClr val="folHlink"/>
                </a:solidFill>
                <a:latin typeface="Times New Roman"/>
                <a:ea typeface="Times New Roman"/>
                <a:cs typeface="Times New Roman"/>
                <a:sym typeface="Times New Roman"/>
              </a:rPr>
              <a:t> </a:t>
            </a:r>
            <a:r>
              <a:rPr lang="en-US" sz="1800" b="0" i="0" u="none" strike="noStrike" cap="none">
                <a:solidFill>
                  <a:schemeClr val="dk1"/>
                </a:solidFill>
                <a:latin typeface="Times New Roman"/>
                <a:ea typeface="Times New Roman"/>
                <a:cs typeface="Times New Roman"/>
                <a:sym typeface="Times New Roman"/>
              </a:rPr>
              <a:t> The existing process is thoroughly analyzed and measured. </a:t>
            </a:r>
          </a:p>
          <a:p>
            <a:pPr marL="342900" marR="0" lvl="0" indent="-342900" algn="l" rtl="0">
              <a:lnSpc>
                <a:spcPct val="90000"/>
              </a:lnSpc>
              <a:spcBef>
                <a:spcPts val="360"/>
              </a:spcBef>
              <a:spcAft>
                <a:spcPts val="0"/>
              </a:spcAft>
              <a:buClr>
                <a:schemeClr val="folHlink"/>
              </a:buClr>
              <a:buSzPct val="75000"/>
              <a:buFont typeface="Noto Symbol"/>
              <a:buChar char="■"/>
            </a:pPr>
            <a:r>
              <a:rPr lang="en-US" sz="1800" b="1" i="0" u="none" strike="noStrike" cap="none">
                <a:solidFill>
                  <a:schemeClr val="folHlink"/>
                </a:solidFill>
                <a:latin typeface="Times New Roman"/>
                <a:ea typeface="Times New Roman"/>
                <a:cs typeface="Times New Roman"/>
                <a:sym typeface="Times New Roman"/>
              </a:rPr>
              <a:t>Process specification and design. </a:t>
            </a:r>
            <a:r>
              <a:rPr lang="en-US" sz="1800" b="0" i="0" u="none" strike="noStrike" cap="none">
                <a:solidFill>
                  <a:schemeClr val="folHlink"/>
                </a:solidFill>
                <a:latin typeface="Times New Roman"/>
                <a:ea typeface="Times New Roman"/>
                <a:cs typeface="Times New Roman"/>
                <a:sym typeface="Times New Roman"/>
              </a:rPr>
              <a:t> </a:t>
            </a:r>
            <a:r>
              <a:rPr lang="en-US" sz="1800" b="0" i="0" u="none" strike="noStrike" cap="none">
                <a:solidFill>
                  <a:schemeClr val="dk1"/>
                </a:solidFill>
                <a:latin typeface="Times New Roman"/>
                <a:ea typeface="Times New Roman"/>
                <a:cs typeface="Times New Roman"/>
                <a:sym typeface="Times New Roman"/>
              </a:rPr>
              <a:t>Based on information obtained during the first three BPR activities, use-cases are prepared for each process that is to be redesigned.</a:t>
            </a:r>
          </a:p>
          <a:p>
            <a:pPr marL="342900" marR="0" lvl="0" indent="-342900" algn="l" rtl="0">
              <a:lnSpc>
                <a:spcPct val="90000"/>
              </a:lnSpc>
              <a:spcBef>
                <a:spcPts val="360"/>
              </a:spcBef>
              <a:spcAft>
                <a:spcPts val="0"/>
              </a:spcAft>
              <a:buClr>
                <a:schemeClr val="folHlink"/>
              </a:buClr>
              <a:buSzPct val="75000"/>
              <a:buFont typeface="Noto Symbol"/>
              <a:buChar char="■"/>
            </a:pPr>
            <a:r>
              <a:rPr lang="en-US" sz="1800" b="1" i="0" u="none" strike="noStrike" cap="none">
                <a:solidFill>
                  <a:schemeClr val="folHlink"/>
                </a:solidFill>
                <a:latin typeface="Times New Roman"/>
                <a:ea typeface="Times New Roman"/>
                <a:cs typeface="Times New Roman"/>
                <a:sym typeface="Times New Roman"/>
              </a:rPr>
              <a:t>Prototyping.</a:t>
            </a:r>
            <a:r>
              <a:rPr lang="en-US" sz="1800" b="0" i="0" u="none" strike="noStrike" cap="none">
                <a:solidFill>
                  <a:schemeClr val="dk1"/>
                </a:solidFill>
                <a:latin typeface="Times New Roman"/>
                <a:ea typeface="Times New Roman"/>
                <a:cs typeface="Times New Roman"/>
                <a:sym typeface="Times New Roman"/>
              </a:rPr>
              <a:t>  A redesigned business process must be prototyped before it is fully integrated into the business.</a:t>
            </a:r>
          </a:p>
          <a:p>
            <a:pPr marL="342900" marR="0" lvl="0" indent="-342900" algn="l" rtl="0">
              <a:lnSpc>
                <a:spcPct val="90000"/>
              </a:lnSpc>
              <a:spcBef>
                <a:spcPts val="360"/>
              </a:spcBef>
              <a:spcAft>
                <a:spcPts val="0"/>
              </a:spcAft>
              <a:buClr>
                <a:schemeClr val="folHlink"/>
              </a:buClr>
              <a:buSzPct val="75000"/>
              <a:buFont typeface="Noto Symbol"/>
              <a:buChar char="■"/>
            </a:pPr>
            <a:r>
              <a:rPr lang="en-US" sz="1800" b="1" i="0" u="none" strike="noStrike" cap="none">
                <a:solidFill>
                  <a:schemeClr val="folHlink"/>
                </a:solidFill>
                <a:latin typeface="Times New Roman"/>
                <a:ea typeface="Times New Roman"/>
                <a:cs typeface="Times New Roman"/>
                <a:sym typeface="Times New Roman"/>
              </a:rPr>
              <a:t>Refinement and instantiation. </a:t>
            </a:r>
            <a:r>
              <a:rPr lang="en-US" sz="1800" b="0" i="0" u="none" strike="noStrike" cap="none">
                <a:solidFill>
                  <a:schemeClr val="folHlink"/>
                </a:solidFill>
                <a:latin typeface="Times New Roman"/>
                <a:ea typeface="Times New Roman"/>
                <a:cs typeface="Times New Roman"/>
                <a:sym typeface="Times New Roman"/>
              </a:rPr>
              <a:t> </a:t>
            </a:r>
            <a:r>
              <a:rPr lang="en-US" sz="1800" b="0" i="0" u="none" strike="noStrike" cap="none">
                <a:solidFill>
                  <a:schemeClr val="dk1"/>
                </a:solidFill>
                <a:latin typeface="Times New Roman"/>
                <a:ea typeface="Times New Roman"/>
                <a:cs typeface="Times New Roman"/>
                <a:sym typeface="Times New Roman"/>
              </a:rPr>
              <a:t>Based on feedback from the prototype, the business process is refined and then instantiated within a business system.</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fld id="{00000000-1234-1234-1234-123412341234}" type="slidenum">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t>37</a:t>
            </a:fld>
            <a:endPar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endParaRPr>
          </a:p>
        </p:txBody>
      </p:sp>
      <p:sp>
        <p:nvSpPr>
          <p:cNvPr id="275" name="Shape 275"/>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Helvetica Neue"/>
              <a:buNone/>
              <a:tabLst/>
              <a:defRPr/>
            </a:pP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These slides are designed to accompany </a:t>
            </a:r>
            <a:r>
              <a:rPr kumimoji="0" lang="en-US" sz="1000" b="0" i="1"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Software Engineering: A Practitioner’s Approach, 8/e </a:t>
            </a: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(McGraw-Hill 2014). Slides copyright 2014 by Roger Pressman. </a:t>
            </a:r>
          </a:p>
        </p:txBody>
      </p:sp>
      <p:sp>
        <p:nvSpPr>
          <p:cNvPr id="276" name="Shape 276"/>
          <p:cNvSpPr txBox="1">
            <a:spLocks noGrp="1"/>
          </p:cNvSpPr>
          <p:nvPr>
            <p:ph type="title"/>
          </p:nvPr>
        </p:nvSpPr>
        <p:spPr>
          <a:xfrm>
            <a:off x="1219200" y="990600"/>
            <a:ext cx="7610474" cy="660400"/>
          </a:xfrm>
          <a:prstGeom prst="rect">
            <a:avLst/>
          </a:prstGeom>
          <a:noFill/>
          <a:ln>
            <a:noFill/>
          </a:ln>
        </p:spPr>
        <p:txBody>
          <a:bodyPr lIns="63500" tIns="25400" rIns="63500" bIns="25400" anchor="t"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Business Process Reengineering</a:t>
            </a:r>
          </a:p>
        </p:txBody>
      </p:sp>
      <p:pic>
        <p:nvPicPr>
          <p:cNvPr id="277" name="Shape 277"/>
          <p:cNvPicPr preferRelativeResize="0"/>
          <p:nvPr/>
        </p:nvPicPr>
        <p:blipFill rotWithShape="1">
          <a:blip r:embed="rId3">
            <a:alphaModFix/>
          </a:blip>
          <a:srcRect/>
          <a:stretch/>
        </p:blipFill>
        <p:spPr>
          <a:xfrm>
            <a:off x="2971800" y="1828800"/>
            <a:ext cx="3375025" cy="4238625"/>
          </a:xfrm>
          <a:prstGeom prst="rect">
            <a:avLst/>
          </a:prstGeom>
          <a:noFill/>
          <a:ln>
            <a:noFill/>
          </a:ln>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fld id="{00000000-1234-1234-1234-123412341234}" type="slidenum">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t>38</a:t>
            </a:fld>
            <a:endPar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endParaRPr>
          </a:p>
        </p:txBody>
      </p:sp>
      <p:sp>
        <p:nvSpPr>
          <p:cNvPr id="284" name="Shape 284"/>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Helvetica Neue"/>
              <a:buNone/>
              <a:tabLst/>
              <a:defRPr/>
            </a:pP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These slides are designed to accompany </a:t>
            </a:r>
            <a:r>
              <a:rPr kumimoji="0" lang="en-US" sz="1000" b="0" i="1"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Software Engineering: A Practitioner’s Approach, 8/e </a:t>
            </a: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(McGraw-Hill 2014). Slides copyright 2014 by Roger Pressman. </a:t>
            </a:r>
          </a:p>
        </p:txBody>
      </p:sp>
      <p:sp>
        <p:nvSpPr>
          <p:cNvPr id="285" name="Shape 285"/>
          <p:cNvSpPr txBox="1">
            <a:spLocks noGrp="1"/>
          </p:cNvSpPr>
          <p:nvPr>
            <p:ph type="title"/>
          </p:nvPr>
        </p:nvSpPr>
        <p:spPr>
          <a:xfrm>
            <a:off x="1295400" y="1066800"/>
            <a:ext cx="3514724" cy="660400"/>
          </a:xfrm>
          <a:prstGeom prst="rect">
            <a:avLst/>
          </a:prstGeom>
          <a:noFill/>
          <a:ln>
            <a:noFill/>
          </a:ln>
        </p:spPr>
        <p:txBody>
          <a:bodyPr lIns="63500" tIns="25400" rIns="63500" bIns="25400" anchor="t"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BPR Principles</a:t>
            </a:r>
          </a:p>
        </p:txBody>
      </p:sp>
      <p:sp>
        <p:nvSpPr>
          <p:cNvPr id="286" name="Shape 286"/>
          <p:cNvSpPr txBox="1">
            <a:spLocks noGrp="1"/>
          </p:cNvSpPr>
          <p:nvPr>
            <p:ph type="body" idx="1"/>
          </p:nvPr>
        </p:nvSpPr>
        <p:spPr>
          <a:xfrm>
            <a:off x="1828800" y="1981200"/>
            <a:ext cx="6324600" cy="4114800"/>
          </a:xfrm>
          <a:prstGeom prst="rect">
            <a:avLst/>
          </a:prstGeom>
          <a:noFill/>
          <a:ln>
            <a:noFill/>
          </a:ln>
        </p:spPr>
        <p:txBody>
          <a:bodyPr lIns="90475" tIns="44450" rIns="90475" bIns="44450" anchor="t" anchorCtr="0">
            <a:noAutofit/>
          </a:bodyPr>
          <a:lstStyle/>
          <a:p>
            <a:pPr marL="285750" marR="0" lvl="0" indent="-285750" algn="l" rtl="0">
              <a:lnSpc>
                <a:spcPct val="85000"/>
              </a:lnSpc>
              <a:spcBef>
                <a:spcPts val="0"/>
              </a:spcBef>
              <a:spcAft>
                <a:spcPts val="0"/>
              </a:spcAft>
              <a:buClr>
                <a:schemeClr val="folHlink"/>
              </a:buClr>
              <a:buSzPct val="75000"/>
              <a:buFont typeface="Noto Symbol"/>
              <a:buChar char="■"/>
            </a:pPr>
            <a:r>
              <a:rPr lang="en-US" sz="1800" b="0" i="0" u="none" strike="noStrike" cap="none">
                <a:solidFill>
                  <a:schemeClr val="dk1"/>
                </a:solidFill>
                <a:latin typeface="Helvetica Neue"/>
                <a:ea typeface="Helvetica Neue"/>
                <a:cs typeface="Helvetica Neue"/>
                <a:sym typeface="Helvetica Neue"/>
              </a:rPr>
              <a:t>Organize around outcomes, not tasks. </a:t>
            </a:r>
          </a:p>
          <a:p>
            <a:pPr marL="285750" marR="0" lvl="0" indent="-285750" algn="l" rtl="0">
              <a:lnSpc>
                <a:spcPct val="85000"/>
              </a:lnSpc>
              <a:spcBef>
                <a:spcPts val="360"/>
              </a:spcBef>
              <a:spcAft>
                <a:spcPts val="0"/>
              </a:spcAft>
              <a:buClr>
                <a:schemeClr val="folHlink"/>
              </a:buClr>
              <a:buSzPct val="75000"/>
              <a:buFont typeface="Noto Symbol"/>
              <a:buChar char="■"/>
            </a:pPr>
            <a:r>
              <a:rPr lang="en-US" sz="1800" b="0" i="0" u="none" strike="noStrike" cap="none">
                <a:solidFill>
                  <a:schemeClr val="dk1"/>
                </a:solidFill>
                <a:latin typeface="Helvetica Neue"/>
                <a:ea typeface="Helvetica Neue"/>
                <a:cs typeface="Helvetica Neue"/>
                <a:sym typeface="Helvetica Neue"/>
              </a:rPr>
              <a:t>Have those who use the output of the process perform the process.</a:t>
            </a:r>
          </a:p>
          <a:p>
            <a:pPr marL="285750" marR="0" lvl="0" indent="-285750" algn="l" rtl="0">
              <a:lnSpc>
                <a:spcPct val="85000"/>
              </a:lnSpc>
              <a:spcBef>
                <a:spcPts val="360"/>
              </a:spcBef>
              <a:spcAft>
                <a:spcPts val="0"/>
              </a:spcAft>
              <a:buClr>
                <a:schemeClr val="folHlink"/>
              </a:buClr>
              <a:buSzPct val="75000"/>
              <a:buFont typeface="Noto Symbol"/>
              <a:buChar char="■"/>
            </a:pPr>
            <a:r>
              <a:rPr lang="en-US" sz="1800" b="0" i="0" u="none" strike="noStrike" cap="none">
                <a:solidFill>
                  <a:schemeClr val="dk1"/>
                </a:solidFill>
                <a:latin typeface="Helvetica Neue"/>
                <a:ea typeface="Helvetica Neue"/>
                <a:cs typeface="Helvetica Neue"/>
                <a:sym typeface="Helvetica Neue"/>
              </a:rPr>
              <a:t>Incorporate information processing work into the real work that produces the raw information. </a:t>
            </a:r>
          </a:p>
          <a:p>
            <a:pPr marL="285750" marR="0" lvl="0" indent="-285750" algn="l" rtl="0">
              <a:lnSpc>
                <a:spcPct val="85000"/>
              </a:lnSpc>
              <a:spcBef>
                <a:spcPts val="360"/>
              </a:spcBef>
              <a:spcAft>
                <a:spcPts val="0"/>
              </a:spcAft>
              <a:buClr>
                <a:schemeClr val="folHlink"/>
              </a:buClr>
              <a:buSzPct val="75000"/>
              <a:buFont typeface="Noto Symbol"/>
              <a:buChar char="■"/>
            </a:pPr>
            <a:r>
              <a:rPr lang="en-US" sz="1800" b="0" i="0" u="none" strike="noStrike" cap="none">
                <a:solidFill>
                  <a:schemeClr val="dk1"/>
                </a:solidFill>
                <a:latin typeface="Helvetica Neue"/>
                <a:ea typeface="Helvetica Neue"/>
                <a:cs typeface="Helvetica Neue"/>
                <a:sym typeface="Helvetica Neue"/>
              </a:rPr>
              <a:t>Treat geographically dispersed resources as though they were centralized.  </a:t>
            </a:r>
          </a:p>
          <a:p>
            <a:pPr marL="285750" marR="0" lvl="0" indent="-285750" algn="l" rtl="0">
              <a:lnSpc>
                <a:spcPct val="85000"/>
              </a:lnSpc>
              <a:spcBef>
                <a:spcPts val="360"/>
              </a:spcBef>
              <a:spcAft>
                <a:spcPts val="0"/>
              </a:spcAft>
              <a:buClr>
                <a:schemeClr val="folHlink"/>
              </a:buClr>
              <a:buSzPct val="75000"/>
              <a:buFont typeface="Noto Symbol"/>
              <a:buChar char="■"/>
            </a:pPr>
            <a:r>
              <a:rPr lang="en-US" sz="1800" b="0" i="0" u="none" strike="noStrike" cap="none">
                <a:solidFill>
                  <a:schemeClr val="dk1"/>
                </a:solidFill>
                <a:latin typeface="Helvetica Neue"/>
                <a:ea typeface="Helvetica Neue"/>
                <a:cs typeface="Helvetica Neue"/>
                <a:sym typeface="Helvetica Neue"/>
              </a:rPr>
              <a:t>Link parallel activities instead of integrated their results.   When different </a:t>
            </a:r>
          </a:p>
          <a:p>
            <a:pPr marL="285750" marR="0" lvl="0" indent="-285750" algn="l" rtl="0">
              <a:lnSpc>
                <a:spcPct val="85000"/>
              </a:lnSpc>
              <a:spcBef>
                <a:spcPts val="360"/>
              </a:spcBef>
              <a:spcAft>
                <a:spcPts val="0"/>
              </a:spcAft>
              <a:buClr>
                <a:schemeClr val="folHlink"/>
              </a:buClr>
              <a:buSzPct val="75000"/>
              <a:buFont typeface="Noto Symbol"/>
              <a:buChar char="■"/>
            </a:pPr>
            <a:r>
              <a:rPr lang="en-US" sz="1800" b="0" i="0" u="none" strike="noStrike" cap="none">
                <a:solidFill>
                  <a:schemeClr val="dk1"/>
                </a:solidFill>
                <a:latin typeface="Helvetica Neue"/>
                <a:ea typeface="Helvetica Neue"/>
                <a:cs typeface="Helvetica Neue"/>
                <a:sym typeface="Helvetica Neue"/>
              </a:rPr>
              <a:t>Put the decision point where the work is performed, and build control into the process.</a:t>
            </a:r>
          </a:p>
          <a:p>
            <a:pPr marL="285750" marR="0" lvl="0" indent="-285750" algn="l" rtl="0">
              <a:lnSpc>
                <a:spcPct val="85000"/>
              </a:lnSpc>
              <a:spcBef>
                <a:spcPts val="360"/>
              </a:spcBef>
              <a:spcAft>
                <a:spcPts val="0"/>
              </a:spcAft>
              <a:buClr>
                <a:schemeClr val="folHlink"/>
              </a:buClr>
              <a:buSzPct val="75000"/>
              <a:buFont typeface="Noto Symbol"/>
              <a:buChar char="■"/>
            </a:pPr>
            <a:r>
              <a:rPr lang="en-US" sz="1800" b="0" i="0" u="none" strike="noStrike" cap="none">
                <a:solidFill>
                  <a:schemeClr val="dk1"/>
                </a:solidFill>
                <a:latin typeface="Helvetica Neue"/>
                <a:ea typeface="Helvetica Neue"/>
                <a:cs typeface="Helvetica Neue"/>
                <a:sym typeface="Helvetica Neue"/>
              </a:rPr>
              <a:t>Capture data once, at its source.</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fld id="{00000000-1234-1234-1234-123412341234}" type="slidenum">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t>39</a:t>
            </a:fld>
            <a:endPar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endParaRPr>
          </a:p>
        </p:txBody>
      </p:sp>
      <p:sp>
        <p:nvSpPr>
          <p:cNvPr id="293" name="Shape 293"/>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Helvetica Neue"/>
              <a:buNone/>
              <a:tabLst/>
              <a:defRPr/>
            </a:pP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These slides are designed to accompany </a:t>
            </a:r>
            <a:r>
              <a:rPr kumimoji="0" lang="en-US" sz="1000" b="0" i="1"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Software Engineering: A Practitioner’s Approach, 8/e </a:t>
            </a: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(McGraw-Hill 2014). Slides copyright 2014 by Roger Pressman. </a:t>
            </a:r>
          </a:p>
        </p:txBody>
      </p:sp>
      <p:sp>
        <p:nvSpPr>
          <p:cNvPr id="294" name="Shape 294"/>
          <p:cNvSpPr txBox="1">
            <a:spLocks noGrp="1"/>
          </p:cNvSpPr>
          <p:nvPr>
            <p:ph type="title"/>
          </p:nvPr>
        </p:nvSpPr>
        <p:spPr>
          <a:xfrm>
            <a:off x="1219200" y="990600"/>
            <a:ext cx="5576886" cy="660400"/>
          </a:xfrm>
          <a:prstGeom prst="rect">
            <a:avLst/>
          </a:prstGeom>
          <a:noFill/>
          <a:ln>
            <a:noFill/>
          </a:ln>
        </p:spPr>
        <p:txBody>
          <a:bodyPr lIns="63500" tIns="25400" rIns="63500" bIns="25400" anchor="t"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Software Reengineering</a:t>
            </a:r>
          </a:p>
        </p:txBody>
      </p:sp>
      <p:grpSp>
        <p:nvGrpSpPr>
          <p:cNvPr id="295" name="Shape 295"/>
          <p:cNvGrpSpPr/>
          <p:nvPr/>
        </p:nvGrpSpPr>
        <p:grpSpPr>
          <a:xfrm>
            <a:off x="3276600" y="1981200"/>
            <a:ext cx="3416299" cy="3848100"/>
            <a:chOff x="2778125" y="1414462"/>
            <a:chExt cx="3416299" cy="3419474"/>
          </a:xfrm>
        </p:grpSpPr>
        <p:sp>
          <p:nvSpPr>
            <p:cNvPr id="296" name="Shape 296"/>
            <p:cNvSpPr/>
            <p:nvPr/>
          </p:nvSpPr>
          <p:spPr>
            <a:xfrm>
              <a:off x="3089275" y="1497012"/>
              <a:ext cx="1241425" cy="1225550"/>
            </a:xfrm>
            <a:custGeom>
              <a:avLst/>
              <a:gdLst/>
              <a:ahLst/>
              <a:cxnLst/>
              <a:rect l="0" t="0" r="0" b="0"/>
              <a:pathLst>
                <a:path w="782" h="772" extrusionOk="0">
                  <a:moveTo>
                    <a:pt x="0" y="613"/>
                  </a:moveTo>
                  <a:lnTo>
                    <a:pt x="8" y="597"/>
                  </a:lnTo>
                  <a:lnTo>
                    <a:pt x="16" y="581"/>
                  </a:lnTo>
                  <a:lnTo>
                    <a:pt x="24" y="573"/>
                  </a:lnTo>
                  <a:lnTo>
                    <a:pt x="32" y="557"/>
                  </a:lnTo>
                  <a:lnTo>
                    <a:pt x="40" y="541"/>
                  </a:lnTo>
                  <a:lnTo>
                    <a:pt x="47" y="533"/>
                  </a:lnTo>
                  <a:lnTo>
                    <a:pt x="55" y="517"/>
                  </a:lnTo>
                  <a:lnTo>
                    <a:pt x="63" y="501"/>
                  </a:lnTo>
                  <a:lnTo>
                    <a:pt x="71" y="486"/>
                  </a:lnTo>
                  <a:lnTo>
                    <a:pt x="87" y="470"/>
                  </a:lnTo>
                  <a:lnTo>
                    <a:pt x="95" y="454"/>
                  </a:lnTo>
                  <a:lnTo>
                    <a:pt x="103" y="446"/>
                  </a:lnTo>
                  <a:lnTo>
                    <a:pt x="119" y="430"/>
                  </a:lnTo>
                  <a:lnTo>
                    <a:pt x="127" y="414"/>
                  </a:lnTo>
                  <a:lnTo>
                    <a:pt x="143" y="398"/>
                  </a:lnTo>
                  <a:lnTo>
                    <a:pt x="151" y="382"/>
                  </a:lnTo>
                  <a:lnTo>
                    <a:pt x="167" y="374"/>
                  </a:lnTo>
                  <a:lnTo>
                    <a:pt x="183" y="358"/>
                  </a:lnTo>
                  <a:lnTo>
                    <a:pt x="191" y="342"/>
                  </a:lnTo>
                  <a:lnTo>
                    <a:pt x="207" y="326"/>
                  </a:lnTo>
                  <a:lnTo>
                    <a:pt x="223" y="318"/>
                  </a:lnTo>
                  <a:lnTo>
                    <a:pt x="231" y="302"/>
                  </a:lnTo>
                  <a:lnTo>
                    <a:pt x="247" y="294"/>
                  </a:lnTo>
                  <a:lnTo>
                    <a:pt x="263" y="279"/>
                  </a:lnTo>
                  <a:lnTo>
                    <a:pt x="279" y="271"/>
                  </a:lnTo>
                  <a:lnTo>
                    <a:pt x="295" y="255"/>
                  </a:lnTo>
                  <a:lnTo>
                    <a:pt x="311" y="247"/>
                  </a:lnTo>
                  <a:lnTo>
                    <a:pt x="327" y="231"/>
                  </a:lnTo>
                  <a:lnTo>
                    <a:pt x="343" y="215"/>
                  </a:lnTo>
                  <a:lnTo>
                    <a:pt x="367" y="207"/>
                  </a:lnTo>
                  <a:lnTo>
                    <a:pt x="383" y="191"/>
                  </a:lnTo>
                  <a:lnTo>
                    <a:pt x="407" y="183"/>
                  </a:lnTo>
                  <a:lnTo>
                    <a:pt x="423" y="167"/>
                  </a:lnTo>
                  <a:lnTo>
                    <a:pt x="447" y="159"/>
                  </a:lnTo>
                  <a:lnTo>
                    <a:pt x="463" y="151"/>
                  </a:lnTo>
                  <a:lnTo>
                    <a:pt x="479" y="143"/>
                  </a:lnTo>
                  <a:lnTo>
                    <a:pt x="495" y="135"/>
                  </a:lnTo>
                  <a:lnTo>
                    <a:pt x="431" y="0"/>
                  </a:lnTo>
                  <a:lnTo>
                    <a:pt x="782" y="199"/>
                  </a:lnTo>
                  <a:lnTo>
                    <a:pt x="686" y="605"/>
                  </a:lnTo>
                  <a:lnTo>
                    <a:pt x="630" y="486"/>
                  </a:lnTo>
                  <a:lnTo>
                    <a:pt x="614" y="501"/>
                  </a:lnTo>
                  <a:lnTo>
                    <a:pt x="591" y="509"/>
                  </a:lnTo>
                  <a:lnTo>
                    <a:pt x="567" y="525"/>
                  </a:lnTo>
                  <a:lnTo>
                    <a:pt x="543" y="541"/>
                  </a:lnTo>
                  <a:lnTo>
                    <a:pt x="519" y="557"/>
                  </a:lnTo>
                  <a:lnTo>
                    <a:pt x="503" y="573"/>
                  </a:lnTo>
                  <a:lnTo>
                    <a:pt x="479" y="589"/>
                  </a:lnTo>
                  <a:lnTo>
                    <a:pt x="463" y="605"/>
                  </a:lnTo>
                  <a:lnTo>
                    <a:pt x="447" y="621"/>
                  </a:lnTo>
                  <a:lnTo>
                    <a:pt x="431" y="645"/>
                  </a:lnTo>
                  <a:lnTo>
                    <a:pt x="415" y="661"/>
                  </a:lnTo>
                  <a:lnTo>
                    <a:pt x="399" y="685"/>
                  </a:lnTo>
                  <a:lnTo>
                    <a:pt x="383" y="701"/>
                  </a:lnTo>
                  <a:lnTo>
                    <a:pt x="375" y="724"/>
                  </a:lnTo>
                  <a:lnTo>
                    <a:pt x="359" y="740"/>
                  </a:lnTo>
                  <a:lnTo>
                    <a:pt x="351" y="756"/>
                  </a:lnTo>
                  <a:lnTo>
                    <a:pt x="343" y="772"/>
                  </a:lnTo>
                  <a:lnTo>
                    <a:pt x="0" y="613"/>
                  </a:lnTo>
                  <a:close/>
                </a:path>
              </a:pathLst>
            </a:custGeom>
            <a:solidFill>
              <a:srgbClr val="00FF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297" name="Shape 297"/>
            <p:cNvSpPr/>
            <p:nvPr/>
          </p:nvSpPr>
          <p:spPr>
            <a:xfrm>
              <a:off x="2784475" y="2368550"/>
              <a:ext cx="1090611" cy="1365250"/>
            </a:xfrm>
            <a:custGeom>
              <a:avLst/>
              <a:gdLst/>
              <a:ahLst/>
              <a:cxnLst/>
              <a:rect l="0" t="0" r="0" b="0"/>
              <a:pathLst>
                <a:path w="687" h="860" extrusionOk="0">
                  <a:moveTo>
                    <a:pt x="687" y="351"/>
                  </a:moveTo>
                  <a:lnTo>
                    <a:pt x="511" y="279"/>
                  </a:lnTo>
                  <a:lnTo>
                    <a:pt x="503" y="295"/>
                  </a:lnTo>
                  <a:lnTo>
                    <a:pt x="503" y="311"/>
                  </a:lnTo>
                  <a:lnTo>
                    <a:pt x="495" y="335"/>
                  </a:lnTo>
                  <a:lnTo>
                    <a:pt x="495" y="351"/>
                  </a:lnTo>
                  <a:lnTo>
                    <a:pt x="487" y="374"/>
                  </a:lnTo>
                  <a:lnTo>
                    <a:pt x="487" y="390"/>
                  </a:lnTo>
                  <a:lnTo>
                    <a:pt x="479" y="414"/>
                  </a:lnTo>
                  <a:lnTo>
                    <a:pt x="479" y="438"/>
                  </a:lnTo>
                  <a:lnTo>
                    <a:pt x="479" y="462"/>
                  </a:lnTo>
                  <a:lnTo>
                    <a:pt x="479" y="502"/>
                  </a:lnTo>
                  <a:lnTo>
                    <a:pt x="479" y="526"/>
                  </a:lnTo>
                  <a:lnTo>
                    <a:pt x="479" y="542"/>
                  </a:lnTo>
                  <a:lnTo>
                    <a:pt x="479" y="566"/>
                  </a:lnTo>
                  <a:lnTo>
                    <a:pt x="487" y="589"/>
                  </a:lnTo>
                  <a:lnTo>
                    <a:pt x="487" y="605"/>
                  </a:lnTo>
                  <a:lnTo>
                    <a:pt x="495" y="629"/>
                  </a:lnTo>
                  <a:lnTo>
                    <a:pt x="503" y="653"/>
                  </a:lnTo>
                  <a:lnTo>
                    <a:pt x="176" y="860"/>
                  </a:lnTo>
                  <a:lnTo>
                    <a:pt x="168" y="836"/>
                  </a:lnTo>
                  <a:lnTo>
                    <a:pt x="160" y="820"/>
                  </a:lnTo>
                  <a:lnTo>
                    <a:pt x="152" y="804"/>
                  </a:lnTo>
                  <a:lnTo>
                    <a:pt x="152" y="781"/>
                  </a:lnTo>
                  <a:lnTo>
                    <a:pt x="144" y="765"/>
                  </a:lnTo>
                  <a:lnTo>
                    <a:pt x="136" y="749"/>
                  </a:lnTo>
                  <a:lnTo>
                    <a:pt x="136" y="733"/>
                  </a:lnTo>
                  <a:lnTo>
                    <a:pt x="128" y="717"/>
                  </a:lnTo>
                  <a:lnTo>
                    <a:pt x="128" y="701"/>
                  </a:lnTo>
                  <a:lnTo>
                    <a:pt x="120" y="677"/>
                  </a:lnTo>
                  <a:lnTo>
                    <a:pt x="120" y="661"/>
                  </a:lnTo>
                  <a:lnTo>
                    <a:pt x="112" y="637"/>
                  </a:lnTo>
                  <a:lnTo>
                    <a:pt x="112" y="621"/>
                  </a:lnTo>
                  <a:lnTo>
                    <a:pt x="104" y="597"/>
                  </a:lnTo>
                  <a:lnTo>
                    <a:pt x="104" y="573"/>
                  </a:lnTo>
                  <a:lnTo>
                    <a:pt x="104" y="550"/>
                  </a:lnTo>
                  <a:lnTo>
                    <a:pt x="104" y="534"/>
                  </a:lnTo>
                  <a:lnTo>
                    <a:pt x="104" y="510"/>
                  </a:lnTo>
                  <a:lnTo>
                    <a:pt x="104" y="486"/>
                  </a:lnTo>
                  <a:lnTo>
                    <a:pt x="104" y="454"/>
                  </a:lnTo>
                  <a:lnTo>
                    <a:pt x="104" y="430"/>
                  </a:lnTo>
                  <a:lnTo>
                    <a:pt x="104" y="406"/>
                  </a:lnTo>
                  <a:lnTo>
                    <a:pt x="104" y="390"/>
                  </a:lnTo>
                  <a:lnTo>
                    <a:pt x="104" y="366"/>
                  </a:lnTo>
                  <a:lnTo>
                    <a:pt x="112" y="343"/>
                  </a:lnTo>
                  <a:lnTo>
                    <a:pt x="112" y="319"/>
                  </a:lnTo>
                  <a:lnTo>
                    <a:pt x="120" y="303"/>
                  </a:lnTo>
                  <a:lnTo>
                    <a:pt x="120" y="271"/>
                  </a:lnTo>
                  <a:lnTo>
                    <a:pt x="128" y="255"/>
                  </a:lnTo>
                  <a:lnTo>
                    <a:pt x="136" y="231"/>
                  </a:lnTo>
                  <a:lnTo>
                    <a:pt x="136" y="207"/>
                  </a:lnTo>
                  <a:lnTo>
                    <a:pt x="144" y="191"/>
                  </a:lnTo>
                  <a:lnTo>
                    <a:pt x="152" y="167"/>
                  </a:lnTo>
                  <a:lnTo>
                    <a:pt x="160" y="136"/>
                  </a:lnTo>
                  <a:lnTo>
                    <a:pt x="0" y="72"/>
                  </a:lnTo>
                  <a:lnTo>
                    <a:pt x="431" y="0"/>
                  </a:lnTo>
                  <a:lnTo>
                    <a:pt x="687" y="351"/>
                  </a:lnTo>
                  <a:close/>
                </a:path>
              </a:pathLst>
            </a:custGeom>
            <a:solidFill>
              <a:srgbClr val="008000"/>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298" name="Shape 298"/>
            <p:cNvSpPr/>
            <p:nvPr/>
          </p:nvSpPr>
          <p:spPr>
            <a:xfrm>
              <a:off x="3082925" y="1490662"/>
              <a:ext cx="1241425" cy="1225550"/>
            </a:xfrm>
            <a:custGeom>
              <a:avLst/>
              <a:gdLst/>
              <a:ahLst/>
              <a:cxnLst/>
              <a:rect l="0" t="0" r="0" b="0"/>
              <a:pathLst>
                <a:path w="782" h="772" extrusionOk="0">
                  <a:moveTo>
                    <a:pt x="0" y="613"/>
                  </a:moveTo>
                  <a:lnTo>
                    <a:pt x="8" y="597"/>
                  </a:lnTo>
                  <a:lnTo>
                    <a:pt x="16" y="581"/>
                  </a:lnTo>
                  <a:lnTo>
                    <a:pt x="24" y="573"/>
                  </a:lnTo>
                  <a:lnTo>
                    <a:pt x="32" y="557"/>
                  </a:lnTo>
                  <a:lnTo>
                    <a:pt x="40" y="541"/>
                  </a:lnTo>
                  <a:lnTo>
                    <a:pt x="48" y="533"/>
                  </a:lnTo>
                  <a:lnTo>
                    <a:pt x="55" y="517"/>
                  </a:lnTo>
                  <a:lnTo>
                    <a:pt x="63" y="501"/>
                  </a:lnTo>
                  <a:lnTo>
                    <a:pt x="71" y="486"/>
                  </a:lnTo>
                  <a:lnTo>
                    <a:pt x="87" y="470"/>
                  </a:lnTo>
                  <a:lnTo>
                    <a:pt x="95" y="454"/>
                  </a:lnTo>
                  <a:lnTo>
                    <a:pt x="103" y="446"/>
                  </a:lnTo>
                  <a:lnTo>
                    <a:pt x="119" y="430"/>
                  </a:lnTo>
                  <a:lnTo>
                    <a:pt x="127" y="414"/>
                  </a:lnTo>
                  <a:lnTo>
                    <a:pt x="143" y="398"/>
                  </a:lnTo>
                  <a:lnTo>
                    <a:pt x="151" y="382"/>
                  </a:lnTo>
                  <a:lnTo>
                    <a:pt x="167" y="374"/>
                  </a:lnTo>
                  <a:lnTo>
                    <a:pt x="183" y="358"/>
                  </a:lnTo>
                  <a:lnTo>
                    <a:pt x="191" y="342"/>
                  </a:lnTo>
                  <a:lnTo>
                    <a:pt x="207" y="326"/>
                  </a:lnTo>
                  <a:lnTo>
                    <a:pt x="223" y="318"/>
                  </a:lnTo>
                  <a:lnTo>
                    <a:pt x="231" y="302"/>
                  </a:lnTo>
                  <a:lnTo>
                    <a:pt x="247" y="294"/>
                  </a:lnTo>
                  <a:lnTo>
                    <a:pt x="263" y="279"/>
                  </a:lnTo>
                  <a:lnTo>
                    <a:pt x="279" y="271"/>
                  </a:lnTo>
                  <a:lnTo>
                    <a:pt x="295" y="255"/>
                  </a:lnTo>
                  <a:lnTo>
                    <a:pt x="311" y="247"/>
                  </a:lnTo>
                  <a:lnTo>
                    <a:pt x="327" y="231"/>
                  </a:lnTo>
                  <a:lnTo>
                    <a:pt x="343" y="215"/>
                  </a:lnTo>
                  <a:lnTo>
                    <a:pt x="367" y="207"/>
                  </a:lnTo>
                  <a:lnTo>
                    <a:pt x="383" y="191"/>
                  </a:lnTo>
                  <a:lnTo>
                    <a:pt x="407" y="183"/>
                  </a:lnTo>
                  <a:lnTo>
                    <a:pt x="423" y="167"/>
                  </a:lnTo>
                  <a:lnTo>
                    <a:pt x="447" y="159"/>
                  </a:lnTo>
                  <a:lnTo>
                    <a:pt x="463" y="151"/>
                  </a:lnTo>
                  <a:lnTo>
                    <a:pt x="479" y="143"/>
                  </a:lnTo>
                  <a:lnTo>
                    <a:pt x="495" y="135"/>
                  </a:lnTo>
                  <a:lnTo>
                    <a:pt x="431" y="0"/>
                  </a:lnTo>
                  <a:lnTo>
                    <a:pt x="782" y="199"/>
                  </a:lnTo>
                  <a:lnTo>
                    <a:pt x="686" y="605"/>
                  </a:lnTo>
                  <a:lnTo>
                    <a:pt x="630" y="486"/>
                  </a:lnTo>
                  <a:lnTo>
                    <a:pt x="614" y="501"/>
                  </a:lnTo>
                  <a:lnTo>
                    <a:pt x="591" y="509"/>
                  </a:lnTo>
                  <a:lnTo>
                    <a:pt x="567" y="525"/>
                  </a:lnTo>
                  <a:lnTo>
                    <a:pt x="543" y="541"/>
                  </a:lnTo>
                  <a:lnTo>
                    <a:pt x="519" y="557"/>
                  </a:lnTo>
                  <a:lnTo>
                    <a:pt x="503" y="573"/>
                  </a:lnTo>
                  <a:lnTo>
                    <a:pt x="479" y="589"/>
                  </a:lnTo>
                  <a:lnTo>
                    <a:pt x="463" y="605"/>
                  </a:lnTo>
                  <a:lnTo>
                    <a:pt x="447" y="621"/>
                  </a:lnTo>
                  <a:lnTo>
                    <a:pt x="431" y="645"/>
                  </a:lnTo>
                  <a:lnTo>
                    <a:pt x="415" y="661"/>
                  </a:lnTo>
                  <a:lnTo>
                    <a:pt x="399" y="685"/>
                  </a:lnTo>
                  <a:lnTo>
                    <a:pt x="383" y="701"/>
                  </a:lnTo>
                  <a:lnTo>
                    <a:pt x="375" y="724"/>
                  </a:lnTo>
                  <a:lnTo>
                    <a:pt x="359" y="740"/>
                  </a:lnTo>
                  <a:lnTo>
                    <a:pt x="351" y="756"/>
                  </a:lnTo>
                  <a:lnTo>
                    <a:pt x="343" y="772"/>
                  </a:lnTo>
                  <a:lnTo>
                    <a:pt x="0" y="613"/>
                  </a:lnTo>
                  <a:close/>
                </a:path>
              </a:pathLst>
            </a:custGeom>
            <a:noFill/>
            <a:ln w="12700" cap="flat" cmpd="sng">
              <a:solidFill>
                <a:srgbClr val="000000"/>
              </a:solidFill>
              <a:prstDash val="solid"/>
              <a:round/>
              <a:headEnd type="none" w="med" len="med"/>
              <a:tailEnd type="none" w="med" len="med"/>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299" name="Shape 299"/>
            <p:cNvSpPr/>
            <p:nvPr/>
          </p:nvSpPr>
          <p:spPr>
            <a:xfrm>
              <a:off x="2778125" y="2362200"/>
              <a:ext cx="1090611" cy="1365250"/>
            </a:xfrm>
            <a:custGeom>
              <a:avLst/>
              <a:gdLst/>
              <a:ahLst/>
              <a:cxnLst/>
              <a:rect l="0" t="0" r="0" b="0"/>
              <a:pathLst>
                <a:path w="687" h="860" extrusionOk="0">
                  <a:moveTo>
                    <a:pt x="687" y="351"/>
                  </a:moveTo>
                  <a:lnTo>
                    <a:pt x="511" y="279"/>
                  </a:lnTo>
                  <a:lnTo>
                    <a:pt x="503" y="295"/>
                  </a:lnTo>
                  <a:lnTo>
                    <a:pt x="503" y="311"/>
                  </a:lnTo>
                  <a:lnTo>
                    <a:pt x="495" y="335"/>
                  </a:lnTo>
                  <a:lnTo>
                    <a:pt x="495" y="351"/>
                  </a:lnTo>
                  <a:lnTo>
                    <a:pt x="487" y="374"/>
                  </a:lnTo>
                  <a:lnTo>
                    <a:pt x="487" y="390"/>
                  </a:lnTo>
                  <a:lnTo>
                    <a:pt x="479" y="414"/>
                  </a:lnTo>
                  <a:lnTo>
                    <a:pt x="479" y="438"/>
                  </a:lnTo>
                  <a:lnTo>
                    <a:pt x="479" y="462"/>
                  </a:lnTo>
                  <a:lnTo>
                    <a:pt x="479" y="502"/>
                  </a:lnTo>
                  <a:lnTo>
                    <a:pt x="479" y="526"/>
                  </a:lnTo>
                  <a:lnTo>
                    <a:pt x="479" y="542"/>
                  </a:lnTo>
                  <a:lnTo>
                    <a:pt x="479" y="566"/>
                  </a:lnTo>
                  <a:lnTo>
                    <a:pt x="487" y="589"/>
                  </a:lnTo>
                  <a:lnTo>
                    <a:pt x="487" y="605"/>
                  </a:lnTo>
                  <a:lnTo>
                    <a:pt x="495" y="629"/>
                  </a:lnTo>
                  <a:lnTo>
                    <a:pt x="503" y="653"/>
                  </a:lnTo>
                  <a:lnTo>
                    <a:pt x="176" y="860"/>
                  </a:lnTo>
                  <a:lnTo>
                    <a:pt x="168" y="836"/>
                  </a:lnTo>
                  <a:lnTo>
                    <a:pt x="160" y="820"/>
                  </a:lnTo>
                  <a:lnTo>
                    <a:pt x="152" y="804"/>
                  </a:lnTo>
                  <a:lnTo>
                    <a:pt x="152" y="781"/>
                  </a:lnTo>
                  <a:lnTo>
                    <a:pt x="144" y="765"/>
                  </a:lnTo>
                  <a:lnTo>
                    <a:pt x="136" y="749"/>
                  </a:lnTo>
                  <a:lnTo>
                    <a:pt x="136" y="733"/>
                  </a:lnTo>
                  <a:lnTo>
                    <a:pt x="128" y="717"/>
                  </a:lnTo>
                  <a:lnTo>
                    <a:pt x="128" y="701"/>
                  </a:lnTo>
                  <a:lnTo>
                    <a:pt x="120" y="677"/>
                  </a:lnTo>
                  <a:lnTo>
                    <a:pt x="120" y="661"/>
                  </a:lnTo>
                  <a:lnTo>
                    <a:pt x="112" y="637"/>
                  </a:lnTo>
                  <a:lnTo>
                    <a:pt x="112" y="621"/>
                  </a:lnTo>
                  <a:lnTo>
                    <a:pt x="104" y="597"/>
                  </a:lnTo>
                  <a:lnTo>
                    <a:pt x="104" y="574"/>
                  </a:lnTo>
                  <a:lnTo>
                    <a:pt x="104" y="550"/>
                  </a:lnTo>
                  <a:lnTo>
                    <a:pt x="104" y="534"/>
                  </a:lnTo>
                  <a:lnTo>
                    <a:pt x="104" y="510"/>
                  </a:lnTo>
                  <a:lnTo>
                    <a:pt x="104" y="486"/>
                  </a:lnTo>
                  <a:lnTo>
                    <a:pt x="104" y="454"/>
                  </a:lnTo>
                  <a:lnTo>
                    <a:pt x="104" y="430"/>
                  </a:lnTo>
                  <a:lnTo>
                    <a:pt x="104" y="406"/>
                  </a:lnTo>
                  <a:lnTo>
                    <a:pt x="104" y="390"/>
                  </a:lnTo>
                  <a:lnTo>
                    <a:pt x="104" y="367"/>
                  </a:lnTo>
                  <a:lnTo>
                    <a:pt x="112" y="343"/>
                  </a:lnTo>
                  <a:lnTo>
                    <a:pt x="112" y="319"/>
                  </a:lnTo>
                  <a:lnTo>
                    <a:pt x="120" y="303"/>
                  </a:lnTo>
                  <a:lnTo>
                    <a:pt x="120" y="271"/>
                  </a:lnTo>
                  <a:lnTo>
                    <a:pt x="128" y="255"/>
                  </a:lnTo>
                  <a:lnTo>
                    <a:pt x="136" y="231"/>
                  </a:lnTo>
                  <a:lnTo>
                    <a:pt x="136" y="207"/>
                  </a:lnTo>
                  <a:lnTo>
                    <a:pt x="144" y="191"/>
                  </a:lnTo>
                  <a:lnTo>
                    <a:pt x="152" y="167"/>
                  </a:lnTo>
                  <a:lnTo>
                    <a:pt x="160" y="136"/>
                  </a:lnTo>
                  <a:lnTo>
                    <a:pt x="0" y="72"/>
                  </a:lnTo>
                  <a:lnTo>
                    <a:pt x="431" y="0"/>
                  </a:lnTo>
                  <a:lnTo>
                    <a:pt x="687" y="351"/>
                  </a:lnTo>
                  <a:close/>
                </a:path>
              </a:pathLst>
            </a:custGeom>
            <a:noFill/>
            <a:ln w="12700" cap="flat" cmpd="sng">
              <a:solidFill>
                <a:srgbClr val="000000"/>
              </a:solidFill>
              <a:prstDash val="solid"/>
              <a:round/>
              <a:headEnd type="none" w="med" len="med"/>
              <a:tailEnd type="none" w="med" len="med"/>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300" name="Shape 300"/>
            <p:cNvSpPr/>
            <p:nvPr/>
          </p:nvSpPr>
          <p:spPr>
            <a:xfrm>
              <a:off x="2835275" y="3354387"/>
              <a:ext cx="1241425" cy="1163637"/>
            </a:xfrm>
            <a:custGeom>
              <a:avLst/>
              <a:gdLst/>
              <a:ahLst/>
              <a:cxnLst/>
              <a:rect l="0" t="0" r="0" b="0"/>
              <a:pathLst>
                <a:path w="782" h="733" extrusionOk="0">
                  <a:moveTo>
                    <a:pt x="623" y="733"/>
                  </a:moveTo>
                  <a:lnTo>
                    <a:pt x="607" y="725"/>
                  </a:lnTo>
                  <a:lnTo>
                    <a:pt x="591" y="725"/>
                  </a:lnTo>
                  <a:lnTo>
                    <a:pt x="575" y="717"/>
                  </a:lnTo>
                  <a:lnTo>
                    <a:pt x="567" y="709"/>
                  </a:lnTo>
                  <a:lnTo>
                    <a:pt x="551" y="701"/>
                  </a:lnTo>
                  <a:lnTo>
                    <a:pt x="535" y="693"/>
                  </a:lnTo>
                  <a:lnTo>
                    <a:pt x="519" y="685"/>
                  </a:lnTo>
                  <a:lnTo>
                    <a:pt x="511" y="677"/>
                  </a:lnTo>
                  <a:lnTo>
                    <a:pt x="495" y="661"/>
                  </a:lnTo>
                  <a:lnTo>
                    <a:pt x="471" y="653"/>
                  </a:lnTo>
                  <a:lnTo>
                    <a:pt x="463" y="645"/>
                  </a:lnTo>
                  <a:lnTo>
                    <a:pt x="447" y="629"/>
                  </a:lnTo>
                  <a:lnTo>
                    <a:pt x="431" y="621"/>
                  </a:lnTo>
                  <a:lnTo>
                    <a:pt x="415" y="605"/>
                  </a:lnTo>
                  <a:lnTo>
                    <a:pt x="407" y="597"/>
                  </a:lnTo>
                  <a:lnTo>
                    <a:pt x="391" y="581"/>
                  </a:lnTo>
                  <a:lnTo>
                    <a:pt x="375" y="574"/>
                  </a:lnTo>
                  <a:lnTo>
                    <a:pt x="359" y="558"/>
                  </a:lnTo>
                  <a:lnTo>
                    <a:pt x="343" y="542"/>
                  </a:lnTo>
                  <a:lnTo>
                    <a:pt x="335" y="534"/>
                  </a:lnTo>
                  <a:lnTo>
                    <a:pt x="319" y="518"/>
                  </a:lnTo>
                  <a:lnTo>
                    <a:pt x="311" y="502"/>
                  </a:lnTo>
                  <a:lnTo>
                    <a:pt x="295" y="494"/>
                  </a:lnTo>
                  <a:lnTo>
                    <a:pt x="287" y="478"/>
                  </a:lnTo>
                  <a:lnTo>
                    <a:pt x="271" y="462"/>
                  </a:lnTo>
                  <a:lnTo>
                    <a:pt x="263" y="446"/>
                  </a:lnTo>
                  <a:lnTo>
                    <a:pt x="247" y="430"/>
                  </a:lnTo>
                  <a:lnTo>
                    <a:pt x="231" y="414"/>
                  </a:lnTo>
                  <a:lnTo>
                    <a:pt x="223" y="390"/>
                  </a:lnTo>
                  <a:lnTo>
                    <a:pt x="207" y="374"/>
                  </a:lnTo>
                  <a:lnTo>
                    <a:pt x="200" y="359"/>
                  </a:lnTo>
                  <a:lnTo>
                    <a:pt x="184" y="335"/>
                  </a:lnTo>
                  <a:lnTo>
                    <a:pt x="176" y="311"/>
                  </a:lnTo>
                  <a:lnTo>
                    <a:pt x="168" y="295"/>
                  </a:lnTo>
                  <a:lnTo>
                    <a:pt x="160" y="279"/>
                  </a:lnTo>
                  <a:lnTo>
                    <a:pt x="152" y="263"/>
                  </a:lnTo>
                  <a:lnTo>
                    <a:pt x="0" y="327"/>
                  </a:lnTo>
                  <a:lnTo>
                    <a:pt x="247" y="0"/>
                  </a:lnTo>
                  <a:lnTo>
                    <a:pt x="663" y="32"/>
                  </a:lnTo>
                  <a:lnTo>
                    <a:pt x="495" y="112"/>
                  </a:lnTo>
                  <a:lnTo>
                    <a:pt x="503" y="128"/>
                  </a:lnTo>
                  <a:lnTo>
                    <a:pt x="519" y="152"/>
                  </a:lnTo>
                  <a:lnTo>
                    <a:pt x="527" y="175"/>
                  </a:lnTo>
                  <a:lnTo>
                    <a:pt x="551" y="199"/>
                  </a:lnTo>
                  <a:lnTo>
                    <a:pt x="559" y="223"/>
                  </a:lnTo>
                  <a:lnTo>
                    <a:pt x="583" y="239"/>
                  </a:lnTo>
                  <a:lnTo>
                    <a:pt x="599" y="263"/>
                  </a:lnTo>
                  <a:lnTo>
                    <a:pt x="615" y="279"/>
                  </a:lnTo>
                  <a:lnTo>
                    <a:pt x="631" y="295"/>
                  </a:lnTo>
                  <a:lnTo>
                    <a:pt x="647" y="311"/>
                  </a:lnTo>
                  <a:lnTo>
                    <a:pt x="671" y="327"/>
                  </a:lnTo>
                  <a:lnTo>
                    <a:pt x="687" y="343"/>
                  </a:lnTo>
                  <a:lnTo>
                    <a:pt x="703" y="351"/>
                  </a:lnTo>
                  <a:lnTo>
                    <a:pt x="727" y="367"/>
                  </a:lnTo>
                  <a:lnTo>
                    <a:pt x="751" y="382"/>
                  </a:lnTo>
                  <a:lnTo>
                    <a:pt x="766" y="390"/>
                  </a:lnTo>
                  <a:lnTo>
                    <a:pt x="782" y="398"/>
                  </a:lnTo>
                  <a:lnTo>
                    <a:pt x="623" y="733"/>
                  </a:lnTo>
                  <a:close/>
                </a:path>
              </a:pathLst>
            </a:custGeom>
            <a:solidFill>
              <a:srgbClr val="FF00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301" name="Shape 301"/>
            <p:cNvSpPr/>
            <p:nvPr/>
          </p:nvSpPr>
          <p:spPr>
            <a:xfrm>
              <a:off x="3773487" y="3759200"/>
              <a:ext cx="1330325" cy="1074736"/>
            </a:xfrm>
            <a:custGeom>
              <a:avLst/>
              <a:gdLst/>
              <a:ahLst/>
              <a:cxnLst/>
              <a:rect l="0" t="0" r="0" b="0"/>
              <a:pathLst>
                <a:path w="838" h="677" extrusionOk="0">
                  <a:moveTo>
                    <a:pt x="335" y="0"/>
                  </a:moveTo>
                  <a:lnTo>
                    <a:pt x="263" y="175"/>
                  </a:lnTo>
                  <a:lnTo>
                    <a:pt x="279" y="183"/>
                  </a:lnTo>
                  <a:lnTo>
                    <a:pt x="295" y="183"/>
                  </a:lnTo>
                  <a:lnTo>
                    <a:pt x="311" y="191"/>
                  </a:lnTo>
                  <a:lnTo>
                    <a:pt x="335" y="199"/>
                  </a:lnTo>
                  <a:lnTo>
                    <a:pt x="351" y="199"/>
                  </a:lnTo>
                  <a:lnTo>
                    <a:pt x="375" y="207"/>
                  </a:lnTo>
                  <a:lnTo>
                    <a:pt x="391" y="207"/>
                  </a:lnTo>
                  <a:lnTo>
                    <a:pt x="415" y="207"/>
                  </a:lnTo>
                  <a:lnTo>
                    <a:pt x="439" y="215"/>
                  </a:lnTo>
                  <a:lnTo>
                    <a:pt x="487" y="215"/>
                  </a:lnTo>
                  <a:lnTo>
                    <a:pt x="503" y="207"/>
                  </a:lnTo>
                  <a:lnTo>
                    <a:pt x="527" y="207"/>
                  </a:lnTo>
                  <a:lnTo>
                    <a:pt x="551" y="207"/>
                  </a:lnTo>
                  <a:lnTo>
                    <a:pt x="567" y="199"/>
                  </a:lnTo>
                  <a:lnTo>
                    <a:pt x="591" y="199"/>
                  </a:lnTo>
                  <a:lnTo>
                    <a:pt x="615" y="191"/>
                  </a:lnTo>
                  <a:lnTo>
                    <a:pt x="639" y="183"/>
                  </a:lnTo>
                  <a:lnTo>
                    <a:pt x="838" y="510"/>
                  </a:lnTo>
                  <a:lnTo>
                    <a:pt x="822" y="518"/>
                  </a:lnTo>
                  <a:lnTo>
                    <a:pt x="798" y="526"/>
                  </a:lnTo>
                  <a:lnTo>
                    <a:pt x="782" y="534"/>
                  </a:lnTo>
                  <a:lnTo>
                    <a:pt x="766" y="541"/>
                  </a:lnTo>
                  <a:lnTo>
                    <a:pt x="750" y="541"/>
                  </a:lnTo>
                  <a:lnTo>
                    <a:pt x="734" y="549"/>
                  </a:lnTo>
                  <a:lnTo>
                    <a:pt x="719" y="549"/>
                  </a:lnTo>
                  <a:lnTo>
                    <a:pt x="703" y="557"/>
                  </a:lnTo>
                  <a:lnTo>
                    <a:pt x="679" y="557"/>
                  </a:lnTo>
                  <a:lnTo>
                    <a:pt x="663" y="565"/>
                  </a:lnTo>
                  <a:lnTo>
                    <a:pt x="639" y="565"/>
                  </a:lnTo>
                  <a:lnTo>
                    <a:pt x="623" y="573"/>
                  </a:lnTo>
                  <a:lnTo>
                    <a:pt x="599" y="573"/>
                  </a:lnTo>
                  <a:lnTo>
                    <a:pt x="583" y="581"/>
                  </a:lnTo>
                  <a:lnTo>
                    <a:pt x="559" y="581"/>
                  </a:lnTo>
                  <a:lnTo>
                    <a:pt x="535" y="581"/>
                  </a:lnTo>
                  <a:lnTo>
                    <a:pt x="511" y="581"/>
                  </a:lnTo>
                  <a:lnTo>
                    <a:pt x="487" y="581"/>
                  </a:lnTo>
                  <a:lnTo>
                    <a:pt x="463" y="581"/>
                  </a:lnTo>
                  <a:lnTo>
                    <a:pt x="439" y="581"/>
                  </a:lnTo>
                  <a:lnTo>
                    <a:pt x="407" y="581"/>
                  </a:lnTo>
                  <a:lnTo>
                    <a:pt x="391" y="581"/>
                  </a:lnTo>
                  <a:lnTo>
                    <a:pt x="367" y="581"/>
                  </a:lnTo>
                  <a:lnTo>
                    <a:pt x="351" y="581"/>
                  </a:lnTo>
                  <a:lnTo>
                    <a:pt x="319" y="573"/>
                  </a:lnTo>
                  <a:lnTo>
                    <a:pt x="303" y="573"/>
                  </a:lnTo>
                  <a:lnTo>
                    <a:pt x="279" y="565"/>
                  </a:lnTo>
                  <a:lnTo>
                    <a:pt x="255" y="565"/>
                  </a:lnTo>
                  <a:lnTo>
                    <a:pt x="239" y="557"/>
                  </a:lnTo>
                  <a:lnTo>
                    <a:pt x="215" y="549"/>
                  </a:lnTo>
                  <a:lnTo>
                    <a:pt x="191" y="549"/>
                  </a:lnTo>
                  <a:lnTo>
                    <a:pt x="168" y="541"/>
                  </a:lnTo>
                  <a:lnTo>
                    <a:pt x="152" y="534"/>
                  </a:lnTo>
                  <a:lnTo>
                    <a:pt x="120" y="526"/>
                  </a:lnTo>
                  <a:lnTo>
                    <a:pt x="56" y="677"/>
                  </a:lnTo>
                  <a:lnTo>
                    <a:pt x="0" y="247"/>
                  </a:lnTo>
                  <a:lnTo>
                    <a:pt x="335" y="0"/>
                  </a:lnTo>
                  <a:close/>
                </a:path>
              </a:pathLst>
            </a:custGeom>
            <a:solidFill>
              <a:srgbClr val="FFFF00"/>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302" name="Shape 302"/>
            <p:cNvSpPr/>
            <p:nvPr/>
          </p:nvSpPr>
          <p:spPr>
            <a:xfrm>
              <a:off x="2828925" y="3348037"/>
              <a:ext cx="1241425" cy="1163637"/>
            </a:xfrm>
            <a:custGeom>
              <a:avLst/>
              <a:gdLst/>
              <a:ahLst/>
              <a:cxnLst/>
              <a:rect l="0" t="0" r="0" b="0"/>
              <a:pathLst>
                <a:path w="782" h="733" extrusionOk="0">
                  <a:moveTo>
                    <a:pt x="623" y="733"/>
                  </a:moveTo>
                  <a:lnTo>
                    <a:pt x="607" y="725"/>
                  </a:lnTo>
                  <a:lnTo>
                    <a:pt x="591" y="725"/>
                  </a:lnTo>
                  <a:lnTo>
                    <a:pt x="575" y="717"/>
                  </a:lnTo>
                  <a:lnTo>
                    <a:pt x="567" y="709"/>
                  </a:lnTo>
                  <a:lnTo>
                    <a:pt x="551" y="701"/>
                  </a:lnTo>
                  <a:lnTo>
                    <a:pt x="535" y="693"/>
                  </a:lnTo>
                  <a:lnTo>
                    <a:pt x="519" y="685"/>
                  </a:lnTo>
                  <a:lnTo>
                    <a:pt x="511" y="677"/>
                  </a:lnTo>
                  <a:lnTo>
                    <a:pt x="495" y="661"/>
                  </a:lnTo>
                  <a:lnTo>
                    <a:pt x="471" y="653"/>
                  </a:lnTo>
                  <a:lnTo>
                    <a:pt x="463" y="645"/>
                  </a:lnTo>
                  <a:lnTo>
                    <a:pt x="447" y="629"/>
                  </a:lnTo>
                  <a:lnTo>
                    <a:pt x="431" y="621"/>
                  </a:lnTo>
                  <a:lnTo>
                    <a:pt x="415" y="605"/>
                  </a:lnTo>
                  <a:lnTo>
                    <a:pt x="407" y="597"/>
                  </a:lnTo>
                  <a:lnTo>
                    <a:pt x="391" y="582"/>
                  </a:lnTo>
                  <a:lnTo>
                    <a:pt x="375" y="574"/>
                  </a:lnTo>
                  <a:lnTo>
                    <a:pt x="359" y="558"/>
                  </a:lnTo>
                  <a:lnTo>
                    <a:pt x="343" y="542"/>
                  </a:lnTo>
                  <a:lnTo>
                    <a:pt x="335" y="534"/>
                  </a:lnTo>
                  <a:lnTo>
                    <a:pt x="319" y="518"/>
                  </a:lnTo>
                  <a:lnTo>
                    <a:pt x="311" y="502"/>
                  </a:lnTo>
                  <a:lnTo>
                    <a:pt x="295" y="494"/>
                  </a:lnTo>
                  <a:lnTo>
                    <a:pt x="287" y="478"/>
                  </a:lnTo>
                  <a:lnTo>
                    <a:pt x="271" y="462"/>
                  </a:lnTo>
                  <a:lnTo>
                    <a:pt x="263" y="446"/>
                  </a:lnTo>
                  <a:lnTo>
                    <a:pt x="247" y="430"/>
                  </a:lnTo>
                  <a:lnTo>
                    <a:pt x="231" y="414"/>
                  </a:lnTo>
                  <a:lnTo>
                    <a:pt x="223" y="390"/>
                  </a:lnTo>
                  <a:lnTo>
                    <a:pt x="208" y="374"/>
                  </a:lnTo>
                  <a:lnTo>
                    <a:pt x="200" y="359"/>
                  </a:lnTo>
                  <a:lnTo>
                    <a:pt x="184" y="335"/>
                  </a:lnTo>
                  <a:lnTo>
                    <a:pt x="176" y="311"/>
                  </a:lnTo>
                  <a:lnTo>
                    <a:pt x="168" y="295"/>
                  </a:lnTo>
                  <a:lnTo>
                    <a:pt x="160" y="279"/>
                  </a:lnTo>
                  <a:lnTo>
                    <a:pt x="152" y="263"/>
                  </a:lnTo>
                  <a:lnTo>
                    <a:pt x="0" y="327"/>
                  </a:lnTo>
                  <a:lnTo>
                    <a:pt x="247" y="0"/>
                  </a:lnTo>
                  <a:lnTo>
                    <a:pt x="663" y="32"/>
                  </a:lnTo>
                  <a:lnTo>
                    <a:pt x="495" y="112"/>
                  </a:lnTo>
                  <a:lnTo>
                    <a:pt x="503" y="128"/>
                  </a:lnTo>
                  <a:lnTo>
                    <a:pt x="519" y="152"/>
                  </a:lnTo>
                  <a:lnTo>
                    <a:pt x="527" y="175"/>
                  </a:lnTo>
                  <a:lnTo>
                    <a:pt x="551" y="199"/>
                  </a:lnTo>
                  <a:lnTo>
                    <a:pt x="559" y="223"/>
                  </a:lnTo>
                  <a:lnTo>
                    <a:pt x="583" y="239"/>
                  </a:lnTo>
                  <a:lnTo>
                    <a:pt x="599" y="263"/>
                  </a:lnTo>
                  <a:lnTo>
                    <a:pt x="615" y="279"/>
                  </a:lnTo>
                  <a:lnTo>
                    <a:pt x="631" y="295"/>
                  </a:lnTo>
                  <a:lnTo>
                    <a:pt x="647" y="311"/>
                  </a:lnTo>
                  <a:lnTo>
                    <a:pt x="671" y="327"/>
                  </a:lnTo>
                  <a:lnTo>
                    <a:pt x="687" y="343"/>
                  </a:lnTo>
                  <a:lnTo>
                    <a:pt x="703" y="351"/>
                  </a:lnTo>
                  <a:lnTo>
                    <a:pt x="727" y="367"/>
                  </a:lnTo>
                  <a:lnTo>
                    <a:pt x="751" y="382"/>
                  </a:lnTo>
                  <a:lnTo>
                    <a:pt x="766" y="390"/>
                  </a:lnTo>
                  <a:lnTo>
                    <a:pt x="782" y="398"/>
                  </a:lnTo>
                  <a:lnTo>
                    <a:pt x="623" y="733"/>
                  </a:lnTo>
                  <a:close/>
                </a:path>
              </a:pathLst>
            </a:custGeom>
            <a:noFill/>
            <a:ln w="12700" cap="flat" cmpd="sng">
              <a:solidFill>
                <a:srgbClr val="000000"/>
              </a:solidFill>
              <a:prstDash val="solid"/>
              <a:round/>
              <a:headEnd type="none" w="med" len="med"/>
              <a:tailEnd type="none" w="med" len="med"/>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303" name="Shape 303"/>
            <p:cNvSpPr/>
            <p:nvPr/>
          </p:nvSpPr>
          <p:spPr>
            <a:xfrm>
              <a:off x="3767137" y="3752850"/>
              <a:ext cx="1330325" cy="1074736"/>
            </a:xfrm>
            <a:custGeom>
              <a:avLst/>
              <a:gdLst/>
              <a:ahLst/>
              <a:cxnLst/>
              <a:rect l="0" t="0" r="0" b="0"/>
              <a:pathLst>
                <a:path w="838" h="677" extrusionOk="0">
                  <a:moveTo>
                    <a:pt x="335" y="0"/>
                  </a:moveTo>
                  <a:lnTo>
                    <a:pt x="263" y="175"/>
                  </a:lnTo>
                  <a:lnTo>
                    <a:pt x="279" y="183"/>
                  </a:lnTo>
                  <a:lnTo>
                    <a:pt x="295" y="183"/>
                  </a:lnTo>
                  <a:lnTo>
                    <a:pt x="311" y="191"/>
                  </a:lnTo>
                  <a:lnTo>
                    <a:pt x="335" y="199"/>
                  </a:lnTo>
                  <a:lnTo>
                    <a:pt x="351" y="199"/>
                  </a:lnTo>
                  <a:lnTo>
                    <a:pt x="375" y="207"/>
                  </a:lnTo>
                  <a:lnTo>
                    <a:pt x="391" y="207"/>
                  </a:lnTo>
                  <a:lnTo>
                    <a:pt x="415" y="207"/>
                  </a:lnTo>
                  <a:lnTo>
                    <a:pt x="439" y="215"/>
                  </a:lnTo>
                  <a:lnTo>
                    <a:pt x="487" y="215"/>
                  </a:lnTo>
                  <a:lnTo>
                    <a:pt x="503" y="207"/>
                  </a:lnTo>
                  <a:lnTo>
                    <a:pt x="527" y="207"/>
                  </a:lnTo>
                  <a:lnTo>
                    <a:pt x="551" y="207"/>
                  </a:lnTo>
                  <a:lnTo>
                    <a:pt x="567" y="199"/>
                  </a:lnTo>
                  <a:lnTo>
                    <a:pt x="591" y="199"/>
                  </a:lnTo>
                  <a:lnTo>
                    <a:pt x="615" y="191"/>
                  </a:lnTo>
                  <a:lnTo>
                    <a:pt x="639" y="183"/>
                  </a:lnTo>
                  <a:lnTo>
                    <a:pt x="838" y="510"/>
                  </a:lnTo>
                  <a:lnTo>
                    <a:pt x="822" y="518"/>
                  </a:lnTo>
                  <a:lnTo>
                    <a:pt x="798" y="526"/>
                  </a:lnTo>
                  <a:lnTo>
                    <a:pt x="782" y="534"/>
                  </a:lnTo>
                  <a:lnTo>
                    <a:pt x="766" y="541"/>
                  </a:lnTo>
                  <a:lnTo>
                    <a:pt x="750" y="541"/>
                  </a:lnTo>
                  <a:lnTo>
                    <a:pt x="734" y="549"/>
                  </a:lnTo>
                  <a:lnTo>
                    <a:pt x="719" y="549"/>
                  </a:lnTo>
                  <a:lnTo>
                    <a:pt x="703" y="557"/>
                  </a:lnTo>
                  <a:lnTo>
                    <a:pt x="679" y="557"/>
                  </a:lnTo>
                  <a:lnTo>
                    <a:pt x="663" y="565"/>
                  </a:lnTo>
                  <a:lnTo>
                    <a:pt x="639" y="565"/>
                  </a:lnTo>
                  <a:lnTo>
                    <a:pt x="623" y="573"/>
                  </a:lnTo>
                  <a:lnTo>
                    <a:pt x="599" y="573"/>
                  </a:lnTo>
                  <a:lnTo>
                    <a:pt x="583" y="581"/>
                  </a:lnTo>
                  <a:lnTo>
                    <a:pt x="559" y="581"/>
                  </a:lnTo>
                  <a:lnTo>
                    <a:pt x="535" y="581"/>
                  </a:lnTo>
                  <a:lnTo>
                    <a:pt x="511" y="581"/>
                  </a:lnTo>
                  <a:lnTo>
                    <a:pt x="487" y="581"/>
                  </a:lnTo>
                  <a:lnTo>
                    <a:pt x="463" y="581"/>
                  </a:lnTo>
                  <a:lnTo>
                    <a:pt x="439" y="581"/>
                  </a:lnTo>
                  <a:lnTo>
                    <a:pt x="407" y="581"/>
                  </a:lnTo>
                  <a:lnTo>
                    <a:pt x="391" y="581"/>
                  </a:lnTo>
                  <a:lnTo>
                    <a:pt x="367" y="581"/>
                  </a:lnTo>
                  <a:lnTo>
                    <a:pt x="351" y="581"/>
                  </a:lnTo>
                  <a:lnTo>
                    <a:pt x="319" y="573"/>
                  </a:lnTo>
                  <a:lnTo>
                    <a:pt x="303" y="573"/>
                  </a:lnTo>
                  <a:lnTo>
                    <a:pt x="279" y="565"/>
                  </a:lnTo>
                  <a:lnTo>
                    <a:pt x="255" y="565"/>
                  </a:lnTo>
                  <a:lnTo>
                    <a:pt x="239" y="557"/>
                  </a:lnTo>
                  <a:lnTo>
                    <a:pt x="215" y="549"/>
                  </a:lnTo>
                  <a:lnTo>
                    <a:pt x="191" y="549"/>
                  </a:lnTo>
                  <a:lnTo>
                    <a:pt x="168" y="541"/>
                  </a:lnTo>
                  <a:lnTo>
                    <a:pt x="152" y="534"/>
                  </a:lnTo>
                  <a:lnTo>
                    <a:pt x="120" y="526"/>
                  </a:lnTo>
                  <a:lnTo>
                    <a:pt x="56" y="677"/>
                  </a:lnTo>
                  <a:lnTo>
                    <a:pt x="0" y="247"/>
                  </a:lnTo>
                  <a:lnTo>
                    <a:pt x="335" y="0"/>
                  </a:lnTo>
                  <a:close/>
                </a:path>
              </a:pathLst>
            </a:custGeom>
            <a:noFill/>
            <a:ln w="12700" cap="flat" cmpd="sng">
              <a:solidFill>
                <a:srgbClr val="000000"/>
              </a:solidFill>
              <a:prstDash val="solid"/>
              <a:round/>
              <a:headEnd type="none" w="med" len="med"/>
              <a:tailEnd type="none" w="med" len="med"/>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304" name="Shape 304"/>
            <p:cNvSpPr/>
            <p:nvPr/>
          </p:nvSpPr>
          <p:spPr>
            <a:xfrm>
              <a:off x="4737100" y="3557587"/>
              <a:ext cx="1165225" cy="1162050"/>
            </a:xfrm>
            <a:custGeom>
              <a:avLst/>
              <a:gdLst/>
              <a:ahLst/>
              <a:cxnLst/>
              <a:rect l="0" t="0" r="0" b="0"/>
              <a:pathLst>
                <a:path w="734" h="732" extrusionOk="0">
                  <a:moveTo>
                    <a:pt x="734" y="159"/>
                  </a:moveTo>
                  <a:lnTo>
                    <a:pt x="726" y="175"/>
                  </a:lnTo>
                  <a:lnTo>
                    <a:pt x="718" y="183"/>
                  </a:lnTo>
                  <a:lnTo>
                    <a:pt x="710" y="199"/>
                  </a:lnTo>
                  <a:lnTo>
                    <a:pt x="702" y="215"/>
                  </a:lnTo>
                  <a:lnTo>
                    <a:pt x="694" y="223"/>
                  </a:lnTo>
                  <a:lnTo>
                    <a:pt x="686" y="239"/>
                  </a:lnTo>
                  <a:lnTo>
                    <a:pt x="678" y="254"/>
                  </a:lnTo>
                  <a:lnTo>
                    <a:pt x="671" y="270"/>
                  </a:lnTo>
                  <a:lnTo>
                    <a:pt x="663" y="286"/>
                  </a:lnTo>
                  <a:lnTo>
                    <a:pt x="647" y="302"/>
                  </a:lnTo>
                  <a:lnTo>
                    <a:pt x="639" y="310"/>
                  </a:lnTo>
                  <a:lnTo>
                    <a:pt x="631" y="326"/>
                  </a:lnTo>
                  <a:lnTo>
                    <a:pt x="615" y="342"/>
                  </a:lnTo>
                  <a:lnTo>
                    <a:pt x="607" y="358"/>
                  </a:lnTo>
                  <a:lnTo>
                    <a:pt x="591" y="374"/>
                  </a:lnTo>
                  <a:lnTo>
                    <a:pt x="583" y="390"/>
                  </a:lnTo>
                  <a:lnTo>
                    <a:pt x="567" y="398"/>
                  </a:lnTo>
                  <a:lnTo>
                    <a:pt x="551" y="414"/>
                  </a:lnTo>
                  <a:lnTo>
                    <a:pt x="543" y="430"/>
                  </a:lnTo>
                  <a:lnTo>
                    <a:pt x="527" y="438"/>
                  </a:lnTo>
                  <a:lnTo>
                    <a:pt x="511" y="453"/>
                  </a:lnTo>
                  <a:lnTo>
                    <a:pt x="503" y="461"/>
                  </a:lnTo>
                  <a:lnTo>
                    <a:pt x="487" y="477"/>
                  </a:lnTo>
                  <a:lnTo>
                    <a:pt x="471" y="485"/>
                  </a:lnTo>
                  <a:lnTo>
                    <a:pt x="455" y="501"/>
                  </a:lnTo>
                  <a:lnTo>
                    <a:pt x="439" y="509"/>
                  </a:lnTo>
                  <a:lnTo>
                    <a:pt x="423" y="525"/>
                  </a:lnTo>
                  <a:lnTo>
                    <a:pt x="407" y="541"/>
                  </a:lnTo>
                  <a:lnTo>
                    <a:pt x="391" y="549"/>
                  </a:lnTo>
                  <a:lnTo>
                    <a:pt x="367" y="565"/>
                  </a:lnTo>
                  <a:lnTo>
                    <a:pt x="351" y="573"/>
                  </a:lnTo>
                  <a:lnTo>
                    <a:pt x="327" y="589"/>
                  </a:lnTo>
                  <a:lnTo>
                    <a:pt x="431" y="732"/>
                  </a:lnTo>
                  <a:lnTo>
                    <a:pt x="32" y="549"/>
                  </a:lnTo>
                  <a:lnTo>
                    <a:pt x="0" y="191"/>
                  </a:lnTo>
                  <a:lnTo>
                    <a:pt x="80" y="294"/>
                  </a:lnTo>
                  <a:lnTo>
                    <a:pt x="104" y="286"/>
                  </a:lnTo>
                  <a:lnTo>
                    <a:pt x="119" y="270"/>
                  </a:lnTo>
                  <a:lnTo>
                    <a:pt x="143" y="262"/>
                  </a:lnTo>
                  <a:lnTo>
                    <a:pt x="167" y="246"/>
                  </a:lnTo>
                  <a:lnTo>
                    <a:pt x="191" y="231"/>
                  </a:lnTo>
                  <a:lnTo>
                    <a:pt x="215" y="215"/>
                  </a:lnTo>
                  <a:lnTo>
                    <a:pt x="239" y="199"/>
                  </a:lnTo>
                  <a:lnTo>
                    <a:pt x="255" y="183"/>
                  </a:lnTo>
                  <a:lnTo>
                    <a:pt x="271" y="167"/>
                  </a:lnTo>
                  <a:lnTo>
                    <a:pt x="287" y="143"/>
                  </a:lnTo>
                  <a:lnTo>
                    <a:pt x="303" y="127"/>
                  </a:lnTo>
                  <a:lnTo>
                    <a:pt x="319" y="111"/>
                  </a:lnTo>
                  <a:lnTo>
                    <a:pt x="335" y="87"/>
                  </a:lnTo>
                  <a:lnTo>
                    <a:pt x="351" y="71"/>
                  </a:lnTo>
                  <a:lnTo>
                    <a:pt x="367" y="47"/>
                  </a:lnTo>
                  <a:lnTo>
                    <a:pt x="375" y="32"/>
                  </a:lnTo>
                  <a:lnTo>
                    <a:pt x="383" y="16"/>
                  </a:lnTo>
                  <a:lnTo>
                    <a:pt x="391" y="0"/>
                  </a:lnTo>
                  <a:lnTo>
                    <a:pt x="734" y="159"/>
                  </a:lnTo>
                  <a:close/>
                </a:path>
              </a:pathLst>
            </a:custGeom>
            <a:solidFill>
              <a:srgbClr val="008080"/>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305" name="Shape 305"/>
            <p:cNvSpPr/>
            <p:nvPr/>
          </p:nvSpPr>
          <p:spPr>
            <a:xfrm>
              <a:off x="5129212" y="2508250"/>
              <a:ext cx="1065211" cy="1352550"/>
            </a:xfrm>
            <a:custGeom>
              <a:avLst/>
              <a:gdLst/>
              <a:ahLst/>
              <a:cxnLst/>
              <a:rect l="0" t="0" r="0" b="0"/>
              <a:pathLst>
                <a:path w="671" h="852" extrusionOk="0">
                  <a:moveTo>
                    <a:pt x="0" y="541"/>
                  </a:moveTo>
                  <a:lnTo>
                    <a:pt x="168" y="605"/>
                  </a:lnTo>
                  <a:lnTo>
                    <a:pt x="176" y="589"/>
                  </a:lnTo>
                  <a:lnTo>
                    <a:pt x="184" y="565"/>
                  </a:lnTo>
                  <a:lnTo>
                    <a:pt x="184" y="549"/>
                  </a:lnTo>
                  <a:lnTo>
                    <a:pt x="192" y="533"/>
                  </a:lnTo>
                  <a:lnTo>
                    <a:pt x="200" y="509"/>
                  </a:lnTo>
                  <a:lnTo>
                    <a:pt x="200" y="485"/>
                  </a:lnTo>
                  <a:lnTo>
                    <a:pt x="208" y="470"/>
                  </a:lnTo>
                  <a:lnTo>
                    <a:pt x="208" y="446"/>
                  </a:lnTo>
                  <a:lnTo>
                    <a:pt x="208" y="430"/>
                  </a:lnTo>
                  <a:lnTo>
                    <a:pt x="208" y="406"/>
                  </a:lnTo>
                  <a:lnTo>
                    <a:pt x="208" y="358"/>
                  </a:lnTo>
                  <a:lnTo>
                    <a:pt x="208" y="334"/>
                  </a:lnTo>
                  <a:lnTo>
                    <a:pt x="208" y="318"/>
                  </a:lnTo>
                  <a:lnTo>
                    <a:pt x="208" y="294"/>
                  </a:lnTo>
                  <a:lnTo>
                    <a:pt x="200" y="271"/>
                  </a:lnTo>
                  <a:lnTo>
                    <a:pt x="200" y="255"/>
                  </a:lnTo>
                  <a:lnTo>
                    <a:pt x="192" y="231"/>
                  </a:lnTo>
                  <a:lnTo>
                    <a:pt x="184" y="207"/>
                  </a:lnTo>
                  <a:lnTo>
                    <a:pt x="511" y="0"/>
                  </a:lnTo>
                  <a:lnTo>
                    <a:pt x="519" y="24"/>
                  </a:lnTo>
                  <a:lnTo>
                    <a:pt x="527" y="40"/>
                  </a:lnTo>
                  <a:lnTo>
                    <a:pt x="535" y="56"/>
                  </a:lnTo>
                  <a:lnTo>
                    <a:pt x="543" y="79"/>
                  </a:lnTo>
                  <a:lnTo>
                    <a:pt x="543" y="95"/>
                  </a:lnTo>
                  <a:lnTo>
                    <a:pt x="551" y="111"/>
                  </a:lnTo>
                  <a:lnTo>
                    <a:pt x="551" y="127"/>
                  </a:lnTo>
                  <a:lnTo>
                    <a:pt x="559" y="143"/>
                  </a:lnTo>
                  <a:lnTo>
                    <a:pt x="559" y="159"/>
                  </a:lnTo>
                  <a:lnTo>
                    <a:pt x="567" y="183"/>
                  </a:lnTo>
                  <a:lnTo>
                    <a:pt x="567" y="199"/>
                  </a:lnTo>
                  <a:lnTo>
                    <a:pt x="575" y="223"/>
                  </a:lnTo>
                  <a:lnTo>
                    <a:pt x="575" y="239"/>
                  </a:lnTo>
                  <a:lnTo>
                    <a:pt x="583" y="263"/>
                  </a:lnTo>
                  <a:lnTo>
                    <a:pt x="583" y="286"/>
                  </a:lnTo>
                  <a:lnTo>
                    <a:pt x="583" y="310"/>
                  </a:lnTo>
                  <a:lnTo>
                    <a:pt x="583" y="334"/>
                  </a:lnTo>
                  <a:lnTo>
                    <a:pt x="583" y="350"/>
                  </a:lnTo>
                  <a:lnTo>
                    <a:pt x="583" y="374"/>
                  </a:lnTo>
                  <a:lnTo>
                    <a:pt x="583" y="406"/>
                  </a:lnTo>
                  <a:lnTo>
                    <a:pt x="583" y="430"/>
                  </a:lnTo>
                  <a:lnTo>
                    <a:pt x="583" y="454"/>
                  </a:lnTo>
                  <a:lnTo>
                    <a:pt x="583" y="470"/>
                  </a:lnTo>
                  <a:lnTo>
                    <a:pt x="583" y="493"/>
                  </a:lnTo>
                  <a:lnTo>
                    <a:pt x="575" y="517"/>
                  </a:lnTo>
                  <a:lnTo>
                    <a:pt x="575" y="541"/>
                  </a:lnTo>
                  <a:lnTo>
                    <a:pt x="567" y="565"/>
                  </a:lnTo>
                  <a:lnTo>
                    <a:pt x="567" y="589"/>
                  </a:lnTo>
                  <a:lnTo>
                    <a:pt x="559" y="605"/>
                  </a:lnTo>
                  <a:lnTo>
                    <a:pt x="551" y="629"/>
                  </a:lnTo>
                  <a:lnTo>
                    <a:pt x="551" y="653"/>
                  </a:lnTo>
                  <a:lnTo>
                    <a:pt x="543" y="669"/>
                  </a:lnTo>
                  <a:lnTo>
                    <a:pt x="535" y="693"/>
                  </a:lnTo>
                  <a:lnTo>
                    <a:pt x="527" y="724"/>
                  </a:lnTo>
                  <a:lnTo>
                    <a:pt x="519" y="748"/>
                  </a:lnTo>
                  <a:lnTo>
                    <a:pt x="671" y="812"/>
                  </a:lnTo>
                  <a:lnTo>
                    <a:pt x="272" y="852"/>
                  </a:lnTo>
                  <a:lnTo>
                    <a:pt x="0" y="541"/>
                  </a:lnTo>
                  <a:close/>
                </a:path>
              </a:pathLst>
            </a:custGeom>
            <a:solidFill>
              <a:srgbClr val="0000FF"/>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306" name="Shape 306"/>
            <p:cNvSpPr/>
            <p:nvPr/>
          </p:nvSpPr>
          <p:spPr>
            <a:xfrm>
              <a:off x="4730750" y="3551237"/>
              <a:ext cx="1165225" cy="1162050"/>
            </a:xfrm>
            <a:custGeom>
              <a:avLst/>
              <a:gdLst/>
              <a:ahLst/>
              <a:cxnLst/>
              <a:rect l="0" t="0" r="0" b="0"/>
              <a:pathLst>
                <a:path w="734" h="732" extrusionOk="0">
                  <a:moveTo>
                    <a:pt x="734" y="159"/>
                  </a:moveTo>
                  <a:lnTo>
                    <a:pt x="726" y="175"/>
                  </a:lnTo>
                  <a:lnTo>
                    <a:pt x="718" y="183"/>
                  </a:lnTo>
                  <a:lnTo>
                    <a:pt x="710" y="199"/>
                  </a:lnTo>
                  <a:lnTo>
                    <a:pt x="702" y="215"/>
                  </a:lnTo>
                  <a:lnTo>
                    <a:pt x="694" y="223"/>
                  </a:lnTo>
                  <a:lnTo>
                    <a:pt x="686" y="239"/>
                  </a:lnTo>
                  <a:lnTo>
                    <a:pt x="678" y="254"/>
                  </a:lnTo>
                  <a:lnTo>
                    <a:pt x="671" y="270"/>
                  </a:lnTo>
                  <a:lnTo>
                    <a:pt x="663" y="286"/>
                  </a:lnTo>
                  <a:lnTo>
                    <a:pt x="647" y="302"/>
                  </a:lnTo>
                  <a:lnTo>
                    <a:pt x="639" y="310"/>
                  </a:lnTo>
                  <a:lnTo>
                    <a:pt x="631" y="326"/>
                  </a:lnTo>
                  <a:lnTo>
                    <a:pt x="615" y="342"/>
                  </a:lnTo>
                  <a:lnTo>
                    <a:pt x="607" y="358"/>
                  </a:lnTo>
                  <a:lnTo>
                    <a:pt x="591" y="374"/>
                  </a:lnTo>
                  <a:lnTo>
                    <a:pt x="583" y="390"/>
                  </a:lnTo>
                  <a:lnTo>
                    <a:pt x="567" y="398"/>
                  </a:lnTo>
                  <a:lnTo>
                    <a:pt x="551" y="414"/>
                  </a:lnTo>
                  <a:lnTo>
                    <a:pt x="543" y="430"/>
                  </a:lnTo>
                  <a:lnTo>
                    <a:pt x="527" y="438"/>
                  </a:lnTo>
                  <a:lnTo>
                    <a:pt x="511" y="454"/>
                  </a:lnTo>
                  <a:lnTo>
                    <a:pt x="503" y="461"/>
                  </a:lnTo>
                  <a:lnTo>
                    <a:pt x="487" y="477"/>
                  </a:lnTo>
                  <a:lnTo>
                    <a:pt x="471" y="485"/>
                  </a:lnTo>
                  <a:lnTo>
                    <a:pt x="455" y="501"/>
                  </a:lnTo>
                  <a:lnTo>
                    <a:pt x="439" y="509"/>
                  </a:lnTo>
                  <a:lnTo>
                    <a:pt x="423" y="525"/>
                  </a:lnTo>
                  <a:lnTo>
                    <a:pt x="407" y="541"/>
                  </a:lnTo>
                  <a:lnTo>
                    <a:pt x="391" y="549"/>
                  </a:lnTo>
                  <a:lnTo>
                    <a:pt x="367" y="565"/>
                  </a:lnTo>
                  <a:lnTo>
                    <a:pt x="351" y="573"/>
                  </a:lnTo>
                  <a:lnTo>
                    <a:pt x="327" y="589"/>
                  </a:lnTo>
                  <a:lnTo>
                    <a:pt x="431" y="732"/>
                  </a:lnTo>
                  <a:lnTo>
                    <a:pt x="32" y="549"/>
                  </a:lnTo>
                  <a:lnTo>
                    <a:pt x="0" y="191"/>
                  </a:lnTo>
                  <a:lnTo>
                    <a:pt x="80" y="294"/>
                  </a:lnTo>
                  <a:lnTo>
                    <a:pt x="104" y="286"/>
                  </a:lnTo>
                  <a:lnTo>
                    <a:pt x="120" y="270"/>
                  </a:lnTo>
                  <a:lnTo>
                    <a:pt x="143" y="262"/>
                  </a:lnTo>
                  <a:lnTo>
                    <a:pt x="167" y="246"/>
                  </a:lnTo>
                  <a:lnTo>
                    <a:pt x="191" y="231"/>
                  </a:lnTo>
                  <a:lnTo>
                    <a:pt x="215" y="215"/>
                  </a:lnTo>
                  <a:lnTo>
                    <a:pt x="239" y="199"/>
                  </a:lnTo>
                  <a:lnTo>
                    <a:pt x="255" y="183"/>
                  </a:lnTo>
                  <a:lnTo>
                    <a:pt x="271" y="167"/>
                  </a:lnTo>
                  <a:lnTo>
                    <a:pt x="287" y="143"/>
                  </a:lnTo>
                  <a:lnTo>
                    <a:pt x="303" y="127"/>
                  </a:lnTo>
                  <a:lnTo>
                    <a:pt x="319" y="111"/>
                  </a:lnTo>
                  <a:lnTo>
                    <a:pt x="335" y="87"/>
                  </a:lnTo>
                  <a:lnTo>
                    <a:pt x="351" y="71"/>
                  </a:lnTo>
                  <a:lnTo>
                    <a:pt x="367" y="47"/>
                  </a:lnTo>
                  <a:lnTo>
                    <a:pt x="375" y="32"/>
                  </a:lnTo>
                  <a:lnTo>
                    <a:pt x="383" y="16"/>
                  </a:lnTo>
                  <a:lnTo>
                    <a:pt x="391" y="0"/>
                  </a:lnTo>
                  <a:lnTo>
                    <a:pt x="734" y="159"/>
                  </a:lnTo>
                  <a:close/>
                </a:path>
              </a:pathLst>
            </a:custGeom>
            <a:noFill/>
            <a:ln w="12700" cap="flat" cmpd="sng">
              <a:solidFill>
                <a:srgbClr val="000000"/>
              </a:solidFill>
              <a:prstDash val="solid"/>
              <a:round/>
              <a:headEnd type="none" w="med" len="med"/>
              <a:tailEnd type="none" w="med" len="med"/>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307" name="Shape 307"/>
            <p:cNvSpPr/>
            <p:nvPr/>
          </p:nvSpPr>
          <p:spPr>
            <a:xfrm>
              <a:off x="5122862" y="2501900"/>
              <a:ext cx="1065211" cy="1352550"/>
            </a:xfrm>
            <a:custGeom>
              <a:avLst/>
              <a:gdLst/>
              <a:ahLst/>
              <a:cxnLst/>
              <a:rect l="0" t="0" r="0" b="0"/>
              <a:pathLst>
                <a:path w="671" h="852" extrusionOk="0">
                  <a:moveTo>
                    <a:pt x="0" y="541"/>
                  </a:moveTo>
                  <a:lnTo>
                    <a:pt x="168" y="605"/>
                  </a:lnTo>
                  <a:lnTo>
                    <a:pt x="176" y="589"/>
                  </a:lnTo>
                  <a:lnTo>
                    <a:pt x="184" y="565"/>
                  </a:lnTo>
                  <a:lnTo>
                    <a:pt x="184" y="549"/>
                  </a:lnTo>
                  <a:lnTo>
                    <a:pt x="192" y="533"/>
                  </a:lnTo>
                  <a:lnTo>
                    <a:pt x="200" y="509"/>
                  </a:lnTo>
                  <a:lnTo>
                    <a:pt x="200" y="486"/>
                  </a:lnTo>
                  <a:lnTo>
                    <a:pt x="208" y="470"/>
                  </a:lnTo>
                  <a:lnTo>
                    <a:pt x="208" y="446"/>
                  </a:lnTo>
                  <a:lnTo>
                    <a:pt x="208" y="430"/>
                  </a:lnTo>
                  <a:lnTo>
                    <a:pt x="208" y="406"/>
                  </a:lnTo>
                  <a:lnTo>
                    <a:pt x="208" y="358"/>
                  </a:lnTo>
                  <a:lnTo>
                    <a:pt x="208" y="334"/>
                  </a:lnTo>
                  <a:lnTo>
                    <a:pt x="208" y="318"/>
                  </a:lnTo>
                  <a:lnTo>
                    <a:pt x="208" y="294"/>
                  </a:lnTo>
                  <a:lnTo>
                    <a:pt x="200" y="271"/>
                  </a:lnTo>
                  <a:lnTo>
                    <a:pt x="200" y="255"/>
                  </a:lnTo>
                  <a:lnTo>
                    <a:pt x="192" y="231"/>
                  </a:lnTo>
                  <a:lnTo>
                    <a:pt x="184" y="207"/>
                  </a:lnTo>
                  <a:lnTo>
                    <a:pt x="511" y="0"/>
                  </a:lnTo>
                  <a:lnTo>
                    <a:pt x="519" y="24"/>
                  </a:lnTo>
                  <a:lnTo>
                    <a:pt x="527" y="40"/>
                  </a:lnTo>
                  <a:lnTo>
                    <a:pt x="535" y="56"/>
                  </a:lnTo>
                  <a:lnTo>
                    <a:pt x="543" y="79"/>
                  </a:lnTo>
                  <a:lnTo>
                    <a:pt x="543" y="95"/>
                  </a:lnTo>
                  <a:lnTo>
                    <a:pt x="551" y="111"/>
                  </a:lnTo>
                  <a:lnTo>
                    <a:pt x="551" y="127"/>
                  </a:lnTo>
                  <a:lnTo>
                    <a:pt x="559" y="143"/>
                  </a:lnTo>
                  <a:lnTo>
                    <a:pt x="559" y="159"/>
                  </a:lnTo>
                  <a:lnTo>
                    <a:pt x="567" y="183"/>
                  </a:lnTo>
                  <a:lnTo>
                    <a:pt x="567" y="199"/>
                  </a:lnTo>
                  <a:lnTo>
                    <a:pt x="575" y="223"/>
                  </a:lnTo>
                  <a:lnTo>
                    <a:pt x="575" y="239"/>
                  </a:lnTo>
                  <a:lnTo>
                    <a:pt x="583" y="263"/>
                  </a:lnTo>
                  <a:lnTo>
                    <a:pt x="583" y="286"/>
                  </a:lnTo>
                  <a:lnTo>
                    <a:pt x="583" y="310"/>
                  </a:lnTo>
                  <a:lnTo>
                    <a:pt x="583" y="334"/>
                  </a:lnTo>
                  <a:lnTo>
                    <a:pt x="583" y="350"/>
                  </a:lnTo>
                  <a:lnTo>
                    <a:pt x="583" y="374"/>
                  </a:lnTo>
                  <a:lnTo>
                    <a:pt x="583" y="406"/>
                  </a:lnTo>
                  <a:lnTo>
                    <a:pt x="583" y="430"/>
                  </a:lnTo>
                  <a:lnTo>
                    <a:pt x="583" y="454"/>
                  </a:lnTo>
                  <a:lnTo>
                    <a:pt x="583" y="470"/>
                  </a:lnTo>
                  <a:lnTo>
                    <a:pt x="583" y="493"/>
                  </a:lnTo>
                  <a:lnTo>
                    <a:pt x="575" y="517"/>
                  </a:lnTo>
                  <a:lnTo>
                    <a:pt x="575" y="541"/>
                  </a:lnTo>
                  <a:lnTo>
                    <a:pt x="567" y="565"/>
                  </a:lnTo>
                  <a:lnTo>
                    <a:pt x="567" y="589"/>
                  </a:lnTo>
                  <a:lnTo>
                    <a:pt x="559" y="605"/>
                  </a:lnTo>
                  <a:lnTo>
                    <a:pt x="551" y="629"/>
                  </a:lnTo>
                  <a:lnTo>
                    <a:pt x="551" y="653"/>
                  </a:lnTo>
                  <a:lnTo>
                    <a:pt x="543" y="669"/>
                  </a:lnTo>
                  <a:lnTo>
                    <a:pt x="535" y="693"/>
                  </a:lnTo>
                  <a:lnTo>
                    <a:pt x="527" y="724"/>
                  </a:lnTo>
                  <a:lnTo>
                    <a:pt x="519" y="748"/>
                  </a:lnTo>
                  <a:lnTo>
                    <a:pt x="671" y="812"/>
                  </a:lnTo>
                  <a:lnTo>
                    <a:pt x="272" y="852"/>
                  </a:lnTo>
                  <a:lnTo>
                    <a:pt x="0" y="541"/>
                  </a:lnTo>
                  <a:close/>
                </a:path>
              </a:pathLst>
            </a:custGeom>
            <a:noFill/>
            <a:ln w="12700" cap="flat" cmpd="sng">
              <a:solidFill>
                <a:srgbClr val="000000"/>
              </a:solidFill>
              <a:prstDash val="solid"/>
              <a:round/>
              <a:headEnd type="none" w="med" len="med"/>
              <a:tailEnd type="none" w="med" len="med"/>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308" name="Shape 308"/>
            <p:cNvSpPr/>
            <p:nvPr/>
          </p:nvSpPr>
          <p:spPr>
            <a:xfrm>
              <a:off x="4926012" y="1724025"/>
              <a:ext cx="1255711" cy="1201736"/>
            </a:xfrm>
            <a:custGeom>
              <a:avLst/>
              <a:gdLst/>
              <a:ahLst/>
              <a:cxnLst/>
              <a:rect l="0" t="0" r="0" b="0"/>
              <a:pathLst>
                <a:path w="791" h="757" extrusionOk="0">
                  <a:moveTo>
                    <a:pt x="160" y="0"/>
                  </a:moveTo>
                  <a:lnTo>
                    <a:pt x="176" y="8"/>
                  </a:lnTo>
                  <a:lnTo>
                    <a:pt x="192" y="16"/>
                  </a:lnTo>
                  <a:lnTo>
                    <a:pt x="208" y="24"/>
                  </a:lnTo>
                  <a:lnTo>
                    <a:pt x="216" y="32"/>
                  </a:lnTo>
                  <a:lnTo>
                    <a:pt x="232" y="40"/>
                  </a:lnTo>
                  <a:lnTo>
                    <a:pt x="248" y="48"/>
                  </a:lnTo>
                  <a:lnTo>
                    <a:pt x="256" y="56"/>
                  </a:lnTo>
                  <a:lnTo>
                    <a:pt x="272" y="64"/>
                  </a:lnTo>
                  <a:lnTo>
                    <a:pt x="288" y="72"/>
                  </a:lnTo>
                  <a:lnTo>
                    <a:pt x="304" y="88"/>
                  </a:lnTo>
                  <a:lnTo>
                    <a:pt x="320" y="96"/>
                  </a:lnTo>
                  <a:lnTo>
                    <a:pt x="328" y="104"/>
                  </a:lnTo>
                  <a:lnTo>
                    <a:pt x="344" y="120"/>
                  </a:lnTo>
                  <a:lnTo>
                    <a:pt x="360" y="128"/>
                  </a:lnTo>
                  <a:lnTo>
                    <a:pt x="376" y="143"/>
                  </a:lnTo>
                  <a:lnTo>
                    <a:pt x="392" y="151"/>
                  </a:lnTo>
                  <a:lnTo>
                    <a:pt x="408" y="167"/>
                  </a:lnTo>
                  <a:lnTo>
                    <a:pt x="424" y="183"/>
                  </a:lnTo>
                  <a:lnTo>
                    <a:pt x="432" y="191"/>
                  </a:lnTo>
                  <a:lnTo>
                    <a:pt x="448" y="207"/>
                  </a:lnTo>
                  <a:lnTo>
                    <a:pt x="464" y="223"/>
                  </a:lnTo>
                  <a:lnTo>
                    <a:pt x="472" y="231"/>
                  </a:lnTo>
                  <a:lnTo>
                    <a:pt x="480" y="247"/>
                  </a:lnTo>
                  <a:lnTo>
                    <a:pt x="496" y="263"/>
                  </a:lnTo>
                  <a:lnTo>
                    <a:pt x="512" y="279"/>
                  </a:lnTo>
                  <a:lnTo>
                    <a:pt x="520" y="295"/>
                  </a:lnTo>
                  <a:lnTo>
                    <a:pt x="528" y="311"/>
                  </a:lnTo>
                  <a:lnTo>
                    <a:pt x="544" y="327"/>
                  </a:lnTo>
                  <a:lnTo>
                    <a:pt x="559" y="343"/>
                  </a:lnTo>
                  <a:lnTo>
                    <a:pt x="567" y="366"/>
                  </a:lnTo>
                  <a:lnTo>
                    <a:pt x="583" y="382"/>
                  </a:lnTo>
                  <a:lnTo>
                    <a:pt x="591" y="406"/>
                  </a:lnTo>
                  <a:lnTo>
                    <a:pt x="607" y="422"/>
                  </a:lnTo>
                  <a:lnTo>
                    <a:pt x="615" y="446"/>
                  </a:lnTo>
                  <a:lnTo>
                    <a:pt x="623" y="462"/>
                  </a:lnTo>
                  <a:lnTo>
                    <a:pt x="631" y="478"/>
                  </a:lnTo>
                  <a:lnTo>
                    <a:pt x="639" y="494"/>
                  </a:lnTo>
                  <a:lnTo>
                    <a:pt x="791" y="430"/>
                  </a:lnTo>
                  <a:lnTo>
                    <a:pt x="552" y="757"/>
                  </a:lnTo>
                  <a:lnTo>
                    <a:pt x="112" y="701"/>
                  </a:lnTo>
                  <a:lnTo>
                    <a:pt x="288" y="629"/>
                  </a:lnTo>
                  <a:lnTo>
                    <a:pt x="280" y="613"/>
                  </a:lnTo>
                  <a:lnTo>
                    <a:pt x="264" y="589"/>
                  </a:lnTo>
                  <a:lnTo>
                    <a:pt x="248" y="565"/>
                  </a:lnTo>
                  <a:lnTo>
                    <a:pt x="232" y="542"/>
                  </a:lnTo>
                  <a:lnTo>
                    <a:pt x="216" y="518"/>
                  </a:lnTo>
                  <a:lnTo>
                    <a:pt x="200" y="502"/>
                  </a:lnTo>
                  <a:lnTo>
                    <a:pt x="184" y="478"/>
                  </a:lnTo>
                  <a:lnTo>
                    <a:pt x="168" y="462"/>
                  </a:lnTo>
                  <a:lnTo>
                    <a:pt x="152" y="446"/>
                  </a:lnTo>
                  <a:lnTo>
                    <a:pt x="128" y="430"/>
                  </a:lnTo>
                  <a:lnTo>
                    <a:pt x="112" y="414"/>
                  </a:lnTo>
                  <a:lnTo>
                    <a:pt x="96" y="398"/>
                  </a:lnTo>
                  <a:lnTo>
                    <a:pt x="72" y="382"/>
                  </a:lnTo>
                  <a:lnTo>
                    <a:pt x="56" y="374"/>
                  </a:lnTo>
                  <a:lnTo>
                    <a:pt x="32" y="358"/>
                  </a:lnTo>
                  <a:lnTo>
                    <a:pt x="16" y="351"/>
                  </a:lnTo>
                  <a:lnTo>
                    <a:pt x="0" y="343"/>
                  </a:lnTo>
                  <a:lnTo>
                    <a:pt x="160" y="0"/>
                  </a:lnTo>
                  <a:close/>
                </a:path>
              </a:pathLst>
            </a:custGeom>
            <a:solidFill>
              <a:srgbClr val="00FF00"/>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309" name="Shape 309"/>
            <p:cNvSpPr/>
            <p:nvPr/>
          </p:nvSpPr>
          <p:spPr>
            <a:xfrm>
              <a:off x="4051300" y="1420812"/>
              <a:ext cx="1204911" cy="985837"/>
            </a:xfrm>
            <a:custGeom>
              <a:avLst/>
              <a:gdLst/>
              <a:ahLst/>
              <a:cxnLst/>
              <a:rect l="0" t="0" r="0" b="0"/>
              <a:pathLst>
                <a:path w="759" h="621" extrusionOk="0">
                  <a:moveTo>
                    <a:pt x="408" y="621"/>
                  </a:moveTo>
                  <a:lnTo>
                    <a:pt x="456" y="494"/>
                  </a:lnTo>
                  <a:lnTo>
                    <a:pt x="440" y="494"/>
                  </a:lnTo>
                  <a:lnTo>
                    <a:pt x="424" y="486"/>
                  </a:lnTo>
                  <a:lnTo>
                    <a:pt x="400" y="486"/>
                  </a:lnTo>
                  <a:lnTo>
                    <a:pt x="376" y="478"/>
                  </a:lnTo>
                  <a:lnTo>
                    <a:pt x="360" y="478"/>
                  </a:lnTo>
                  <a:lnTo>
                    <a:pt x="336" y="478"/>
                  </a:lnTo>
                  <a:lnTo>
                    <a:pt x="312" y="470"/>
                  </a:lnTo>
                  <a:lnTo>
                    <a:pt x="272" y="470"/>
                  </a:lnTo>
                  <a:lnTo>
                    <a:pt x="248" y="478"/>
                  </a:lnTo>
                  <a:lnTo>
                    <a:pt x="224" y="478"/>
                  </a:lnTo>
                  <a:lnTo>
                    <a:pt x="208" y="478"/>
                  </a:lnTo>
                  <a:lnTo>
                    <a:pt x="184" y="486"/>
                  </a:lnTo>
                  <a:lnTo>
                    <a:pt x="160" y="486"/>
                  </a:lnTo>
                  <a:lnTo>
                    <a:pt x="136" y="494"/>
                  </a:lnTo>
                  <a:lnTo>
                    <a:pt x="120" y="502"/>
                  </a:lnTo>
                  <a:lnTo>
                    <a:pt x="176" y="247"/>
                  </a:lnTo>
                  <a:lnTo>
                    <a:pt x="0" y="143"/>
                  </a:lnTo>
                  <a:lnTo>
                    <a:pt x="8" y="143"/>
                  </a:lnTo>
                  <a:lnTo>
                    <a:pt x="24" y="135"/>
                  </a:lnTo>
                  <a:lnTo>
                    <a:pt x="40" y="127"/>
                  </a:lnTo>
                  <a:lnTo>
                    <a:pt x="56" y="127"/>
                  </a:lnTo>
                  <a:lnTo>
                    <a:pt x="72" y="120"/>
                  </a:lnTo>
                  <a:lnTo>
                    <a:pt x="88" y="120"/>
                  </a:lnTo>
                  <a:lnTo>
                    <a:pt x="112" y="112"/>
                  </a:lnTo>
                  <a:lnTo>
                    <a:pt x="128" y="112"/>
                  </a:lnTo>
                  <a:lnTo>
                    <a:pt x="152" y="104"/>
                  </a:lnTo>
                  <a:lnTo>
                    <a:pt x="168" y="104"/>
                  </a:lnTo>
                  <a:lnTo>
                    <a:pt x="192" y="104"/>
                  </a:lnTo>
                  <a:lnTo>
                    <a:pt x="216" y="104"/>
                  </a:lnTo>
                  <a:lnTo>
                    <a:pt x="240" y="96"/>
                  </a:lnTo>
                  <a:lnTo>
                    <a:pt x="264" y="96"/>
                  </a:lnTo>
                  <a:lnTo>
                    <a:pt x="288" y="96"/>
                  </a:lnTo>
                  <a:lnTo>
                    <a:pt x="320" y="96"/>
                  </a:lnTo>
                  <a:lnTo>
                    <a:pt x="344" y="104"/>
                  </a:lnTo>
                  <a:lnTo>
                    <a:pt x="360" y="104"/>
                  </a:lnTo>
                  <a:lnTo>
                    <a:pt x="384" y="104"/>
                  </a:lnTo>
                  <a:lnTo>
                    <a:pt x="408" y="104"/>
                  </a:lnTo>
                  <a:lnTo>
                    <a:pt x="432" y="112"/>
                  </a:lnTo>
                  <a:lnTo>
                    <a:pt x="448" y="112"/>
                  </a:lnTo>
                  <a:lnTo>
                    <a:pt x="472" y="120"/>
                  </a:lnTo>
                  <a:lnTo>
                    <a:pt x="496" y="120"/>
                  </a:lnTo>
                  <a:lnTo>
                    <a:pt x="520" y="127"/>
                  </a:lnTo>
                  <a:lnTo>
                    <a:pt x="544" y="135"/>
                  </a:lnTo>
                  <a:lnTo>
                    <a:pt x="559" y="135"/>
                  </a:lnTo>
                  <a:lnTo>
                    <a:pt x="583" y="143"/>
                  </a:lnTo>
                  <a:lnTo>
                    <a:pt x="607" y="151"/>
                  </a:lnTo>
                  <a:lnTo>
                    <a:pt x="671" y="0"/>
                  </a:lnTo>
                  <a:lnTo>
                    <a:pt x="759" y="422"/>
                  </a:lnTo>
                  <a:lnTo>
                    <a:pt x="408" y="621"/>
                  </a:lnTo>
                  <a:close/>
                </a:path>
              </a:pathLst>
            </a:custGeom>
            <a:solidFill>
              <a:srgbClr val="FF0000"/>
            </a:solidFill>
            <a:ln>
              <a:noFill/>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310" name="Shape 310"/>
            <p:cNvSpPr/>
            <p:nvPr/>
          </p:nvSpPr>
          <p:spPr>
            <a:xfrm>
              <a:off x="4921250" y="1717675"/>
              <a:ext cx="1254125" cy="1201736"/>
            </a:xfrm>
            <a:custGeom>
              <a:avLst/>
              <a:gdLst/>
              <a:ahLst/>
              <a:cxnLst/>
              <a:rect l="0" t="0" r="0" b="0"/>
              <a:pathLst>
                <a:path w="790" h="757" extrusionOk="0">
                  <a:moveTo>
                    <a:pt x="159" y="0"/>
                  </a:moveTo>
                  <a:lnTo>
                    <a:pt x="175" y="8"/>
                  </a:lnTo>
                  <a:lnTo>
                    <a:pt x="191" y="16"/>
                  </a:lnTo>
                  <a:lnTo>
                    <a:pt x="207" y="24"/>
                  </a:lnTo>
                  <a:lnTo>
                    <a:pt x="215" y="32"/>
                  </a:lnTo>
                  <a:lnTo>
                    <a:pt x="231" y="40"/>
                  </a:lnTo>
                  <a:lnTo>
                    <a:pt x="247" y="48"/>
                  </a:lnTo>
                  <a:lnTo>
                    <a:pt x="255" y="56"/>
                  </a:lnTo>
                  <a:lnTo>
                    <a:pt x="271" y="64"/>
                  </a:lnTo>
                  <a:lnTo>
                    <a:pt x="287" y="72"/>
                  </a:lnTo>
                  <a:lnTo>
                    <a:pt x="303" y="88"/>
                  </a:lnTo>
                  <a:lnTo>
                    <a:pt x="319" y="96"/>
                  </a:lnTo>
                  <a:lnTo>
                    <a:pt x="327" y="104"/>
                  </a:lnTo>
                  <a:lnTo>
                    <a:pt x="343" y="120"/>
                  </a:lnTo>
                  <a:lnTo>
                    <a:pt x="359" y="128"/>
                  </a:lnTo>
                  <a:lnTo>
                    <a:pt x="375" y="144"/>
                  </a:lnTo>
                  <a:lnTo>
                    <a:pt x="391" y="151"/>
                  </a:lnTo>
                  <a:lnTo>
                    <a:pt x="407" y="167"/>
                  </a:lnTo>
                  <a:lnTo>
                    <a:pt x="423" y="183"/>
                  </a:lnTo>
                  <a:lnTo>
                    <a:pt x="431" y="191"/>
                  </a:lnTo>
                  <a:lnTo>
                    <a:pt x="447" y="207"/>
                  </a:lnTo>
                  <a:lnTo>
                    <a:pt x="463" y="223"/>
                  </a:lnTo>
                  <a:lnTo>
                    <a:pt x="471" y="231"/>
                  </a:lnTo>
                  <a:lnTo>
                    <a:pt x="479" y="247"/>
                  </a:lnTo>
                  <a:lnTo>
                    <a:pt x="495" y="263"/>
                  </a:lnTo>
                  <a:lnTo>
                    <a:pt x="511" y="279"/>
                  </a:lnTo>
                  <a:lnTo>
                    <a:pt x="519" y="295"/>
                  </a:lnTo>
                  <a:lnTo>
                    <a:pt x="527" y="311"/>
                  </a:lnTo>
                  <a:lnTo>
                    <a:pt x="543" y="327"/>
                  </a:lnTo>
                  <a:lnTo>
                    <a:pt x="558" y="343"/>
                  </a:lnTo>
                  <a:lnTo>
                    <a:pt x="566" y="366"/>
                  </a:lnTo>
                  <a:lnTo>
                    <a:pt x="582" y="382"/>
                  </a:lnTo>
                  <a:lnTo>
                    <a:pt x="590" y="406"/>
                  </a:lnTo>
                  <a:lnTo>
                    <a:pt x="606" y="422"/>
                  </a:lnTo>
                  <a:lnTo>
                    <a:pt x="614" y="446"/>
                  </a:lnTo>
                  <a:lnTo>
                    <a:pt x="622" y="462"/>
                  </a:lnTo>
                  <a:lnTo>
                    <a:pt x="630" y="478"/>
                  </a:lnTo>
                  <a:lnTo>
                    <a:pt x="638" y="494"/>
                  </a:lnTo>
                  <a:lnTo>
                    <a:pt x="790" y="430"/>
                  </a:lnTo>
                  <a:lnTo>
                    <a:pt x="551" y="757"/>
                  </a:lnTo>
                  <a:lnTo>
                    <a:pt x="111" y="701"/>
                  </a:lnTo>
                  <a:lnTo>
                    <a:pt x="287" y="629"/>
                  </a:lnTo>
                  <a:lnTo>
                    <a:pt x="279" y="613"/>
                  </a:lnTo>
                  <a:lnTo>
                    <a:pt x="263" y="589"/>
                  </a:lnTo>
                  <a:lnTo>
                    <a:pt x="247" y="565"/>
                  </a:lnTo>
                  <a:lnTo>
                    <a:pt x="231" y="542"/>
                  </a:lnTo>
                  <a:lnTo>
                    <a:pt x="215" y="518"/>
                  </a:lnTo>
                  <a:lnTo>
                    <a:pt x="199" y="502"/>
                  </a:lnTo>
                  <a:lnTo>
                    <a:pt x="183" y="478"/>
                  </a:lnTo>
                  <a:lnTo>
                    <a:pt x="167" y="462"/>
                  </a:lnTo>
                  <a:lnTo>
                    <a:pt x="151" y="446"/>
                  </a:lnTo>
                  <a:lnTo>
                    <a:pt x="127" y="430"/>
                  </a:lnTo>
                  <a:lnTo>
                    <a:pt x="111" y="414"/>
                  </a:lnTo>
                  <a:lnTo>
                    <a:pt x="95" y="398"/>
                  </a:lnTo>
                  <a:lnTo>
                    <a:pt x="71" y="382"/>
                  </a:lnTo>
                  <a:lnTo>
                    <a:pt x="55" y="374"/>
                  </a:lnTo>
                  <a:lnTo>
                    <a:pt x="31" y="358"/>
                  </a:lnTo>
                  <a:lnTo>
                    <a:pt x="15" y="351"/>
                  </a:lnTo>
                  <a:lnTo>
                    <a:pt x="0" y="343"/>
                  </a:lnTo>
                  <a:lnTo>
                    <a:pt x="159" y="0"/>
                  </a:lnTo>
                  <a:close/>
                </a:path>
              </a:pathLst>
            </a:custGeom>
            <a:noFill/>
            <a:ln w="12700" cap="flat" cmpd="sng">
              <a:solidFill>
                <a:srgbClr val="000000"/>
              </a:solidFill>
              <a:prstDash val="solid"/>
              <a:round/>
              <a:headEnd type="none" w="med" len="med"/>
              <a:tailEnd type="none" w="med" len="med"/>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rtl val="0"/>
              </a:endParaRPr>
            </a:p>
          </p:txBody>
        </p:sp>
        <p:sp>
          <p:nvSpPr>
            <p:cNvPr id="311" name="Shape 311"/>
            <p:cNvSpPr/>
            <p:nvPr/>
          </p:nvSpPr>
          <p:spPr>
            <a:xfrm>
              <a:off x="4044950" y="1414462"/>
              <a:ext cx="1204911" cy="985837"/>
            </a:xfrm>
            <a:custGeom>
              <a:avLst/>
              <a:gdLst/>
              <a:ahLst/>
              <a:cxnLst/>
              <a:rect l="0" t="0" r="0" b="0"/>
              <a:pathLst>
                <a:path w="759" h="621" extrusionOk="0">
                  <a:moveTo>
                    <a:pt x="408" y="621"/>
                  </a:moveTo>
                  <a:lnTo>
                    <a:pt x="456" y="494"/>
                  </a:lnTo>
                  <a:lnTo>
                    <a:pt x="440" y="494"/>
                  </a:lnTo>
                  <a:lnTo>
                    <a:pt x="424" y="486"/>
                  </a:lnTo>
                  <a:lnTo>
                    <a:pt x="400" y="486"/>
                  </a:lnTo>
                  <a:lnTo>
                    <a:pt x="376" y="478"/>
                  </a:lnTo>
                  <a:lnTo>
                    <a:pt x="360" y="478"/>
                  </a:lnTo>
                  <a:lnTo>
                    <a:pt x="336" y="478"/>
                  </a:lnTo>
                  <a:lnTo>
                    <a:pt x="312" y="470"/>
                  </a:lnTo>
                  <a:lnTo>
                    <a:pt x="272" y="470"/>
                  </a:lnTo>
                  <a:lnTo>
                    <a:pt x="248" y="478"/>
                  </a:lnTo>
                  <a:lnTo>
                    <a:pt x="224" y="478"/>
                  </a:lnTo>
                  <a:lnTo>
                    <a:pt x="208" y="478"/>
                  </a:lnTo>
                  <a:lnTo>
                    <a:pt x="184" y="486"/>
                  </a:lnTo>
                  <a:lnTo>
                    <a:pt x="160" y="486"/>
                  </a:lnTo>
                  <a:lnTo>
                    <a:pt x="136" y="494"/>
                  </a:lnTo>
                  <a:lnTo>
                    <a:pt x="120" y="502"/>
                  </a:lnTo>
                  <a:lnTo>
                    <a:pt x="176" y="247"/>
                  </a:lnTo>
                  <a:lnTo>
                    <a:pt x="0" y="143"/>
                  </a:lnTo>
                  <a:lnTo>
                    <a:pt x="8" y="143"/>
                  </a:lnTo>
                  <a:lnTo>
                    <a:pt x="24" y="135"/>
                  </a:lnTo>
                  <a:lnTo>
                    <a:pt x="40" y="127"/>
                  </a:lnTo>
                  <a:lnTo>
                    <a:pt x="56" y="127"/>
                  </a:lnTo>
                  <a:lnTo>
                    <a:pt x="72" y="120"/>
                  </a:lnTo>
                  <a:lnTo>
                    <a:pt x="88" y="120"/>
                  </a:lnTo>
                  <a:lnTo>
                    <a:pt x="112" y="112"/>
                  </a:lnTo>
                  <a:lnTo>
                    <a:pt x="128" y="112"/>
                  </a:lnTo>
                  <a:lnTo>
                    <a:pt x="152" y="104"/>
                  </a:lnTo>
                  <a:lnTo>
                    <a:pt x="168" y="104"/>
                  </a:lnTo>
                  <a:lnTo>
                    <a:pt x="192" y="104"/>
                  </a:lnTo>
                  <a:lnTo>
                    <a:pt x="216" y="104"/>
                  </a:lnTo>
                  <a:lnTo>
                    <a:pt x="240" y="96"/>
                  </a:lnTo>
                  <a:lnTo>
                    <a:pt x="264" y="96"/>
                  </a:lnTo>
                  <a:lnTo>
                    <a:pt x="288" y="96"/>
                  </a:lnTo>
                  <a:lnTo>
                    <a:pt x="320" y="96"/>
                  </a:lnTo>
                  <a:lnTo>
                    <a:pt x="344" y="104"/>
                  </a:lnTo>
                  <a:lnTo>
                    <a:pt x="360" y="104"/>
                  </a:lnTo>
                  <a:lnTo>
                    <a:pt x="384" y="104"/>
                  </a:lnTo>
                  <a:lnTo>
                    <a:pt x="408" y="104"/>
                  </a:lnTo>
                  <a:lnTo>
                    <a:pt x="432" y="112"/>
                  </a:lnTo>
                  <a:lnTo>
                    <a:pt x="448" y="112"/>
                  </a:lnTo>
                  <a:lnTo>
                    <a:pt x="472" y="120"/>
                  </a:lnTo>
                  <a:lnTo>
                    <a:pt x="496" y="120"/>
                  </a:lnTo>
                  <a:lnTo>
                    <a:pt x="520" y="127"/>
                  </a:lnTo>
                  <a:lnTo>
                    <a:pt x="544" y="135"/>
                  </a:lnTo>
                  <a:lnTo>
                    <a:pt x="559" y="135"/>
                  </a:lnTo>
                  <a:lnTo>
                    <a:pt x="583" y="143"/>
                  </a:lnTo>
                  <a:lnTo>
                    <a:pt x="607" y="151"/>
                  </a:lnTo>
                  <a:lnTo>
                    <a:pt x="671" y="0"/>
                  </a:lnTo>
                  <a:lnTo>
                    <a:pt x="759" y="422"/>
                  </a:lnTo>
                  <a:lnTo>
                    <a:pt x="408" y="621"/>
                  </a:lnTo>
                  <a:close/>
                </a:path>
              </a:pathLst>
            </a:custGeom>
            <a:noFill/>
            <a:ln w="12700" cap="flat" cmpd="sng">
              <a:solidFill>
                <a:srgbClr val="000000"/>
              </a:solidFill>
              <a:prstDash val="solid"/>
              <a:round/>
              <a:headEnd type="none" w="med" len="med"/>
              <a:tailEnd type="none" w="med" len="med"/>
            </a:ln>
          </p:spPr>
          <p:txBody>
            <a:bodyPr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rtl val="0"/>
              </a:endParaRPr>
            </a:p>
          </p:txBody>
        </p:sp>
      </p:grpSp>
      <p:sp>
        <p:nvSpPr>
          <p:cNvPr id="312" name="Shape 312"/>
          <p:cNvSpPr txBox="1"/>
          <p:nvPr/>
        </p:nvSpPr>
        <p:spPr>
          <a:xfrm>
            <a:off x="2433636" y="2044700"/>
            <a:ext cx="1479550" cy="587374"/>
          </a:xfrm>
          <a:prstGeom prst="rect">
            <a:avLst/>
          </a:prstGeom>
          <a:noFill/>
          <a:ln>
            <a:noFill/>
          </a:ln>
        </p:spPr>
        <p:txBody>
          <a:bodyPr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Pct val="25000"/>
              <a:buFont typeface="Helvetica Neue"/>
              <a:buNone/>
              <a:tabLst/>
              <a:defRPr/>
            </a:pPr>
            <a:r>
              <a:rPr kumimoji="0" lang="en-US" sz="1800" b="1"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Forward</a:t>
            </a:r>
          </a:p>
          <a:p>
            <a:pPr marL="0" marR="0" lvl="0" indent="0" algn="ctr" defTabSz="914400" rtl="0" eaLnBrk="1" fontAlgn="auto" latinLnBrk="0" hangingPunct="1">
              <a:lnSpc>
                <a:spcPct val="90000"/>
              </a:lnSpc>
              <a:spcBef>
                <a:spcPts val="0"/>
              </a:spcBef>
              <a:spcAft>
                <a:spcPts val="0"/>
              </a:spcAft>
              <a:buClr>
                <a:srgbClr val="000000"/>
              </a:buClr>
              <a:buSzPct val="25000"/>
              <a:buFont typeface="Helvetica Neue"/>
              <a:buNone/>
              <a:tabLst/>
              <a:defRPr/>
            </a:pPr>
            <a:r>
              <a:rPr kumimoji="0" lang="en-US" sz="1800" b="1"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engineering</a:t>
            </a:r>
          </a:p>
        </p:txBody>
      </p:sp>
      <p:sp>
        <p:nvSpPr>
          <p:cNvPr id="313" name="Shape 313"/>
          <p:cNvSpPr txBox="1"/>
          <p:nvPr/>
        </p:nvSpPr>
        <p:spPr>
          <a:xfrm>
            <a:off x="1765300" y="3535362"/>
            <a:ext cx="1606550" cy="587374"/>
          </a:xfrm>
          <a:prstGeom prst="rect">
            <a:avLst/>
          </a:prstGeom>
          <a:noFill/>
          <a:ln>
            <a:noFill/>
          </a:ln>
        </p:spPr>
        <p:txBody>
          <a:bodyPr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Pct val="25000"/>
              <a:buFont typeface="Helvetica Neue"/>
              <a:buNone/>
              <a:tabLst/>
              <a:defRPr/>
            </a:pPr>
            <a:r>
              <a:rPr kumimoji="0" lang="en-US" sz="1800" b="1"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Data</a:t>
            </a:r>
          </a:p>
          <a:p>
            <a:pPr marL="0" marR="0" lvl="0" indent="0" algn="ctr" defTabSz="914400" rtl="0" eaLnBrk="1" fontAlgn="auto" latinLnBrk="0" hangingPunct="1">
              <a:lnSpc>
                <a:spcPct val="90000"/>
              </a:lnSpc>
              <a:spcBef>
                <a:spcPts val="0"/>
              </a:spcBef>
              <a:spcAft>
                <a:spcPts val="0"/>
              </a:spcAft>
              <a:buClr>
                <a:srgbClr val="000000"/>
              </a:buClr>
              <a:buSzPct val="25000"/>
              <a:buFont typeface="Helvetica Neue"/>
              <a:buNone/>
              <a:tabLst/>
              <a:defRPr/>
            </a:pPr>
            <a:r>
              <a:rPr kumimoji="0" lang="en-US" sz="1800" b="1"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restructuring</a:t>
            </a:r>
          </a:p>
        </p:txBody>
      </p:sp>
      <p:sp>
        <p:nvSpPr>
          <p:cNvPr id="314" name="Shape 314"/>
          <p:cNvSpPr txBox="1"/>
          <p:nvPr/>
        </p:nvSpPr>
        <p:spPr>
          <a:xfrm>
            <a:off x="2279650" y="5087937"/>
            <a:ext cx="1606550" cy="587374"/>
          </a:xfrm>
          <a:prstGeom prst="rect">
            <a:avLst/>
          </a:prstGeom>
          <a:noFill/>
          <a:ln>
            <a:noFill/>
          </a:ln>
        </p:spPr>
        <p:txBody>
          <a:bodyPr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Pct val="25000"/>
              <a:buFont typeface="Helvetica Neue"/>
              <a:buNone/>
              <a:tabLst/>
              <a:defRPr/>
            </a:pPr>
            <a:r>
              <a:rPr kumimoji="0" lang="en-US" sz="1800" b="1"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code</a:t>
            </a:r>
          </a:p>
          <a:p>
            <a:pPr marL="0" marR="0" lvl="0" indent="0" algn="ctr" defTabSz="914400" rtl="0" eaLnBrk="1" fontAlgn="auto" latinLnBrk="0" hangingPunct="1">
              <a:lnSpc>
                <a:spcPct val="90000"/>
              </a:lnSpc>
              <a:spcBef>
                <a:spcPts val="0"/>
              </a:spcBef>
              <a:spcAft>
                <a:spcPts val="0"/>
              </a:spcAft>
              <a:buClr>
                <a:srgbClr val="000000"/>
              </a:buClr>
              <a:buSzPct val="25000"/>
              <a:buFont typeface="Helvetica Neue"/>
              <a:buNone/>
              <a:tabLst/>
              <a:defRPr/>
            </a:pPr>
            <a:r>
              <a:rPr kumimoji="0" lang="en-US" sz="1800" b="1"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restructuring</a:t>
            </a:r>
          </a:p>
        </p:txBody>
      </p:sp>
      <p:sp>
        <p:nvSpPr>
          <p:cNvPr id="315" name="Shape 315"/>
          <p:cNvSpPr txBox="1"/>
          <p:nvPr/>
        </p:nvSpPr>
        <p:spPr>
          <a:xfrm>
            <a:off x="6373812" y="4976812"/>
            <a:ext cx="1479550" cy="587374"/>
          </a:xfrm>
          <a:prstGeom prst="rect">
            <a:avLst/>
          </a:prstGeom>
          <a:noFill/>
          <a:ln>
            <a:noFill/>
          </a:ln>
        </p:spPr>
        <p:txBody>
          <a:bodyPr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Pct val="25000"/>
              <a:buFont typeface="Helvetica Neue"/>
              <a:buNone/>
              <a:tabLst/>
              <a:defRPr/>
            </a:pPr>
            <a:r>
              <a:rPr kumimoji="0" lang="en-US" sz="1800" b="1"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reverse</a:t>
            </a:r>
          </a:p>
          <a:p>
            <a:pPr marL="0" marR="0" lvl="0" indent="0" algn="ctr" defTabSz="914400" rtl="0" eaLnBrk="1" fontAlgn="auto" latinLnBrk="0" hangingPunct="1">
              <a:lnSpc>
                <a:spcPct val="90000"/>
              </a:lnSpc>
              <a:spcBef>
                <a:spcPts val="0"/>
              </a:spcBef>
              <a:spcAft>
                <a:spcPts val="0"/>
              </a:spcAft>
              <a:buClr>
                <a:srgbClr val="000000"/>
              </a:buClr>
              <a:buSzPct val="25000"/>
              <a:buFont typeface="Helvetica Neue"/>
              <a:buNone/>
              <a:tabLst/>
              <a:defRPr/>
            </a:pPr>
            <a:r>
              <a:rPr kumimoji="0" lang="en-US" sz="1800" b="1"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engineering</a:t>
            </a:r>
          </a:p>
        </p:txBody>
      </p:sp>
      <p:sp>
        <p:nvSpPr>
          <p:cNvPr id="316" name="Shape 316"/>
          <p:cNvSpPr txBox="1"/>
          <p:nvPr/>
        </p:nvSpPr>
        <p:spPr>
          <a:xfrm>
            <a:off x="6723061" y="3556000"/>
            <a:ext cx="1606550" cy="587374"/>
          </a:xfrm>
          <a:prstGeom prst="rect">
            <a:avLst/>
          </a:prstGeom>
          <a:noFill/>
          <a:ln>
            <a:noFill/>
          </a:ln>
        </p:spPr>
        <p:txBody>
          <a:bodyPr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Pct val="25000"/>
              <a:buFont typeface="Helvetica Neue"/>
              <a:buNone/>
              <a:tabLst/>
              <a:defRPr/>
            </a:pPr>
            <a:r>
              <a:rPr kumimoji="0" lang="en-US" sz="1800" b="1"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document</a:t>
            </a:r>
          </a:p>
          <a:p>
            <a:pPr marL="0" marR="0" lvl="0" indent="0" algn="ctr" defTabSz="914400" rtl="0" eaLnBrk="1" fontAlgn="auto" latinLnBrk="0" hangingPunct="1">
              <a:lnSpc>
                <a:spcPct val="90000"/>
              </a:lnSpc>
              <a:spcBef>
                <a:spcPts val="0"/>
              </a:spcBef>
              <a:spcAft>
                <a:spcPts val="0"/>
              </a:spcAft>
              <a:buClr>
                <a:srgbClr val="000000"/>
              </a:buClr>
              <a:buSzPct val="25000"/>
              <a:buFont typeface="Helvetica Neue"/>
              <a:buNone/>
              <a:tabLst/>
              <a:defRPr/>
            </a:pPr>
            <a:r>
              <a:rPr kumimoji="0" lang="en-US" sz="1800" b="1"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restructuring</a:t>
            </a:r>
          </a:p>
        </p:txBody>
      </p:sp>
      <p:sp>
        <p:nvSpPr>
          <p:cNvPr id="317" name="Shape 317"/>
          <p:cNvSpPr txBox="1"/>
          <p:nvPr/>
        </p:nvSpPr>
        <p:spPr>
          <a:xfrm>
            <a:off x="6207125" y="2079625"/>
            <a:ext cx="1212850" cy="587374"/>
          </a:xfrm>
          <a:prstGeom prst="rect">
            <a:avLst/>
          </a:prstGeom>
          <a:noFill/>
          <a:ln>
            <a:noFill/>
          </a:ln>
        </p:spPr>
        <p:txBody>
          <a:bodyPr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Pct val="25000"/>
              <a:buFont typeface="Helvetica Neue"/>
              <a:buNone/>
              <a:tabLst/>
              <a:defRPr/>
            </a:pPr>
            <a:r>
              <a:rPr kumimoji="0" lang="en-US" sz="1800" b="1"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inventory</a:t>
            </a:r>
          </a:p>
          <a:p>
            <a:pPr marL="0" marR="0" lvl="0" indent="0" algn="ctr" defTabSz="914400" rtl="0" eaLnBrk="1" fontAlgn="auto" latinLnBrk="0" hangingPunct="1">
              <a:lnSpc>
                <a:spcPct val="90000"/>
              </a:lnSpc>
              <a:spcBef>
                <a:spcPts val="0"/>
              </a:spcBef>
              <a:spcAft>
                <a:spcPts val="0"/>
              </a:spcAft>
              <a:buClr>
                <a:srgbClr val="000000"/>
              </a:buClr>
              <a:buSzPct val="25000"/>
              <a:buFont typeface="Helvetica Neue"/>
              <a:buNone/>
              <a:tabLst/>
              <a:defRPr/>
            </a:pPr>
            <a:r>
              <a:rPr kumimoji="0" lang="en-US" sz="1800" b="1"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analysis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a:extLst>
              <a:ext uri="{FF2B5EF4-FFF2-40B4-BE49-F238E27FC236}">
                <a16:creationId xmlns:a16="http://schemas.microsoft.com/office/drawing/2014/main" id="{817CCD4E-6D56-4F5A-A8AF-490D9DAC9B7F}"/>
              </a:ext>
            </a:extLst>
          </p:cNvPr>
          <p:cNvSpPr>
            <a:spLocks noChangeArrowheads="1"/>
          </p:cNvSpPr>
          <p:nvPr/>
        </p:nvSpPr>
        <p:spPr bwMode="auto">
          <a:xfrm>
            <a:off x="714375" y="2352675"/>
            <a:ext cx="7613650" cy="278765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hangingPunct="0">
              <a:lnSpc>
                <a:spcPct val="90000"/>
              </a:lnSpc>
              <a:defRPr/>
            </a:pPr>
            <a:endParaRPr lang="en-US" altLang="en-US" sz="2141" b="1">
              <a:solidFill>
                <a:srgbClr val="FFFFFF"/>
              </a:solidFill>
              <a:ea typeface="+mn-ea"/>
              <a:cs typeface="+mn-cs"/>
            </a:endParaRPr>
          </a:p>
        </p:txBody>
      </p:sp>
      <p:sp>
        <p:nvSpPr>
          <p:cNvPr id="12291" name="Rectangle 2">
            <a:extLst>
              <a:ext uri="{FF2B5EF4-FFF2-40B4-BE49-F238E27FC236}">
                <a16:creationId xmlns:a16="http://schemas.microsoft.com/office/drawing/2014/main" id="{3579E485-F7EF-436C-B12E-90CC99FC2FEC}"/>
              </a:ext>
            </a:extLst>
          </p:cNvPr>
          <p:cNvSpPr>
            <a:spLocks noGrp="1" noChangeArrowheads="1"/>
          </p:cNvSpPr>
          <p:nvPr>
            <p:ph type="title"/>
          </p:nvPr>
        </p:nvSpPr>
        <p:spPr/>
        <p:txBody>
          <a:bodyPr/>
          <a:lstStyle/>
          <a:p>
            <a:pPr>
              <a:defRPr/>
            </a:pPr>
            <a:r>
              <a:rPr lang="en-GB" altLang="en-US"/>
              <a:t>The risk management process</a:t>
            </a:r>
          </a:p>
        </p:txBody>
      </p:sp>
      <p:pic>
        <p:nvPicPr>
          <p:cNvPr id="9220" name="Picture 5" descr="5.10 Risk-man-process.eps                                      000FF90EMacintosh HD                   B8AA5F2E:">
            <a:extLst>
              <a:ext uri="{FF2B5EF4-FFF2-40B4-BE49-F238E27FC236}">
                <a16:creationId xmlns:a16="http://schemas.microsoft.com/office/drawing/2014/main" id="{42D198ED-3F30-400B-8072-7CAA45C31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101" y="2624139"/>
            <a:ext cx="7002463" cy="206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fld id="{00000000-1234-1234-1234-123412341234}" type="slidenum">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t>40</a:t>
            </a:fld>
            <a:endPar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endParaRPr>
          </a:p>
        </p:txBody>
      </p:sp>
      <p:sp>
        <p:nvSpPr>
          <p:cNvPr id="324" name="Shape 324"/>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Helvetica Neue"/>
              <a:buNone/>
              <a:tabLst/>
              <a:defRPr/>
            </a:pP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These slides are designed to accompany </a:t>
            </a:r>
            <a:r>
              <a:rPr kumimoji="0" lang="en-US" sz="1000" b="0" i="1"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Software Engineering: A Practitioner’s Approach, 8/e </a:t>
            </a: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(McGraw-Hill 2014). Slides copyright 2014 by Roger Pressman. </a:t>
            </a:r>
          </a:p>
        </p:txBody>
      </p:sp>
      <p:sp>
        <p:nvSpPr>
          <p:cNvPr id="325" name="Shape 325"/>
          <p:cNvSpPr txBox="1">
            <a:spLocks noGrp="1"/>
          </p:cNvSpPr>
          <p:nvPr>
            <p:ph type="title"/>
          </p:nvPr>
        </p:nvSpPr>
        <p:spPr>
          <a:xfrm>
            <a:off x="1219200" y="990600"/>
            <a:ext cx="4249737" cy="660400"/>
          </a:xfrm>
          <a:prstGeom prst="rect">
            <a:avLst/>
          </a:prstGeom>
          <a:noFill/>
          <a:ln>
            <a:noFill/>
          </a:ln>
        </p:spPr>
        <p:txBody>
          <a:bodyPr lIns="63500" tIns="25400" rIns="63500" bIns="25400" anchor="t" anchorCtr="0">
            <a:noAutofit/>
          </a:bodyPr>
          <a:lstStyle/>
          <a:p>
            <a:pPr marL="0" marR="0" lvl="0" indent="0" algn="ctr" rtl="0">
              <a:lnSpc>
                <a:spcPct val="100000"/>
              </a:lnSpc>
              <a:spcBef>
                <a:spcPts val="0"/>
              </a:spcBef>
              <a:spcAft>
                <a:spcPts val="0"/>
              </a:spcAft>
              <a:buClr>
                <a:schemeClr val="dk2"/>
              </a:buClr>
              <a:buSzPct val="25000"/>
              <a:buFont typeface="Helvetica Neue"/>
              <a:buNone/>
            </a:pPr>
            <a:r>
              <a:rPr lang="en-US" sz="2400" b="0" i="0" u="none" strike="noStrike" cap="none" dirty="0">
                <a:solidFill>
                  <a:schemeClr val="dk2"/>
                </a:solidFill>
                <a:latin typeface="Helvetica Neue"/>
                <a:ea typeface="Helvetica Neue"/>
                <a:cs typeface="Helvetica Neue"/>
                <a:sym typeface="Helvetica Neue"/>
              </a:rPr>
              <a:t>Inventory Analysis</a:t>
            </a:r>
          </a:p>
        </p:txBody>
      </p:sp>
      <p:sp>
        <p:nvSpPr>
          <p:cNvPr id="326" name="Shape 326"/>
          <p:cNvSpPr txBox="1">
            <a:spLocks noGrp="1"/>
          </p:cNvSpPr>
          <p:nvPr>
            <p:ph type="body" idx="1"/>
          </p:nvPr>
        </p:nvSpPr>
        <p:spPr>
          <a:xfrm>
            <a:off x="1905000" y="1905000"/>
            <a:ext cx="5867400" cy="4114800"/>
          </a:xfrm>
          <a:prstGeom prst="rect">
            <a:avLst/>
          </a:prstGeom>
          <a:noFill/>
          <a:ln>
            <a:noFill/>
          </a:ln>
        </p:spPr>
        <p:txBody>
          <a:bodyPr lIns="90475" tIns="44450" rIns="90475" bIns="44450" anchor="t" anchorCtr="0">
            <a:noAutofit/>
          </a:bodyPr>
          <a:lstStyle/>
          <a:p>
            <a:pPr marL="285750" marR="0" lvl="0" indent="-285750" algn="l" rtl="0">
              <a:lnSpc>
                <a:spcPct val="80000"/>
              </a:lnSpc>
              <a:spcBef>
                <a:spcPts val="0"/>
              </a:spcBef>
              <a:spcAft>
                <a:spcPts val="0"/>
              </a:spcAft>
              <a:buClr>
                <a:schemeClr val="folHlink"/>
              </a:buClr>
              <a:buSzPct val="75000"/>
              <a:buFont typeface="Noto Symbol"/>
              <a:buChar char="■"/>
            </a:pPr>
            <a:r>
              <a:rPr lang="en-US" sz="2000" b="0" i="0" u="none" strike="noStrike" cap="none" dirty="0">
                <a:solidFill>
                  <a:schemeClr val="dk1"/>
                </a:solidFill>
                <a:latin typeface="Helvetica Neue"/>
                <a:ea typeface="Helvetica Neue"/>
                <a:cs typeface="Helvetica Neue"/>
                <a:sym typeface="Helvetica Neue"/>
              </a:rPr>
              <a:t>build a table that contains all applications</a:t>
            </a:r>
          </a:p>
          <a:p>
            <a:pPr marL="285750" marR="0" lvl="0" indent="-285750" algn="l" rtl="0">
              <a:lnSpc>
                <a:spcPct val="80000"/>
              </a:lnSpc>
              <a:spcBef>
                <a:spcPts val="400"/>
              </a:spcBef>
              <a:spcAft>
                <a:spcPts val="0"/>
              </a:spcAft>
              <a:buClr>
                <a:schemeClr val="folHlink"/>
              </a:buClr>
              <a:buSzPct val="75000"/>
              <a:buFont typeface="Noto Symbol"/>
              <a:buChar char="■"/>
            </a:pPr>
            <a:r>
              <a:rPr lang="en-US" sz="2000" b="0" i="0" u="none" strike="noStrike" cap="none" dirty="0">
                <a:solidFill>
                  <a:schemeClr val="dk1"/>
                </a:solidFill>
                <a:latin typeface="Helvetica Neue"/>
                <a:ea typeface="Helvetica Neue"/>
                <a:cs typeface="Helvetica Neue"/>
                <a:sym typeface="Helvetica Neue"/>
              </a:rPr>
              <a:t>establish a list of criteria, e.g., </a:t>
            </a:r>
          </a:p>
          <a:p>
            <a:pPr marL="685800" marR="0" lvl="1" indent="-228600" algn="l" rtl="0">
              <a:lnSpc>
                <a:spcPct val="75000"/>
              </a:lnSpc>
              <a:spcBef>
                <a:spcPts val="360"/>
              </a:spcBef>
              <a:spcAft>
                <a:spcPts val="0"/>
              </a:spcAft>
              <a:buClr>
                <a:schemeClr val="folHlink"/>
              </a:buClr>
              <a:buSzPct val="70000"/>
              <a:buFont typeface="Noto Symbol"/>
              <a:buChar char="■"/>
            </a:pPr>
            <a:r>
              <a:rPr lang="en-US" sz="1800" b="0" i="0" u="none" strike="noStrike" cap="none" dirty="0">
                <a:solidFill>
                  <a:schemeClr val="dk1"/>
                </a:solidFill>
                <a:latin typeface="Helvetica Neue"/>
                <a:ea typeface="Helvetica Neue"/>
                <a:cs typeface="Helvetica Neue"/>
                <a:sym typeface="Helvetica Neue"/>
              </a:rPr>
              <a:t>name of the application</a:t>
            </a:r>
          </a:p>
          <a:p>
            <a:pPr marL="685800" marR="0" lvl="1" indent="-228600" algn="l" rtl="0">
              <a:lnSpc>
                <a:spcPct val="75000"/>
              </a:lnSpc>
              <a:spcBef>
                <a:spcPts val="360"/>
              </a:spcBef>
              <a:spcAft>
                <a:spcPts val="0"/>
              </a:spcAft>
              <a:buClr>
                <a:schemeClr val="folHlink"/>
              </a:buClr>
              <a:buSzPct val="70000"/>
              <a:buFont typeface="Noto Symbol"/>
              <a:buChar char="■"/>
            </a:pPr>
            <a:r>
              <a:rPr lang="en-US" sz="1800" b="0" i="0" u="none" strike="noStrike" cap="none" dirty="0">
                <a:solidFill>
                  <a:schemeClr val="dk1"/>
                </a:solidFill>
                <a:latin typeface="Helvetica Neue"/>
                <a:ea typeface="Helvetica Neue"/>
                <a:cs typeface="Helvetica Neue"/>
                <a:sym typeface="Helvetica Neue"/>
              </a:rPr>
              <a:t>year it was originally created</a:t>
            </a:r>
          </a:p>
          <a:p>
            <a:pPr marL="685800" marR="0" lvl="1" indent="-228600" algn="l" rtl="0">
              <a:lnSpc>
                <a:spcPct val="75000"/>
              </a:lnSpc>
              <a:spcBef>
                <a:spcPts val="360"/>
              </a:spcBef>
              <a:spcAft>
                <a:spcPts val="0"/>
              </a:spcAft>
              <a:buClr>
                <a:schemeClr val="folHlink"/>
              </a:buClr>
              <a:buSzPct val="70000"/>
              <a:buFont typeface="Noto Symbol"/>
              <a:buChar char="■"/>
            </a:pPr>
            <a:r>
              <a:rPr lang="en-US" sz="1800" b="0" i="0" u="none" strike="noStrike" cap="none" dirty="0">
                <a:solidFill>
                  <a:schemeClr val="dk1"/>
                </a:solidFill>
                <a:latin typeface="Helvetica Neue"/>
                <a:ea typeface="Helvetica Neue"/>
                <a:cs typeface="Helvetica Neue"/>
                <a:sym typeface="Helvetica Neue"/>
              </a:rPr>
              <a:t>number of substantive changes made to it</a:t>
            </a:r>
          </a:p>
          <a:p>
            <a:pPr marL="685800" marR="0" lvl="1" indent="-228600" algn="l" rtl="0">
              <a:lnSpc>
                <a:spcPct val="75000"/>
              </a:lnSpc>
              <a:spcBef>
                <a:spcPts val="360"/>
              </a:spcBef>
              <a:spcAft>
                <a:spcPts val="0"/>
              </a:spcAft>
              <a:buClr>
                <a:schemeClr val="folHlink"/>
              </a:buClr>
              <a:buSzPct val="70000"/>
              <a:buFont typeface="Noto Symbol"/>
              <a:buChar char="■"/>
            </a:pPr>
            <a:r>
              <a:rPr lang="en-US" sz="1800" b="0" i="0" u="none" strike="noStrike" cap="none" dirty="0">
                <a:solidFill>
                  <a:schemeClr val="dk1"/>
                </a:solidFill>
                <a:latin typeface="Helvetica Neue"/>
                <a:ea typeface="Helvetica Neue"/>
                <a:cs typeface="Helvetica Neue"/>
                <a:sym typeface="Helvetica Neue"/>
              </a:rPr>
              <a:t>total effort applied to make these changes</a:t>
            </a:r>
          </a:p>
          <a:p>
            <a:pPr marL="685800" marR="0" lvl="1" indent="-228600" algn="l" rtl="0">
              <a:lnSpc>
                <a:spcPct val="75000"/>
              </a:lnSpc>
              <a:spcBef>
                <a:spcPts val="360"/>
              </a:spcBef>
              <a:spcAft>
                <a:spcPts val="0"/>
              </a:spcAft>
              <a:buClr>
                <a:schemeClr val="folHlink"/>
              </a:buClr>
              <a:buSzPct val="70000"/>
              <a:buFont typeface="Noto Symbol"/>
              <a:buChar char="■"/>
            </a:pPr>
            <a:r>
              <a:rPr lang="en-US" sz="1800" b="0" i="0" u="none" strike="noStrike" cap="none" dirty="0">
                <a:solidFill>
                  <a:schemeClr val="dk1"/>
                </a:solidFill>
                <a:latin typeface="Helvetica Neue"/>
                <a:ea typeface="Helvetica Neue"/>
                <a:cs typeface="Helvetica Neue"/>
                <a:sym typeface="Helvetica Neue"/>
              </a:rPr>
              <a:t>date of last substantive change</a:t>
            </a:r>
          </a:p>
          <a:p>
            <a:pPr marL="685800" marR="0" lvl="1" indent="-228600" algn="l" rtl="0">
              <a:lnSpc>
                <a:spcPct val="75000"/>
              </a:lnSpc>
              <a:spcBef>
                <a:spcPts val="360"/>
              </a:spcBef>
              <a:spcAft>
                <a:spcPts val="0"/>
              </a:spcAft>
              <a:buClr>
                <a:schemeClr val="folHlink"/>
              </a:buClr>
              <a:buSzPct val="70000"/>
              <a:buFont typeface="Noto Symbol"/>
              <a:buChar char="■"/>
            </a:pPr>
            <a:r>
              <a:rPr lang="en-US" sz="1800" b="0" i="0" u="none" strike="noStrike" cap="none" dirty="0">
                <a:solidFill>
                  <a:schemeClr val="dk1"/>
                </a:solidFill>
                <a:latin typeface="Helvetica Neue"/>
                <a:ea typeface="Helvetica Neue"/>
                <a:cs typeface="Helvetica Neue"/>
                <a:sym typeface="Helvetica Neue"/>
              </a:rPr>
              <a:t>effort applied to make the last change</a:t>
            </a:r>
          </a:p>
          <a:p>
            <a:pPr marL="685800" marR="0" lvl="1" indent="-228600" algn="l" rtl="0">
              <a:lnSpc>
                <a:spcPct val="75000"/>
              </a:lnSpc>
              <a:spcBef>
                <a:spcPts val="360"/>
              </a:spcBef>
              <a:spcAft>
                <a:spcPts val="0"/>
              </a:spcAft>
              <a:buClr>
                <a:schemeClr val="folHlink"/>
              </a:buClr>
              <a:buSzPct val="70000"/>
              <a:buFont typeface="Noto Symbol"/>
              <a:buChar char="■"/>
            </a:pPr>
            <a:r>
              <a:rPr lang="en-US" sz="1800" b="0" i="0" u="none" strike="noStrike" cap="none" dirty="0">
                <a:solidFill>
                  <a:schemeClr val="dk1"/>
                </a:solidFill>
                <a:latin typeface="Helvetica Neue"/>
                <a:ea typeface="Helvetica Neue"/>
                <a:cs typeface="Helvetica Neue"/>
                <a:sym typeface="Helvetica Neue"/>
              </a:rPr>
              <a:t>system(s) in which it resides</a:t>
            </a:r>
          </a:p>
          <a:p>
            <a:pPr marL="685800" marR="0" lvl="1" indent="-228600" algn="l" rtl="0">
              <a:lnSpc>
                <a:spcPct val="75000"/>
              </a:lnSpc>
              <a:spcBef>
                <a:spcPts val="360"/>
              </a:spcBef>
              <a:spcAft>
                <a:spcPts val="0"/>
              </a:spcAft>
              <a:buClr>
                <a:schemeClr val="folHlink"/>
              </a:buClr>
              <a:buSzPct val="70000"/>
              <a:buFont typeface="Noto Symbol"/>
              <a:buChar char="■"/>
            </a:pPr>
            <a:r>
              <a:rPr lang="en-US" sz="1800" b="0" i="0" u="none" strike="noStrike" cap="none" dirty="0">
                <a:solidFill>
                  <a:schemeClr val="dk1"/>
                </a:solidFill>
                <a:latin typeface="Helvetica Neue"/>
                <a:ea typeface="Helvetica Neue"/>
                <a:cs typeface="Helvetica Neue"/>
                <a:sym typeface="Helvetica Neue"/>
              </a:rPr>
              <a:t>applications to which it interfaces, ...</a:t>
            </a:r>
          </a:p>
          <a:p>
            <a:pPr marL="285750" marR="0" lvl="0" indent="-285750" algn="l" rtl="0">
              <a:lnSpc>
                <a:spcPct val="80000"/>
              </a:lnSpc>
              <a:spcBef>
                <a:spcPts val="400"/>
              </a:spcBef>
              <a:spcAft>
                <a:spcPts val="0"/>
              </a:spcAft>
              <a:buClr>
                <a:schemeClr val="folHlink"/>
              </a:buClr>
              <a:buSzPct val="75000"/>
              <a:buFont typeface="Noto Symbol"/>
              <a:buChar char="■"/>
            </a:pPr>
            <a:r>
              <a:rPr lang="en-US" sz="2000" b="0" i="0" u="none" strike="noStrike" cap="none" dirty="0">
                <a:solidFill>
                  <a:schemeClr val="dk1"/>
                </a:solidFill>
                <a:latin typeface="Helvetica Neue"/>
                <a:ea typeface="Helvetica Neue"/>
                <a:cs typeface="Helvetica Neue"/>
                <a:sym typeface="Helvetica Neue"/>
              </a:rPr>
              <a:t>analyze and prioritize to select candidates for reengineering</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fld id="{00000000-1234-1234-1234-123412341234}" type="slidenum">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t>41</a:t>
            </a:fld>
            <a:endPar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endParaRPr>
          </a:p>
        </p:txBody>
      </p:sp>
      <p:sp>
        <p:nvSpPr>
          <p:cNvPr id="333" name="Shape 333"/>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Helvetica Neue"/>
              <a:buNone/>
              <a:tabLst/>
              <a:defRPr/>
            </a:pP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These slides are designed to accompany </a:t>
            </a:r>
            <a:r>
              <a:rPr kumimoji="0" lang="en-US" sz="1000" b="0" i="1"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Software Engineering: A Practitioner’s Approach, 8/e </a:t>
            </a: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(McGraw-Hill 2014). Slides copyright 2014 by Roger Pressman. </a:t>
            </a:r>
          </a:p>
        </p:txBody>
      </p:sp>
      <p:sp>
        <p:nvSpPr>
          <p:cNvPr id="334" name="Shape 334"/>
          <p:cNvSpPr txBox="1">
            <a:spLocks noGrp="1"/>
          </p:cNvSpPr>
          <p:nvPr>
            <p:ph type="title"/>
          </p:nvPr>
        </p:nvSpPr>
        <p:spPr>
          <a:xfrm>
            <a:off x="1219200" y="990600"/>
            <a:ext cx="67055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Document Restructuring</a:t>
            </a:r>
          </a:p>
        </p:txBody>
      </p:sp>
      <p:sp>
        <p:nvSpPr>
          <p:cNvPr id="335" name="Shape 335"/>
          <p:cNvSpPr txBox="1">
            <a:spLocks noGrp="1"/>
          </p:cNvSpPr>
          <p:nvPr>
            <p:ph type="body" idx="1"/>
          </p:nvPr>
        </p:nvSpPr>
        <p:spPr>
          <a:xfrm>
            <a:off x="1828800" y="1905000"/>
            <a:ext cx="6324600" cy="4190999"/>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75000"/>
              <a:buFont typeface="Noto Symbol"/>
              <a:buChar char="■"/>
            </a:pPr>
            <a:r>
              <a:rPr lang="en-US" sz="1800" b="0" i="0" u="none" strike="noStrike" cap="none">
                <a:solidFill>
                  <a:schemeClr val="dk1"/>
                </a:solidFill>
                <a:latin typeface="Times New Roman"/>
                <a:ea typeface="Times New Roman"/>
                <a:cs typeface="Times New Roman"/>
                <a:sym typeface="Times New Roman"/>
              </a:rPr>
              <a:t>Weak documentation is the trademark of many legacy systems. </a:t>
            </a:r>
          </a:p>
          <a:p>
            <a:pPr marL="342900" marR="0" lvl="0" indent="-342900" algn="l" rtl="0">
              <a:lnSpc>
                <a:spcPct val="100000"/>
              </a:lnSpc>
              <a:spcBef>
                <a:spcPts val="600"/>
              </a:spcBef>
              <a:spcAft>
                <a:spcPts val="0"/>
              </a:spcAft>
              <a:buClr>
                <a:schemeClr val="folHlink"/>
              </a:buClr>
              <a:buSzPct val="75000"/>
              <a:buFont typeface="Noto Symbol"/>
              <a:buChar char="■"/>
            </a:pPr>
            <a:r>
              <a:rPr lang="en-US" sz="1800" b="0" i="0" u="none" strike="noStrike" cap="none">
                <a:solidFill>
                  <a:schemeClr val="dk1"/>
                </a:solidFill>
                <a:latin typeface="Times New Roman"/>
                <a:ea typeface="Times New Roman"/>
                <a:cs typeface="Times New Roman"/>
                <a:sym typeface="Times New Roman"/>
              </a:rPr>
              <a:t>But what do we do about it? What are our options?</a:t>
            </a:r>
          </a:p>
          <a:p>
            <a:pPr marL="342900" marR="0" lvl="0" indent="-342900" algn="l" rtl="0">
              <a:lnSpc>
                <a:spcPct val="100000"/>
              </a:lnSpc>
              <a:spcBef>
                <a:spcPts val="600"/>
              </a:spcBef>
              <a:spcAft>
                <a:spcPts val="0"/>
              </a:spcAft>
              <a:buClr>
                <a:schemeClr val="folHlink"/>
              </a:buClr>
              <a:buSzPct val="75000"/>
              <a:buFont typeface="Noto Symbol"/>
              <a:buChar char="■"/>
            </a:pPr>
            <a:r>
              <a:rPr lang="en-US" sz="1800" b="0" i="0" u="none" strike="noStrike" cap="none">
                <a:solidFill>
                  <a:schemeClr val="dk1"/>
                </a:solidFill>
                <a:latin typeface="Times New Roman"/>
                <a:ea typeface="Times New Roman"/>
                <a:cs typeface="Times New Roman"/>
                <a:sym typeface="Times New Roman"/>
              </a:rPr>
              <a:t>Options …</a:t>
            </a:r>
          </a:p>
          <a:p>
            <a:pPr marL="742950" marR="0" lvl="1" indent="-285750" algn="l" rtl="0">
              <a:lnSpc>
                <a:spcPct val="100000"/>
              </a:lnSpc>
              <a:spcBef>
                <a:spcPts val="600"/>
              </a:spcBef>
              <a:spcAft>
                <a:spcPts val="0"/>
              </a:spcAft>
              <a:buClr>
                <a:schemeClr val="folHlink"/>
              </a:buClr>
              <a:buSzPct val="70000"/>
              <a:buFont typeface="Noto Symbol"/>
              <a:buChar char="■"/>
            </a:pPr>
            <a:r>
              <a:rPr lang="en-US" sz="1600" b="0" i="1" u="none" strike="noStrike" cap="none">
                <a:solidFill>
                  <a:schemeClr val="folHlink"/>
                </a:solidFill>
                <a:latin typeface="Times New Roman"/>
                <a:ea typeface="Times New Roman"/>
                <a:cs typeface="Times New Roman"/>
                <a:sym typeface="Times New Roman"/>
              </a:rPr>
              <a:t>Creating documentation is far too time consuming.</a:t>
            </a:r>
            <a:r>
              <a:rPr lang="en-US" sz="1600" b="0" i="0" u="none" strike="noStrike" cap="none">
                <a:solidFill>
                  <a:schemeClr val="dk1"/>
                </a:solidFill>
                <a:latin typeface="Times New Roman"/>
                <a:ea typeface="Times New Roman"/>
                <a:cs typeface="Times New Roman"/>
                <a:sym typeface="Times New Roman"/>
              </a:rPr>
              <a:t> If the system works, we’ll live with what we have. In some cases, this is the correct approach.</a:t>
            </a:r>
          </a:p>
          <a:p>
            <a:pPr marL="742950" marR="0" lvl="1" indent="-285750" algn="l" rtl="0">
              <a:lnSpc>
                <a:spcPct val="100000"/>
              </a:lnSpc>
              <a:spcBef>
                <a:spcPts val="600"/>
              </a:spcBef>
              <a:spcAft>
                <a:spcPts val="0"/>
              </a:spcAft>
              <a:buClr>
                <a:schemeClr val="folHlink"/>
              </a:buClr>
              <a:buSzPct val="70000"/>
              <a:buFont typeface="Noto Symbol"/>
              <a:buChar char="■"/>
            </a:pPr>
            <a:r>
              <a:rPr lang="en-US" sz="1600" b="0" i="1" u="none" strike="noStrike" cap="none">
                <a:solidFill>
                  <a:schemeClr val="folHlink"/>
                </a:solidFill>
                <a:latin typeface="Times New Roman"/>
                <a:ea typeface="Times New Roman"/>
                <a:cs typeface="Times New Roman"/>
                <a:sym typeface="Times New Roman"/>
              </a:rPr>
              <a:t>Documentation must be updated, but we have limited resources. </a:t>
            </a:r>
            <a:r>
              <a:rPr lang="en-US" sz="1600" b="0" i="0" u="none" strike="noStrike" cap="none">
                <a:solidFill>
                  <a:schemeClr val="dk1"/>
                </a:solidFill>
                <a:latin typeface="Times New Roman"/>
                <a:ea typeface="Times New Roman"/>
                <a:cs typeface="Times New Roman"/>
                <a:sym typeface="Times New Roman"/>
              </a:rPr>
              <a:t>We’ll use a “document when touched” approach. It may not be necessary to fully redocument an application.</a:t>
            </a:r>
          </a:p>
          <a:p>
            <a:pPr marL="742950" marR="0" lvl="1" indent="-285750" algn="l" rtl="0">
              <a:lnSpc>
                <a:spcPct val="100000"/>
              </a:lnSpc>
              <a:spcBef>
                <a:spcPts val="600"/>
              </a:spcBef>
              <a:spcAft>
                <a:spcPts val="0"/>
              </a:spcAft>
              <a:buClr>
                <a:schemeClr val="folHlink"/>
              </a:buClr>
              <a:buSzPct val="70000"/>
              <a:buFont typeface="Noto Symbol"/>
              <a:buChar char="■"/>
            </a:pPr>
            <a:r>
              <a:rPr lang="en-US" sz="1600" b="0" i="1" u="none" strike="noStrike" cap="none">
                <a:solidFill>
                  <a:schemeClr val="folHlink"/>
                </a:solidFill>
                <a:latin typeface="Times New Roman"/>
                <a:ea typeface="Times New Roman"/>
                <a:cs typeface="Times New Roman"/>
                <a:sym typeface="Times New Roman"/>
              </a:rPr>
              <a:t>The system is business critical and must be fully redocumented. </a:t>
            </a:r>
            <a:r>
              <a:rPr lang="en-US" sz="1600" b="0" i="0" u="none" strike="noStrike" cap="none">
                <a:solidFill>
                  <a:schemeClr val="dk1"/>
                </a:solidFill>
                <a:latin typeface="Times New Roman"/>
                <a:ea typeface="Times New Roman"/>
                <a:cs typeface="Times New Roman"/>
                <a:sym typeface="Times New Roman"/>
              </a:rPr>
              <a:t>Even in this case, an intelligent approach is to pare documentation to an essential minimum.</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fld id="{00000000-1234-1234-1234-123412341234}" type="slidenum">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t>42</a:t>
            </a:fld>
            <a:endPar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endParaRPr>
          </a:p>
        </p:txBody>
      </p:sp>
      <p:sp>
        <p:nvSpPr>
          <p:cNvPr id="342" name="Shape 342"/>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Helvetica Neue"/>
              <a:buNone/>
              <a:tabLst/>
              <a:defRPr/>
            </a:pP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These slides are designed to accompany </a:t>
            </a:r>
            <a:r>
              <a:rPr kumimoji="0" lang="en-US" sz="1000" b="0" i="1"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Software Engineering: A Practitioner’s Approach, 8/e </a:t>
            </a: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(McGraw-Hill 2014). Slides copyright 2014 by Roger Pressman. </a:t>
            </a:r>
          </a:p>
        </p:txBody>
      </p:sp>
      <p:sp>
        <p:nvSpPr>
          <p:cNvPr id="343" name="Shape 343"/>
          <p:cNvSpPr txBox="1">
            <a:spLocks noGrp="1"/>
          </p:cNvSpPr>
          <p:nvPr>
            <p:ph type="title"/>
          </p:nvPr>
        </p:nvSpPr>
        <p:spPr>
          <a:xfrm>
            <a:off x="1295400" y="914400"/>
            <a:ext cx="4870449" cy="660400"/>
          </a:xfrm>
          <a:prstGeom prst="rect">
            <a:avLst/>
          </a:prstGeom>
          <a:noFill/>
          <a:ln>
            <a:noFill/>
          </a:ln>
        </p:spPr>
        <p:txBody>
          <a:bodyPr lIns="63500" tIns="25400" rIns="63500" bIns="25400" anchor="t" anchorCtr="0">
            <a:noAutofit/>
          </a:bodyPr>
          <a:lstStyle/>
          <a:p>
            <a:pPr marL="0" marR="0" lvl="0" indent="0" algn="ctr" rtl="0">
              <a:lnSpc>
                <a:spcPct val="100000"/>
              </a:lnSpc>
              <a:spcBef>
                <a:spcPts val="0"/>
              </a:spcBef>
              <a:spcAft>
                <a:spcPts val="0"/>
              </a:spcAft>
              <a:buClr>
                <a:schemeClr val="dk2"/>
              </a:buClr>
              <a:buSzPct val="25000"/>
              <a:buFont typeface="Helvetica Neue"/>
              <a:buNone/>
            </a:pPr>
            <a:r>
              <a:rPr lang="en-US" sz="1800" b="0" i="0" u="none" strike="noStrike" cap="none" dirty="0">
                <a:solidFill>
                  <a:schemeClr val="dk2"/>
                </a:solidFill>
                <a:latin typeface="Helvetica Neue"/>
                <a:ea typeface="Helvetica Neue"/>
                <a:cs typeface="Helvetica Neue"/>
                <a:sym typeface="Helvetica Neue"/>
              </a:rPr>
              <a:t>Reverse Engineering</a:t>
            </a:r>
          </a:p>
        </p:txBody>
      </p:sp>
      <p:pic>
        <p:nvPicPr>
          <p:cNvPr id="344" name="Shape 344"/>
          <p:cNvPicPr preferRelativeResize="0"/>
          <p:nvPr/>
        </p:nvPicPr>
        <p:blipFill rotWithShape="1">
          <a:blip r:embed="rId3">
            <a:alphaModFix/>
          </a:blip>
          <a:srcRect/>
          <a:stretch/>
        </p:blipFill>
        <p:spPr>
          <a:xfrm>
            <a:off x="3733800" y="1524000"/>
            <a:ext cx="2125662" cy="4632325"/>
          </a:xfrm>
          <a:prstGeom prst="rect">
            <a:avLst/>
          </a:prstGeom>
          <a:noFill/>
          <a:ln>
            <a:noFill/>
          </a:ln>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fld id="{00000000-1234-1234-1234-123412341234}" type="slidenum">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t>43</a:t>
            </a:fld>
            <a:endPar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endParaRPr>
          </a:p>
        </p:txBody>
      </p:sp>
      <p:sp>
        <p:nvSpPr>
          <p:cNvPr id="351" name="Shape 351"/>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Helvetica Neue"/>
              <a:buNone/>
              <a:tabLst/>
              <a:defRPr/>
            </a:pP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These slides are designed to accompany </a:t>
            </a:r>
            <a:r>
              <a:rPr kumimoji="0" lang="en-US" sz="1000" b="0" i="1"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Software Engineering: A Practitioner’s Approach, 8/e </a:t>
            </a: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(McGraw-Hill 2014). Slides copyright 2014 by Roger Pressman. </a:t>
            </a:r>
          </a:p>
        </p:txBody>
      </p:sp>
      <p:sp>
        <p:nvSpPr>
          <p:cNvPr id="352" name="Shape 352"/>
          <p:cNvSpPr txBox="1">
            <a:spLocks noGrp="1"/>
          </p:cNvSpPr>
          <p:nvPr>
            <p:ph type="title"/>
          </p:nvPr>
        </p:nvSpPr>
        <p:spPr>
          <a:xfrm>
            <a:off x="1219200" y="990600"/>
            <a:ext cx="67055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Code Restructuring</a:t>
            </a:r>
          </a:p>
        </p:txBody>
      </p:sp>
      <p:sp>
        <p:nvSpPr>
          <p:cNvPr id="353" name="Shape 353"/>
          <p:cNvSpPr txBox="1">
            <a:spLocks noGrp="1"/>
          </p:cNvSpPr>
          <p:nvPr>
            <p:ph type="body" idx="1"/>
          </p:nvPr>
        </p:nvSpPr>
        <p:spPr>
          <a:xfrm>
            <a:off x="1828800" y="1905000"/>
            <a:ext cx="6934199" cy="4190999"/>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folHlink"/>
              </a:buClr>
              <a:buSzPct val="75000"/>
              <a:buFont typeface="Noto Symbol"/>
              <a:buChar char="■"/>
            </a:pPr>
            <a:r>
              <a:rPr lang="en-US" sz="2400" b="0" i="0" u="none" strike="noStrike" cap="none">
                <a:solidFill>
                  <a:schemeClr val="dk1"/>
                </a:solidFill>
                <a:latin typeface="Times New Roman"/>
                <a:ea typeface="Times New Roman"/>
                <a:cs typeface="Times New Roman"/>
                <a:sym typeface="Times New Roman"/>
              </a:rPr>
              <a:t>Source code is analyzed using a restructuring tool. </a:t>
            </a:r>
          </a:p>
          <a:p>
            <a:pPr marL="342900" marR="0" lvl="0" indent="-342900" algn="l" rtl="0">
              <a:lnSpc>
                <a:spcPct val="100000"/>
              </a:lnSpc>
              <a:spcBef>
                <a:spcPts val="480"/>
              </a:spcBef>
              <a:spcAft>
                <a:spcPts val="0"/>
              </a:spcAft>
              <a:buClr>
                <a:schemeClr val="folHlink"/>
              </a:buClr>
              <a:buSzPct val="75000"/>
              <a:buFont typeface="Noto Symbol"/>
              <a:buChar char="■"/>
            </a:pPr>
            <a:r>
              <a:rPr lang="en-US" sz="2400" b="0" i="0" u="none" strike="noStrike" cap="none">
                <a:solidFill>
                  <a:schemeClr val="dk1"/>
                </a:solidFill>
                <a:latin typeface="Times New Roman"/>
                <a:ea typeface="Times New Roman"/>
                <a:cs typeface="Times New Roman"/>
                <a:sym typeface="Times New Roman"/>
              </a:rPr>
              <a:t>Poorly design code segments are redesigned</a:t>
            </a:r>
          </a:p>
          <a:p>
            <a:pPr marL="342900" marR="0" lvl="0" indent="-342900" algn="l" rtl="0">
              <a:lnSpc>
                <a:spcPct val="100000"/>
              </a:lnSpc>
              <a:spcBef>
                <a:spcPts val="480"/>
              </a:spcBef>
              <a:spcAft>
                <a:spcPts val="0"/>
              </a:spcAft>
              <a:buClr>
                <a:schemeClr val="folHlink"/>
              </a:buClr>
              <a:buSzPct val="75000"/>
              <a:buFont typeface="Noto Symbol"/>
              <a:buChar char="■"/>
            </a:pPr>
            <a:r>
              <a:rPr lang="en-US" sz="2400" b="0" i="0" u="none" strike="noStrike" cap="none">
                <a:solidFill>
                  <a:schemeClr val="dk1"/>
                </a:solidFill>
                <a:latin typeface="Times New Roman"/>
                <a:ea typeface="Times New Roman"/>
                <a:cs typeface="Times New Roman"/>
                <a:sym typeface="Times New Roman"/>
              </a:rPr>
              <a:t>Violations of structured programming constructs are noted and code is then restructured (this can be done automatically)</a:t>
            </a:r>
          </a:p>
          <a:p>
            <a:pPr marL="342900" marR="0" lvl="0" indent="-342900" algn="l" rtl="0">
              <a:lnSpc>
                <a:spcPct val="100000"/>
              </a:lnSpc>
              <a:spcBef>
                <a:spcPts val="480"/>
              </a:spcBef>
              <a:spcAft>
                <a:spcPts val="0"/>
              </a:spcAft>
              <a:buClr>
                <a:schemeClr val="folHlink"/>
              </a:buClr>
              <a:buSzPct val="75000"/>
              <a:buFont typeface="Noto Symbol"/>
              <a:buChar char="■"/>
            </a:pPr>
            <a:r>
              <a:rPr lang="en-US" sz="2400" b="0" i="0" u="none" strike="noStrike" cap="none">
                <a:solidFill>
                  <a:schemeClr val="dk1"/>
                </a:solidFill>
                <a:latin typeface="Times New Roman"/>
                <a:ea typeface="Times New Roman"/>
                <a:cs typeface="Times New Roman"/>
                <a:sym typeface="Times New Roman"/>
              </a:rPr>
              <a:t>The resultant restructured code is reviewed and tested to ensure that no anomalies have been introduced</a:t>
            </a:r>
          </a:p>
          <a:p>
            <a:pPr marL="342900" marR="0" lvl="0" indent="-342900" algn="l" rtl="0">
              <a:lnSpc>
                <a:spcPct val="100000"/>
              </a:lnSpc>
              <a:spcBef>
                <a:spcPts val="480"/>
              </a:spcBef>
              <a:spcAft>
                <a:spcPts val="0"/>
              </a:spcAft>
              <a:buClr>
                <a:schemeClr val="folHlink"/>
              </a:buClr>
              <a:buSzPct val="75000"/>
              <a:buFont typeface="Noto Symbol"/>
              <a:buChar char="■"/>
            </a:pPr>
            <a:r>
              <a:rPr lang="en-US" sz="2400" b="0" i="0" u="none" strike="noStrike" cap="none">
                <a:solidFill>
                  <a:schemeClr val="dk1"/>
                </a:solidFill>
                <a:latin typeface="Times New Roman"/>
                <a:ea typeface="Times New Roman"/>
                <a:cs typeface="Times New Roman"/>
                <a:sym typeface="Times New Roman"/>
              </a:rPr>
              <a:t>Internal code documentation is updated.</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fld id="{00000000-1234-1234-1234-123412341234}" type="slidenum">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t>44</a:t>
            </a:fld>
            <a:endPar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endParaRPr>
          </a:p>
        </p:txBody>
      </p:sp>
      <p:sp>
        <p:nvSpPr>
          <p:cNvPr id="360" name="Shape 360"/>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Helvetica Neue"/>
              <a:buNone/>
              <a:tabLst/>
              <a:defRPr/>
            </a:pP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These slides are designed to accompany </a:t>
            </a:r>
            <a:r>
              <a:rPr kumimoji="0" lang="en-US" sz="1000" b="0" i="1"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Software Engineering: A Practitioner’s Approach, 8/e </a:t>
            </a: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(McGraw-Hill 2014). Slides copyright 2014 by Roger Pressman. </a:t>
            </a:r>
          </a:p>
        </p:txBody>
      </p:sp>
      <p:sp>
        <p:nvSpPr>
          <p:cNvPr id="361" name="Shape 361"/>
          <p:cNvSpPr txBox="1">
            <a:spLocks noGrp="1"/>
          </p:cNvSpPr>
          <p:nvPr>
            <p:ph type="title"/>
          </p:nvPr>
        </p:nvSpPr>
        <p:spPr>
          <a:xfrm>
            <a:off x="1219200" y="990600"/>
            <a:ext cx="67055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Data Restructuring</a:t>
            </a:r>
          </a:p>
        </p:txBody>
      </p:sp>
      <p:sp>
        <p:nvSpPr>
          <p:cNvPr id="362" name="Shape 362"/>
          <p:cNvSpPr txBox="1">
            <a:spLocks noGrp="1"/>
          </p:cNvSpPr>
          <p:nvPr>
            <p:ph type="body" idx="1"/>
          </p:nvPr>
        </p:nvSpPr>
        <p:spPr>
          <a:xfrm>
            <a:off x="1828800" y="1905000"/>
            <a:ext cx="6476999" cy="4190999"/>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75000"/>
              <a:buFont typeface="Noto Symbol"/>
              <a:buChar char="■"/>
            </a:pPr>
            <a:r>
              <a:rPr lang="en-US" sz="1800" b="0" i="0" u="none" strike="noStrike" cap="none">
                <a:solidFill>
                  <a:schemeClr val="dk1"/>
                </a:solidFill>
                <a:latin typeface="Times New Roman"/>
                <a:ea typeface="Times New Roman"/>
                <a:cs typeface="Times New Roman"/>
                <a:sym typeface="Times New Roman"/>
              </a:rPr>
              <a:t>Unlike code restructuring, which occurs at a relatively low level of abstraction, data structuring is a full-scale reengineering activity</a:t>
            </a:r>
          </a:p>
          <a:p>
            <a:pPr marL="342900" marR="0" lvl="0" indent="-342900" algn="l" rtl="0">
              <a:lnSpc>
                <a:spcPct val="90000"/>
              </a:lnSpc>
              <a:spcBef>
                <a:spcPts val="360"/>
              </a:spcBef>
              <a:spcAft>
                <a:spcPts val="0"/>
              </a:spcAft>
              <a:buClr>
                <a:schemeClr val="folHlink"/>
              </a:buClr>
              <a:buSzPct val="75000"/>
              <a:buFont typeface="Noto Symbol"/>
              <a:buChar char="■"/>
            </a:pPr>
            <a:r>
              <a:rPr lang="en-US" sz="1800" b="0" i="0" u="none" strike="noStrike" cap="none">
                <a:solidFill>
                  <a:schemeClr val="dk1"/>
                </a:solidFill>
                <a:latin typeface="Times New Roman"/>
                <a:ea typeface="Times New Roman"/>
                <a:cs typeface="Times New Roman"/>
                <a:sym typeface="Times New Roman"/>
              </a:rPr>
              <a:t>In most cases, data restructuring begins with a reverse engineering activity. </a:t>
            </a:r>
          </a:p>
          <a:p>
            <a:pPr marL="742950" marR="0" lvl="1" indent="-285750" algn="l" rtl="0">
              <a:lnSpc>
                <a:spcPct val="90000"/>
              </a:lnSpc>
              <a:spcBef>
                <a:spcPts val="320"/>
              </a:spcBef>
              <a:spcAft>
                <a:spcPts val="0"/>
              </a:spcAft>
              <a:buClr>
                <a:schemeClr val="folHlink"/>
              </a:buClr>
              <a:buSzPct val="70000"/>
              <a:buFont typeface="Noto Symbol"/>
              <a:buChar char="■"/>
            </a:pPr>
            <a:r>
              <a:rPr lang="en-US" sz="1600" b="0" i="0" u="none" strike="noStrike" cap="none">
                <a:solidFill>
                  <a:schemeClr val="dk1"/>
                </a:solidFill>
                <a:latin typeface="Times New Roman"/>
                <a:ea typeface="Times New Roman"/>
                <a:cs typeface="Times New Roman"/>
                <a:sym typeface="Times New Roman"/>
              </a:rPr>
              <a:t>Current data architecture is dissected and necessary data models are defined (Chapter 9). </a:t>
            </a:r>
          </a:p>
          <a:p>
            <a:pPr marL="742950" marR="0" lvl="1" indent="-285750" algn="l" rtl="0">
              <a:lnSpc>
                <a:spcPct val="90000"/>
              </a:lnSpc>
              <a:spcBef>
                <a:spcPts val="320"/>
              </a:spcBef>
              <a:spcAft>
                <a:spcPts val="0"/>
              </a:spcAft>
              <a:buClr>
                <a:schemeClr val="folHlink"/>
              </a:buClr>
              <a:buSzPct val="70000"/>
              <a:buFont typeface="Noto Symbol"/>
              <a:buChar char="■"/>
            </a:pPr>
            <a:r>
              <a:rPr lang="en-US" sz="1600" b="0" i="0" u="none" strike="noStrike" cap="none">
                <a:solidFill>
                  <a:schemeClr val="dk1"/>
                </a:solidFill>
                <a:latin typeface="Times New Roman"/>
                <a:ea typeface="Times New Roman"/>
                <a:cs typeface="Times New Roman"/>
                <a:sym typeface="Times New Roman"/>
              </a:rPr>
              <a:t>Data objects and attributes are identified, and existing data structures are reviewed for quality.</a:t>
            </a:r>
          </a:p>
          <a:p>
            <a:pPr marL="742950" marR="0" lvl="1" indent="-285750" algn="l" rtl="0">
              <a:lnSpc>
                <a:spcPct val="90000"/>
              </a:lnSpc>
              <a:spcBef>
                <a:spcPts val="320"/>
              </a:spcBef>
              <a:spcAft>
                <a:spcPts val="0"/>
              </a:spcAft>
              <a:buClr>
                <a:schemeClr val="folHlink"/>
              </a:buClr>
              <a:buSzPct val="70000"/>
              <a:buFont typeface="Noto Symbol"/>
              <a:buChar char="■"/>
            </a:pPr>
            <a:r>
              <a:rPr lang="en-US" sz="1600" b="0" i="0" u="none" strike="noStrike" cap="none">
                <a:solidFill>
                  <a:schemeClr val="dk1"/>
                </a:solidFill>
                <a:latin typeface="Times New Roman"/>
                <a:ea typeface="Times New Roman"/>
                <a:cs typeface="Times New Roman"/>
                <a:sym typeface="Times New Roman"/>
              </a:rPr>
              <a:t>When data structure is weak (e.g., flat files are currently implemented, when a relational approach would greatly simplify processing), the data are reengineered.</a:t>
            </a:r>
          </a:p>
          <a:p>
            <a:pPr marL="342900" marR="0" lvl="0" indent="-342900" algn="l" rtl="0">
              <a:lnSpc>
                <a:spcPct val="90000"/>
              </a:lnSpc>
              <a:spcBef>
                <a:spcPts val="360"/>
              </a:spcBef>
              <a:spcAft>
                <a:spcPts val="0"/>
              </a:spcAft>
              <a:buClr>
                <a:schemeClr val="folHlink"/>
              </a:buClr>
              <a:buSzPct val="75000"/>
              <a:buFont typeface="Noto Symbol"/>
              <a:buChar char="■"/>
            </a:pPr>
            <a:r>
              <a:rPr lang="en-US" sz="1800" b="0" i="0" u="none" strike="noStrike" cap="none">
                <a:solidFill>
                  <a:schemeClr val="dk1"/>
                </a:solidFill>
                <a:latin typeface="Times New Roman"/>
                <a:ea typeface="Times New Roman"/>
                <a:cs typeface="Times New Roman"/>
                <a:sym typeface="Times New Roman"/>
              </a:rPr>
              <a:t>Because data architecture has a strong influence on program architecture and the algorithms that populate it, changes to the data will invariably result in either architectural or code-level changes.</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fld id="{00000000-1234-1234-1234-123412341234}" type="slidenum">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t>45</a:t>
            </a:fld>
            <a:endPar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endParaRPr>
          </a:p>
        </p:txBody>
      </p:sp>
      <p:sp>
        <p:nvSpPr>
          <p:cNvPr id="369" name="Shape 369"/>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Helvetica Neue"/>
              <a:buNone/>
              <a:tabLst/>
              <a:defRPr/>
            </a:pP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These slides are designed to accompany </a:t>
            </a:r>
            <a:r>
              <a:rPr kumimoji="0" lang="en-US" sz="1000" b="0" i="1"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Software Engineering: A Practitioner’s Approach, 8/e </a:t>
            </a: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(McGraw-Hill 2014). Slides copyright 2014 by Roger Pressman. </a:t>
            </a:r>
          </a:p>
        </p:txBody>
      </p:sp>
      <p:sp>
        <p:nvSpPr>
          <p:cNvPr id="370" name="Shape 370"/>
          <p:cNvSpPr txBox="1">
            <a:spLocks noGrp="1"/>
          </p:cNvSpPr>
          <p:nvPr>
            <p:ph type="title"/>
          </p:nvPr>
        </p:nvSpPr>
        <p:spPr>
          <a:xfrm>
            <a:off x="1295400" y="990600"/>
            <a:ext cx="4841875" cy="660400"/>
          </a:xfrm>
          <a:prstGeom prst="rect">
            <a:avLst/>
          </a:prstGeom>
          <a:noFill/>
          <a:ln>
            <a:noFill/>
          </a:ln>
        </p:spPr>
        <p:txBody>
          <a:bodyPr lIns="63500" tIns="25400" rIns="63500" bIns="25400" anchor="t" anchorCtr="0">
            <a:noAutofit/>
          </a:bodyPr>
          <a:lstStyle/>
          <a:p>
            <a:pPr marL="0" marR="0" lvl="0" indent="0" algn="ctr" rtl="0">
              <a:lnSpc>
                <a:spcPct val="100000"/>
              </a:lnSpc>
              <a:spcBef>
                <a:spcPts val="0"/>
              </a:spcBef>
              <a:spcAft>
                <a:spcPts val="0"/>
              </a:spcAft>
              <a:buClr>
                <a:schemeClr val="dk2"/>
              </a:buClr>
              <a:buSzPct val="25000"/>
              <a:buFont typeface="Helvetica Neue"/>
              <a:buNone/>
            </a:pPr>
            <a:r>
              <a:rPr lang="en-US" sz="1800" b="0" i="0" u="none" strike="noStrike" cap="none" dirty="0">
                <a:solidFill>
                  <a:schemeClr val="dk2"/>
                </a:solidFill>
                <a:latin typeface="Helvetica Neue"/>
                <a:ea typeface="Helvetica Neue"/>
                <a:cs typeface="Helvetica Neue"/>
                <a:sym typeface="Helvetica Neue"/>
              </a:rPr>
              <a:t>Forward Engineering</a:t>
            </a:r>
          </a:p>
        </p:txBody>
      </p:sp>
      <p:sp>
        <p:nvSpPr>
          <p:cNvPr id="371" name="Shape 371"/>
          <p:cNvSpPr txBox="1"/>
          <p:nvPr/>
        </p:nvSpPr>
        <p:spPr>
          <a:xfrm>
            <a:off x="1905000" y="2057400"/>
            <a:ext cx="6335711" cy="4037012"/>
          </a:xfrm>
          <a:prstGeom prst="rect">
            <a:avLst/>
          </a:prstGeom>
          <a:noFill/>
          <a:ln>
            <a:noFill/>
          </a:ln>
        </p:spPr>
        <p:txBody>
          <a:bodyPr lIns="90475" tIns="44450" rIns="90475" bIns="4445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ct val="25000"/>
              <a:buFont typeface="Quattrocento"/>
              <a:buNone/>
              <a:tabLst/>
              <a:defRPr/>
            </a:pPr>
            <a:r>
              <a:rPr kumimoji="0" lang="en-US" sz="1600" b="0" i="0" u="none" strike="noStrike" kern="0" cap="none" spc="0" normalizeH="0" baseline="0" noProof="0">
                <a:ln>
                  <a:noFill/>
                </a:ln>
                <a:solidFill>
                  <a:srgbClr val="000000"/>
                </a:solidFill>
                <a:effectLst/>
                <a:uLnTx/>
                <a:uFillTx/>
                <a:latin typeface="Quattrocento"/>
                <a:ea typeface="Quattrocento"/>
                <a:cs typeface="Quattrocento"/>
                <a:sym typeface="Quattrocento"/>
                <a:rtl val="0"/>
              </a:rPr>
              <a:t>1.  	The cost to maintain one line of source code may be 20 to 40 times the cost of initial development of that line.      </a:t>
            </a:r>
          </a:p>
          <a:p>
            <a:pPr marL="0" marR="0" lvl="0" indent="0" algn="l" defTabSz="914400" rtl="0" eaLnBrk="1" fontAlgn="auto" latinLnBrk="0" hangingPunct="1">
              <a:lnSpc>
                <a:spcPct val="90000"/>
              </a:lnSpc>
              <a:spcBef>
                <a:spcPts val="800"/>
              </a:spcBef>
              <a:spcAft>
                <a:spcPts val="0"/>
              </a:spcAft>
              <a:buClr>
                <a:srgbClr val="000000"/>
              </a:buClr>
              <a:buSzPct val="25000"/>
              <a:buFont typeface="Quattrocento"/>
              <a:buNone/>
              <a:tabLst/>
              <a:defRPr/>
            </a:pPr>
            <a:r>
              <a:rPr kumimoji="0" lang="en-US" sz="1600" b="0" i="0" u="none" strike="noStrike" kern="0" cap="none" spc="0" normalizeH="0" baseline="0" noProof="0">
                <a:ln>
                  <a:noFill/>
                </a:ln>
                <a:solidFill>
                  <a:srgbClr val="000000"/>
                </a:solidFill>
                <a:effectLst/>
                <a:uLnTx/>
                <a:uFillTx/>
                <a:latin typeface="Quattrocento"/>
                <a:ea typeface="Quattrocento"/>
                <a:cs typeface="Quattrocento"/>
                <a:sym typeface="Quattrocento"/>
                <a:rtl val="0"/>
              </a:rPr>
              <a:t>2.  	Redesign of the software architecture (program and/or data structure), using modern design concepts, can greatly facilitate future maintenance.</a:t>
            </a:r>
          </a:p>
          <a:p>
            <a:pPr marL="0" marR="0" lvl="0" indent="0" algn="l" defTabSz="914400" rtl="0" eaLnBrk="1" fontAlgn="auto" latinLnBrk="0" hangingPunct="1">
              <a:lnSpc>
                <a:spcPct val="90000"/>
              </a:lnSpc>
              <a:spcBef>
                <a:spcPts val="800"/>
              </a:spcBef>
              <a:spcAft>
                <a:spcPts val="0"/>
              </a:spcAft>
              <a:buClr>
                <a:srgbClr val="000000"/>
              </a:buClr>
              <a:buSzPct val="25000"/>
              <a:buFont typeface="Quattrocento"/>
              <a:buNone/>
              <a:tabLst/>
              <a:defRPr/>
            </a:pPr>
            <a:r>
              <a:rPr kumimoji="0" lang="en-US" sz="1600" b="0" i="0" u="none" strike="noStrike" kern="0" cap="none" spc="0" normalizeH="0" baseline="0" noProof="0">
                <a:ln>
                  <a:noFill/>
                </a:ln>
                <a:solidFill>
                  <a:srgbClr val="000000"/>
                </a:solidFill>
                <a:effectLst/>
                <a:uLnTx/>
                <a:uFillTx/>
                <a:latin typeface="Quattrocento"/>
                <a:ea typeface="Quattrocento"/>
                <a:cs typeface="Quattrocento"/>
                <a:sym typeface="Quattrocento"/>
                <a:rtl val="0"/>
              </a:rPr>
              <a:t>3.  	Because a prototype of the software already exists, development productivity should be much higher than average.      </a:t>
            </a:r>
          </a:p>
          <a:p>
            <a:pPr marL="0" marR="0" lvl="0" indent="0" algn="l" defTabSz="914400" rtl="0" eaLnBrk="1" fontAlgn="auto" latinLnBrk="0" hangingPunct="1">
              <a:lnSpc>
                <a:spcPct val="90000"/>
              </a:lnSpc>
              <a:spcBef>
                <a:spcPts val="800"/>
              </a:spcBef>
              <a:spcAft>
                <a:spcPts val="0"/>
              </a:spcAft>
              <a:buClr>
                <a:srgbClr val="000000"/>
              </a:buClr>
              <a:buSzPct val="25000"/>
              <a:buFont typeface="Quattrocento"/>
              <a:buNone/>
              <a:tabLst/>
              <a:defRPr/>
            </a:pPr>
            <a:r>
              <a:rPr kumimoji="0" lang="en-US" sz="1600" b="0" i="0" u="none" strike="noStrike" kern="0" cap="none" spc="0" normalizeH="0" baseline="0" noProof="0">
                <a:ln>
                  <a:noFill/>
                </a:ln>
                <a:solidFill>
                  <a:srgbClr val="000000"/>
                </a:solidFill>
                <a:effectLst/>
                <a:uLnTx/>
                <a:uFillTx/>
                <a:latin typeface="Quattrocento"/>
                <a:ea typeface="Quattrocento"/>
                <a:cs typeface="Quattrocento"/>
                <a:sym typeface="Quattrocento"/>
                <a:rtl val="0"/>
              </a:rPr>
              <a:t>4.  	The user now has experience with the software. Therefore, new requirements and the direction of change can be ascertained with greater ease.</a:t>
            </a:r>
          </a:p>
          <a:p>
            <a:pPr marL="0" marR="0" lvl="0" indent="0" algn="l" defTabSz="914400" rtl="0" eaLnBrk="1" fontAlgn="auto" latinLnBrk="0" hangingPunct="1">
              <a:lnSpc>
                <a:spcPct val="90000"/>
              </a:lnSpc>
              <a:spcBef>
                <a:spcPts val="800"/>
              </a:spcBef>
              <a:spcAft>
                <a:spcPts val="0"/>
              </a:spcAft>
              <a:buClr>
                <a:srgbClr val="000000"/>
              </a:buClr>
              <a:buSzPct val="25000"/>
              <a:buFont typeface="Quattrocento"/>
              <a:buNone/>
              <a:tabLst/>
              <a:defRPr/>
            </a:pPr>
            <a:r>
              <a:rPr kumimoji="0" lang="en-US" sz="1600" b="0" i="0" u="none" strike="noStrike" kern="0" cap="none" spc="0" normalizeH="0" baseline="0" noProof="0">
                <a:ln>
                  <a:noFill/>
                </a:ln>
                <a:solidFill>
                  <a:srgbClr val="000000"/>
                </a:solidFill>
                <a:effectLst/>
                <a:uLnTx/>
                <a:uFillTx/>
                <a:latin typeface="Quattrocento"/>
                <a:ea typeface="Quattrocento"/>
                <a:cs typeface="Quattrocento"/>
                <a:sym typeface="Quattrocento"/>
                <a:rtl val="0"/>
              </a:rPr>
              <a:t>5.	CASE tools for reengineering will automate some parts of the job.      </a:t>
            </a:r>
          </a:p>
          <a:p>
            <a:pPr marL="0" marR="0" lvl="0" indent="0" algn="l" defTabSz="914400" rtl="0" eaLnBrk="1" fontAlgn="auto" latinLnBrk="0" hangingPunct="1">
              <a:lnSpc>
                <a:spcPct val="90000"/>
              </a:lnSpc>
              <a:spcBef>
                <a:spcPts val="800"/>
              </a:spcBef>
              <a:spcAft>
                <a:spcPts val="0"/>
              </a:spcAft>
              <a:buClr>
                <a:srgbClr val="000000"/>
              </a:buClr>
              <a:buSzPct val="25000"/>
              <a:buFont typeface="Quattrocento"/>
              <a:buNone/>
              <a:tabLst/>
              <a:defRPr/>
            </a:pPr>
            <a:r>
              <a:rPr kumimoji="0" lang="en-US" sz="1600" b="0" i="0" u="none" strike="noStrike" kern="0" cap="none" spc="0" normalizeH="0" baseline="0" noProof="0">
                <a:ln>
                  <a:noFill/>
                </a:ln>
                <a:solidFill>
                  <a:srgbClr val="000000"/>
                </a:solidFill>
                <a:effectLst/>
                <a:uLnTx/>
                <a:uFillTx/>
                <a:latin typeface="Quattrocento"/>
                <a:ea typeface="Quattrocento"/>
                <a:cs typeface="Quattrocento"/>
                <a:sym typeface="Quattrocento"/>
                <a:rtl val="0"/>
              </a:rPr>
              <a:t>6.  	A complete software configuration (documents, programs and data) will exist upon completion of preventive maintenance.</a:t>
            </a:r>
            <a:r>
              <a:rPr kumimoji="0" lang="en-US" sz="1600" b="1" i="0" u="none" strike="noStrike" kern="0" cap="none" spc="0" normalizeH="0" baseline="0" noProof="0">
                <a:ln>
                  <a:noFill/>
                </a:ln>
                <a:solidFill>
                  <a:srgbClr val="EAEAEA"/>
                </a:solidFill>
                <a:effectLst/>
                <a:uLnTx/>
                <a:uFillTx/>
                <a:latin typeface="Helvetica Neue"/>
                <a:ea typeface="Helvetica Neue"/>
                <a:cs typeface="Helvetica Neue"/>
                <a:sym typeface="Helvetica Neue"/>
                <a:rtl val="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1" i="0" u="none" strike="noStrike" kern="0" cap="none" spc="0" normalizeH="0" baseline="0" noProof="0">
              <a:ln>
                <a:noFill/>
              </a:ln>
              <a:solidFill>
                <a:srgbClr val="EAEAEA"/>
              </a:solidFill>
              <a:effectLst/>
              <a:uLnTx/>
              <a:uFillTx/>
              <a:latin typeface="Helvetica Neue"/>
              <a:ea typeface="Helvetica Neue"/>
              <a:cs typeface="Helvetica Neue"/>
              <a:sym typeface="Helvetica Neue"/>
              <a:rtl val="0"/>
            </a:endParaRP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fld id="{00000000-1234-1234-1234-123412341234}" type="slidenum">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t>46</a:t>
            </a:fld>
            <a:endPar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endParaRPr>
          </a:p>
        </p:txBody>
      </p:sp>
      <p:sp>
        <p:nvSpPr>
          <p:cNvPr id="378" name="Shape 378"/>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Helvetica Neue"/>
              <a:buNone/>
              <a:tabLst/>
              <a:defRPr/>
            </a:pP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These slides are designed to accompany </a:t>
            </a:r>
            <a:r>
              <a:rPr kumimoji="0" lang="en-US" sz="1000" b="0" i="1"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Software Engineering: A Practitioner’s Approach, 8/e </a:t>
            </a: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(McGraw-Hill 2014). Slides copyright 2014 by Roger Pressman. </a:t>
            </a:r>
          </a:p>
        </p:txBody>
      </p:sp>
      <p:sp>
        <p:nvSpPr>
          <p:cNvPr id="379" name="Shape 379"/>
          <p:cNvSpPr txBox="1">
            <a:spLocks noGrp="1"/>
          </p:cNvSpPr>
          <p:nvPr>
            <p:ph type="title"/>
          </p:nvPr>
        </p:nvSpPr>
        <p:spPr>
          <a:xfrm>
            <a:off x="1219200" y="1066800"/>
            <a:ext cx="76961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Economics of Reengineering-I</a:t>
            </a:r>
          </a:p>
        </p:txBody>
      </p:sp>
      <p:sp>
        <p:nvSpPr>
          <p:cNvPr id="380" name="Shape 380"/>
          <p:cNvSpPr txBox="1">
            <a:spLocks noGrp="1"/>
          </p:cNvSpPr>
          <p:nvPr>
            <p:ph type="body" idx="1"/>
          </p:nvPr>
        </p:nvSpPr>
        <p:spPr>
          <a:xfrm>
            <a:off x="1828800" y="1905000"/>
            <a:ext cx="6934199" cy="4190999"/>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75000"/>
              <a:buFont typeface="Noto Symbol"/>
              <a:buChar char="■"/>
            </a:pPr>
            <a:r>
              <a:rPr lang="en-US" sz="2400" b="0" i="0" u="none" strike="noStrike" cap="none">
                <a:solidFill>
                  <a:schemeClr val="dk1"/>
                </a:solidFill>
                <a:latin typeface="Times New Roman"/>
                <a:ea typeface="Times New Roman"/>
                <a:cs typeface="Times New Roman"/>
                <a:sym typeface="Times New Roman"/>
              </a:rPr>
              <a:t>A cost/benefit analysis model for reengineering has been proposed by Sneed [Sne95]. Nine parameters are defined:</a:t>
            </a:r>
          </a:p>
          <a:p>
            <a:pPr marL="1143000" marR="0" lvl="2" indent="-228600" algn="l" rtl="0">
              <a:lnSpc>
                <a:spcPct val="90000"/>
              </a:lnSpc>
              <a:spcBef>
                <a:spcPts val="600"/>
              </a:spcBef>
              <a:spcAft>
                <a:spcPts val="0"/>
              </a:spcAft>
              <a:buClr>
                <a:schemeClr val="dk2"/>
              </a:buClr>
              <a:buSzPct val="100000"/>
              <a:buFont typeface="Times New Roman"/>
              <a:buChar char="•"/>
            </a:pPr>
            <a:r>
              <a:rPr lang="en-US" sz="1800" b="0" i="0" u="none" strike="noStrike" cap="none">
                <a:solidFill>
                  <a:schemeClr val="dk1"/>
                </a:solidFill>
                <a:latin typeface="Times New Roman"/>
                <a:ea typeface="Times New Roman"/>
                <a:cs typeface="Times New Roman"/>
                <a:sym typeface="Times New Roman"/>
              </a:rPr>
              <a:t>P</a:t>
            </a:r>
            <a:r>
              <a:rPr lang="en-US" sz="1800" b="0" i="0" u="none" strike="noStrike" cap="none" baseline="-25000">
                <a:solidFill>
                  <a:schemeClr val="dk1"/>
                </a:solidFill>
                <a:latin typeface="Times New Roman"/>
                <a:ea typeface="Times New Roman"/>
                <a:cs typeface="Times New Roman"/>
                <a:sym typeface="Times New Roman"/>
              </a:rPr>
              <a:t>1 </a:t>
            </a:r>
            <a:r>
              <a:rPr lang="en-US" sz="1800" b="0" i="0" u="none" strike="noStrike" cap="none">
                <a:solidFill>
                  <a:schemeClr val="dk1"/>
                </a:solidFill>
                <a:latin typeface="Times New Roman"/>
                <a:ea typeface="Times New Roman"/>
                <a:cs typeface="Times New Roman"/>
                <a:sym typeface="Times New Roman"/>
              </a:rPr>
              <a:t>= current annual maintenance cost for an application.</a:t>
            </a:r>
          </a:p>
          <a:p>
            <a:pPr marL="1143000" marR="0" lvl="2" indent="-228600" algn="l" rtl="0">
              <a:lnSpc>
                <a:spcPct val="90000"/>
              </a:lnSpc>
              <a:spcBef>
                <a:spcPts val="360"/>
              </a:spcBef>
              <a:spcAft>
                <a:spcPts val="0"/>
              </a:spcAft>
              <a:buClr>
                <a:schemeClr val="dk2"/>
              </a:buClr>
              <a:buSzPct val="100000"/>
              <a:buFont typeface="Times New Roman"/>
              <a:buChar char="•"/>
            </a:pPr>
            <a:r>
              <a:rPr lang="en-US" sz="1800" b="0" i="0" u="none" strike="noStrike" cap="none">
                <a:solidFill>
                  <a:schemeClr val="dk1"/>
                </a:solidFill>
                <a:latin typeface="Times New Roman"/>
                <a:ea typeface="Times New Roman"/>
                <a:cs typeface="Times New Roman"/>
                <a:sym typeface="Times New Roman"/>
              </a:rPr>
              <a:t>P</a:t>
            </a:r>
            <a:r>
              <a:rPr lang="en-US" sz="1800" b="0" i="0" u="none" strike="noStrike" cap="none" baseline="-25000">
                <a:solidFill>
                  <a:schemeClr val="dk1"/>
                </a:solidFill>
                <a:latin typeface="Times New Roman"/>
                <a:ea typeface="Times New Roman"/>
                <a:cs typeface="Times New Roman"/>
                <a:sym typeface="Times New Roman"/>
              </a:rPr>
              <a:t>2</a:t>
            </a:r>
            <a:r>
              <a:rPr lang="en-US" sz="1800" b="0" i="0" u="none" strike="noStrike" cap="none">
                <a:solidFill>
                  <a:schemeClr val="dk1"/>
                </a:solidFill>
                <a:latin typeface="Times New Roman"/>
                <a:ea typeface="Times New Roman"/>
                <a:cs typeface="Times New Roman"/>
                <a:sym typeface="Times New Roman"/>
              </a:rPr>
              <a:t> = current annual operation cost for an application.</a:t>
            </a:r>
          </a:p>
          <a:p>
            <a:pPr marL="1143000" marR="0" lvl="2" indent="-228600" algn="l" rtl="0">
              <a:lnSpc>
                <a:spcPct val="90000"/>
              </a:lnSpc>
              <a:spcBef>
                <a:spcPts val="360"/>
              </a:spcBef>
              <a:spcAft>
                <a:spcPts val="0"/>
              </a:spcAft>
              <a:buClr>
                <a:schemeClr val="dk2"/>
              </a:buClr>
              <a:buSzPct val="100000"/>
              <a:buFont typeface="Times New Roman"/>
              <a:buChar char="•"/>
            </a:pPr>
            <a:r>
              <a:rPr lang="en-US" sz="1800" b="0" i="0" u="none" strike="noStrike" cap="none">
                <a:solidFill>
                  <a:schemeClr val="dk1"/>
                </a:solidFill>
                <a:latin typeface="Times New Roman"/>
                <a:ea typeface="Times New Roman"/>
                <a:cs typeface="Times New Roman"/>
                <a:sym typeface="Times New Roman"/>
              </a:rPr>
              <a:t>P</a:t>
            </a:r>
            <a:r>
              <a:rPr lang="en-US" sz="1800" b="0" i="0" u="none" strike="noStrike" cap="none" baseline="-25000">
                <a:solidFill>
                  <a:schemeClr val="dk1"/>
                </a:solidFill>
                <a:latin typeface="Times New Roman"/>
                <a:ea typeface="Times New Roman"/>
                <a:cs typeface="Times New Roman"/>
                <a:sym typeface="Times New Roman"/>
              </a:rPr>
              <a:t>3 </a:t>
            </a:r>
            <a:r>
              <a:rPr lang="en-US" sz="1800" b="0" i="0" u="none" strike="noStrike" cap="none">
                <a:solidFill>
                  <a:schemeClr val="dk1"/>
                </a:solidFill>
                <a:latin typeface="Times New Roman"/>
                <a:ea typeface="Times New Roman"/>
                <a:cs typeface="Times New Roman"/>
                <a:sym typeface="Times New Roman"/>
              </a:rPr>
              <a:t>= current annual business value of an application.</a:t>
            </a:r>
          </a:p>
          <a:p>
            <a:pPr marL="1143000" marR="0" lvl="2" indent="-228600" algn="l" rtl="0">
              <a:lnSpc>
                <a:spcPct val="90000"/>
              </a:lnSpc>
              <a:spcBef>
                <a:spcPts val="360"/>
              </a:spcBef>
              <a:spcAft>
                <a:spcPts val="0"/>
              </a:spcAft>
              <a:buClr>
                <a:schemeClr val="dk2"/>
              </a:buClr>
              <a:buSzPct val="100000"/>
              <a:buFont typeface="Times New Roman"/>
              <a:buChar char="•"/>
            </a:pPr>
            <a:r>
              <a:rPr lang="en-US" sz="1800" b="0" i="0" u="none" strike="noStrike" cap="none">
                <a:solidFill>
                  <a:schemeClr val="dk1"/>
                </a:solidFill>
                <a:latin typeface="Times New Roman"/>
                <a:ea typeface="Times New Roman"/>
                <a:cs typeface="Times New Roman"/>
                <a:sym typeface="Times New Roman"/>
              </a:rPr>
              <a:t>P</a:t>
            </a:r>
            <a:r>
              <a:rPr lang="en-US" sz="1800" b="0" i="0" u="none" strike="noStrike" cap="none" baseline="-25000">
                <a:solidFill>
                  <a:schemeClr val="dk1"/>
                </a:solidFill>
                <a:latin typeface="Times New Roman"/>
                <a:ea typeface="Times New Roman"/>
                <a:cs typeface="Times New Roman"/>
                <a:sym typeface="Times New Roman"/>
              </a:rPr>
              <a:t>4</a:t>
            </a:r>
            <a:r>
              <a:rPr lang="en-US" sz="1800" b="0" i="0" u="none" strike="noStrike" cap="none">
                <a:solidFill>
                  <a:schemeClr val="dk1"/>
                </a:solidFill>
                <a:latin typeface="Times New Roman"/>
                <a:ea typeface="Times New Roman"/>
                <a:cs typeface="Times New Roman"/>
                <a:sym typeface="Times New Roman"/>
              </a:rPr>
              <a:t> = predicted annual maintenance cost after reengineering.</a:t>
            </a:r>
          </a:p>
          <a:p>
            <a:pPr marL="1143000" marR="0" lvl="2" indent="-228600" algn="l" rtl="0">
              <a:lnSpc>
                <a:spcPct val="90000"/>
              </a:lnSpc>
              <a:spcBef>
                <a:spcPts val="360"/>
              </a:spcBef>
              <a:spcAft>
                <a:spcPts val="0"/>
              </a:spcAft>
              <a:buClr>
                <a:schemeClr val="dk2"/>
              </a:buClr>
              <a:buSzPct val="100000"/>
              <a:buFont typeface="Times New Roman"/>
              <a:buChar char="•"/>
            </a:pPr>
            <a:r>
              <a:rPr lang="en-US" sz="1800" b="0" i="0" u="none" strike="noStrike" cap="none">
                <a:solidFill>
                  <a:schemeClr val="dk1"/>
                </a:solidFill>
                <a:latin typeface="Times New Roman"/>
                <a:ea typeface="Times New Roman"/>
                <a:cs typeface="Times New Roman"/>
                <a:sym typeface="Times New Roman"/>
              </a:rPr>
              <a:t>P</a:t>
            </a:r>
            <a:r>
              <a:rPr lang="en-US" sz="1800" b="0" i="0" u="none" strike="noStrike" cap="none" baseline="-25000">
                <a:solidFill>
                  <a:schemeClr val="dk1"/>
                </a:solidFill>
                <a:latin typeface="Times New Roman"/>
                <a:ea typeface="Times New Roman"/>
                <a:cs typeface="Times New Roman"/>
                <a:sym typeface="Times New Roman"/>
              </a:rPr>
              <a:t>5</a:t>
            </a:r>
            <a:r>
              <a:rPr lang="en-US" sz="1800" b="0" i="0" u="none" strike="noStrike" cap="none">
                <a:solidFill>
                  <a:schemeClr val="dk1"/>
                </a:solidFill>
                <a:latin typeface="Times New Roman"/>
                <a:ea typeface="Times New Roman"/>
                <a:cs typeface="Times New Roman"/>
                <a:sym typeface="Times New Roman"/>
              </a:rPr>
              <a:t> = predicted annual operations cost after reengineering.</a:t>
            </a:r>
          </a:p>
          <a:p>
            <a:pPr marL="1143000" marR="0" lvl="2" indent="-228600" algn="l" rtl="0">
              <a:lnSpc>
                <a:spcPct val="90000"/>
              </a:lnSpc>
              <a:spcBef>
                <a:spcPts val="360"/>
              </a:spcBef>
              <a:spcAft>
                <a:spcPts val="0"/>
              </a:spcAft>
              <a:buClr>
                <a:schemeClr val="dk2"/>
              </a:buClr>
              <a:buSzPct val="100000"/>
              <a:buFont typeface="Times New Roman"/>
              <a:buChar char="•"/>
            </a:pPr>
            <a:r>
              <a:rPr lang="en-US" sz="1800" b="0" i="0" u="none" strike="noStrike" cap="none">
                <a:solidFill>
                  <a:schemeClr val="dk1"/>
                </a:solidFill>
                <a:latin typeface="Times New Roman"/>
                <a:ea typeface="Times New Roman"/>
                <a:cs typeface="Times New Roman"/>
                <a:sym typeface="Times New Roman"/>
              </a:rPr>
              <a:t>P</a:t>
            </a:r>
            <a:r>
              <a:rPr lang="en-US" sz="1800" b="0" i="0" u="none" strike="noStrike" cap="none" baseline="-25000">
                <a:solidFill>
                  <a:schemeClr val="dk1"/>
                </a:solidFill>
                <a:latin typeface="Times New Roman"/>
                <a:ea typeface="Times New Roman"/>
                <a:cs typeface="Times New Roman"/>
                <a:sym typeface="Times New Roman"/>
              </a:rPr>
              <a:t>6</a:t>
            </a:r>
            <a:r>
              <a:rPr lang="en-US" sz="1800" b="0" i="0" u="none" strike="noStrike" cap="none">
                <a:solidFill>
                  <a:schemeClr val="dk1"/>
                </a:solidFill>
                <a:latin typeface="Times New Roman"/>
                <a:ea typeface="Times New Roman"/>
                <a:cs typeface="Times New Roman"/>
                <a:sym typeface="Times New Roman"/>
              </a:rPr>
              <a:t> = predicted annual business value after reengineering.</a:t>
            </a:r>
          </a:p>
          <a:p>
            <a:pPr marL="1143000" marR="0" lvl="2" indent="-228600" algn="l" rtl="0">
              <a:lnSpc>
                <a:spcPct val="90000"/>
              </a:lnSpc>
              <a:spcBef>
                <a:spcPts val="360"/>
              </a:spcBef>
              <a:spcAft>
                <a:spcPts val="0"/>
              </a:spcAft>
              <a:buClr>
                <a:schemeClr val="dk2"/>
              </a:buClr>
              <a:buSzPct val="100000"/>
              <a:buFont typeface="Times New Roman"/>
              <a:buChar char="•"/>
            </a:pPr>
            <a:r>
              <a:rPr lang="en-US" sz="1800" b="0" i="0" u="none" strike="noStrike" cap="none">
                <a:solidFill>
                  <a:schemeClr val="dk1"/>
                </a:solidFill>
                <a:latin typeface="Times New Roman"/>
                <a:ea typeface="Times New Roman"/>
                <a:cs typeface="Times New Roman"/>
                <a:sym typeface="Times New Roman"/>
              </a:rPr>
              <a:t>P</a:t>
            </a:r>
            <a:r>
              <a:rPr lang="en-US" sz="1800" b="0" i="0" u="none" strike="noStrike" cap="none" baseline="-25000">
                <a:solidFill>
                  <a:schemeClr val="dk1"/>
                </a:solidFill>
                <a:latin typeface="Times New Roman"/>
                <a:ea typeface="Times New Roman"/>
                <a:cs typeface="Times New Roman"/>
                <a:sym typeface="Times New Roman"/>
              </a:rPr>
              <a:t>7</a:t>
            </a:r>
            <a:r>
              <a:rPr lang="en-US" sz="1800" b="0" i="0" u="none" strike="noStrike" cap="none">
                <a:solidFill>
                  <a:schemeClr val="dk1"/>
                </a:solidFill>
                <a:latin typeface="Times New Roman"/>
                <a:ea typeface="Times New Roman"/>
                <a:cs typeface="Times New Roman"/>
                <a:sym typeface="Times New Roman"/>
              </a:rPr>
              <a:t> = estimated reengineering costs.</a:t>
            </a:r>
          </a:p>
          <a:p>
            <a:pPr marL="1143000" marR="0" lvl="2" indent="-228600" algn="l" rtl="0">
              <a:lnSpc>
                <a:spcPct val="90000"/>
              </a:lnSpc>
              <a:spcBef>
                <a:spcPts val="360"/>
              </a:spcBef>
              <a:spcAft>
                <a:spcPts val="0"/>
              </a:spcAft>
              <a:buClr>
                <a:schemeClr val="dk2"/>
              </a:buClr>
              <a:buSzPct val="100000"/>
              <a:buFont typeface="Times New Roman"/>
              <a:buChar char="•"/>
            </a:pPr>
            <a:r>
              <a:rPr lang="en-US" sz="1800" b="0" i="0" u="none" strike="noStrike" cap="none">
                <a:solidFill>
                  <a:schemeClr val="dk1"/>
                </a:solidFill>
                <a:latin typeface="Times New Roman"/>
                <a:ea typeface="Times New Roman"/>
                <a:cs typeface="Times New Roman"/>
                <a:sym typeface="Times New Roman"/>
              </a:rPr>
              <a:t>P</a:t>
            </a:r>
            <a:r>
              <a:rPr lang="en-US" sz="1800" b="0" i="0" u="none" strike="noStrike" cap="none" baseline="-25000">
                <a:solidFill>
                  <a:schemeClr val="dk1"/>
                </a:solidFill>
                <a:latin typeface="Times New Roman"/>
                <a:ea typeface="Times New Roman"/>
                <a:cs typeface="Times New Roman"/>
                <a:sym typeface="Times New Roman"/>
              </a:rPr>
              <a:t>8</a:t>
            </a:r>
            <a:r>
              <a:rPr lang="en-US" sz="1800" b="0" i="0" u="none" strike="noStrike" cap="none">
                <a:solidFill>
                  <a:schemeClr val="dk1"/>
                </a:solidFill>
                <a:latin typeface="Times New Roman"/>
                <a:ea typeface="Times New Roman"/>
                <a:cs typeface="Times New Roman"/>
                <a:sym typeface="Times New Roman"/>
              </a:rPr>
              <a:t> = estimated reengineering calendar time.</a:t>
            </a:r>
          </a:p>
          <a:p>
            <a:pPr marL="1143000" marR="0" lvl="2" indent="-228600" algn="l" rtl="0">
              <a:lnSpc>
                <a:spcPct val="90000"/>
              </a:lnSpc>
              <a:spcBef>
                <a:spcPts val="360"/>
              </a:spcBef>
              <a:spcAft>
                <a:spcPts val="0"/>
              </a:spcAft>
              <a:buClr>
                <a:schemeClr val="dk2"/>
              </a:buClr>
              <a:buSzPct val="100000"/>
              <a:buFont typeface="Times New Roman"/>
              <a:buChar char="•"/>
            </a:pPr>
            <a:r>
              <a:rPr lang="en-US" sz="1800" b="0" i="0" u="none" strike="noStrike" cap="none">
                <a:solidFill>
                  <a:schemeClr val="dk1"/>
                </a:solidFill>
                <a:latin typeface="Times New Roman"/>
                <a:ea typeface="Times New Roman"/>
                <a:cs typeface="Times New Roman"/>
                <a:sym typeface="Times New Roman"/>
              </a:rPr>
              <a:t>P</a:t>
            </a:r>
            <a:r>
              <a:rPr lang="en-US" sz="1800" b="0" i="0" u="none" strike="noStrike" cap="none" baseline="-25000">
                <a:solidFill>
                  <a:schemeClr val="dk1"/>
                </a:solidFill>
                <a:latin typeface="Times New Roman"/>
                <a:ea typeface="Times New Roman"/>
                <a:cs typeface="Times New Roman"/>
                <a:sym typeface="Times New Roman"/>
              </a:rPr>
              <a:t>9</a:t>
            </a:r>
            <a:r>
              <a:rPr lang="en-US" sz="1800" b="0" i="0" u="none" strike="noStrike" cap="none">
                <a:solidFill>
                  <a:schemeClr val="dk1"/>
                </a:solidFill>
                <a:latin typeface="Times New Roman"/>
                <a:ea typeface="Times New Roman"/>
                <a:cs typeface="Times New Roman"/>
                <a:sym typeface="Times New Roman"/>
              </a:rPr>
              <a:t> = reengineering risk factor (P</a:t>
            </a:r>
            <a:r>
              <a:rPr lang="en-US" sz="1800" b="0" i="0" u="none" strike="noStrike" cap="none" baseline="-25000">
                <a:solidFill>
                  <a:schemeClr val="dk1"/>
                </a:solidFill>
                <a:latin typeface="Times New Roman"/>
                <a:ea typeface="Times New Roman"/>
                <a:cs typeface="Times New Roman"/>
                <a:sym typeface="Times New Roman"/>
              </a:rPr>
              <a:t>9</a:t>
            </a:r>
            <a:r>
              <a:rPr lang="en-US" sz="1800" b="0" i="0" u="none" strike="noStrike" cap="none">
                <a:solidFill>
                  <a:schemeClr val="dk1"/>
                </a:solidFill>
                <a:latin typeface="Times New Roman"/>
                <a:ea typeface="Times New Roman"/>
                <a:cs typeface="Times New Roman"/>
                <a:sym typeface="Times New Roman"/>
              </a:rPr>
              <a:t> = 1.0 is nominal).</a:t>
            </a:r>
          </a:p>
          <a:p>
            <a:pPr marL="1143000" marR="0" lvl="2" indent="-228600" algn="l" rtl="0">
              <a:lnSpc>
                <a:spcPct val="90000"/>
              </a:lnSpc>
              <a:spcBef>
                <a:spcPts val="360"/>
              </a:spcBef>
              <a:spcAft>
                <a:spcPts val="0"/>
              </a:spcAft>
              <a:buClr>
                <a:schemeClr val="dk2"/>
              </a:buClr>
              <a:buSzPct val="100000"/>
              <a:buFont typeface="Times New Roman"/>
              <a:buChar char="•"/>
            </a:pPr>
            <a:r>
              <a:rPr lang="en-US" sz="1800" b="0" i="0" u="none" strike="noStrike" cap="none">
                <a:solidFill>
                  <a:schemeClr val="dk1"/>
                </a:solidFill>
                <a:latin typeface="Times New Roman"/>
                <a:ea typeface="Times New Roman"/>
                <a:cs typeface="Times New Roman"/>
                <a:sym typeface="Times New Roman"/>
              </a:rPr>
              <a:t>L  = expected life of the system.</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p:nvPr/>
        </p:nvSpPr>
        <p:spPr>
          <a:xfrm>
            <a:off x="7543800" y="6248400"/>
            <a:ext cx="1295400" cy="457200"/>
          </a:xfrm>
          <a:prstGeom prst="rect">
            <a:avLst/>
          </a:prstGeom>
          <a:noFill/>
          <a:ln>
            <a:noFill/>
          </a:ln>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fld id="{00000000-1234-1234-1234-123412341234}" type="slidenum">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pPr marL="0" marR="0" lvl="0" indent="0" algn="r" defTabSz="914400" rtl="0" eaLnBrk="1" fontAlgn="auto" latinLnBrk="0" hangingPunct="1">
                <a:lnSpc>
                  <a:spcPct val="100000"/>
                </a:lnSpc>
                <a:spcBef>
                  <a:spcPts val="0"/>
                </a:spcBef>
                <a:spcAft>
                  <a:spcPts val="0"/>
                </a:spcAft>
                <a:buClr>
                  <a:srgbClr val="000000"/>
                </a:buClr>
                <a:buSzPct val="25000"/>
                <a:buFont typeface="Helvetica Neue"/>
                <a:buNone/>
                <a:tabLst/>
                <a:defRPr/>
              </a:pPr>
              <a:t>47</a:t>
            </a:fld>
            <a:endPar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endParaRPr>
          </a:p>
        </p:txBody>
      </p:sp>
      <p:sp>
        <p:nvSpPr>
          <p:cNvPr id="387" name="Shape 387"/>
          <p:cNvSpPr txBox="1"/>
          <p:nvPr/>
        </p:nvSpPr>
        <p:spPr>
          <a:xfrm>
            <a:off x="1143000" y="6248400"/>
            <a:ext cx="5486399" cy="457200"/>
          </a:xfrm>
          <a:prstGeom prst="rect">
            <a:avLst/>
          </a:prstGeom>
          <a:noFill/>
          <a:ln>
            <a:noFill/>
          </a:ln>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Helvetica Neue"/>
              <a:buNone/>
              <a:tabLst/>
              <a:defRPr/>
            </a:pP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These slides are designed to accompany </a:t>
            </a:r>
            <a:r>
              <a:rPr kumimoji="0" lang="en-US" sz="1000" b="0" i="1"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Software Engineering: A Practitioner’s Approach, 8/e </a:t>
            </a:r>
            <a:r>
              <a:rPr kumimoji="0" lang="en-US" sz="1000" b="0" i="0" u="none" strike="noStrike" kern="0" cap="none" spc="0" normalizeH="0" baseline="0" noProof="0">
                <a:ln>
                  <a:noFill/>
                </a:ln>
                <a:solidFill>
                  <a:srgbClr val="000000"/>
                </a:solidFill>
                <a:effectLst/>
                <a:uLnTx/>
                <a:uFillTx/>
                <a:latin typeface="Helvetica Neue"/>
                <a:ea typeface="Helvetica Neue"/>
                <a:cs typeface="Helvetica Neue"/>
                <a:sym typeface="Helvetica Neue"/>
                <a:rtl val="0"/>
              </a:rPr>
              <a:t>(McGraw-Hill 2014). Slides copyright 2014 by Roger Pressman. </a:t>
            </a:r>
          </a:p>
        </p:txBody>
      </p:sp>
      <p:sp>
        <p:nvSpPr>
          <p:cNvPr id="388" name="Shape 388"/>
          <p:cNvSpPr txBox="1">
            <a:spLocks noGrp="1"/>
          </p:cNvSpPr>
          <p:nvPr>
            <p:ph type="title"/>
          </p:nvPr>
        </p:nvSpPr>
        <p:spPr>
          <a:xfrm>
            <a:off x="1219200" y="1066800"/>
            <a:ext cx="7391399" cy="633412"/>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2"/>
              </a:buClr>
              <a:buSzPct val="25000"/>
              <a:buFont typeface="Helvetica Neue"/>
              <a:buNone/>
            </a:pPr>
            <a:r>
              <a:rPr lang="en-US" sz="4000" b="0" i="0" u="none" strike="noStrike" cap="none">
                <a:solidFill>
                  <a:schemeClr val="dk2"/>
                </a:solidFill>
                <a:latin typeface="Helvetica Neue"/>
                <a:ea typeface="Helvetica Neue"/>
                <a:cs typeface="Helvetica Neue"/>
                <a:sym typeface="Helvetica Neue"/>
              </a:rPr>
              <a:t>Economics of Reengineering-II</a:t>
            </a:r>
          </a:p>
        </p:txBody>
      </p:sp>
      <p:sp>
        <p:nvSpPr>
          <p:cNvPr id="389" name="Shape 389"/>
          <p:cNvSpPr txBox="1">
            <a:spLocks noGrp="1"/>
          </p:cNvSpPr>
          <p:nvPr>
            <p:ph type="body" idx="1"/>
          </p:nvPr>
        </p:nvSpPr>
        <p:spPr>
          <a:xfrm>
            <a:off x="1828800" y="1905000"/>
            <a:ext cx="6934199" cy="4190999"/>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folHlink"/>
              </a:buClr>
              <a:buSzPct val="75000"/>
              <a:buFont typeface="Noto Symbol"/>
              <a:buChar char="■"/>
            </a:pPr>
            <a:r>
              <a:rPr lang="en-US" sz="2000" b="0" i="0" u="none" strike="noStrike" cap="none">
                <a:solidFill>
                  <a:schemeClr val="dk1"/>
                </a:solidFill>
                <a:latin typeface="Times New Roman"/>
                <a:ea typeface="Times New Roman"/>
                <a:cs typeface="Times New Roman"/>
                <a:sym typeface="Times New Roman"/>
              </a:rPr>
              <a:t>The cost associated with continuing maintenance of a candidate application (i.e., reengineering is not performed) can be defined as</a:t>
            </a:r>
          </a:p>
          <a:p>
            <a:pPr marL="342900" marR="0" lvl="0" indent="-342900" algn="l" rtl="0">
              <a:lnSpc>
                <a:spcPct val="90000"/>
              </a:lnSpc>
              <a:spcBef>
                <a:spcPts val="600"/>
              </a:spcBef>
              <a:spcAft>
                <a:spcPts val="0"/>
              </a:spcAft>
              <a:buClr>
                <a:schemeClr val="folHlink"/>
              </a:buClr>
              <a:buSzPct val="25000"/>
              <a:buFont typeface="Noto Symbol"/>
              <a:buNone/>
            </a:pP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folHlink"/>
                </a:solidFill>
                <a:latin typeface="Times New Roman"/>
                <a:ea typeface="Times New Roman"/>
                <a:cs typeface="Times New Roman"/>
                <a:sym typeface="Times New Roman"/>
              </a:rPr>
              <a:t>C</a:t>
            </a:r>
            <a:r>
              <a:rPr lang="en-US" sz="2000" b="0" i="0" u="none" strike="noStrike" cap="none" baseline="-25000">
                <a:solidFill>
                  <a:schemeClr val="folHlink"/>
                </a:solidFill>
                <a:latin typeface="Times New Roman"/>
                <a:ea typeface="Times New Roman"/>
                <a:cs typeface="Times New Roman"/>
                <a:sym typeface="Times New Roman"/>
              </a:rPr>
              <a:t>maint</a:t>
            </a:r>
            <a:r>
              <a:rPr lang="en-US" sz="2000" b="0" i="0" u="none" strike="noStrike" cap="none">
                <a:solidFill>
                  <a:schemeClr val="folHlink"/>
                </a:solidFill>
                <a:latin typeface="Times New Roman"/>
                <a:ea typeface="Times New Roman"/>
                <a:cs typeface="Times New Roman"/>
                <a:sym typeface="Times New Roman"/>
              </a:rPr>
              <a:t> = [P</a:t>
            </a:r>
            <a:r>
              <a:rPr lang="en-US" sz="2000" b="0" i="0" u="none" strike="noStrike" cap="none" baseline="-25000">
                <a:solidFill>
                  <a:schemeClr val="folHlink"/>
                </a:solidFill>
                <a:latin typeface="Times New Roman"/>
                <a:ea typeface="Times New Roman"/>
                <a:cs typeface="Times New Roman"/>
                <a:sym typeface="Times New Roman"/>
              </a:rPr>
              <a:t>3</a:t>
            </a:r>
            <a:r>
              <a:rPr lang="en-US" sz="2000" b="0" i="0" u="none" strike="noStrike" cap="none">
                <a:solidFill>
                  <a:schemeClr val="folHlink"/>
                </a:solidFill>
                <a:latin typeface="Times New Roman"/>
                <a:ea typeface="Times New Roman"/>
                <a:cs typeface="Times New Roman"/>
                <a:sym typeface="Times New Roman"/>
              </a:rPr>
              <a:t> - (P</a:t>
            </a:r>
            <a:r>
              <a:rPr lang="en-US" sz="2000" b="0" i="0" u="none" strike="noStrike" cap="none" baseline="-25000">
                <a:solidFill>
                  <a:schemeClr val="folHlink"/>
                </a:solidFill>
                <a:latin typeface="Times New Roman"/>
                <a:ea typeface="Times New Roman"/>
                <a:cs typeface="Times New Roman"/>
                <a:sym typeface="Times New Roman"/>
              </a:rPr>
              <a:t>1</a:t>
            </a:r>
            <a:r>
              <a:rPr lang="en-US" sz="2000" b="0" i="0" u="none" strike="noStrike" cap="none">
                <a:solidFill>
                  <a:schemeClr val="folHlink"/>
                </a:solidFill>
                <a:latin typeface="Times New Roman"/>
                <a:ea typeface="Times New Roman"/>
                <a:cs typeface="Times New Roman"/>
                <a:sym typeface="Times New Roman"/>
              </a:rPr>
              <a:t> + P</a:t>
            </a:r>
            <a:r>
              <a:rPr lang="en-US" sz="2000" b="0" i="0" u="none" strike="noStrike" cap="none" baseline="-25000">
                <a:solidFill>
                  <a:schemeClr val="folHlink"/>
                </a:solidFill>
                <a:latin typeface="Times New Roman"/>
                <a:ea typeface="Times New Roman"/>
                <a:cs typeface="Times New Roman"/>
                <a:sym typeface="Times New Roman"/>
              </a:rPr>
              <a:t>2</a:t>
            </a:r>
            <a:r>
              <a:rPr lang="en-US" sz="2000" b="0" i="0" u="none" strike="noStrike" cap="none">
                <a:solidFill>
                  <a:schemeClr val="folHlink"/>
                </a:solidFill>
                <a:latin typeface="Times New Roman"/>
                <a:ea typeface="Times New Roman"/>
                <a:cs typeface="Times New Roman"/>
                <a:sym typeface="Times New Roman"/>
              </a:rPr>
              <a:t>)] </a:t>
            </a:r>
            <a:r>
              <a:rPr lang="en-US" sz="2000" b="0" i="0" u="none" strike="noStrike" cap="none">
                <a:solidFill>
                  <a:schemeClr val="folHlink"/>
                </a:solidFill>
                <a:latin typeface="Helvetica Neue"/>
                <a:ea typeface="Helvetica Neue"/>
                <a:cs typeface="Helvetica Neue"/>
                <a:sym typeface="Helvetica Neue"/>
              </a:rPr>
              <a:t>x</a:t>
            </a:r>
            <a:r>
              <a:rPr lang="en-US" sz="2000" b="0" i="0" u="none" strike="noStrike" cap="none">
                <a:solidFill>
                  <a:schemeClr val="folHlink"/>
                </a:solidFill>
                <a:latin typeface="Times New Roman"/>
                <a:ea typeface="Times New Roman"/>
                <a:cs typeface="Times New Roman"/>
                <a:sym typeface="Times New Roman"/>
              </a:rPr>
              <a:t> L	</a:t>
            </a:r>
            <a:r>
              <a:rPr lang="en-US" sz="2000" b="0" i="0" u="none" strike="noStrike" cap="none">
                <a:solidFill>
                  <a:schemeClr val="dk1"/>
                </a:solidFill>
                <a:latin typeface="Times New Roman"/>
                <a:ea typeface="Times New Roman"/>
                <a:cs typeface="Times New Roman"/>
                <a:sym typeface="Times New Roman"/>
              </a:rPr>
              <a:t>						</a:t>
            </a:r>
          </a:p>
          <a:p>
            <a:pPr marL="342900" marR="0" lvl="0" indent="-342900" algn="l" rtl="0">
              <a:lnSpc>
                <a:spcPct val="90000"/>
              </a:lnSpc>
              <a:spcBef>
                <a:spcPts val="600"/>
              </a:spcBef>
              <a:spcAft>
                <a:spcPts val="0"/>
              </a:spcAft>
              <a:buClr>
                <a:schemeClr val="folHlink"/>
              </a:buClr>
              <a:buSzPct val="75000"/>
              <a:buFont typeface="Noto Symbol"/>
              <a:buChar char="■"/>
            </a:pPr>
            <a:r>
              <a:rPr lang="en-US" sz="2000" b="0" i="0" u="none" strike="noStrike" cap="none">
                <a:solidFill>
                  <a:schemeClr val="dk1"/>
                </a:solidFill>
                <a:latin typeface="Times New Roman"/>
                <a:ea typeface="Times New Roman"/>
                <a:cs typeface="Times New Roman"/>
                <a:sym typeface="Times New Roman"/>
              </a:rPr>
              <a:t>The costs associated with reengineering are defined using the following relationship:</a:t>
            </a:r>
          </a:p>
          <a:p>
            <a:pPr marL="342900" marR="0" lvl="0" indent="-342900" algn="l" rtl="0">
              <a:lnSpc>
                <a:spcPct val="90000"/>
              </a:lnSpc>
              <a:spcBef>
                <a:spcPts val="600"/>
              </a:spcBef>
              <a:spcAft>
                <a:spcPts val="0"/>
              </a:spcAft>
              <a:buClr>
                <a:schemeClr val="folHlink"/>
              </a:buClr>
              <a:buSzPct val="25000"/>
              <a:buFont typeface="Noto Symbol"/>
              <a:buNone/>
            </a:pP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folHlink"/>
                </a:solidFill>
                <a:latin typeface="Times New Roman"/>
                <a:ea typeface="Times New Roman"/>
                <a:cs typeface="Times New Roman"/>
                <a:sym typeface="Times New Roman"/>
              </a:rPr>
              <a:t>	C</a:t>
            </a:r>
            <a:r>
              <a:rPr lang="en-US" sz="2000" b="0" i="0" u="none" strike="noStrike" cap="none" baseline="-25000">
                <a:solidFill>
                  <a:schemeClr val="folHlink"/>
                </a:solidFill>
                <a:latin typeface="Times New Roman"/>
                <a:ea typeface="Times New Roman"/>
                <a:cs typeface="Times New Roman"/>
                <a:sym typeface="Times New Roman"/>
              </a:rPr>
              <a:t>reeng</a:t>
            </a:r>
            <a:r>
              <a:rPr lang="en-US" sz="2000" b="0" i="0" u="none" strike="noStrike" cap="none">
                <a:solidFill>
                  <a:schemeClr val="folHlink"/>
                </a:solidFill>
                <a:latin typeface="Times New Roman"/>
                <a:ea typeface="Times New Roman"/>
                <a:cs typeface="Times New Roman"/>
                <a:sym typeface="Times New Roman"/>
              </a:rPr>
              <a:t> = [P</a:t>
            </a:r>
            <a:r>
              <a:rPr lang="en-US" sz="2000" b="0" i="0" u="none" strike="noStrike" cap="none" baseline="-25000">
                <a:solidFill>
                  <a:schemeClr val="folHlink"/>
                </a:solidFill>
                <a:latin typeface="Times New Roman"/>
                <a:ea typeface="Times New Roman"/>
                <a:cs typeface="Times New Roman"/>
                <a:sym typeface="Times New Roman"/>
              </a:rPr>
              <a:t>6</a:t>
            </a:r>
            <a:r>
              <a:rPr lang="en-US" sz="2000" b="0" i="0" u="none" strike="noStrike" cap="none">
                <a:solidFill>
                  <a:schemeClr val="folHlink"/>
                </a:solidFill>
                <a:latin typeface="Times New Roman"/>
                <a:ea typeface="Times New Roman"/>
                <a:cs typeface="Times New Roman"/>
                <a:sym typeface="Times New Roman"/>
              </a:rPr>
              <a:t> - (P</a:t>
            </a:r>
            <a:r>
              <a:rPr lang="en-US" sz="2000" b="0" i="0" u="none" strike="noStrike" cap="none" baseline="-25000">
                <a:solidFill>
                  <a:schemeClr val="folHlink"/>
                </a:solidFill>
                <a:latin typeface="Times New Roman"/>
                <a:ea typeface="Times New Roman"/>
                <a:cs typeface="Times New Roman"/>
                <a:sym typeface="Times New Roman"/>
              </a:rPr>
              <a:t>4</a:t>
            </a:r>
            <a:r>
              <a:rPr lang="en-US" sz="2000" b="0" i="0" u="none" strike="noStrike" cap="none">
                <a:solidFill>
                  <a:schemeClr val="folHlink"/>
                </a:solidFill>
                <a:latin typeface="Times New Roman"/>
                <a:ea typeface="Times New Roman"/>
                <a:cs typeface="Times New Roman"/>
                <a:sym typeface="Times New Roman"/>
              </a:rPr>
              <a:t> + P</a:t>
            </a:r>
            <a:r>
              <a:rPr lang="en-US" sz="2000" b="0" i="0" u="none" strike="noStrike" cap="none" baseline="-25000">
                <a:solidFill>
                  <a:schemeClr val="folHlink"/>
                </a:solidFill>
                <a:latin typeface="Times New Roman"/>
                <a:ea typeface="Times New Roman"/>
                <a:cs typeface="Times New Roman"/>
                <a:sym typeface="Times New Roman"/>
              </a:rPr>
              <a:t>5</a:t>
            </a:r>
            <a:r>
              <a:rPr lang="en-US" sz="2000" b="0" i="0" u="none" strike="noStrike" cap="none">
                <a:solidFill>
                  <a:schemeClr val="folHlink"/>
                </a:solidFill>
                <a:latin typeface="Times New Roman"/>
                <a:ea typeface="Times New Roman"/>
                <a:cs typeface="Times New Roman"/>
                <a:sym typeface="Times New Roman"/>
              </a:rPr>
              <a:t>) </a:t>
            </a:r>
            <a:r>
              <a:rPr lang="en-US" sz="2000" b="0" i="0" u="none" strike="noStrike" cap="none">
                <a:solidFill>
                  <a:schemeClr val="folHlink"/>
                </a:solidFill>
                <a:latin typeface="Helvetica Neue"/>
                <a:ea typeface="Helvetica Neue"/>
                <a:cs typeface="Helvetica Neue"/>
                <a:sym typeface="Helvetica Neue"/>
              </a:rPr>
              <a:t>x</a:t>
            </a:r>
            <a:r>
              <a:rPr lang="en-US" sz="2000" b="0" i="0" u="none" strike="noStrike" cap="none">
                <a:solidFill>
                  <a:schemeClr val="folHlink"/>
                </a:solidFill>
                <a:latin typeface="Times New Roman"/>
                <a:ea typeface="Times New Roman"/>
                <a:cs typeface="Times New Roman"/>
                <a:sym typeface="Times New Roman"/>
              </a:rPr>
              <a:t> (L - P</a:t>
            </a:r>
            <a:r>
              <a:rPr lang="en-US" sz="2000" b="0" i="0" u="none" strike="noStrike" cap="none" baseline="-25000">
                <a:solidFill>
                  <a:schemeClr val="folHlink"/>
                </a:solidFill>
                <a:latin typeface="Times New Roman"/>
                <a:ea typeface="Times New Roman"/>
                <a:cs typeface="Times New Roman"/>
                <a:sym typeface="Times New Roman"/>
              </a:rPr>
              <a:t>8</a:t>
            </a:r>
            <a:r>
              <a:rPr lang="en-US" sz="2000" b="0" i="0" u="none" strike="noStrike" cap="none">
                <a:solidFill>
                  <a:schemeClr val="folHlink"/>
                </a:solidFill>
                <a:latin typeface="Times New Roman"/>
                <a:ea typeface="Times New Roman"/>
                <a:cs typeface="Times New Roman"/>
                <a:sym typeface="Times New Roman"/>
              </a:rPr>
              <a:t>) - (P</a:t>
            </a:r>
            <a:r>
              <a:rPr lang="en-US" sz="2000" b="0" i="0" u="none" strike="noStrike" cap="none" baseline="-25000">
                <a:solidFill>
                  <a:schemeClr val="folHlink"/>
                </a:solidFill>
                <a:latin typeface="Times New Roman"/>
                <a:ea typeface="Times New Roman"/>
                <a:cs typeface="Times New Roman"/>
                <a:sym typeface="Times New Roman"/>
              </a:rPr>
              <a:t>7</a:t>
            </a:r>
            <a:r>
              <a:rPr lang="en-US" sz="2000" b="0" i="0" u="none" strike="noStrike" cap="none">
                <a:solidFill>
                  <a:schemeClr val="folHlink"/>
                </a:solidFill>
                <a:latin typeface="Times New Roman"/>
                <a:ea typeface="Times New Roman"/>
                <a:cs typeface="Times New Roman"/>
                <a:sym typeface="Times New Roman"/>
              </a:rPr>
              <a:t> </a:t>
            </a:r>
            <a:r>
              <a:rPr lang="en-US" sz="2000" b="0" i="0" u="none" strike="noStrike" cap="none">
                <a:solidFill>
                  <a:schemeClr val="folHlink"/>
                </a:solidFill>
                <a:latin typeface="Helvetica Neue"/>
                <a:ea typeface="Helvetica Neue"/>
                <a:cs typeface="Helvetica Neue"/>
                <a:sym typeface="Helvetica Neue"/>
              </a:rPr>
              <a:t>x</a:t>
            </a:r>
            <a:r>
              <a:rPr lang="en-US" sz="2000" b="0" i="0" u="none" strike="noStrike" cap="none">
                <a:solidFill>
                  <a:schemeClr val="folHlink"/>
                </a:solidFill>
                <a:latin typeface="Times New Roman"/>
                <a:ea typeface="Times New Roman"/>
                <a:cs typeface="Times New Roman"/>
                <a:sym typeface="Times New Roman"/>
              </a:rPr>
              <a:t> P</a:t>
            </a:r>
            <a:r>
              <a:rPr lang="en-US" sz="2000" b="0" i="0" u="none" strike="noStrike" cap="none" baseline="-25000">
                <a:solidFill>
                  <a:schemeClr val="folHlink"/>
                </a:solidFill>
                <a:latin typeface="Times New Roman"/>
                <a:ea typeface="Times New Roman"/>
                <a:cs typeface="Times New Roman"/>
                <a:sym typeface="Times New Roman"/>
              </a:rPr>
              <a:t>9</a:t>
            </a:r>
            <a:r>
              <a:rPr lang="en-US" sz="2000" b="0" i="0" u="none" strike="noStrike" cap="none">
                <a:solidFill>
                  <a:schemeClr val="folHlink"/>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		`		</a:t>
            </a:r>
          </a:p>
          <a:p>
            <a:pPr marL="342900" marR="0" lvl="0" indent="-342900" algn="l" rtl="0">
              <a:lnSpc>
                <a:spcPct val="90000"/>
              </a:lnSpc>
              <a:spcBef>
                <a:spcPts val="600"/>
              </a:spcBef>
              <a:spcAft>
                <a:spcPts val="0"/>
              </a:spcAft>
              <a:buClr>
                <a:schemeClr val="folHlink"/>
              </a:buClr>
              <a:buSzPct val="75000"/>
              <a:buFont typeface="Noto Symbol"/>
              <a:buChar char="■"/>
            </a:pPr>
            <a:r>
              <a:rPr lang="en-US" sz="2000" b="0" i="0" u="none" strike="noStrike" cap="none">
                <a:solidFill>
                  <a:schemeClr val="dk1"/>
                </a:solidFill>
                <a:latin typeface="Times New Roman"/>
                <a:ea typeface="Times New Roman"/>
                <a:cs typeface="Times New Roman"/>
                <a:sym typeface="Times New Roman"/>
              </a:rPr>
              <a:t>Using the costs presented in equations above, the overall benefit of reengineering can be computed as</a:t>
            </a:r>
          </a:p>
          <a:p>
            <a:pPr marL="342900" marR="0" lvl="0" indent="-342900" algn="l" rtl="0">
              <a:lnSpc>
                <a:spcPct val="90000"/>
              </a:lnSpc>
              <a:spcBef>
                <a:spcPts val="600"/>
              </a:spcBef>
              <a:spcAft>
                <a:spcPts val="0"/>
              </a:spcAft>
              <a:buClr>
                <a:schemeClr val="folHlink"/>
              </a:buClr>
              <a:buSzPct val="25000"/>
              <a:buFont typeface="Noto Symbol"/>
              <a:buNone/>
            </a:pPr>
            <a:r>
              <a:rPr lang="en-US" sz="2000" b="0"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folHlink"/>
                </a:solidFill>
                <a:latin typeface="Times New Roman"/>
                <a:ea typeface="Times New Roman"/>
                <a:cs typeface="Times New Roman"/>
                <a:sym typeface="Times New Roman"/>
              </a:rPr>
              <a:t>	cost benefit = C</a:t>
            </a:r>
            <a:r>
              <a:rPr lang="en-US" sz="2000" b="0" i="0" u="none" strike="noStrike" cap="none" baseline="-25000">
                <a:solidFill>
                  <a:schemeClr val="folHlink"/>
                </a:solidFill>
                <a:latin typeface="Times New Roman"/>
                <a:ea typeface="Times New Roman"/>
                <a:cs typeface="Times New Roman"/>
                <a:sym typeface="Times New Roman"/>
              </a:rPr>
              <a:t>reeng </a:t>
            </a:r>
            <a:r>
              <a:rPr lang="en-US" sz="2000" b="0" i="0" u="none" strike="noStrike" cap="none">
                <a:solidFill>
                  <a:schemeClr val="folHlink"/>
                </a:solidFill>
                <a:latin typeface="Times New Roman"/>
                <a:ea typeface="Times New Roman"/>
                <a:cs typeface="Times New Roman"/>
                <a:sym typeface="Times New Roman"/>
              </a:rPr>
              <a:t>- C</a:t>
            </a:r>
            <a:r>
              <a:rPr lang="en-US" sz="2000" b="0" i="0" u="none" strike="noStrike" cap="none" baseline="-25000">
                <a:solidFill>
                  <a:schemeClr val="folHlink"/>
                </a:solidFill>
                <a:latin typeface="Times New Roman"/>
                <a:ea typeface="Times New Roman"/>
                <a:cs typeface="Times New Roman"/>
                <a:sym typeface="Times New Roman"/>
              </a:rPr>
              <a:t>maint</a:t>
            </a:r>
            <a:r>
              <a:rPr lang="en-US" sz="2000" b="0" i="0" u="none" strike="noStrike" cap="none">
                <a:solidFill>
                  <a:schemeClr val="folHlink"/>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					</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a:extLst>
              <a:ext uri="{FF2B5EF4-FFF2-40B4-BE49-F238E27FC236}">
                <a16:creationId xmlns:a16="http://schemas.microsoft.com/office/drawing/2014/main" id="{7A895232-291F-4CB0-96E1-E5953572336E}"/>
              </a:ext>
            </a:extLst>
          </p:cNvPr>
          <p:cNvSpPr>
            <a:spLocks noGrp="1"/>
          </p:cNvSpPr>
          <p:nvPr>
            <p:ph type="ftr" sz="quarter" idx="10"/>
          </p:nvPr>
        </p:nvSpPr>
        <p:spPr/>
        <p:txBody>
          <a:bodyPr/>
          <a:lstStyle/>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srgbClr val="FFFFFF"/>
                </a:solidFill>
                <a:effectLst/>
                <a:uLnTx/>
                <a:uFillTx/>
                <a:latin typeface="Avant Garde" charset="0"/>
                <a:ea typeface="ＭＳ Ｐゴシック" charset="-128"/>
                <a:cs typeface="+mn-cs"/>
              </a:rPr>
              <a:t>These courseware materials are to be used in conjunction with </a:t>
            </a:r>
            <a:r>
              <a:rPr kumimoji="0" lang="en-US" altLang="en-US" sz="1000" b="0" i="1" u="none" strike="noStrike" kern="1200" cap="none" spc="0" normalizeH="0" baseline="0" noProof="0">
                <a:ln>
                  <a:noFill/>
                </a:ln>
                <a:solidFill>
                  <a:srgbClr val="FFFFFF"/>
                </a:solidFill>
                <a:effectLst/>
                <a:uLnTx/>
                <a:uFillTx/>
                <a:latin typeface="Avant Garde" charset="0"/>
                <a:ea typeface="ＭＳ Ｐゴシック" charset="-128"/>
                <a:cs typeface="+mn-cs"/>
              </a:rPr>
              <a:t>Software Engineering: A Practitioner’s Approach,</a:t>
            </a:r>
            <a:r>
              <a:rPr kumimoji="0" lang="en-US" altLang="en-US" sz="1000" b="0" i="0" u="none" strike="noStrike" kern="1200" cap="none" spc="0" normalizeH="0" baseline="0" noProof="0">
                <a:ln>
                  <a:noFill/>
                </a:ln>
                <a:solidFill>
                  <a:srgbClr val="FFFFFF"/>
                </a:solidFill>
                <a:effectLst/>
                <a:uLnTx/>
                <a:uFillTx/>
                <a:latin typeface="Avant Garde" charset="0"/>
                <a:ea typeface="ＭＳ Ｐゴシック" charset="-128"/>
                <a:cs typeface="+mn-cs"/>
              </a:rPr>
              <a:t> 6/e and are provided with permission by R.S. Pressman &amp; Associates, Inc., copyright © 1996, 2001, 2005</a:t>
            </a:r>
            <a:endParaRPr kumimoji="0" lang="en-US" altLang="en-US" sz="1000" b="0" i="0" u="none" strike="noStrike" kern="1200" cap="none" spc="0" normalizeH="0" baseline="0" noProof="0">
              <a:ln>
                <a:noFill/>
              </a:ln>
              <a:solidFill>
                <a:srgbClr val="003399"/>
              </a:solidFill>
              <a:effectLst/>
              <a:uLnTx/>
              <a:uFillTx/>
              <a:latin typeface="Avant Garde" charset="0"/>
              <a:ea typeface="ＭＳ Ｐゴシック" charset="-128"/>
              <a:cs typeface="+mn-cs"/>
            </a:endParaRPr>
          </a:p>
        </p:txBody>
      </p:sp>
      <p:sp>
        <p:nvSpPr>
          <p:cNvPr id="4" name="Slide Number Placeholder 4">
            <a:extLst>
              <a:ext uri="{FF2B5EF4-FFF2-40B4-BE49-F238E27FC236}">
                <a16:creationId xmlns:a16="http://schemas.microsoft.com/office/drawing/2014/main" id="{4983B686-EB97-424D-A97F-29AB06ABE937}"/>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6E96BB7-4954-4850-B868-1748E91100EB}" type="slidenum">
              <a:rPr kumimoji="0" lang="en-US" altLang="en-US" sz="1200" b="0" i="0" u="none" strike="noStrike" kern="1200" cap="none" spc="0" normalizeH="0" baseline="0" noProof="0">
                <a:ln>
                  <a:noFill/>
                </a:ln>
                <a:solidFill>
                  <a:srgbClr val="FFFFFF"/>
                </a:solidFill>
                <a:effectLst/>
                <a:uLnTx/>
                <a:uFillTx/>
                <a:latin typeface="Arial" panose="020B0604020202020204" pitchFamily="34"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altLang="en-US" sz="1200" b="0" i="0" u="none" strike="noStrike" kern="1200" cap="none" spc="0" normalizeH="0" baseline="0" noProof="0">
              <a:ln>
                <a:noFill/>
              </a:ln>
              <a:solidFill>
                <a:srgbClr val="FFFFFF"/>
              </a:solidFill>
              <a:effectLst/>
              <a:uLnTx/>
              <a:uFillTx/>
              <a:latin typeface="Arial" panose="020B0604020202020204" pitchFamily="34" charset="0"/>
              <a:ea typeface="ＭＳ Ｐゴシック" charset="-128"/>
              <a:cs typeface="+mn-cs"/>
            </a:endParaRPr>
          </a:p>
        </p:txBody>
      </p:sp>
      <p:sp>
        <p:nvSpPr>
          <p:cNvPr id="829442" name="Rectangle 2">
            <a:extLst>
              <a:ext uri="{FF2B5EF4-FFF2-40B4-BE49-F238E27FC236}">
                <a16:creationId xmlns:a16="http://schemas.microsoft.com/office/drawing/2014/main" id="{7F6C7182-D8C5-4AE6-AB47-55F0A2041B0A}"/>
              </a:ext>
            </a:extLst>
          </p:cNvPr>
          <p:cNvSpPr>
            <a:spLocks noGrp="1" noRot="1" noChangeArrowheads="1"/>
          </p:cNvSpPr>
          <p:nvPr>
            <p:ph type="title"/>
          </p:nvPr>
        </p:nvSpPr>
        <p:spPr>
          <a:xfrm>
            <a:off x="1109231" y="1593850"/>
            <a:ext cx="6984283" cy="3221395"/>
          </a:xfrm>
          <a:noFill/>
          <a:ln/>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numCol="1" anchor="t" anchorCtr="0" compatLnSpc="1">
            <a:prstTxWarp prst="textNoShape">
              <a:avLst/>
            </a:prstTxWarp>
            <a:spAutoFit/>
          </a:bodyPr>
          <a:lstStyle/>
          <a:p>
            <a:r>
              <a:rPr lang="en-US" altLang="en-US" sz="2400" i="1" dirty="0">
                <a:solidFill>
                  <a:srgbClr val="29FA07"/>
                </a:solidFill>
              </a:rPr>
              <a:t>Software Engineering: A Practitioner’s Approach, </a:t>
            </a:r>
            <a:br>
              <a:rPr lang="en-US" altLang="en-US" sz="2400" i="1" dirty="0">
                <a:solidFill>
                  <a:srgbClr val="D7FA7E"/>
                </a:solidFill>
              </a:rPr>
            </a:br>
            <a:r>
              <a:rPr lang="en-US" altLang="en-US" sz="2400" i="1" dirty="0">
                <a:solidFill>
                  <a:srgbClr val="D7FA7E"/>
                </a:solidFill>
              </a:rPr>
              <a:t>R S Pressman</a:t>
            </a:r>
            <a:br>
              <a:rPr lang="en-US" altLang="en-US" sz="2400" i="1" dirty="0">
                <a:solidFill>
                  <a:srgbClr val="D7FA7E"/>
                </a:solidFill>
              </a:rPr>
            </a:br>
            <a:br>
              <a:rPr lang="en-US" altLang="en-US" dirty="0"/>
            </a:br>
            <a:r>
              <a:rPr lang="en-US" altLang="en-US" dirty="0"/>
              <a:t>Formal Methods: </a:t>
            </a:r>
            <a:br>
              <a:rPr lang="en-US" altLang="en-US" dirty="0"/>
            </a:br>
            <a:r>
              <a:rPr lang="en-US" altLang="en-US" dirty="0"/>
              <a:t>Object Constraints Language </a:t>
            </a:r>
            <a:br>
              <a:rPr lang="en-US" altLang="en-US" dirty="0"/>
            </a:br>
            <a:r>
              <a:rPr lang="en-US" altLang="en-US" dirty="0"/>
              <a:t>OCL 2.0</a:t>
            </a:r>
            <a:br>
              <a:rPr lang="en-US" altLang="en-US" dirty="0"/>
            </a:br>
            <a:endParaRPr lang="en-US" altLang="en-US" sz="1400" b="0"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692327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0A0F-BF7C-48C0-A332-A270888F527E}"/>
              </a:ext>
            </a:extLst>
          </p:cNvPr>
          <p:cNvSpPr>
            <a:spLocks noGrp="1"/>
          </p:cNvSpPr>
          <p:nvPr>
            <p:ph type="title"/>
          </p:nvPr>
        </p:nvSpPr>
        <p:spPr/>
        <p:txBody>
          <a:bodyPr/>
          <a:lstStyle/>
          <a:p>
            <a:r>
              <a:rPr lang="en-GB" dirty="0"/>
              <a:t>OCL 2.0 QUICK REFERENCE</a:t>
            </a:r>
          </a:p>
        </p:txBody>
      </p:sp>
      <p:sp>
        <p:nvSpPr>
          <p:cNvPr id="3" name="Content Placeholder 2">
            <a:extLst>
              <a:ext uri="{FF2B5EF4-FFF2-40B4-BE49-F238E27FC236}">
                <a16:creationId xmlns:a16="http://schemas.microsoft.com/office/drawing/2014/main" id="{5DFC4163-6911-42A2-AFF4-F9D7D7E84614}"/>
              </a:ext>
            </a:extLst>
          </p:cNvPr>
          <p:cNvSpPr>
            <a:spLocks noGrp="1"/>
          </p:cNvSpPr>
          <p:nvPr>
            <p:ph idx="1"/>
          </p:nvPr>
        </p:nvSpPr>
        <p:spPr/>
        <p:txBody>
          <a:bodyPr/>
          <a:lstStyle/>
          <a:p>
            <a:r>
              <a:rPr lang="en-GB" sz="3200" b="1" u="sng" dirty="0">
                <a:latin typeface="Times New Roman" panose="02020603050405020304" pitchFamily="18" charset="0"/>
              </a:rPr>
              <a:t>OCL Constructs</a:t>
            </a:r>
            <a:endParaRPr lang="en-GB" sz="3200" b="1" dirty="0">
              <a:latin typeface="Times New Roman" panose="02020603050405020304" pitchFamily="18" charset="0"/>
            </a:endParaRPr>
          </a:p>
          <a:p>
            <a:endParaRPr lang="en-GB" b="1" dirty="0">
              <a:latin typeface="Times New Roman" panose="02020603050405020304" pitchFamily="18" charset="0"/>
            </a:endParaRPr>
          </a:p>
          <a:p>
            <a:r>
              <a:rPr lang="en-GB" b="1" dirty="0">
                <a:latin typeface="Times New Roman" panose="02020603050405020304" pitchFamily="18" charset="0"/>
              </a:rPr>
              <a:t>Context</a:t>
            </a:r>
          </a:p>
          <a:p>
            <a:endParaRPr lang="en-GB" b="1" dirty="0">
              <a:latin typeface="Times New Roman" panose="02020603050405020304" pitchFamily="18" charset="0"/>
            </a:endParaRPr>
          </a:p>
          <a:p>
            <a:pPr marL="0" indent="0">
              <a:buNone/>
            </a:pPr>
            <a:r>
              <a:rPr lang="en-GB" dirty="0">
                <a:latin typeface="Times New Roman" panose="02020603050405020304" pitchFamily="18" charset="0"/>
              </a:rPr>
              <a:t>	Specifies the context for OCL expressions.</a:t>
            </a:r>
          </a:p>
          <a:p>
            <a:endParaRPr lang="en-GB" sz="1800" b="1" dirty="0">
              <a:latin typeface="Courier New" panose="02070309020205020404" pitchFamily="49" charset="0"/>
            </a:endParaRPr>
          </a:p>
          <a:p>
            <a:pPr marL="0" indent="0">
              <a:buNone/>
            </a:pPr>
            <a:r>
              <a:rPr lang="en-GB" sz="1800" b="1" dirty="0">
                <a:latin typeface="Courier New" panose="02070309020205020404" pitchFamily="49" charset="0"/>
              </a:rPr>
              <a:t>		</a:t>
            </a:r>
            <a:r>
              <a:rPr lang="en-GB" sz="2800" b="1" dirty="0">
                <a:latin typeface="Courier New" panose="02070309020205020404" pitchFamily="49" charset="0"/>
              </a:rPr>
              <a:t>context </a:t>
            </a:r>
            <a:r>
              <a:rPr lang="en-GB" sz="2800" dirty="0">
                <a:latin typeface="Courier New" panose="02070309020205020404" pitchFamily="49" charset="0"/>
              </a:rPr>
              <a:t>Account</a:t>
            </a:r>
          </a:p>
          <a:p>
            <a:endParaRPr lang="en-GB" dirty="0"/>
          </a:p>
        </p:txBody>
      </p:sp>
      <p:sp>
        <p:nvSpPr>
          <p:cNvPr id="4" name="Footer Placeholder 3">
            <a:extLst>
              <a:ext uri="{FF2B5EF4-FFF2-40B4-BE49-F238E27FC236}">
                <a16:creationId xmlns:a16="http://schemas.microsoft.com/office/drawing/2014/main" id="{28799D70-E352-4C5E-A37C-05B2E7D8F72E}"/>
              </a:ext>
            </a:extLst>
          </p:cNvPr>
          <p:cNvSpPr>
            <a:spLocks noGrp="1"/>
          </p:cNvSpPr>
          <p:nvPr>
            <p:ph type="ftr" sz="quarter" idx="10"/>
          </p:nvPr>
        </p:nvSpPr>
        <p:spPr/>
        <p:txBody>
          <a:bodyPr/>
          <a:lstStyle/>
          <a:p>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chemeClr val="bg1"/>
              </a:solidFill>
            </a:endParaRPr>
          </a:p>
        </p:txBody>
      </p:sp>
      <p:sp>
        <p:nvSpPr>
          <p:cNvPr id="5" name="Slide Number Placeholder 4">
            <a:extLst>
              <a:ext uri="{FF2B5EF4-FFF2-40B4-BE49-F238E27FC236}">
                <a16:creationId xmlns:a16="http://schemas.microsoft.com/office/drawing/2014/main" id="{1654E933-842E-482A-BF12-FD656EAC052F}"/>
              </a:ext>
            </a:extLst>
          </p:cNvPr>
          <p:cNvSpPr>
            <a:spLocks noGrp="1"/>
          </p:cNvSpPr>
          <p:nvPr>
            <p:ph type="sldNum" sz="quarter" idx="11"/>
          </p:nvPr>
        </p:nvSpPr>
        <p:spPr/>
        <p:txBody>
          <a:bodyPr/>
          <a:lstStyle/>
          <a:p>
            <a:fld id="{A527BBC2-5D91-4A24-A2CD-8ABCBAB02123}" type="slidenum">
              <a:rPr lang="en-US" altLang="en-US" smtClean="0"/>
              <a:pPr/>
              <a:t>49</a:t>
            </a:fld>
            <a:endParaRPr lang="en-US" altLang="en-US"/>
          </a:p>
        </p:txBody>
      </p:sp>
    </p:spTree>
    <p:extLst>
      <p:ext uri="{BB962C8B-B14F-4D97-AF65-F5344CB8AC3E}">
        <p14:creationId xmlns:p14="http://schemas.microsoft.com/office/powerpoint/2010/main" val="295331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4639F7F-32E5-4090-9A1D-353397370D37}"/>
              </a:ext>
            </a:extLst>
          </p:cNvPr>
          <p:cNvSpPr>
            <a:spLocks noGrp="1" noChangeArrowheads="1"/>
          </p:cNvSpPr>
          <p:nvPr>
            <p:ph type="title"/>
          </p:nvPr>
        </p:nvSpPr>
        <p:spPr/>
        <p:txBody>
          <a:bodyPr/>
          <a:lstStyle/>
          <a:p>
            <a:pPr>
              <a:defRPr/>
            </a:pPr>
            <a:r>
              <a:rPr lang="en-GB" altLang="en-US"/>
              <a:t>Risk identification</a:t>
            </a:r>
          </a:p>
        </p:txBody>
      </p:sp>
      <p:sp>
        <p:nvSpPr>
          <p:cNvPr id="13315" name="Rectangle 3">
            <a:extLst>
              <a:ext uri="{FF2B5EF4-FFF2-40B4-BE49-F238E27FC236}">
                <a16:creationId xmlns:a16="http://schemas.microsoft.com/office/drawing/2014/main" id="{1F7175E6-1FA2-44A8-9EBD-D0B937B822C6}"/>
              </a:ext>
            </a:extLst>
          </p:cNvPr>
          <p:cNvSpPr>
            <a:spLocks noGrp="1" noChangeArrowheads="1"/>
          </p:cNvSpPr>
          <p:nvPr>
            <p:ph type="body" idx="1"/>
          </p:nvPr>
        </p:nvSpPr>
        <p:spPr/>
        <p:txBody>
          <a:bodyPr/>
          <a:lstStyle/>
          <a:p>
            <a:pPr>
              <a:defRPr/>
            </a:pPr>
            <a:r>
              <a:rPr lang="en-GB" altLang="en-US"/>
              <a:t>Technology risks.</a:t>
            </a:r>
          </a:p>
          <a:p>
            <a:pPr>
              <a:defRPr/>
            </a:pPr>
            <a:r>
              <a:rPr lang="en-GB" altLang="en-US"/>
              <a:t>People risks.</a:t>
            </a:r>
          </a:p>
          <a:p>
            <a:pPr>
              <a:defRPr/>
            </a:pPr>
            <a:r>
              <a:rPr lang="en-GB" altLang="en-US"/>
              <a:t>Organisational risks.</a:t>
            </a:r>
          </a:p>
          <a:p>
            <a:pPr>
              <a:defRPr/>
            </a:pPr>
            <a:r>
              <a:rPr lang="en-GB" altLang="en-US"/>
              <a:t>Requirements risks.</a:t>
            </a:r>
          </a:p>
          <a:p>
            <a:pPr>
              <a:defRPr/>
            </a:pPr>
            <a:r>
              <a:rPr lang="en-GB" altLang="en-US"/>
              <a:t>Estimation risks.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20F6C-911A-49C8-B42D-75535C2B9D04}"/>
              </a:ext>
            </a:extLst>
          </p:cNvPr>
          <p:cNvSpPr>
            <a:spLocks noGrp="1"/>
          </p:cNvSpPr>
          <p:nvPr>
            <p:ph type="title"/>
          </p:nvPr>
        </p:nvSpPr>
        <p:spPr/>
        <p:txBody>
          <a:bodyPr/>
          <a:lstStyle/>
          <a:p>
            <a:r>
              <a:rPr lang="en-GB" dirty="0"/>
              <a:t>Invariant</a:t>
            </a:r>
          </a:p>
        </p:txBody>
      </p:sp>
      <p:sp>
        <p:nvSpPr>
          <p:cNvPr id="3" name="Content Placeholder 2">
            <a:extLst>
              <a:ext uri="{FF2B5EF4-FFF2-40B4-BE49-F238E27FC236}">
                <a16:creationId xmlns:a16="http://schemas.microsoft.com/office/drawing/2014/main" id="{404BFFF3-023E-4BAB-A885-06D3A8116EC1}"/>
              </a:ext>
            </a:extLst>
          </p:cNvPr>
          <p:cNvSpPr>
            <a:spLocks noGrp="1"/>
          </p:cNvSpPr>
          <p:nvPr>
            <p:ph idx="1"/>
          </p:nvPr>
        </p:nvSpPr>
        <p:spPr/>
        <p:txBody>
          <a:bodyPr/>
          <a:lstStyle/>
          <a:p>
            <a:r>
              <a:rPr lang="en-GB" b="1" dirty="0" err="1">
                <a:latin typeface="Times New Roman" panose="02020603050405020304" pitchFamily="18" charset="0"/>
              </a:rPr>
              <a:t>inv</a:t>
            </a:r>
            <a:endParaRPr lang="en-GB" b="1" dirty="0">
              <a:latin typeface="Times New Roman" panose="02020603050405020304" pitchFamily="18" charset="0"/>
            </a:endParaRPr>
          </a:p>
          <a:p>
            <a:pPr marL="0" marR="42510" indent="0">
              <a:buNone/>
            </a:pPr>
            <a:r>
              <a:rPr lang="en-GB" dirty="0">
                <a:latin typeface="Times New Roman" panose="02020603050405020304" pitchFamily="18" charset="0"/>
              </a:rPr>
              <a:t>	States a condition that must always be met by all 	instances of a context type.</a:t>
            </a:r>
          </a:p>
          <a:p>
            <a:pPr marL="0" marR="42510" indent="0">
              <a:buNone/>
            </a:pPr>
            <a:r>
              <a:rPr lang="en-GB" sz="1800" b="1" dirty="0">
                <a:latin typeface="Courier New" panose="02070309020205020404" pitchFamily="49" charset="0"/>
              </a:rPr>
              <a:t>	</a:t>
            </a:r>
          </a:p>
          <a:p>
            <a:pPr marL="0" marR="42510" indent="0">
              <a:buNone/>
            </a:pPr>
            <a:r>
              <a:rPr lang="en-GB" sz="3200" b="1" dirty="0">
                <a:latin typeface="Courier New" panose="02070309020205020404" pitchFamily="49" charset="0"/>
              </a:rPr>
              <a:t>context </a:t>
            </a:r>
            <a:r>
              <a:rPr lang="en-GB" sz="3200" dirty="0">
                <a:latin typeface="Courier New" panose="02070309020205020404" pitchFamily="49" charset="0"/>
              </a:rPr>
              <a:t>Account</a:t>
            </a:r>
          </a:p>
          <a:p>
            <a:pPr marL="0" marR="42510" indent="0">
              <a:buNone/>
            </a:pPr>
            <a:endParaRPr lang="en-GB" sz="3200" dirty="0">
              <a:latin typeface="Courier New" panose="02070309020205020404" pitchFamily="49" charset="0"/>
            </a:endParaRPr>
          </a:p>
          <a:p>
            <a:pPr marL="914400" marR="42510" lvl="2" indent="0">
              <a:buNone/>
            </a:pPr>
            <a:r>
              <a:rPr lang="en-GB" sz="3200" b="1" dirty="0" err="1">
                <a:latin typeface="Courier New" panose="02070309020205020404" pitchFamily="49" charset="0"/>
              </a:rPr>
              <a:t>inv</a:t>
            </a:r>
            <a:r>
              <a:rPr lang="en-GB" sz="3200" b="1" dirty="0">
                <a:latin typeface="Courier New" panose="02070309020205020404" pitchFamily="49" charset="0"/>
              </a:rPr>
              <a:t>: </a:t>
            </a:r>
            <a:r>
              <a:rPr lang="en-GB" sz="3200" dirty="0">
                <a:latin typeface="Courier New" panose="02070309020205020404" pitchFamily="49" charset="0"/>
              </a:rPr>
              <a:t>balance &gt;= 0</a:t>
            </a:r>
          </a:p>
          <a:p>
            <a:endParaRPr lang="en-GB" dirty="0"/>
          </a:p>
        </p:txBody>
      </p:sp>
      <p:sp>
        <p:nvSpPr>
          <p:cNvPr id="4" name="Footer Placeholder 3">
            <a:extLst>
              <a:ext uri="{FF2B5EF4-FFF2-40B4-BE49-F238E27FC236}">
                <a16:creationId xmlns:a16="http://schemas.microsoft.com/office/drawing/2014/main" id="{54E56804-F1A3-499E-92F0-51E0020703EA}"/>
              </a:ext>
            </a:extLst>
          </p:cNvPr>
          <p:cNvSpPr>
            <a:spLocks noGrp="1"/>
          </p:cNvSpPr>
          <p:nvPr>
            <p:ph type="ftr" sz="quarter" idx="10"/>
          </p:nvPr>
        </p:nvSpPr>
        <p:spPr/>
        <p:txBody>
          <a:bodyPr/>
          <a:lstStyle/>
          <a:p>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chemeClr val="bg1"/>
              </a:solidFill>
            </a:endParaRPr>
          </a:p>
        </p:txBody>
      </p:sp>
      <p:sp>
        <p:nvSpPr>
          <p:cNvPr id="5" name="Slide Number Placeholder 4">
            <a:extLst>
              <a:ext uri="{FF2B5EF4-FFF2-40B4-BE49-F238E27FC236}">
                <a16:creationId xmlns:a16="http://schemas.microsoft.com/office/drawing/2014/main" id="{5E536869-4FDE-4070-AB8E-4886A6A550A8}"/>
              </a:ext>
            </a:extLst>
          </p:cNvPr>
          <p:cNvSpPr>
            <a:spLocks noGrp="1"/>
          </p:cNvSpPr>
          <p:nvPr>
            <p:ph type="sldNum" sz="quarter" idx="11"/>
          </p:nvPr>
        </p:nvSpPr>
        <p:spPr/>
        <p:txBody>
          <a:bodyPr/>
          <a:lstStyle/>
          <a:p>
            <a:fld id="{A527BBC2-5D91-4A24-A2CD-8ABCBAB02123}" type="slidenum">
              <a:rPr lang="en-US" altLang="en-US" smtClean="0"/>
              <a:pPr/>
              <a:t>50</a:t>
            </a:fld>
            <a:endParaRPr lang="en-US" altLang="en-US"/>
          </a:p>
        </p:txBody>
      </p:sp>
    </p:spTree>
    <p:extLst>
      <p:ext uri="{BB962C8B-B14F-4D97-AF65-F5344CB8AC3E}">
        <p14:creationId xmlns:p14="http://schemas.microsoft.com/office/powerpoint/2010/main" val="27740798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1208D-CA66-4A33-80F5-CE47A2714D2D}"/>
              </a:ext>
            </a:extLst>
          </p:cNvPr>
          <p:cNvSpPr>
            <a:spLocks noGrp="1"/>
          </p:cNvSpPr>
          <p:nvPr>
            <p:ph type="title"/>
          </p:nvPr>
        </p:nvSpPr>
        <p:spPr/>
        <p:txBody>
          <a:bodyPr/>
          <a:lstStyle/>
          <a:p>
            <a:r>
              <a:rPr lang="en-GB" dirty="0"/>
              <a:t>Pre-Condition</a:t>
            </a:r>
          </a:p>
        </p:txBody>
      </p:sp>
      <p:sp>
        <p:nvSpPr>
          <p:cNvPr id="3" name="Content Placeholder 2">
            <a:extLst>
              <a:ext uri="{FF2B5EF4-FFF2-40B4-BE49-F238E27FC236}">
                <a16:creationId xmlns:a16="http://schemas.microsoft.com/office/drawing/2014/main" id="{00DE0D26-B376-47A6-A2B6-DAE94472F1FD}"/>
              </a:ext>
            </a:extLst>
          </p:cNvPr>
          <p:cNvSpPr>
            <a:spLocks noGrp="1"/>
          </p:cNvSpPr>
          <p:nvPr>
            <p:ph idx="1"/>
          </p:nvPr>
        </p:nvSpPr>
        <p:spPr/>
        <p:txBody>
          <a:bodyPr/>
          <a:lstStyle/>
          <a:p>
            <a:r>
              <a:rPr lang="en-GB" b="1" dirty="0">
                <a:latin typeface="Times New Roman" panose="02020603050405020304" pitchFamily="18" charset="0"/>
              </a:rPr>
              <a:t>pre</a:t>
            </a:r>
          </a:p>
          <a:p>
            <a:pPr marR="43900">
              <a:lnSpc>
                <a:spcPct val="150000"/>
              </a:lnSpc>
            </a:pPr>
            <a:r>
              <a:rPr lang="en-GB" dirty="0">
                <a:latin typeface="Times New Roman" panose="02020603050405020304" pitchFamily="18" charset="0"/>
              </a:rPr>
              <a:t>States a condition that must be true at the moment when an operation starts its execution.</a:t>
            </a:r>
          </a:p>
          <a:p>
            <a:pPr marR="43900">
              <a:lnSpc>
                <a:spcPct val="150000"/>
              </a:lnSpc>
            </a:pPr>
            <a:r>
              <a:rPr lang="en-GB" sz="1800" b="1" dirty="0">
                <a:latin typeface="Courier New" panose="02070309020205020404" pitchFamily="49" charset="0"/>
              </a:rPr>
              <a:t>context </a:t>
            </a:r>
            <a:r>
              <a:rPr lang="en-GB" sz="1800" dirty="0">
                <a:latin typeface="Courier New" panose="02070309020205020404" pitchFamily="49" charset="0"/>
              </a:rPr>
              <a:t>Account::deposit(amt: Integer): void</a:t>
            </a:r>
          </a:p>
          <a:p>
            <a:pPr marR="43900">
              <a:lnSpc>
                <a:spcPct val="150000"/>
              </a:lnSpc>
            </a:pPr>
            <a:r>
              <a:rPr lang="en-GB" sz="1800" b="1" dirty="0">
                <a:latin typeface="Courier New" panose="02070309020205020404" pitchFamily="49" charset="0"/>
              </a:rPr>
              <a:t>pre: </a:t>
            </a:r>
            <a:r>
              <a:rPr lang="en-GB" sz="1800" dirty="0">
                <a:latin typeface="Courier New" panose="02070309020205020404" pitchFamily="49" charset="0"/>
              </a:rPr>
              <a:t>amt &gt; 0</a:t>
            </a:r>
          </a:p>
          <a:p>
            <a:endParaRPr lang="en-GB" dirty="0"/>
          </a:p>
        </p:txBody>
      </p:sp>
      <p:sp>
        <p:nvSpPr>
          <p:cNvPr id="4" name="Footer Placeholder 3">
            <a:extLst>
              <a:ext uri="{FF2B5EF4-FFF2-40B4-BE49-F238E27FC236}">
                <a16:creationId xmlns:a16="http://schemas.microsoft.com/office/drawing/2014/main" id="{072CE831-EDA4-4933-BCB9-87D3971A6BB1}"/>
              </a:ext>
            </a:extLst>
          </p:cNvPr>
          <p:cNvSpPr>
            <a:spLocks noGrp="1"/>
          </p:cNvSpPr>
          <p:nvPr>
            <p:ph type="ftr" sz="quarter" idx="10"/>
          </p:nvPr>
        </p:nvSpPr>
        <p:spPr/>
        <p:txBody>
          <a:bodyPr/>
          <a:lstStyle/>
          <a:p>
            <a:r>
              <a:rPr lang="en-US" altLang="en-US"/>
              <a:t>These courseware materials are to be used in conjunction with </a:t>
            </a:r>
            <a:r>
              <a:rPr lang="en-US" altLang="en-US" i="1"/>
              <a:t>Software Engineering: A Practitioner’s Approach,</a:t>
            </a:r>
            <a:r>
              <a:rPr lang="en-US" altLang="en-US"/>
              <a:t> 6/e and are provided with permission by R.S. Pressman &amp; Associates, Inc., copyright © 1996, 2001, 2005</a:t>
            </a:r>
            <a:endParaRPr lang="en-US" altLang="en-US">
              <a:solidFill>
                <a:schemeClr val="bg1"/>
              </a:solidFill>
            </a:endParaRPr>
          </a:p>
        </p:txBody>
      </p:sp>
      <p:sp>
        <p:nvSpPr>
          <p:cNvPr id="5" name="Slide Number Placeholder 4">
            <a:extLst>
              <a:ext uri="{FF2B5EF4-FFF2-40B4-BE49-F238E27FC236}">
                <a16:creationId xmlns:a16="http://schemas.microsoft.com/office/drawing/2014/main" id="{2ED48BE7-D80B-49AA-8981-11B7DE169EEF}"/>
              </a:ext>
            </a:extLst>
          </p:cNvPr>
          <p:cNvSpPr>
            <a:spLocks noGrp="1"/>
          </p:cNvSpPr>
          <p:nvPr>
            <p:ph type="sldNum" sz="quarter" idx="11"/>
          </p:nvPr>
        </p:nvSpPr>
        <p:spPr/>
        <p:txBody>
          <a:bodyPr/>
          <a:lstStyle/>
          <a:p>
            <a:fld id="{A527BBC2-5D91-4A24-A2CD-8ABCBAB02123}" type="slidenum">
              <a:rPr lang="en-US" altLang="en-US" smtClean="0"/>
              <a:pPr/>
              <a:t>51</a:t>
            </a:fld>
            <a:endParaRPr lang="en-US" altLang="en-US"/>
          </a:p>
        </p:txBody>
      </p:sp>
    </p:spTree>
    <p:extLst>
      <p:ext uri="{BB962C8B-B14F-4D97-AF65-F5344CB8AC3E}">
        <p14:creationId xmlns:p14="http://schemas.microsoft.com/office/powerpoint/2010/main" val="788669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A2C71-D98F-463A-83B8-DB4B59206459}"/>
              </a:ext>
            </a:extLst>
          </p:cNvPr>
          <p:cNvSpPr>
            <a:spLocks noGrp="1"/>
          </p:cNvSpPr>
          <p:nvPr>
            <p:ph type="title"/>
          </p:nvPr>
        </p:nvSpPr>
        <p:spPr/>
        <p:txBody>
          <a:bodyPr/>
          <a:lstStyle/>
          <a:p>
            <a:r>
              <a:rPr lang="en-GB" dirty="0"/>
              <a:t>Post-Condition</a:t>
            </a:r>
            <a:br>
              <a:rPr lang="en-GB" dirty="0"/>
            </a:br>
            <a:r>
              <a:rPr lang="en-GB" dirty="0"/>
              <a:t>Initialisation</a:t>
            </a:r>
          </a:p>
        </p:txBody>
      </p:sp>
      <p:sp>
        <p:nvSpPr>
          <p:cNvPr id="3" name="Content Placeholder 2">
            <a:extLst>
              <a:ext uri="{FF2B5EF4-FFF2-40B4-BE49-F238E27FC236}">
                <a16:creationId xmlns:a16="http://schemas.microsoft.com/office/drawing/2014/main" id="{442FD9A4-EEB2-4E19-9CA6-B0B49B77181C}"/>
              </a:ext>
            </a:extLst>
          </p:cNvPr>
          <p:cNvSpPr>
            <a:spLocks noGrp="1"/>
          </p:cNvSpPr>
          <p:nvPr>
            <p:ph idx="1"/>
          </p:nvPr>
        </p:nvSpPr>
        <p:spPr>
          <a:xfrm>
            <a:off x="457200" y="1600201"/>
            <a:ext cx="8229600" cy="5123855"/>
          </a:xfrm>
        </p:spPr>
        <p:txBody>
          <a:bodyPr/>
          <a:lstStyle/>
          <a:p>
            <a:pPr>
              <a:lnSpc>
                <a:spcPct val="150000"/>
              </a:lnSpc>
            </a:pPr>
            <a:r>
              <a:rPr lang="en-GB" b="1" dirty="0">
                <a:latin typeface="Times New Roman" panose="02020603050405020304" pitchFamily="18" charset="0"/>
              </a:rPr>
              <a:t>post</a:t>
            </a:r>
          </a:p>
          <a:p>
            <a:pPr marR="43900">
              <a:lnSpc>
                <a:spcPct val="150000"/>
              </a:lnSpc>
            </a:pPr>
            <a:r>
              <a:rPr lang="en-GB" dirty="0">
                <a:latin typeface="Times New Roman" panose="02020603050405020304" pitchFamily="18" charset="0"/>
              </a:rPr>
              <a:t>States a condition that must be true at the moment when an operation ends its execution.</a:t>
            </a:r>
          </a:p>
          <a:p>
            <a:pPr>
              <a:lnSpc>
                <a:spcPct val="150000"/>
              </a:lnSpc>
            </a:pPr>
            <a:r>
              <a:rPr lang="en-GB" sz="1800" b="1" dirty="0">
                <a:latin typeface="Courier New" panose="02070309020205020404" pitchFamily="49" charset="0"/>
              </a:rPr>
              <a:t>context </a:t>
            </a:r>
            <a:r>
              <a:rPr lang="en-GB" sz="1800" dirty="0">
                <a:latin typeface="Courier New" panose="02070309020205020404" pitchFamily="49" charset="0"/>
              </a:rPr>
              <a:t>Account::deposit(amt: Integer): void</a:t>
            </a:r>
          </a:p>
          <a:p>
            <a:pPr>
              <a:lnSpc>
                <a:spcPct val="150000"/>
              </a:lnSpc>
            </a:pPr>
            <a:r>
              <a:rPr lang="en-GB" sz="1800" b="1" dirty="0">
                <a:latin typeface="Courier New" panose="02070309020205020404" pitchFamily="49" charset="0"/>
              </a:rPr>
              <a:t>post: </a:t>
            </a:r>
            <a:r>
              <a:rPr lang="en-GB" sz="1800" dirty="0">
                <a:latin typeface="Courier New" panose="02070309020205020404" pitchFamily="49" charset="0"/>
              </a:rPr>
              <a:t>balance = </a:t>
            </a:r>
            <a:r>
              <a:rPr lang="en-GB" sz="1800" dirty="0" err="1">
                <a:latin typeface="Courier New" panose="02070309020205020404" pitchFamily="49" charset="0"/>
              </a:rPr>
              <a:t>balance</a:t>
            </a:r>
            <a:r>
              <a:rPr lang="en-GB" sz="1800" b="1" dirty="0" err="1">
                <a:latin typeface="Courier New" panose="02070309020205020404" pitchFamily="49" charset="0"/>
              </a:rPr>
              <a:t>@</a:t>
            </a:r>
            <a:r>
              <a:rPr lang="en-GB" sz="1800" dirty="0" err="1">
                <a:latin typeface="Courier New" panose="02070309020205020404" pitchFamily="49" charset="0"/>
              </a:rPr>
              <a:t>pre</a:t>
            </a:r>
            <a:r>
              <a:rPr lang="en-GB" sz="1800" dirty="0">
                <a:latin typeface="Courier New" panose="02070309020205020404" pitchFamily="49" charset="0"/>
              </a:rPr>
              <a:t> + amt</a:t>
            </a:r>
          </a:p>
          <a:p>
            <a:pPr>
              <a:lnSpc>
                <a:spcPct val="150000"/>
              </a:lnSpc>
            </a:pPr>
            <a:r>
              <a:rPr lang="en-GB" b="1" dirty="0" err="1">
                <a:latin typeface="Times New Roman" panose="02020603050405020304" pitchFamily="18" charset="0"/>
              </a:rPr>
              <a:t>init</a:t>
            </a:r>
            <a:endParaRPr lang="en-GB" b="1" dirty="0">
              <a:latin typeface="Times New Roman" panose="02020603050405020304" pitchFamily="18" charset="0"/>
            </a:endParaRPr>
          </a:p>
          <a:p>
            <a:pPr>
              <a:lnSpc>
                <a:spcPct val="150000"/>
              </a:lnSpc>
            </a:pPr>
            <a:r>
              <a:rPr lang="en-GB" dirty="0">
                <a:latin typeface="Times New Roman" panose="02020603050405020304" pitchFamily="18" charset="0"/>
              </a:rPr>
              <a:t>Specifies the initial value of an attribute or association role.</a:t>
            </a:r>
          </a:p>
          <a:p>
            <a:pPr>
              <a:lnSpc>
                <a:spcPct val="150000"/>
              </a:lnSpc>
            </a:pPr>
            <a:r>
              <a:rPr lang="en-GB" sz="1800" b="1" dirty="0">
                <a:latin typeface="Courier New" panose="02070309020205020404" pitchFamily="49" charset="0"/>
              </a:rPr>
              <a:t>context </a:t>
            </a:r>
            <a:r>
              <a:rPr lang="en-GB" sz="1800" dirty="0">
                <a:latin typeface="Courier New" panose="02070309020205020404" pitchFamily="49" charset="0"/>
              </a:rPr>
              <a:t>Account::balance: Integer</a:t>
            </a:r>
          </a:p>
          <a:p>
            <a:pPr>
              <a:lnSpc>
                <a:spcPct val="150000"/>
              </a:lnSpc>
            </a:pPr>
            <a:r>
              <a:rPr lang="en-GB" sz="1800" b="1" dirty="0" err="1">
                <a:latin typeface="Courier New" panose="02070309020205020404" pitchFamily="49" charset="0"/>
              </a:rPr>
              <a:t>init</a:t>
            </a:r>
            <a:r>
              <a:rPr lang="en-GB" sz="1800" dirty="0">
                <a:latin typeface="Courier New" panose="02070309020205020404" pitchFamily="49" charset="0"/>
              </a:rPr>
              <a:t>: 0</a:t>
            </a:r>
          </a:p>
          <a:p>
            <a:endParaRPr lang="en-GB" dirty="0"/>
          </a:p>
        </p:txBody>
      </p:sp>
      <p:sp>
        <p:nvSpPr>
          <p:cNvPr id="5" name="Slide Number Placeholder 4">
            <a:extLst>
              <a:ext uri="{FF2B5EF4-FFF2-40B4-BE49-F238E27FC236}">
                <a16:creationId xmlns:a16="http://schemas.microsoft.com/office/drawing/2014/main" id="{E3820E81-01DE-4B69-9095-BAC9E05FF2A2}"/>
              </a:ext>
            </a:extLst>
          </p:cNvPr>
          <p:cNvSpPr>
            <a:spLocks noGrp="1"/>
          </p:cNvSpPr>
          <p:nvPr>
            <p:ph type="sldNum" sz="quarter" idx="11"/>
          </p:nvPr>
        </p:nvSpPr>
        <p:spPr/>
        <p:txBody>
          <a:bodyPr/>
          <a:lstStyle/>
          <a:p>
            <a:fld id="{A527BBC2-5D91-4A24-A2CD-8ABCBAB02123}" type="slidenum">
              <a:rPr lang="en-US" altLang="en-US" smtClean="0"/>
              <a:pPr/>
              <a:t>52</a:t>
            </a:fld>
            <a:endParaRPr lang="en-US" altLang="en-US"/>
          </a:p>
        </p:txBody>
      </p:sp>
    </p:spTree>
    <p:extLst>
      <p:ext uri="{BB962C8B-B14F-4D97-AF65-F5344CB8AC3E}">
        <p14:creationId xmlns:p14="http://schemas.microsoft.com/office/powerpoint/2010/main" val="3469555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28F05893-8F84-4A6D-98A8-D8D53FFD0E8B}"/>
              </a:ext>
            </a:extLst>
          </p:cNvPr>
          <p:cNvSpPr>
            <a:spLocks noGrp="1" noChangeArrowheads="1"/>
          </p:cNvSpPr>
          <p:nvPr>
            <p:ph type="title"/>
          </p:nvPr>
        </p:nvSpPr>
        <p:spPr/>
        <p:txBody>
          <a:bodyPr/>
          <a:lstStyle/>
          <a:p>
            <a:pPr>
              <a:defRPr/>
            </a:pPr>
            <a:r>
              <a:rPr lang="en-GB" altLang="en-US"/>
              <a:t>Risks and risk types</a:t>
            </a:r>
          </a:p>
        </p:txBody>
      </p:sp>
      <p:sp>
        <p:nvSpPr>
          <p:cNvPr id="2052" name="Rectangle 6">
            <a:extLst>
              <a:ext uri="{FF2B5EF4-FFF2-40B4-BE49-F238E27FC236}">
                <a16:creationId xmlns:a16="http://schemas.microsoft.com/office/drawing/2014/main" id="{98DBFE69-4DE1-423B-B08F-BAA942034A0E}"/>
              </a:ext>
            </a:extLst>
          </p:cNvPr>
          <p:cNvSpPr>
            <a:spLocks noChangeArrowheads="1"/>
          </p:cNvSpPr>
          <p:nvPr/>
        </p:nvSpPr>
        <p:spPr bwMode="auto">
          <a:xfrm>
            <a:off x="917576" y="1741488"/>
            <a:ext cx="7273925" cy="4214812"/>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hangingPunct="0">
              <a:lnSpc>
                <a:spcPct val="90000"/>
              </a:lnSpc>
              <a:defRPr/>
            </a:pPr>
            <a:endParaRPr lang="en-US" altLang="en-US" sz="2141" b="1">
              <a:solidFill>
                <a:srgbClr val="FFFFFF"/>
              </a:solidFill>
              <a:ea typeface="+mn-ea"/>
              <a:cs typeface="+mn-cs"/>
            </a:endParaRPr>
          </a:p>
        </p:txBody>
      </p:sp>
      <p:graphicFrame>
        <p:nvGraphicFramePr>
          <p:cNvPr id="11268" name="Object 7">
            <a:extLst>
              <a:ext uri="{FF2B5EF4-FFF2-40B4-BE49-F238E27FC236}">
                <a16:creationId xmlns:a16="http://schemas.microsoft.com/office/drawing/2014/main" id="{6FF4E0B3-6151-42D6-8F74-7BDECE3AA473}"/>
              </a:ext>
            </a:extLst>
          </p:cNvPr>
          <p:cNvGraphicFramePr>
            <a:graphicFrameLocks noChangeAspect="1"/>
          </p:cNvGraphicFramePr>
          <p:nvPr/>
        </p:nvGraphicFramePr>
        <p:xfrm>
          <a:off x="1189038" y="1808163"/>
          <a:ext cx="6254750" cy="4044950"/>
        </p:xfrm>
        <a:graphic>
          <a:graphicData uri="http://schemas.openxmlformats.org/presentationml/2006/ole">
            <mc:AlternateContent xmlns:mc="http://schemas.openxmlformats.org/markup-compatibility/2006">
              <mc:Choice xmlns:v="urn:schemas-microsoft-com:vml" Requires="v">
                <p:oleObj spid="_x0000_s2060" name="Document" r:id="rId3" imgW="6312408" imgH="4081272" progId="Word.Document.8">
                  <p:embed/>
                </p:oleObj>
              </mc:Choice>
              <mc:Fallback>
                <p:oleObj name="Document" r:id="rId3" imgW="6312408" imgH="4081272" progId="Word.Document.8">
                  <p:embed/>
                  <p:pic>
                    <p:nvPicPr>
                      <p:cNvPr id="11268" name="Object 7">
                        <a:extLst>
                          <a:ext uri="{FF2B5EF4-FFF2-40B4-BE49-F238E27FC236}">
                            <a16:creationId xmlns:a16="http://schemas.microsoft.com/office/drawing/2014/main" id="{6FF4E0B3-6151-42D6-8F74-7BDECE3AA4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9038" y="1808163"/>
                        <a:ext cx="6254750" cy="404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04CA61B-BD48-46B9-A6F1-872B92A60432}"/>
              </a:ext>
            </a:extLst>
          </p:cNvPr>
          <p:cNvSpPr>
            <a:spLocks noGrp="1" noChangeArrowheads="1"/>
          </p:cNvSpPr>
          <p:nvPr>
            <p:ph type="title"/>
          </p:nvPr>
        </p:nvSpPr>
        <p:spPr/>
        <p:txBody>
          <a:bodyPr/>
          <a:lstStyle/>
          <a:p>
            <a:pPr>
              <a:defRPr/>
            </a:pPr>
            <a:r>
              <a:rPr lang="en-GB" altLang="en-US"/>
              <a:t>Risk analysis</a:t>
            </a:r>
          </a:p>
        </p:txBody>
      </p:sp>
      <p:sp>
        <p:nvSpPr>
          <p:cNvPr id="14339" name="Rectangle 3">
            <a:extLst>
              <a:ext uri="{FF2B5EF4-FFF2-40B4-BE49-F238E27FC236}">
                <a16:creationId xmlns:a16="http://schemas.microsoft.com/office/drawing/2014/main" id="{DA825693-0A23-4407-A4E2-91BE11B93AA8}"/>
              </a:ext>
            </a:extLst>
          </p:cNvPr>
          <p:cNvSpPr>
            <a:spLocks noGrp="1" noChangeArrowheads="1"/>
          </p:cNvSpPr>
          <p:nvPr>
            <p:ph type="body" idx="1"/>
          </p:nvPr>
        </p:nvSpPr>
        <p:spPr/>
        <p:txBody>
          <a:bodyPr/>
          <a:lstStyle/>
          <a:p>
            <a:pPr>
              <a:defRPr/>
            </a:pPr>
            <a:r>
              <a:rPr lang="en-GB" altLang="en-US"/>
              <a:t>Assess probability and seriousness of each risk.</a:t>
            </a:r>
          </a:p>
          <a:p>
            <a:pPr>
              <a:defRPr/>
            </a:pPr>
            <a:r>
              <a:rPr lang="en-GB" altLang="en-US"/>
              <a:t>Probability may be very low, low, moderate, high or very high.</a:t>
            </a:r>
          </a:p>
          <a:p>
            <a:pPr>
              <a:defRPr/>
            </a:pPr>
            <a:r>
              <a:rPr lang="en-GB" altLang="en-US"/>
              <a:t>Risk effects might be catastrophic, serious, tolerable or insignificant.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9">
            <a:extLst>
              <a:ext uri="{FF2B5EF4-FFF2-40B4-BE49-F238E27FC236}">
                <a16:creationId xmlns:a16="http://schemas.microsoft.com/office/drawing/2014/main" id="{E8790EBD-9185-45C2-B554-3E1D835599AD}"/>
              </a:ext>
            </a:extLst>
          </p:cNvPr>
          <p:cNvSpPr>
            <a:spLocks noChangeArrowheads="1"/>
          </p:cNvSpPr>
          <p:nvPr/>
        </p:nvSpPr>
        <p:spPr bwMode="auto">
          <a:xfrm>
            <a:off x="781051" y="1944689"/>
            <a:ext cx="7478713" cy="3875087"/>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hangingPunct="0">
              <a:lnSpc>
                <a:spcPct val="90000"/>
              </a:lnSpc>
              <a:defRPr/>
            </a:pPr>
            <a:endParaRPr lang="en-US" altLang="en-US" sz="2141" b="1">
              <a:solidFill>
                <a:srgbClr val="FFFFFF"/>
              </a:solidFill>
              <a:ea typeface="+mn-ea"/>
              <a:cs typeface="+mn-cs"/>
            </a:endParaRPr>
          </a:p>
        </p:txBody>
      </p:sp>
      <p:sp>
        <p:nvSpPr>
          <p:cNvPr id="3076" name="Rectangle 2">
            <a:extLst>
              <a:ext uri="{FF2B5EF4-FFF2-40B4-BE49-F238E27FC236}">
                <a16:creationId xmlns:a16="http://schemas.microsoft.com/office/drawing/2014/main" id="{341C2340-C7B7-447B-8F30-BB46E7F84D85}"/>
              </a:ext>
            </a:extLst>
          </p:cNvPr>
          <p:cNvSpPr>
            <a:spLocks noGrp="1" noChangeArrowheads="1"/>
          </p:cNvSpPr>
          <p:nvPr>
            <p:ph type="title"/>
          </p:nvPr>
        </p:nvSpPr>
        <p:spPr/>
        <p:txBody>
          <a:bodyPr/>
          <a:lstStyle/>
          <a:p>
            <a:pPr>
              <a:defRPr/>
            </a:pPr>
            <a:r>
              <a:rPr lang="en-GB" altLang="en-US"/>
              <a:t>Risk analysis (i)</a:t>
            </a:r>
          </a:p>
        </p:txBody>
      </p:sp>
      <p:graphicFrame>
        <p:nvGraphicFramePr>
          <p:cNvPr id="13316" name="Object 10">
            <a:extLst>
              <a:ext uri="{FF2B5EF4-FFF2-40B4-BE49-F238E27FC236}">
                <a16:creationId xmlns:a16="http://schemas.microsoft.com/office/drawing/2014/main" id="{25CCE2A6-77A3-4A24-AF70-57A198B06B65}"/>
              </a:ext>
            </a:extLst>
          </p:cNvPr>
          <p:cNvGraphicFramePr>
            <a:graphicFrameLocks noChangeAspect="1"/>
          </p:cNvGraphicFramePr>
          <p:nvPr/>
        </p:nvGraphicFramePr>
        <p:xfrm>
          <a:off x="781051" y="2147889"/>
          <a:ext cx="7275513" cy="3633787"/>
        </p:xfrm>
        <a:graphic>
          <a:graphicData uri="http://schemas.openxmlformats.org/presentationml/2006/ole">
            <mc:AlternateContent xmlns:mc="http://schemas.openxmlformats.org/markup-compatibility/2006">
              <mc:Choice xmlns:v="urn:schemas-microsoft-com:vml" Requires="v">
                <p:oleObj spid="_x0000_s3084" name="Document" r:id="rId3" imgW="6068568" imgH="3029712" progId="Word.Document.8">
                  <p:embed/>
                </p:oleObj>
              </mc:Choice>
              <mc:Fallback>
                <p:oleObj name="Document" r:id="rId3" imgW="6068568" imgH="3029712" progId="Word.Document.8">
                  <p:embed/>
                  <p:pic>
                    <p:nvPicPr>
                      <p:cNvPr id="13316" name="Object 10">
                        <a:extLst>
                          <a:ext uri="{FF2B5EF4-FFF2-40B4-BE49-F238E27FC236}">
                            <a16:creationId xmlns:a16="http://schemas.microsoft.com/office/drawing/2014/main" id="{25CCE2A6-77A3-4A24-AF70-57A198B06B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51" y="2147889"/>
                        <a:ext cx="7275513" cy="3633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FACCD309-B941-4B72-9662-2CC0E2D2EBCB}"/>
              </a:ext>
            </a:extLst>
          </p:cNvPr>
          <p:cNvSpPr>
            <a:spLocks noGrp="1" noChangeArrowheads="1"/>
          </p:cNvSpPr>
          <p:nvPr>
            <p:ph type="title"/>
          </p:nvPr>
        </p:nvSpPr>
        <p:spPr/>
        <p:txBody>
          <a:bodyPr/>
          <a:lstStyle/>
          <a:p>
            <a:pPr>
              <a:defRPr/>
            </a:pPr>
            <a:r>
              <a:rPr lang="en-US" altLang="en-US"/>
              <a:t>Risk analysis (ii)</a:t>
            </a:r>
          </a:p>
        </p:txBody>
      </p:sp>
      <p:sp>
        <p:nvSpPr>
          <p:cNvPr id="4100" name="Rectangle 4">
            <a:extLst>
              <a:ext uri="{FF2B5EF4-FFF2-40B4-BE49-F238E27FC236}">
                <a16:creationId xmlns:a16="http://schemas.microsoft.com/office/drawing/2014/main" id="{2B90D149-F60A-4A05-A5AE-89F0F5F0E1E6}"/>
              </a:ext>
            </a:extLst>
          </p:cNvPr>
          <p:cNvSpPr>
            <a:spLocks noChangeArrowheads="1"/>
          </p:cNvSpPr>
          <p:nvPr/>
        </p:nvSpPr>
        <p:spPr bwMode="auto">
          <a:xfrm>
            <a:off x="1122364" y="1944689"/>
            <a:ext cx="7069137" cy="3875087"/>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hangingPunct="0">
              <a:lnSpc>
                <a:spcPct val="90000"/>
              </a:lnSpc>
              <a:defRPr/>
            </a:pPr>
            <a:endParaRPr lang="en-US" altLang="en-US" sz="2141" b="1">
              <a:solidFill>
                <a:srgbClr val="FFFFFF"/>
              </a:solidFill>
              <a:ea typeface="+mn-ea"/>
              <a:cs typeface="+mn-cs"/>
            </a:endParaRPr>
          </a:p>
        </p:txBody>
      </p:sp>
      <p:graphicFrame>
        <p:nvGraphicFramePr>
          <p:cNvPr id="14340" name="Object 5">
            <a:extLst>
              <a:ext uri="{FF2B5EF4-FFF2-40B4-BE49-F238E27FC236}">
                <a16:creationId xmlns:a16="http://schemas.microsoft.com/office/drawing/2014/main" id="{BBB92FCF-28E1-4936-A827-63856D0E2B15}"/>
              </a:ext>
            </a:extLst>
          </p:cNvPr>
          <p:cNvGraphicFramePr>
            <a:graphicFrameLocks noChangeAspect="1"/>
          </p:cNvGraphicFramePr>
          <p:nvPr/>
        </p:nvGraphicFramePr>
        <p:xfrm>
          <a:off x="1325564" y="2147889"/>
          <a:ext cx="6662737" cy="3527425"/>
        </p:xfrm>
        <a:graphic>
          <a:graphicData uri="http://schemas.openxmlformats.org/presentationml/2006/ole">
            <mc:AlternateContent xmlns:mc="http://schemas.openxmlformats.org/markup-compatibility/2006">
              <mc:Choice xmlns:v="urn:schemas-microsoft-com:vml" Requires="v">
                <p:oleObj spid="_x0000_s4108" name="Document" r:id="rId3" imgW="6068568" imgH="3212592" progId="Word.Document.8">
                  <p:embed/>
                </p:oleObj>
              </mc:Choice>
              <mc:Fallback>
                <p:oleObj name="Document" r:id="rId3" imgW="6068568" imgH="3212592" progId="Word.Document.8">
                  <p:embed/>
                  <p:pic>
                    <p:nvPicPr>
                      <p:cNvPr id="14340" name="Object 5">
                        <a:extLst>
                          <a:ext uri="{FF2B5EF4-FFF2-40B4-BE49-F238E27FC236}">
                            <a16:creationId xmlns:a16="http://schemas.microsoft.com/office/drawing/2014/main" id="{BBB92FCF-28E1-4936-A827-63856D0E2B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564" y="2147889"/>
                        <a:ext cx="6662737" cy="352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tream">
  <a:themeElements>
    <a:clrScheme name="Stream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Palatino"/>
        <a:ea typeface=""/>
        <a:cs typeface=""/>
      </a:majorFont>
      <a:minorFont>
        <a:latin typeface="Palatin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lnDef>
  </a:objectDefaults>
  <a:extraClrSchemeLst>
    <a:extraClrScheme>
      <a:clrScheme name="Stream 1">
        <a:dk1>
          <a:srgbClr val="5C1F00"/>
        </a:dk1>
        <a:lt1>
          <a:srgbClr val="FFFFFF"/>
        </a:lt1>
        <a:dk2>
          <a:srgbClr val="8C0000"/>
        </a:dk2>
        <a:lt2>
          <a:srgbClr val="DFD293"/>
        </a:lt2>
        <a:accent1>
          <a:srgbClr val="D80000"/>
        </a:accent1>
        <a:accent2>
          <a:srgbClr val="BE7960"/>
        </a:accent2>
        <a:accent3>
          <a:srgbClr val="C5AAAA"/>
        </a:accent3>
        <a:accent4>
          <a:srgbClr val="DADADA"/>
        </a:accent4>
        <a:accent5>
          <a:srgbClr val="E9AA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ream 2">
        <a:dk1>
          <a:srgbClr val="5E4444"/>
        </a:dk1>
        <a:lt1>
          <a:srgbClr val="F7F3F3"/>
        </a:lt1>
        <a:dk2>
          <a:srgbClr val="8A6362"/>
        </a:dk2>
        <a:lt2>
          <a:srgbClr val="D8C1BA"/>
        </a:lt2>
        <a:accent1>
          <a:srgbClr val="362626"/>
        </a:accent1>
        <a:accent2>
          <a:srgbClr val="C16059"/>
        </a:accent2>
        <a:accent3>
          <a:srgbClr val="C4B7B7"/>
        </a:accent3>
        <a:accent4>
          <a:srgbClr val="D3D0D0"/>
        </a:accent4>
        <a:accent5>
          <a:srgbClr val="AEACAC"/>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3">
        <a:dk1>
          <a:srgbClr val="7F6737"/>
        </a:dk1>
        <a:lt1>
          <a:srgbClr val="FFFFFF"/>
        </a:lt1>
        <a:dk2>
          <a:srgbClr val="BFA673"/>
        </a:dk2>
        <a:lt2>
          <a:srgbClr val="E6E3AA"/>
        </a:lt2>
        <a:accent1>
          <a:srgbClr val="49411F"/>
        </a:accent1>
        <a:accent2>
          <a:srgbClr val="808000"/>
        </a:accent2>
        <a:accent3>
          <a:srgbClr val="DCD0BC"/>
        </a:accent3>
        <a:accent4>
          <a:srgbClr val="DADADA"/>
        </a:accent4>
        <a:accent5>
          <a:srgbClr val="B1B0AB"/>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4">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5">
        <a:dk1>
          <a:srgbClr val="2A5400"/>
        </a:dk1>
        <a:lt1>
          <a:srgbClr val="FFFFFF"/>
        </a:lt1>
        <a:dk2>
          <a:srgbClr val="4A9400"/>
        </a:dk2>
        <a:lt2>
          <a:srgbClr val="BAE8BA"/>
        </a:lt2>
        <a:accent1>
          <a:srgbClr val="003300"/>
        </a:accent1>
        <a:accent2>
          <a:srgbClr val="33CC33"/>
        </a:accent2>
        <a:accent3>
          <a:srgbClr val="B1C8AA"/>
        </a:accent3>
        <a:accent4>
          <a:srgbClr val="DADADA"/>
        </a:accent4>
        <a:accent5>
          <a:srgbClr val="AAADAA"/>
        </a:accent5>
        <a:accent6>
          <a:srgbClr val="2DB92D"/>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7">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8">
        <a:dk1>
          <a:srgbClr val="3E3E5C"/>
        </a:dk1>
        <a:lt1>
          <a:srgbClr val="FFFFFF"/>
        </a:lt1>
        <a:dk2>
          <a:srgbClr val="666699"/>
        </a:dk2>
        <a:lt2>
          <a:srgbClr val="DFDFE9"/>
        </a:lt2>
        <a:accent1>
          <a:srgbClr val="2E2E46"/>
        </a:accent1>
        <a:accent2>
          <a:srgbClr val="679ACD"/>
        </a:accent2>
        <a:accent3>
          <a:srgbClr val="B8B8CA"/>
        </a:accent3>
        <a:accent4>
          <a:srgbClr val="DADADA"/>
        </a:accent4>
        <a:accent5>
          <a:srgbClr val="ADADB0"/>
        </a:accent5>
        <a:accent6>
          <a:srgbClr val="5D8BBA"/>
        </a:accent6>
        <a:hlink>
          <a:srgbClr val="99CCFF"/>
        </a:hlink>
        <a:folHlink>
          <a:srgbClr val="CC99FF"/>
        </a:folHlink>
      </a:clrScheme>
      <a:clrMap bg1="dk2" tx1="lt1" bg2="dk1" tx2="lt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tream">
  <a:themeElements>
    <a:clrScheme name="Stream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Palatino"/>
        <a:ea typeface=""/>
        <a:cs typeface=""/>
      </a:majorFont>
      <a:minorFont>
        <a:latin typeface="Palati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Stream 1">
        <a:dk1>
          <a:srgbClr val="5C1F00"/>
        </a:dk1>
        <a:lt1>
          <a:srgbClr val="FFFFFF"/>
        </a:lt1>
        <a:dk2>
          <a:srgbClr val="8C0000"/>
        </a:dk2>
        <a:lt2>
          <a:srgbClr val="DFD293"/>
        </a:lt2>
        <a:accent1>
          <a:srgbClr val="D80000"/>
        </a:accent1>
        <a:accent2>
          <a:srgbClr val="BE7960"/>
        </a:accent2>
        <a:accent3>
          <a:srgbClr val="C5AAAA"/>
        </a:accent3>
        <a:accent4>
          <a:srgbClr val="DADADA"/>
        </a:accent4>
        <a:accent5>
          <a:srgbClr val="E9AA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ream 2">
        <a:dk1>
          <a:srgbClr val="5E4444"/>
        </a:dk1>
        <a:lt1>
          <a:srgbClr val="F7F3F3"/>
        </a:lt1>
        <a:dk2>
          <a:srgbClr val="8A6362"/>
        </a:dk2>
        <a:lt2>
          <a:srgbClr val="D8C1BA"/>
        </a:lt2>
        <a:accent1>
          <a:srgbClr val="362626"/>
        </a:accent1>
        <a:accent2>
          <a:srgbClr val="C16059"/>
        </a:accent2>
        <a:accent3>
          <a:srgbClr val="C4B7B7"/>
        </a:accent3>
        <a:accent4>
          <a:srgbClr val="D3D0D0"/>
        </a:accent4>
        <a:accent5>
          <a:srgbClr val="AEACAC"/>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3">
        <a:dk1>
          <a:srgbClr val="7F6737"/>
        </a:dk1>
        <a:lt1>
          <a:srgbClr val="FFFFFF"/>
        </a:lt1>
        <a:dk2>
          <a:srgbClr val="BFA673"/>
        </a:dk2>
        <a:lt2>
          <a:srgbClr val="E6E3AA"/>
        </a:lt2>
        <a:accent1>
          <a:srgbClr val="49411F"/>
        </a:accent1>
        <a:accent2>
          <a:srgbClr val="808000"/>
        </a:accent2>
        <a:accent3>
          <a:srgbClr val="DCD0BC"/>
        </a:accent3>
        <a:accent4>
          <a:srgbClr val="DADADA"/>
        </a:accent4>
        <a:accent5>
          <a:srgbClr val="B1B0AB"/>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4">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5">
        <a:dk1>
          <a:srgbClr val="2A5400"/>
        </a:dk1>
        <a:lt1>
          <a:srgbClr val="FFFFFF"/>
        </a:lt1>
        <a:dk2>
          <a:srgbClr val="4A9400"/>
        </a:dk2>
        <a:lt2>
          <a:srgbClr val="BAE8BA"/>
        </a:lt2>
        <a:accent1>
          <a:srgbClr val="003300"/>
        </a:accent1>
        <a:accent2>
          <a:srgbClr val="33CC33"/>
        </a:accent2>
        <a:accent3>
          <a:srgbClr val="B1C8AA"/>
        </a:accent3>
        <a:accent4>
          <a:srgbClr val="DADADA"/>
        </a:accent4>
        <a:accent5>
          <a:srgbClr val="AAADAA"/>
        </a:accent5>
        <a:accent6>
          <a:srgbClr val="2DB92D"/>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7">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8">
        <a:dk1>
          <a:srgbClr val="3E3E5C"/>
        </a:dk1>
        <a:lt1>
          <a:srgbClr val="FFFFFF"/>
        </a:lt1>
        <a:dk2>
          <a:srgbClr val="666699"/>
        </a:dk2>
        <a:lt2>
          <a:srgbClr val="DFDFE9"/>
        </a:lt2>
        <a:accent1>
          <a:srgbClr val="2E2E46"/>
        </a:accent1>
        <a:accent2>
          <a:srgbClr val="679ACD"/>
        </a:accent2>
        <a:accent3>
          <a:srgbClr val="B8B8CA"/>
        </a:accent3>
        <a:accent4>
          <a:srgbClr val="DADADA"/>
        </a:accent4>
        <a:accent5>
          <a:srgbClr val="ADADB0"/>
        </a:accent5>
        <a:accent6>
          <a:srgbClr val="5D8BBA"/>
        </a:accent6>
        <a:hlink>
          <a:srgbClr val="99CCFF"/>
        </a:hlink>
        <a:folHlink>
          <a:srgbClr val="CC99FF"/>
        </a:folHlink>
      </a:clrScheme>
      <a:clrMap bg1="dk2" tx1="lt1" bg2="dk1" tx2="lt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9153</TotalTime>
  <Words>4042</Words>
  <Application>Microsoft Office PowerPoint</Application>
  <PresentationFormat>On-screen Show (4:3)</PresentationFormat>
  <Paragraphs>408</Paragraphs>
  <Slides>52</Slides>
  <Notes>19</Notes>
  <HiddenSlides>0</HiddenSlides>
  <MMClips>0</MMClips>
  <ScaleCrop>false</ScaleCrop>
  <HeadingPairs>
    <vt:vector size="8" baseType="variant">
      <vt:variant>
        <vt:lpstr>Fonts Used</vt:lpstr>
      </vt:variant>
      <vt:variant>
        <vt:i4>13</vt:i4>
      </vt:variant>
      <vt:variant>
        <vt:lpstr>Theme</vt:lpstr>
      </vt:variant>
      <vt:variant>
        <vt:i4>4</vt:i4>
      </vt:variant>
      <vt:variant>
        <vt:lpstr>Embedded OLE Servers</vt:lpstr>
      </vt:variant>
      <vt:variant>
        <vt:i4>1</vt:i4>
      </vt:variant>
      <vt:variant>
        <vt:lpstr>Slide Titles</vt:lpstr>
      </vt:variant>
      <vt:variant>
        <vt:i4>52</vt:i4>
      </vt:variant>
    </vt:vector>
  </HeadingPairs>
  <TitlesOfParts>
    <vt:vector size="70" baseType="lpstr">
      <vt:lpstr>ＭＳ Ｐゴシック</vt:lpstr>
      <vt:lpstr>Arial</vt:lpstr>
      <vt:lpstr>Avant Garde</vt:lpstr>
      <vt:lpstr>Calibri</vt:lpstr>
      <vt:lpstr>Courier New</vt:lpstr>
      <vt:lpstr>Helvetica</vt:lpstr>
      <vt:lpstr>Helvetica Neue</vt:lpstr>
      <vt:lpstr>Noto Symbol</vt:lpstr>
      <vt:lpstr>Palatino</vt:lpstr>
      <vt:lpstr>Quattrocento</vt:lpstr>
      <vt:lpstr>Times</vt:lpstr>
      <vt:lpstr>Times New Roman</vt:lpstr>
      <vt:lpstr>Wingdings</vt:lpstr>
      <vt:lpstr>SE10 slides</vt:lpstr>
      <vt:lpstr>Stream</vt:lpstr>
      <vt:lpstr>1_Stream</vt:lpstr>
      <vt:lpstr>Bold Stripes</vt:lpstr>
      <vt:lpstr>Microsoft Word Document</vt:lpstr>
      <vt:lpstr>Risk management</vt:lpstr>
      <vt:lpstr>Software risks</vt:lpstr>
      <vt:lpstr>The risk management process</vt:lpstr>
      <vt:lpstr>The risk management process</vt:lpstr>
      <vt:lpstr>Risk identification</vt:lpstr>
      <vt:lpstr>Risks and risk types</vt:lpstr>
      <vt:lpstr>Risk analysis</vt:lpstr>
      <vt:lpstr>Risk analysis (i)</vt:lpstr>
      <vt:lpstr>Risk analysis (ii)</vt:lpstr>
      <vt:lpstr>Risk planning</vt:lpstr>
      <vt:lpstr>Risk management strategies (i)</vt:lpstr>
      <vt:lpstr>Risk management strategies (ii)</vt:lpstr>
      <vt:lpstr>Risk monitoring</vt:lpstr>
      <vt:lpstr>Risk indicators</vt:lpstr>
      <vt:lpstr>Risk Projection</vt:lpstr>
      <vt:lpstr>Building a Risk Table</vt:lpstr>
      <vt:lpstr>Building the Risk Table</vt:lpstr>
      <vt:lpstr>Risk Exposure (Impact)</vt:lpstr>
      <vt:lpstr>Risk Exposure Example</vt:lpstr>
      <vt:lpstr>Recording Risk Information</vt:lpstr>
      <vt:lpstr>Process improvement</vt:lpstr>
      <vt:lpstr>Approaches to improvement</vt:lpstr>
      <vt:lpstr>The process improvement cycle </vt:lpstr>
      <vt:lpstr>Process improvement activities</vt:lpstr>
      <vt:lpstr>Process metrics</vt:lpstr>
      <vt:lpstr>The SEI capability maturity model</vt:lpstr>
      <vt:lpstr>Software Engineering: A Practitioner’s Approach, 6/e   Project Scheduling copyright © 1996, 2001, 2005 R.S. Pressman &amp; Associates, Inc.  For University Use Only May be reproduced ONLY for student use at the university level when used in conjunction with Software Engineering: A Practitioner's Approach. Any other reproduction or use is expressly prohibited. </vt:lpstr>
      <vt:lpstr>Why Are Projects Late?</vt:lpstr>
      <vt:lpstr>Timeline Charts</vt:lpstr>
      <vt:lpstr>Use Automated Tools to Derive a Timeline Chart</vt:lpstr>
      <vt:lpstr>Chapter 36</vt:lpstr>
      <vt:lpstr>Software Maintenance</vt:lpstr>
      <vt:lpstr>Maintainable Software</vt:lpstr>
      <vt:lpstr>Software Supportability</vt:lpstr>
      <vt:lpstr>Reengineering</vt:lpstr>
      <vt:lpstr>Business Process Reengineering</vt:lpstr>
      <vt:lpstr>Business Process Reengineering</vt:lpstr>
      <vt:lpstr>BPR Principles</vt:lpstr>
      <vt:lpstr>Software Reengineering</vt:lpstr>
      <vt:lpstr>Inventory Analysis</vt:lpstr>
      <vt:lpstr>Document Restructuring</vt:lpstr>
      <vt:lpstr>Reverse Engineering</vt:lpstr>
      <vt:lpstr>Code Restructuring</vt:lpstr>
      <vt:lpstr>Data Restructuring</vt:lpstr>
      <vt:lpstr>Forward Engineering</vt:lpstr>
      <vt:lpstr>Economics of Reengineering-I</vt:lpstr>
      <vt:lpstr>Economics of Reengineering-II</vt:lpstr>
      <vt:lpstr>Software Engineering: A Practitioner’s Approach,  R S Pressman  Formal Methods:  Object Constraints Language  OCL 2.0 </vt:lpstr>
      <vt:lpstr>OCL 2.0 QUICK REFERENCE</vt:lpstr>
      <vt:lpstr>Invariant</vt:lpstr>
      <vt:lpstr>Pre-Condition</vt:lpstr>
      <vt:lpstr>Post-Condition Initialisation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Vijay Kumar Balakrishnan</cp:lastModifiedBy>
  <cp:revision>86</cp:revision>
  <dcterms:created xsi:type="dcterms:W3CDTF">2010-01-06T19:57:16Z</dcterms:created>
  <dcterms:modified xsi:type="dcterms:W3CDTF">2021-05-17T10:07:21Z</dcterms:modified>
</cp:coreProperties>
</file>