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1"/>
  </p:notesMasterIdLst>
  <p:sldIdLst>
    <p:sldId id="260" r:id="rId2"/>
    <p:sldId id="257" r:id="rId3"/>
    <p:sldId id="309" r:id="rId4"/>
    <p:sldId id="310" r:id="rId5"/>
    <p:sldId id="259" r:id="rId6"/>
    <p:sldId id="636" r:id="rId7"/>
    <p:sldId id="311" r:id="rId8"/>
    <p:sldId id="325" r:id="rId9"/>
    <p:sldId id="326" r:id="rId10"/>
    <p:sldId id="327" r:id="rId11"/>
    <p:sldId id="328" r:id="rId12"/>
    <p:sldId id="329" r:id="rId13"/>
    <p:sldId id="332" r:id="rId14"/>
    <p:sldId id="333" r:id="rId15"/>
    <p:sldId id="591" r:id="rId16"/>
    <p:sldId id="736" r:id="rId17"/>
    <p:sldId id="738" r:id="rId18"/>
    <p:sldId id="739" r:id="rId19"/>
    <p:sldId id="740" r:id="rId20"/>
    <p:sldId id="737" r:id="rId21"/>
    <p:sldId id="735" r:id="rId22"/>
    <p:sldId id="744" r:id="rId23"/>
    <p:sldId id="745" r:id="rId24"/>
    <p:sldId id="746" r:id="rId25"/>
    <p:sldId id="747" r:id="rId26"/>
    <p:sldId id="748" r:id="rId27"/>
    <p:sldId id="749" r:id="rId28"/>
    <p:sldId id="743" r:id="rId29"/>
    <p:sldId id="742" r:id="rId30"/>
    <p:sldId id="262" r:id="rId31"/>
    <p:sldId id="320" r:id="rId32"/>
    <p:sldId id="376" r:id="rId33"/>
    <p:sldId id="313" r:id="rId34"/>
    <p:sldId id="314" r:id="rId35"/>
    <p:sldId id="315" r:id="rId36"/>
    <p:sldId id="316" r:id="rId37"/>
    <p:sldId id="317" r:id="rId38"/>
    <p:sldId id="318" r:id="rId39"/>
    <p:sldId id="635" r:id="rId40"/>
    <p:sldId id="319" r:id="rId41"/>
    <p:sldId id="268" r:id="rId42"/>
    <p:sldId id="269" r:id="rId43"/>
    <p:sldId id="321" r:id="rId44"/>
    <p:sldId id="367" r:id="rId45"/>
    <p:sldId id="270" r:id="rId46"/>
    <p:sldId id="637" r:id="rId47"/>
    <p:sldId id="273" r:id="rId48"/>
    <p:sldId id="274" r:id="rId49"/>
    <p:sldId id="322" r:id="rId50"/>
    <p:sldId id="323" r:id="rId51"/>
    <p:sldId id="275" r:id="rId52"/>
    <p:sldId id="324" r:id="rId53"/>
    <p:sldId id="277" r:id="rId54"/>
    <p:sldId id="276" r:id="rId55"/>
    <p:sldId id="330" r:id="rId56"/>
    <p:sldId id="279" r:id="rId57"/>
    <p:sldId id="280" r:id="rId58"/>
    <p:sldId id="281" r:id="rId59"/>
    <p:sldId id="368" r:id="rId60"/>
    <p:sldId id="335" r:id="rId61"/>
    <p:sldId id="336" r:id="rId62"/>
    <p:sldId id="337" r:id="rId63"/>
    <p:sldId id="282" r:id="rId64"/>
    <p:sldId id="641" r:id="rId65"/>
    <p:sldId id="342" r:id="rId66"/>
    <p:sldId id="286" r:id="rId67"/>
    <p:sldId id="287" r:id="rId68"/>
    <p:sldId id="288" r:id="rId69"/>
    <p:sldId id="289" r:id="rId70"/>
    <p:sldId id="298" r:id="rId71"/>
    <p:sldId id="638" r:id="rId72"/>
    <p:sldId id="299" r:id="rId73"/>
    <p:sldId id="369" r:id="rId74"/>
    <p:sldId id="370" r:id="rId75"/>
    <p:sldId id="371" r:id="rId76"/>
    <p:sldId id="372" r:id="rId77"/>
    <p:sldId id="373" r:id="rId78"/>
    <p:sldId id="374" r:id="rId79"/>
    <p:sldId id="343" r:id="rId80"/>
    <p:sldId id="344" r:id="rId81"/>
    <p:sldId id="301" r:id="rId82"/>
    <p:sldId id="302" r:id="rId83"/>
    <p:sldId id="345" r:id="rId84"/>
    <p:sldId id="346" r:id="rId85"/>
    <p:sldId id="640" r:id="rId86"/>
    <p:sldId id="347" r:id="rId87"/>
    <p:sldId id="348" r:id="rId88"/>
    <p:sldId id="349" r:id="rId89"/>
    <p:sldId id="375" r:id="rId90"/>
    <p:sldId id="639" r:id="rId91"/>
    <p:sldId id="304" r:id="rId92"/>
    <p:sldId id="642" r:id="rId93"/>
    <p:sldId id="350" r:id="rId94"/>
    <p:sldId id="351" r:id="rId95"/>
    <p:sldId id="305" r:id="rId96"/>
    <p:sldId id="352" r:id="rId97"/>
    <p:sldId id="355" r:id="rId98"/>
    <p:sldId id="353" r:id="rId99"/>
    <p:sldId id="354" r:id="rId100"/>
    <p:sldId id="356" r:id="rId101"/>
    <p:sldId id="357" r:id="rId102"/>
    <p:sldId id="358" r:id="rId103"/>
    <p:sldId id="359" r:id="rId104"/>
    <p:sldId id="360" r:id="rId105"/>
    <p:sldId id="361" r:id="rId106"/>
    <p:sldId id="362" r:id="rId107"/>
    <p:sldId id="364" r:id="rId108"/>
    <p:sldId id="365" r:id="rId109"/>
    <p:sldId id="303" r:id="rId11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60"/>
  </p:normalViewPr>
  <p:slideViewPr>
    <p:cSldViewPr>
      <p:cViewPr varScale="1">
        <p:scale>
          <a:sx n="68" d="100"/>
          <a:sy n="68" d="100"/>
        </p:scale>
        <p:origin x="1440"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9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image" Target="../media/image3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2.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image" Target="../media/image4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63.emf"/><Relationship Id="rId1" Type="http://schemas.openxmlformats.org/officeDocument/2006/relationships/image" Target="../media/image62.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3271728-5BAD-4A91-80CD-2F636A4EEBE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671A4C99-3BB9-4C22-9598-3077C25BA78A}"/>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0373DD8B-6913-4545-BB9B-DAB785C74127}" type="datetimeFigureOut">
              <a:rPr lang="en-US"/>
              <a:pPr>
                <a:defRPr/>
              </a:pPr>
              <a:t>10/20/2022</a:t>
            </a:fld>
            <a:endParaRPr lang="en-US"/>
          </a:p>
        </p:txBody>
      </p:sp>
      <p:sp>
        <p:nvSpPr>
          <p:cNvPr id="4" name="Slide Image Placeholder 3">
            <a:extLst>
              <a:ext uri="{FF2B5EF4-FFF2-40B4-BE49-F238E27FC236}">
                <a16:creationId xmlns:a16="http://schemas.microsoft.com/office/drawing/2014/main" id="{7E15D486-5E36-441A-8D3D-FD8262CF0AFA}"/>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72EC332D-B1F7-47C2-958D-07C5CB4BAD8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23C40DE7-1CB9-4504-AB56-05E19E8A8832}"/>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a:extLst>
              <a:ext uri="{FF2B5EF4-FFF2-40B4-BE49-F238E27FC236}">
                <a16:creationId xmlns:a16="http://schemas.microsoft.com/office/drawing/2014/main" id="{9C579F5A-8B73-4BCE-9EC8-34324AE71B23}"/>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38F41222-52A9-40C5-9580-5B9ABA794CF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B67F1E09-B1CF-4C8A-8363-667683D4D491}"/>
              </a:ext>
            </a:extLst>
          </p:cNvPr>
          <p:cNvSpPr>
            <a:spLocks noGrp="1" noRot="1" noChangeAspect="1" noChangeArrowheads="1" noTextEdit="1"/>
          </p:cNvSpPr>
          <p:nvPr>
            <p:ph type="sldImg"/>
          </p:nvPr>
        </p:nvSpPr>
        <p:spPr bwMode="auto">
          <a:xfrm>
            <a:off x="1270000" y="728663"/>
            <a:ext cx="4778375" cy="3584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a:extLst>
              <a:ext uri="{FF2B5EF4-FFF2-40B4-BE49-F238E27FC236}">
                <a16:creationId xmlns:a16="http://schemas.microsoft.com/office/drawing/2014/main" id="{930D8D11-540B-4691-BD74-49F990132B7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5604" name="Slide Number Placeholder 3">
            <a:extLst>
              <a:ext uri="{FF2B5EF4-FFF2-40B4-BE49-F238E27FC236}">
                <a16:creationId xmlns:a16="http://schemas.microsoft.com/office/drawing/2014/main" id="{4BD801F5-A490-4480-BBD0-EAD8D7B2A967}"/>
              </a:ext>
            </a:extLst>
          </p:cNvPr>
          <p:cNvSpPr>
            <a:spLocks noGrp="1"/>
          </p:cNvSpPr>
          <p:nvPr>
            <p:ph type="sldNum" sz="quarter" idx="5"/>
          </p:nvPr>
        </p:nvSpPr>
        <p:spPr bwMode="auto">
          <a:xfrm>
            <a:off x="4143375" y="9120188"/>
            <a:ext cx="3170238" cy="479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5733" tIns="47866" rIns="95733" bIns="47866"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1363" indent="-284163">
              <a:defRPr>
                <a:solidFill>
                  <a:schemeClr val="tx1"/>
                </a:solidFill>
                <a:latin typeface="Arial" panose="020B0604020202020204" pitchFamily="34" charset="0"/>
                <a:cs typeface="Arial" panose="020B0604020202020204" pitchFamily="34" charset="0"/>
              </a:defRPr>
            </a:lvl2pPr>
            <a:lvl3pPr marL="1141413" indent="-227013">
              <a:defRPr>
                <a:solidFill>
                  <a:schemeClr val="tx1"/>
                </a:solidFill>
                <a:latin typeface="Arial" panose="020B0604020202020204" pitchFamily="34" charset="0"/>
                <a:cs typeface="Arial" panose="020B0604020202020204" pitchFamily="34" charset="0"/>
              </a:defRPr>
            </a:lvl3pPr>
            <a:lvl4pPr marL="1598613" indent="-227013">
              <a:defRPr>
                <a:solidFill>
                  <a:schemeClr val="tx1"/>
                </a:solidFill>
                <a:latin typeface="Arial" panose="020B0604020202020204" pitchFamily="34" charset="0"/>
                <a:cs typeface="Arial" panose="020B0604020202020204" pitchFamily="34" charset="0"/>
              </a:defRPr>
            </a:lvl4pPr>
            <a:lvl5pPr marL="2055813" indent="-227013">
              <a:defRPr>
                <a:solidFill>
                  <a:schemeClr val="tx1"/>
                </a:solidFill>
                <a:latin typeface="Arial" panose="020B0604020202020204" pitchFamily="34" charset="0"/>
                <a:cs typeface="Arial" panose="020B0604020202020204" pitchFamily="34" charset="0"/>
              </a:defRPr>
            </a:lvl5pPr>
            <a:lvl6pPr marL="2513013" indent="-2270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0213" indent="-2270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7413" indent="-2270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4613" indent="-2270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111694-3DCB-4AB2-A7AE-05F59469F113}" type="slidenum">
              <a:rPr lang="en-US" altLang="en-US" sz="1300" b="1" smtClean="0"/>
              <a:pPr eaLnBrk="1" hangingPunct="1"/>
              <a:t>15</a:t>
            </a:fld>
            <a:endParaRPr lang="en-US" altLang="en-US" sz="1300" b="1"/>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84FC986-5DE3-4F88-AEFC-EDED493CA3E7}"/>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dirty="0">
              <a:latin typeface="Arial" pitchFamily="34" charset="0"/>
              <a:cs typeface="Arial" pitchFamily="34" charset="0"/>
            </a:endParaRPr>
          </a:p>
        </p:txBody>
      </p:sp>
      <p:sp>
        <p:nvSpPr>
          <p:cNvPr id="4" name="Rectangle 3">
            <a:extLst>
              <a:ext uri="{FF2B5EF4-FFF2-40B4-BE49-F238E27FC236}">
                <a16:creationId xmlns:a16="http://schemas.microsoft.com/office/drawing/2014/main" id="{58D41D9B-442F-4D2E-9D84-D254ACFF2139}"/>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DB956D65-2E8B-4233-B743-09B162287A52}"/>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05E429A2-67EE-49EC-A92A-5AB9C3876358}"/>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 name="Picture 10" descr="BITS_university_logo_whitevert.png">
            <a:extLst>
              <a:ext uri="{FF2B5EF4-FFF2-40B4-BE49-F238E27FC236}">
                <a16:creationId xmlns:a16="http://schemas.microsoft.com/office/drawing/2014/main" id="{445E4D1A-A323-4FA1-A482-D4C21644AB21}"/>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8F65D719-58EA-4056-8527-BE89A909E558}"/>
              </a:ext>
            </a:extLst>
          </p:cNvPr>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8">
            <a:extLst>
              <a:ext uri="{FF2B5EF4-FFF2-40B4-BE49-F238E27FC236}">
                <a16:creationId xmlns:a16="http://schemas.microsoft.com/office/drawing/2014/main" id="{FBF022CD-337E-4B46-A7A8-C45B1C334B4E}"/>
              </a:ext>
            </a:extLst>
          </p:cNvPr>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rgbClr val="FFFFFF"/>
                </a:solidFil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708810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19">
            <a:extLst>
              <a:ext uri="{FF2B5EF4-FFF2-40B4-BE49-F238E27FC236}">
                <a16:creationId xmlns:a16="http://schemas.microsoft.com/office/drawing/2014/main" id="{9DB42DF3-9DF4-450D-ABEC-93C58379F979}"/>
              </a:ext>
            </a:extLst>
          </p:cNvPr>
          <p:cNvGrpSpPr>
            <a:grpSpLocks/>
          </p:cNvGrpSpPr>
          <p:nvPr userDrawn="1"/>
        </p:nvGrpSpPr>
        <p:grpSpPr bwMode="auto">
          <a:xfrm>
            <a:off x="0" y="1295400"/>
            <a:ext cx="7010400" cy="46038"/>
            <a:chOff x="1905000" y="6553200"/>
            <a:chExt cx="7010400" cy="45719"/>
          </a:xfrm>
        </p:grpSpPr>
        <p:sp>
          <p:nvSpPr>
            <p:cNvPr id="5" name="Rectangle 4">
              <a:extLst>
                <a:ext uri="{FF2B5EF4-FFF2-40B4-BE49-F238E27FC236}">
                  <a16:creationId xmlns:a16="http://schemas.microsoft.com/office/drawing/2014/main" id="{8F6E828C-1166-4A48-B07D-6F9D2139A000}"/>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6C23D9EB-DD0C-440C-8BD6-D4F4C5E5DE3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25D1B33F-8A9C-4A1F-A29F-69AF47870695}"/>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8" name="Group 24">
            <a:extLst>
              <a:ext uri="{FF2B5EF4-FFF2-40B4-BE49-F238E27FC236}">
                <a16:creationId xmlns:a16="http://schemas.microsoft.com/office/drawing/2014/main" id="{4C2685CB-1223-4917-9573-63175BBDFCC5}"/>
              </a:ext>
            </a:extLst>
          </p:cNvPr>
          <p:cNvGrpSpPr>
            <a:grpSpLocks/>
          </p:cNvGrpSpPr>
          <p:nvPr userDrawn="1"/>
        </p:nvGrpSpPr>
        <p:grpSpPr bwMode="auto">
          <a:xfrm>
            <a:off x="2171700" y="6245225"/>
            <a:ext cx="7010400" cy="46038"/>
            <a:chOff x="1905000" y="6553200"/>
            <a:chExt cx="7010400" cy="45719"/>
          </a:xfrm>
        </p:grpSpPr>
        <p:sp>
          <p:nvSpPr>
            <p:cNvPr id="9" name="Rectangle 8">
              <a:extLst>
                <a:ext uri="{FF2B5EF4-FFF2-40B4-BE49-F238E27FC236}">
                  <a16:creationId xmlns:a16="http://schemas.microsoft.com/office/drawing/2014/main" id="{87FB76EE-B1DB-4010-8C2D-C0AAA14CF3B4}"/>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1E94F5C0-BD7D-47B5-A005-A1BD0622C76D}"/>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FD7C45C2-940F-4133-8B56-B9BD5A1915F2}"/>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2" name="Picture 14" descr="Picture 7.png">
            <a:extLst>
              <a:ext uri="{FF2B5EF4-FFF2-40B4-BE49-F238E27FC236}">
                <a16:creationId xmlns:a16="http://schemas.microsoft.com/office/drawing/2014/main" id="{E1B6DB18-EE71-44BB-AFC0-7D3A41508063}"/>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D4DEBB09-001F-491A-8B07-ADA8CEF48977}"/>
              </a:ext>
            </a:extLst>
          </p:cNvPr>
          <p:cNvSpPr txBox="1">
            <a:spLocks noChangeArrowheads="1"/>
          </p:cNvSpPr>
          <p:nvPr userDrawn="1"/>
        </p:nvSpPr>
        <p:spPr bwMode="auto">
          <a:xfrm>
            <a:off x="3276600" y="66722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dirty="0">
                <a:solidFill>
                  <a:srgbClr val="101141"/>
                </a:solidFill>
              </a:rPr>
              <a:t>BITS </a:t>
            </a:r>
            <a:r>
              <a:rPr lang="en-US" altLang="en-US" sz="1100" dirty="0" err="1">
                <a:solidFill>
                  <a:srgbClr val="101141"/>
                </a:solidFill>
              </a:rPr>
              <a:t>Pilani</a:t>
            </a:r>
            <a:r>
              <a:rPr lang="en-US" altLang="en-US" sz="1100" dirty="0">
                <a:solidFill>
                  <a:srgbClr val="101141"/>
                </a:solidFill>
              </a:rPr>
              <a:t>, Dubai Campus</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14" name="Date Placeholder 1">
            <a:extLst>
              <a:ext uri="{FF2B5EF4-FFF2-40B4-BE49-F238E27FC236}">
                <a16:creationId xmlns:a16="http://schemas.microsoft.com/office/drawing/2014/main" id="{348090A6-C635-4784-B46D-C5A385B20C81}"/>
              </a:ext>
            </a:extLst>
          </p:cNvPr>
          <p:cNvSpPr>
            <a:spLocks noGrp="1"/>
          </p:cNvSpPr>
          <p:nvPr>
            <p:ph type="dt" sz="half" idx="11"/>
          </p:nvPr>
        </p:nvSpPr>
        <p:spPr/>
        <p:txBody>
          <a:bodyPr/>
          <a:lstStyle>
            <a:lvl1pPr>
              <a:defRPr/>
            </a:lvl1pPr>
          </a:lstStyle>
          <a:p>
            <a:pPr>
              <a:defRPr/>
            </a:pPr>
            <a:fld id="{6B6A3066-624C-4864-BF03-57D3D26DCF7F}" type="datetime1">
              <a:rPr lang="en-US"/>
              <a:pPr>
                <a:defRPr/>
              </a:pPr>
              <a:t>10/20/2022</a:t>
            </a:fld>
            <a:endParaRPr lang="en-US" dirty="0"/>
          </a:p>
        </p:txBody>
      </p:sp>
      <p:sp>
        <p:nvSpPr>
          <p:cNvPr id="15" name="Footer Placeholder 13">
            <a:extLst>
              <a:ext uri="{FF2B5EF4-FFF2-40B4-BE49-F238E27FC236}">
                <a16:creationId xmlns:a16="http://schemas.microsoft.com/office/drawing/2014/main" id="{73AB360F-B322-4440-96A2-BE68C98247F1}"/>
              </a:ext>
            </a:extLst>
          </p:cNvPr>
          <p:cNvSpPr>
            <a:spLocks noGrp="1"/>
          </p:cNvSpPr>
          <p:nvPr>
            <p:ph type="ftr" sz="quarter" idx="12"/>
          </p:nvPr>
        </p:nvSpPr>
        <p:spPr/>
        <p:txBody>
          <a:bodyPr/>
          <a:lstStyle>
            <a:lvl1pPr>
              <a:defRPr/>
            </a:lvl1pPr>
          </a:lstStyle>
          <a:p>
            <a:pPr>
              <a:defRPr/>
            </a:pPr>
            <a:r>
              <a:rPr lang="en-US"/>
              <a:t>Data Mining </a:t>
            </a:r>
            <a:endParaRPr lang="en-US" dirty="0"/>
          </a:p>
        </p:txBody>
      </p:sp>
      <p:sp>
        <p:nvSpPr>
          <p:cNvPr id="16" name="Slide Number Placeholder 14">
            <a:extLst>
              <a:ext uri="{FF2B5EF4-FFF2-40B4-BE49-F238E27FC236}">
                <a16:creationId xmlns:a16="http://schemas.microsoft.com/office/drawing/2014/main" id="{D9ED91C4-53EB-47B8-A03B-8921B309D528}"/>
              </a:ext>
            </a:extLst>
          </p:cNvPr>
          <p:cNvSpPr>
            <a:spLocks noGrp="1"/>
          </p:cNvSpPr>
          <p:nvPr>
            <p:ph type="sldNum" sz="quarter" idx="13"/>
          </p:nvPr>
        </p:nvSpPr>
        <p:spPr/>
        <p:txBody>
          <a:bodyPr/>
          <a:lstStyle>
            <a:lvl1pPr>
              <a:defRPr/>
            </a:lvl1pPr>
          </a:lstStyle>
          <a:p>
            <a:pPr>
              <a:defRPr/>
            </a:pPr>
            <a:fld id="{A6F9F2D2-3E5E-4942-BE4D-7C0AB1268B41}" type="slidenum">
              <a:rPr lang="en-US" altLang="en-US"/>
              <a:pPr>
                <a:defRPr/>
              </a:pPr>
              <a:t>‹#›</a:t>
            </a:fld>
            <a:endParaRPr lang="en-US" altLang="en-US" dirty="0"/>
          </a:p>
        </p:txBody>
      </p:sp>
    </p:spTree>
    <p:extLst>
      <p:ext uri="{BB962C8B-B14F-4D97-AF65-F5344CB8AC3E}">
        <p14:creationId xmlns:p14="http://schemas.microsoft.com/office/powerpoint/2010/main" val="1037141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5DF8398B-00A5-4D4D-A006-D15793600E43}"/>
              </a:ext>
            </a:extLst>
          </p:cNvPr>
          <p:cNvGrpSpPr>
            <a:grpSpLocks/>
          </p:cNvGrpSpPr>
          <p:nvPr userDrawn="1"/>
        </p:nvGrpSpPr>
        <p:grpSpPr bwMode="auto">
          <a:xfrm rot="5400000">
            <a:off x="5006182" y="2567781"/>
            <a:ext cx="5181600" cy="46037"/>
            <a:chOff x="1905000" y="6553200"/>
            <a:chExt cx="7010400" cy="45719"/>
          </a:xfrm>
        </p:grpSpPr>
        <p:sp>
          <p:nvSpPr>
            <p:cNvPr id="5" name="Rectangle 4">
              <a:extLst>
                <a:ext uri="{FF2B5EF4-FFF2-40B4-BE49-F238E27FC236}">
                  <a16:creationId xmlns:a16="http://schemas.microsoft.com/office/drawing/2014/main" id="{40627DF2-58E0-4580-8935-509BBA36F61A}"/>
                </a:ext>
              </a:extLst>
            </p:cNvPr>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1EFC1243-E944-48D4-838B-919C3040B058}"/>
                </a:ext>
              </a:extLst>
            </p:cNvPr>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9AB6945F-12B6-4F87-B04A-2CD43142EDFF}"/>
                </a:ext>
              </a:extLst>
            </p:cNvPr>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9" name="Picture 10" descr="Picture 7.png">
            <a:extLst>
              <a:ext uri="{FF2B5EF4-FFF2-40B4-BE49-F238E27FC236}">
                <a16:creationId xmlns:a16="http://schemas.microsoft.com/office/drawing/2014/main" id="{D7E30F47-970A-4D8A-9A29-32F10179D37E}"/>
              </a:ext>
            </a:extLst>
          </p:cNvPr>
          <p:cNvPicPr>
            <a:picLocks noChangeAspect="1"/>
          </p:cNvPicPr>
          <p:nvPr userDrawn="1"/>
        </p:nvPicPr>
        <p:blipFill>
          <a:blip r:embed="rId2">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3E086A1C-E801-45FB-A82E-F28CFE13D4EA}"/>
              </a:ext>
            </a:extLst>
          </p:cNvPr>
          <p:cNvSpPr txBox="1">
            <a:spLocks noChangeArrowheads="1"/>
          </p:cNvSpPr>
          <p:nvPr userDrawn="1"/>
        </p:nvSpPr>
        <p:spPr bwMode="auto">
          <a:xfrm rot="5400000">
            <a:off x="-2794793" y="3809206"/>
            <a:ext cx="5867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900" b="1">
                <a:solidFill>
                  <a:srgbClr val="101141"/>
                </a:solidFill>
              </a:rPr>
              <a:t>BITS </a:t>
            </a:r>
            <a:r>
              <a:rPr lang="en-US" altLang="en-US" sz="900">
                <a:solidFill>
                  <a:srgbClr val="101141"/>
                </a:solidFill>
              </a:rPr>
              <a:t>Pilani, Dubai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11" name="Date Placeholder 1">
            <a:extLst>
              <a:ext uri="{FF2B5EF4-FFF2-40B4-BE49-F238E27FC236}">
                <a16:creationId xmlns:a16="http://schemas.microsoft.com/office/drawing/2014/main" id="{56922178-04A5-4CC7-A24F-6B403AA74E2A}"/>
              </a:ext>
            </a:extLst>
          </p:cNvPr>
          <p:cNvSpPr>
            <a:spLocks noGrp="1"/>
          </p:cNvSpPr>
          <p:nvPr>
            <p:ph type="dt" sz="half" idx="11"/>
          </p:nvPr>
        </p:nvSpPr>
        <p:spPr/>
        <p:txBody>
          <a:bodyPr/>
          <a:lstStyle>
            <a:lvl1pPr>
              <a:defRPr/>
            </a:lvl1pPr>
          </a:lstStyle>
          <a:p>
            <a:pPr>
              <a:defRPr/>
            </a:pPr>
            <a:fld id="{1031E2DB-D130-44E2-8FA7-F95D29BF3F88}" type="datetime1">
              <a:rPr lang="en-US"/>
              <a:pPr>
                <a:defRPr/>
              </a:pPr>
              <a:t>10/20/2022</a:t>
            </a:fld>
            <a:endParaRPr lang="en-US" dirty="0"/>
          </a:p>
        </p:txBody>
      </p:sp>
      <p:sp>
        <p:nvSpPr>
          <p:cNvPr id="12" name="Footer Placeholder 10">
            <a:extLst>
              <a:ext uri="{FF2B5EF4-FFF2-40B4-BE49-F238E27FC236}">
                <a16:creationId xmlns:a16="http://schemas.microsoft.com/office/drawing/2014/main" id="{76E9E3ED-76D3-4CEE-902B-6F801FF2492E}"/>
              </a:ext>
            </a:extLst>
          </p:cNvPr>
          <p:cNvSpPr>
            <a:spLocks noGrp="1"/>
          </p:cNvSpPr>
          <p:nvPr>
            <p:ph type="ftr" sz="quarter" idx="12"/>
          </p:nvPr>
        </p:nvSpPr>
        <p:spPr/>
        <p:txBody>
          <a:bodyPr/>
          <a:lstStyle>
            <a:lvl1pPr>
              <a:defRPr/>
            </a:lvl1pPr>
          </a:lstStyle>
          <a:p>
            <a:pPr>
              <a:defRPr/>
            </a:pPr>
            <a:r>
              <a:rPr lang="en-US"/>
              <a:t>Data Mining </a:t>
            </a:r>
            <a:endParaRPr lang="en-US" dirty="0"/>
          </a:p>
        </p:txBody>
      </p:sp>
      <p:sp>
        <p:nvSpPr>
          <p:cNvPr id="13" name="Slide Number Placeholder 11">
            <a:extLst>
              <a:ext uri="{FF2B5EF4-FFF2-40B4-BE49-F238E27FC236}">
                <a16:creationId xmlns:a16="http://schemas.microsoft.com/office/drawing/2014/main" id="{A40841EF-AD06-4883-8ABF-73BDC2316F14}"/>
              </a:ext>
            </a:extLst>
          </p:cNvPr>
          <p:cNvSpPr>
            <a:spLocks noGrp="1"/>
          </p:cNvSpPr>
          <p:nvPr>
            <p:ph type="sldNum" sz="quarter" idx="13"/>
          </p:nvPr>
        </p:nvSpPr>
        <p:spPr/>
        <p:txBody>
          <a:bodyPr/>
          <a:lstStyle>
            <a:lvl1pPr>
              <a:defRPr/>
            </a:lvl1pPr>
          </a:lstStyle>
          <a:p>
            <a:pPr>
              <a:defRPr/>
            </a:pPr>
            <a:fld id="{B0357F98-3389-46AA-95F1-2FA0ED50CB23}" type="slidenum">
              <a:rPr lang="en-US" altLang="en-US"/>
              <a:pPr>
                <a:defRPr/>
              </a:pPr>
              <a:t>‹#›</a:t>
            </a:fld>
            <a:endParaRPr lang="en-US" altLang="en-US" dirty="0"/>
          </a:p>
        </p:txBody>
      </p:sp>
    </p:spTree>
    <p:extLst>
      <p:ext uri="{BB962C8B-B14F-4D97-AF65-F5344CB8AC3E}">
        <p14:creationId xmlns:p14="http://schemas.microsoft.com/office/powerpoint/2010/main" val="1209133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07EB2E56-BE63-411A-95CC-F7BEA5269569}"/>
              </a:ext>
            </a:extLst>
          </p:cNvPr>
          <p:cNvSpPr>
            <a:spLocks noGrp="1"/>
          </p:cNvSpPr>
          <p:nvPr>
            <p:ph type="dt" sz="half" idx="10"/>
          </p:nvPr>
        </p:nvSpPr>
        <p:spPr/>
        <p:txBody>
          <a:bodyPr/>
          <a:lstStyle>
            <a:lvl1pPr>
              <a:defRPr/>
            </a:lvl1pPr>
          </a:lstStyle>
          <a:p>
            <a:pPr>
              <a:defRPr/>
            </a:pPr>
            <a:fld id="{C47BAAC6-4184-4E85-ACEA-D0EF51450A9D}" type="datetime1">
              <a:rPr lang="en-US"/>
              <a:pPr>
                <a:defRPr/>
              </a:pPr>
              <a:t>10/20/2022</a:t>
            </a:fld>
            <a:endParaRPr lang="en-US" dirty="0"/>
          </a:p>
        </p:txBody>
      </p:sp>
      <p:sp>
        <p:nvSpPr>
          <p:cNvPr id="6" name="Footer Placeholder 4">
            <a:extLst>
              <a:ext uri="{FF2B5EF4-FFF2-40B4-BE49-F238E27FC236}">
                <a16:creationId xmlns:a16="http://schemas.microsoft.com/office/drawing/2014/main" id="{634EA98E-FEC9-4E04-95C7-217494C1B029}"/>
              </a:ext>
            </a:extLst>
          </p:cNvPr>
          <p:cNvSpPr>
            <a:spLocks noGrp="1"/>
          </p:cNvSpPr>
          <p:nvPr>
            <p:ph type="ftr" sz="quarter" idx="11"/>
          </p:nvPr>
        </p:nvSpPr>
        <p:spPr/>
        <p:txBody>
          <a:bodyPr/>
          <a:lstStyle>
            <a:lvl1pPr>
              <a:defRPr/>
            </a:lvl1pPr>
          </a:lstStyle>
          <a:p>
            <a:pPr>
              <a:defRPr/>
            </a:pPr>
            <a:r>
              <a:rPr lang="en-US"/>
              <a:t>Data Mining </a:t>
            </a:r>
            <a:endParaRPr lang="en-US" dirty="0"/>
          </a:p>
        </p:txBody>
      </p:sp>
      <p:sp>
        <p:nvSpPr>
          <p:cNvPr id="7" name="Slide Number Placeholder 5">
            <a:extLst>
              <a:ext uri="{FF2B5EF4-FFF2-40B4-BE49-F238E27FC236}">
                <a16:creationId xmlns:a16="http://schemas.microsoft.com/office/drawing/2014/main" id="{497FE921-AA43-4618-8A83-8BB30BF4443D}"/>
              </a:ext>
            </a:extLst>
          </p:cNvPr>
          <p:cNvSpPr>
            <a:spLocks noGrp="1"/>
          </p:cNvSpPr>
          <p:nvPr>
            <p:ph type="sldNum" sz="quarter" idx="12"/>
          </p:nvPr>
        </p:nvSpPr>
        <p:spPr/>
        <p:txBody>
          <a:bodyPr/>
          <a:lstStyle>
            <a:lvl1pPr>
              <a:defRPr/>
            </a:lvl1pPr>
          </a:lstStyle>
          <a:p>
            <a:pPr>
              <a:defRPr/>
            </a:pPr>
            <a:fld id="{B0837E57-4D70-4F5E-9623-FF62C3C5688B}" type="slidenum">
              <a:rPr lang="en-US" altLang="en-US"/>
              <a:pPr>
                <a:defRPr/>
              </a:pPr>
              <a:t>‹#›</a:t>
            </a:fld>
            <a:endParaRPr lang="en-US" altLang="en-US" dirty="0"/>
          </a:p>
        </p:txBody>
      </p:sp>
    </p:spTree>
    <p:extLst>
      <p:ext uri="{BB962C8B-B14F-4D97-AF65-F5344CB8AC3E}">
        <p14:creationId xmlns:p14="http://schemas.microsoft.com/office/powerpoint/2010/main" val="3833431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marL="257175" indent="-257175">
              <a:buFont typeface="Wingdings" panose="05000000000000000000" pitchFamily="2" charset="2"/>
              <a:buChar char="§"/>
              <a:defRPr sz="1800"/>
            </a:lvl1pPr>
            <a:lvl3pPr>
              <a:defRPr sz="1800"/>
            </a:lvl3pPr>
            <a:lvl4pPr>
              <a:defRPr sz="1500"/>
            </a:lvl4pPr>
            <a:lvl5pPr>
              <a:defRPr sz="1500"/>
            </a:lvl5pPr>
            <a:lvl6pPr>
              <a:defRPr sz="1500"/>
            </a:lvl6pPr>
          </a:lstStyle>
          <a:p>
            <a:pPr lvl="0"/>
            <a:r>
              <a:rPr lang="en-US" dirty="0"/>
              <a:t>Edit Master text styles</a:t>
            </a:r>
          </a:p>
          <a:p>
            <a:pPr lvl="2"/>
            <a:r>
              <a:rPr lang="en-US" dirty="0"/>
              <a:t>Second level</a:t>
            </a:r>
          </a:p>
          <a:p>
            <a:pPr lvl="3"/>
            <a:r>
              <a:rPr lang="en-US" dirty="0"/>
              <a:t>Third level</a:t>
            </a:r>
          </a:p>
          <a:p>
            <a:pPr lvl="4"/>
            <a:r>
              <a:rPr lang="en-US" dirty="0"/>
              <a:t>Fourth level</a:t>
            </a:r>
          </a:p>
          <a:p>
            <a:pPr lvl="5"/>
            <a:r>
              <a:rPr lang="en-US" dirty="0"/>
              <a:t>Fifth level</a:t>
            </a:r>
          </a:p>
        </p:txBody>
      </p:sp>
      <p:sp>
        <p:nvSpPr>
          <p:cNvPr id="4" name="Date Placeholder 3">
            <a:extLst>
              <a:ext uri="{FF2B5EF4-FFF2-40B4-BE49-F238E27FC236}">
                <a16:creationId xmlns:a16="http://schemas.microsoft.com/office/drawing/2014/main" id="{086131EA-235B-439B-B76F-D6886DB611E5}"/>
              </a:ext>
            </a:extLst>
          </p:cNvPr>
          <p:cNvSpPr>
            <a:spLocks noGrp="1"/>
          </p:cNvSpPr>
          <p:nvPr>
            <p:ph type="dt" sz="half" idx="10"/>
          </p:nvPr>
        </p:nvSpPr>
        <p:spPr/>
        <p:txBody>
          <a:bodyPr/>
          <a:lstStyle>
            <a:lvl1pPr>
              <a:defRPr sz="900"/>
            </a:lvl1pPr>
          </a:lstStyle>
          <a:p>
            <a:pPr>
              <a:defRPr/>
            </a:pPr>
            <a:fld id="{9B8AB17C-3950-41C7-B79B-DBBE31EB678A}" type="datetime1">
              <a:rPr lang="en-US"/>
              <a:pPr>
                <a:defRPr/>
              </a:pPr>
              <a:t>10/20/2022</a:t>
            </a:fld>
            <a:endParaRPr lang="en-US"/>
          </a:p>
        </p:txBody>
      </p:sp>
      <p:sp>
        <p:nvSpPr>
          <p:cNvPr id="5" name="Footer Placeholder 4">
            <a:extLst>
              <a:ext uri="{FF2B5EF4-FFF2-40B4-BE49-F238E27FC236}">
                <a16:creationId xmlns:a16="http://schemas.microsoft.com/office/drawing/2014/main" id="{9225256C-4EA2-4FCB-9DFC-1EF623DF6C14}"/>
              </a:ext>
            </a:extLst>
          </p:cNvPr>
          <p:cNvSpPr>
            <a:spLocks noGrp="1"/>
          </p:cNvSpPr>
          <p:nvPr>
            <p:ph type="ftr" sz="quarter" idx="11"/>
          </p:nvPr>
        </p:nvSpPr>
        <p:spPr/>
        <p:txBody>
          <a:bodyPr/>
          <a:lstStyle>
            <a:lvl1pPr>
              <a:defRPr sz="900"/>
            </a:lvl1pPr>
          </a:lstStyle>
          <a:p>
            <a:pPr>
              <a:defRPr/>
            </a:pPr>
            <a:r>
              <a:rPr lang="en-US"/>
              <a:t>Data Mining </a:t>
            </a:r>
          </a:p>
        </p:txBody>
      </p:sp>
      <p:sp>
        <p:nvSpPr>
          <p:cNvPr id="6" name="Slide Number Placeholder 5">
            <a:extLst>
              <a:ext uri="{FF2B5EF4-FFF2-40B4-BE49-F238E27FC236}">
                <a16:creationId xmlns:a16="http://schemas.microsoft.com/office/drawing/2014/main" id="{EB6785D6-6417-4D2B-A684-785B5146DFF2}"/>
              </a:ext>
            </a:extLst>
          </p:cNvPr>
          <p:cNvSpPr>
            <a:spLocks noGrp="1"/>
          </p:cNvSpPr>
          <p:nvPr>
            <p:ph type="sldNum" sz="quarter" idx="12"/>
          </p:nvPr>
        </p:nvSpPr>
        <p:spPr/>
        <p:txBody>
          <a:bodyPr/>
          <a:lstStyle>
            <a:lvl1pPr>
              <a:defRPr sz="900"/>
            </a:lvl1pPr>
          </a:lstStyle>
          <a:p>
            <a:pPr>
              <a:defRPr/>
            </a:pPr>
            <a:fld id="{6FEFF470-2F7F-4A73-8196-4B912524713D}" type="slidenum">
              <a:rPr lang="en-US"/>
              <a:pPr>
                <a:defRPr/>
              </a:pPr>
              <a:t>‹#›</a:t>
            </a:fld>
            <a:endParaRPr lang="en-US"/>
          </a:p>
        </p:txBody>
      </p:sp>
    </p:spTree>
    <p:extLst>
      <p:ext uri="{BB962C8B-B14F-4D97-AF65-F5344CB8AC3E}">
        <p14:creationId xmlns:p14="http://schemas.microsoft.com/office/powerpoint/2010/main" val="402831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ext Placeholder 2"/>
          <p:cNvSpPr>
            <a:spLocks noGrp="1"/>
          </p:cNvSpPr>
          <p:nvPr>
            <p:ph type="body" sz="half" idx="1"/>
          </p:nvPr>
        </p:nvSpPr>
        <p:spPr>
          <a:xfrm>
            <a:off x="41116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4"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194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1417F3D3-35EE-4736-9EC3-C0FE7E3B5C00}"/>
              </a:ext>
            </a:extLst>
          </p:cNvPr>
          <p:cNvSpPr>
            <a:spLocks noGrp="1"/>
          </p:cNvSpPr>
          <p:nvPr>
            <p:ph type="dt" sz="half" idx="10"/>
          </p:nvPr>
        </p:nvSpPr>
        <p:spPr/>
        <p:txBody>
          <a:bodyPr/>
          <a:lstStyle>
            <a:lvl1pPr>
              <a:defRPr/>
            </a:lvl1pPr>
          </a:lstStyle>
          <a:p>
            <a:pPr>
              <a:defRPr/>
            </a:pPr>
            <a:fld id="{FD3E7F3E-BB80-4039-85CF-9208944C6D21}" type="datetime1">
              <a:rPr lang="en-US"/>
              <a:pPr>
                <a:defRPr/>
              </a:pPr>
              <a:t>10/20/2022</a:t>
            </a:fld>
            <a:endParaRPr lang="en-US" dirty="0"/>
          </a:p>
        </p:txBody>
      </p:sp>
      <p:sp>
        <p:nvSpPr>
          <p:cNvPr id="4" name="Footer Placeholder 4">
            <a:extLst>
              <a:ext uri="{FF2B5EF4-FFF2-40B4-BE49-F238E27FC236}">
                <a16:creationId xmlns:a16="http://schemas.microsoft.com/office/drawing/2014/main" id="{B8929217-BC40-48BE-B258-DE56265B9C6C}"/>
              </a:ext>
            </a:extLst>
          </p:cNvPr>
          <p:cNvSpPr>
            <a:spLocks noGrp="1"/>
          </p:cNvSpPr>
          <p:nvPr>
            <p:ph type="ftr" sz="quarter" idx="11"/>
          </p:nvPr>
        </p:nvSpPr>
        <p:spPr/>
        <p:txBody>
          <a:bodyPr/>
          <a:lstStyle>
            <a:lvl1pPr>
              <a:defRPr/>
            </a:lvl1pPr>
          </a:lstStyle>
          <a:p>
            <a:pPr>
              <a:defRPr/>
            </a:pPr>
            <a:r>
              <a:rPr lang="en-US"/>
              <a:t>Data Mining </a:t>
            </a:r>
            <a:endParaRPr lang="en-US" dirty="0"/>
          </a:p>
        </p:txBody>
      </p:sp>
      <p:sp>
        <p:nvSpPr>
          <p:cNvPr id="5" name="Slide Number Placeholder 5">
            <a:extLst>
              <a:ext uri="{FF2B5EF4-FFF2-40B4-BE49-F238E27FC236}">
                <a16:creationId xmlns:a16="http://schemas.microsoft.com/office/drawing/2014/main" id="{E475D57B-35C9-40C3-854C-D675C3F9CB95}"/>
              </a:ext>
            </a:extLst>
          </p:cNvPr>
          <p:cNvSpPr>
            <a:spLocks noGrp="1"/>
          </p:cNvSpPr>
          <p:nvPr>
            <p:ph type="sldNum" sz="quarter" idx="12"/>
          </p:nvPr>
        </p:nvSpPr>
        <p:spPr/>
        <p:txBody>
          <a:bodyPr/>
          <a:lstStyle>
            <a:lvl1pPr>
              <a:defRPr/>
            </a:lvl1pPr>
          </a:lstStyle>
          <a:p>
            <a:pPr>
              <a:defRPr/>
            </a:pPr>
            <a:fld id="{A4E5AEFD-678E-4CEC-9D8B-9E7EFFB7C787}" type="slidenum">
              <a:rPr lang="en-US" altLang="en-US"/>
              <a:pPr>
                <a:defRPr/>
              </a:pPr>
              <a:t>‹#›</a:t>
            </a:fld>
            <a:endParaRPr lang="en-US" altLang="en-US" dirty="0"/>
          </a:p>
        </p:txBody>
      </p:sp>
    </p:spTree>
    <p:extLst>
      <p:ext uri="{BB962C8B-B14F-4D97-AF65-F5344CB8AC3E}">
        <p14:creationId xmlns:p14="http://schemas.microsoft.com/office/powerpoint/2010/main" val="39699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A5A61F-57C9-46D6-9229-03B063314BBC}"/>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Arial" pitchFamily="34" charset="0"/>
              <a:cs typeface="Arial" pitchFamily="34" charset="0"/>
            </a:endParaRPr>
          </a:p>
        </p:txBody>
      </p:sp>
      <p:sp>
        <p:nvSpPr>
          <p:cNvPr id="5" name="Rectangle 4">
            <a:extLst>
              <a:ext uri="{FF2B5EF4-FFF2-40B4-BE49-F238E27FC236}">
                <a16:creationId xmlns:a16="http://schemas.microsoft.com/office/drawing/2014/main" id="{922636EB-76C9-4E81-AEC7-07F9DC5A9618}"/>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451FA827-792F-4894-BDCB-4D9A2DEB51F3}"/>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157AB27A-E463-4740-8E6B-92B35335E371}"/>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9" name="Picture 10" descr="BITS_university_logo_whitevert.png">
            <a:extLst>
              <a:ext uri="{FF2B5EF4-FFF2-40B4-BE49-F238E27FC236}">
                <a16:creationId xmlns:a16="http://schemas.microsoft.com/office/drawing/2014/main" id="{F1252F03-ADB5-41BD-ACD8-53C5779DABC3}"/>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58DB65E8-EDB7-4B34-8A69-5B7AFCB701E9}"/>
              </a:ext>
            </a:extLst>
          </p:cNvPr>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a:extLst>
              <a:ext uri="{FF2B5EF4-FFF2-40B4-BE49-F238E27FC236}">
                <a16:creationId xmlns:a16="http://schemas.microsoft.com/office/drawing/2014/main" id="{D23CCFE7-EA99-4AB1-A2AD-6DC89435D11F}"/>
              </a:ext>
            </a:extLst>
          </p:cNvPr>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rgbClr val="FFFFFF"/>
                </a:solidFill>
              </a:rPr>
              <a:t>Dubai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166268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6" descr="\\Server\D\jyoti\FI023_BITS_v1\styleguide img\IMG_5627_b.jpg">
            <a:extLst>
              <a:ext uri="{FF2B5EF4-FFF2-40B4-BE49-F238E27FC236}">
                <a16:creationId xmlns:a16="http://schemas.microsoft.com/office/drawing/2014/main" id="{8EC91621-F492-45DD-BABC-E6EE9C647B0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7D367E17-38B6-499B-80B5-262DEB22E5A6}"/>
              </a:ext>
            </a:extLst>
          </p:cNvPr>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Picture 8" descr="Picture 7.png">
            <a:extLst>
              <a:ext uri="{FF2B5EF4-FFF2-40B4-BE49-F238E27FC236}">
                <a16:creationId xmlns:a16="http://schemas.microsoft.com/office/drawing/2014/main" id="{6643558E-F38B-4664-B30D-DAE855C8D7C9}"/>
              </a:ext>
            </a:extLst>
          </p:cNvPr>
          <p:cNvPicPr>
            <a:picLocks noChangeAspect="1"/>
          </p:cNvPicPr>
          <p:nvPr userDrawn="1"/>
        </p:nvPicPr>
        <p:blipFill>
          <a:blip r:embed="rId3">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523DE8BF-B495-411F-A8FE-6AD8A184D034}"/>
              </a:ext>
            </a:extLst>
          </p:cNvPr>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6E40E884-7795-4FE4-956C-79068F933902}"/>
              </a:ext>
            </a:extLst>
          </p:cNvPr>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4EA49971-ED86-4973-BC2A-BD3636CCA68F}"/>
              </a:ext>
            </a:extLst>
          </p:cNvPr>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TextBox 8">
            <a:extLst>
              <a:ext uri="{FF2B5EF4-FFF2-40B4-BE49-F238E27FC236}">
                <a16:creationId xmlns:a16="http://schemas.microsoft.com/office/drawing/2014/main" id="{FA9B9F06-E82A-4DF3-8834-4AE37E5DCBB6}"/>
              </a:ext>
            </a:extLst>
          </p:cNvPr>
          <p:cNvSpPr txBox="1"/>
          <p:nvPr userDrawn="1"/>
        </p:nvSpPr>
        <p:spPr>
          <a:xfrm>
            <a:off x="6858000" y="7620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a:extLst>
              <a:ext uri="{FF2B5EF4-FFF2-40B4-BE49-F238E27FC236}">
                <a16:creationId xmlns:a16="http://schemas.microsoft.com/office/drawing/2014/main" id="{55960A89-DA2B-4CDA-A136-CB3D638DD4E0}"/>
              </a:ext>
            </a:extLst>
          </p:cNvPr>
          <p:cNvSpPr txBox="1">
            <a:spLocks noChangeArrowheads="1"/>
          </p:cNvSpPr>
          <p:nvPr userDrawn="1"/>
        </p:nvSpPr>
        <p:spPr bwMode="auto">
          <a:xfrm>
            <a:off x="7086600" y="11715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rgbClr val="FFFFFF"/>
                </a:solidFill>
              </a:rPr>
              <a:t>Dubai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867335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C50E78-23E0-42A4-A2FB-250C9E2A05D1}"/>
              </a:ext>
            </a:extLst>
          </p:cNvPr>
          <p:cNvSpPr txBox="1">
            <a:spLocks noChangeArrowheads="1"/>
          </p:cNvSpPr>
          <p:nvPr userDrawn="1"/>
        </p:nvSpPr>
        <p:spPr bwMode="auto">
          <a:xfrm>
            <a:off x="3228975" y="6648450"/>
            <a:ext cx="58674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dirty="0">
                <a:solidFill>
                  <a:srgbClr val="101141"/>
                </a:solidFill>
              </a:rPr>
              <a:t>BITS </a:t>
            </a:r>
            <a:r>
              <a:rPr lang="en-US" altLang="en-US" sz="1100" dirty="0" err="1">
                <a:solidFill>
                  <a:srgbClr val="101141"/>
                </a:solidFill>
              </a:rPr>
              <a:t>Pilani</a:t>
            </a:r>
            <a:r>
              <a:rPr lang="en-US" altLang="en-US" sz="1100" dirty="0">
                <a:solidFill>
                  <a:srgbClr val="101141"/>
                </a:solidFill>
              </a:rPr>
              <a:t>, Dubai Campus</a:t>
            </a:r>
          </a:p>
        </p:txBody>
      </p:sp>
      <p:pic>
        <p:nvPicPr>
          <p:cNvPr id="5" name="Picture 11" descr="Picture 7.png">
            <a:extLst>
              <a:ext uri="{FF2B5EF4-FFF2-40B4-BE49-F238E27FC236}">
                <a16:creationId xmlns:a16="http://schemas.microsoft.com/office/drawing/2014/main" id="{F43F5EDA-F3EC-4435-AB3C-2B9F7153744C}"/>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8">
            <a:extLst>
              <a:ext uri="{FF2B5EF4-FFF2-40B4-BE49-F238E27FC236}">
                <a16:creationId xmlns:a16="http://schemas.microsoft.com/office/drawing/2014/main" id="{D1166556-A66B-444F-B379-F57AC04E89CB}"/>
              </a:ext>
            </a:extLst>
          </p:cNvPr>
          <p:cNvGrpSpPr>
            <a:grpSpLocks/>
          </p:cNvGrpSpPr>
          <p:nvPr userDrawn="1"/>
        </p:nvGrpSpPr>
        <p:grpSpPr bwMode="auto">
          <a:xfrm>
            <a:off x="2084388" y="6180138"/>
            <a:ext cx="7010400" cy="46037"/>
            <a:chOff x="1905000" y="6553200"/>
            <a:chExt cx="7010400" cy="45719"/>
          </a:xfrm>
        </p:grpSpPr>
        <p:sp>
          <p:nvSpPr>
            <p:cNvPr id="7" name="Rectangle 6">
              <a:extLst>
                <a:ext uri="{FF2B5EF4-FFF2-40B4-BE49-F238E27FC236}">
                  <a16:creationId xmlns:a16="http://schemas.microsoft.com/office/drawing/2014/main" id="{AF5A27BA-6894-41BB-A6BD-7063EB682C37}"/>
                </a:ext>
              </a:extLst>
            </p:cNvPr>
            <p:cNvSpPr/>
            <p:nvPr/>
          </p:nvSpPr>
          <p:spPr>
            <a:xfrm>
              <a:off x="4267200" y="6553200"/>
              <a:ext cx="2328862"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07CFF8EC-9251-4F64-9B0A-6EB29E759B3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FC501DE0-146E-4CEC-87AD-FB99476AD233}"/>
                </a:ext>
              </a:extLst>
            </p:cNvPr>
            <p:cNvSpPr/>
            <p:nvPr userDrawn="1"/>
          </p:nvSpPr>
          <p:spPr>
            <a:xfrm>
              <a:off x="6586537" y="6553200"/>
              <a:ext cx="2328863"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22">
            <a:extLst>
              <a:ext uri="{FF2B5EF4-FFF2-40B4-BE49-F238E27FC236}">
                <a16:creationId xmlns:a16="http://schemas.microsoft.com/office/drawing/2014/main" id="{E3DA0CB8-A6EF-472F-AE24-96CD1485C7C6}"/>
              </a:ext>
            </a:extLst>
          </p:cNvPr>
          <p:cNvGrpSpPr>
            <a:grpSpLocks/>
          </p:cNvGrpSpPr>
          <p:nvPr userDrawn="1"/>
        </p:nvGrpSpPr>
        <p:grpSpPr bwMode="auto">
          <a:xfrm>
            <a:off x="0" y="1295400"/>
            <a:ext cx="7010400" cy="46038"/>
            <a:chOff x="1905000" y="6553200"/>
            <a:chExt cx="7010400" cy="45719"/>
          </a:xfrm>
        </p:grpSpPr>
        <p:sp>
          <p:nvSpPr>
            <p:cNvPr id="11" name="Rectangle 10">
              <a:extLst>
                <a:ext uri="{FF2B5EF4-FFF2-40B4-BE49-F238E27FC236}">
                  <a16:creationId xmlns:a16="http://schemas.microsoft.com/office/drawing/2014/main" id="{182A16E5-5056-41CA-AC29-567258F52B1A}"/>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BAA1541A-67E4-44A4-A788-9EFBAF0684C4}"/>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E6154AAD-5597-41DB-87D9-5A59737721C5}"/>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anose="020B0604020202020204" pitchFamily="34" charset="0"/>
              <a:buChar char="•"/>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400">
                <a:latin typeface="Arial" pitchFamily="34" charset="0"/>
                <a:cs typeface="Arial" pitchFamily="34" charset="0"/>
              </a:defRPr>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14" name="Date Placeholder 1">
            <a:extLst>
              <a:ext uri="{FF2B5EF4-FFF2-40B4-BE49-F238E27FC236}">
                <a16:creationId xmlns:a16="http://schemas.microsoft.com/office/drawing/2014/main" id="{B3E55147-169C-430D-94ED-71AA46C10F43}"/>
              </a:ext>
            </a:extLst>
          </p:cNvPr>
          <p:cNvSpPr>
            <a:spLocks noGrp="1"/>
          </p:cNvSpPr>
          <p:nvPr>
            <p:ph type="dt" sz="half" idx="11"/>
          </p:nvPr>
        </p:nvSpPr>
        <p:spPr/>
        <p:txBody>
          <a:bodyPr/>
          <a:lstStyle>
            <a:lvl1pPr>
              <a:defRPr/>
            </a:lvl1pPr>
          </a:lstStyle>
          <a:p>
            <a:pPr>
              <a:defRPr/>
            </a:pPr>
            <a:fld id="{F9AF00D0-9AE2-491A-8233-33633096FE23}" type="datetime1">
              <a:rPr lang="en-US"/>
              <a:pPr>
                <a:defRPr/>
              </a:pPr>
              <a:t>10/20/2022</a:t>
            </a:fld>
            <a:endParaRPr lang="en-US" dirty="0"/>
          </a:p>
        </p:txBody>
      </p:sp>
      <p:sp>
        <p:nvSpPr>
          <p:cNvPr id="15" name="Footer Placeholder 17">
            <a:extLst>
              <a:ext uri="{FF2B5EF4-FFF2-40B4-BE49-F238E27FC236}">
                <a16:creationId xmlns:a16="http://schemas.microsoft.com/office/drawing/2014/main" id="{85568253-9760-40B5-9FC7-3E6B78C19DD0}"/>
              </a:ext>
            </a:extLst>
          </p:cNvPr>
          <p:cNvSpPr>
            <a:spLocks noGrp="1"/>
          </p:cNvSpPr>
          <p:nvPr>
            <p:ph type="ftr" sz="quarter" idx="12"/>
          </p:nvPr>
        </p:nvSpPr>
        <p:spPr/>
        <p:txBody>
          <a:bodyPr/>
          <a:lstStyle>
            <a:lvl1pPr>
              <a:defRPr/>
            </a:lvl1pPr>
          </a:lstStyle>
          <a:p>
            <a:pPr>
              <a:defRPr/>
            </a:pPr>
            <a:r>
              <a:rPr lang="en-US"/>
              <a:t>Data Mining </a:t>
            </a:r>
            <a:endParaRPr lang="en-US" dirty="0"/>
          </a:p>
        </p:txBody>
      </p:sp>
      <p:sp>
        <p:nvSpPr>
          <p:cNvPr id="16" name="Slide Number Placeholder 18">
            <a:extLst>
              <a:ext uri="{FF2B5EF4-FFF2-40B4-BE49-F238E27FC236}">
                <a16:creationId xmlns:a16="http://schemas.microsoft.com/office/drawing/2014/main" id="{C4988A0E-AE05-4D7C-921F-9C7B870B10ED}"/>
              </a:ext>
            </a:extLst>
          </p:cNvPr>
          <p:cNvSpPr>
            <a:spLocks noGrp="1"/>
          </p:cNvSpPr>
          <p:nvPr>
            <p:ph type="sldNum" sz="quarter" idx="13"/>
          </p:nvPr>
        </p:nvSpPr>
        <p:spPr>
          <a:xfrm>
            <a:off x="6678613" y="6294438"/>
            <a:ext cx="2133600" cy="365125"/>
          </a:xfrm>
        </p:spPr>
        <p:txBody>
          <a:bodyPr/>
          <a:lstStyle>
            <a:lvl1pPr>
              <a:defRPr/>
            </a:lvl1pPr>
          </a:lstStyle>
          <a:p>
            <a:pPr>
              <a:defRPr/>
            </a:pPr>
            <a:fld id="{ED4662B6-3F6C-4581-9190-F3E9C6D14C3E}" type="slidenum">
              <a:rPr lang="en-US" altLang="en-US"/>
              <a:pPr>
                <a:defRPr/>
              </a:pPr>
              <a:t>‹#›</a:t>
            </a:fld>
            <a:endParaRPr lang="en-US" altLang="en-US"/>
          </a:p>
        </p:txBody>
      </p:sp>
    </p:spTree>
    <p:extLst>
      <p:ext uri="{BB962C8B-B14F-4D97-AF65-F5344CB8AC3E}">
        <p14:creationId xmlns:p14="http://schemas.microsoft.com/office/powerpoint/2010/main" val="3738625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a:extLst>
              <a:ext uri="{FF2B5EF4-FFF2-40B4-BE49-F238E27FC236}">
                <a16:creationId xmlns:a16="http://schemas.microsoft.com/office/drawing/2014/main" id="{0BD51ACF-B00A-429E-B848-DB3767D44734}"/>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9">
            <a:extLst>
              <a:ext uri="{FF2B5EF4-FFF2-40B4-BE49-F238E27FC236}">
                <a16:creationId xmlns:a16="http://schemas.microsoft.com/office/drawing/2014/main" id="{BF5C316B-FFF2-4293-A12A-F7D5C4CD386D}"/>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4AE7EA91-C9E7-4454-9BE2-74B67ADF61BA}"/>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981112AB-BA46-46F9-B57F-5A251A2EC0DA}"/>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8846C386-1DE8-4568-8CB2-C798AEE2E77B}"/>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28">
            <a:extLst>
              <a:ext uri="{FF2B5EF4-FFF2-40B4-BE49-F238E27FC236}">
                <a16:creationId xmlns:a16="http://schemas.microsoft.com/office/drawing/2014/main" id="{77CB3A8D-15BD-47C2-95D7-F1875A25AABD}"/>
              </a:ext>
            </a:extLst>
          </p:cNvPr>
          <p:cNvGrpSpPr>
            <a:grpSpLocks/>
          </p:cNvGrpSpPr>
          <p:nvPr userDrawn="1"/>
        </p:nvGrpSpPr>
        <p:grpSpPr bwMode="auto">
          <a:xfrm>
            <a:off x="2159000" y="6219825"/>
            <a:ext cx="7010400" cy="46038"/>
            <a:chOff x="1905000" y="6553200"/>
            <a:chExt cx="7010400" cy="45719"/>
          </a:xfrm>
        </p:grpSpPr>
        <p:sp>
          <p:nvSpPr>
            <p:cNvPr id="11" name="Rectangle 10">
              <a:extLst>
                <a:ext uri="{FF2B5EF4-FFF2-40B4-BE49-F238E27FC236}">
                  <a16:creationId xmlns:a16="http://schemas.microsoft.com/office/drawing/2014/main" id="{452BC86A-AC14-4147-BCD9-4FA0D238BB84}"/>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000EAD92-4DA0-459F-B403-548798CE00A5}"/>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2C22F5AF-2F3D-4300-8FA0-314136690BF0}"/>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14" name="TextBox 13">
            <a:extLst>
              <a:ext uri="{FF2B5EF4-FFF2-40B4-BE49-F238E27FC236}">
                <a16:creationId xmlns:a16="http://schemas.microsoft.com/office/drawing/2014/main" id="{74BBC89F-ACAC-4AD3-A1CF-604C2850A0F6}"/>
              </a:ext>
            </a:extLst>
          </p:cNvPr>
          <p:cNvSpPr txBox="1">
            <a:spLocks noChangeArrowheads="1"/>
          </p:cNvSpPr>
          <p:nvPr userDrawn="1"/>
        </p:nvSpPr>
        <p:spPr bwMode="auto">
          <a:xfrm>
            <a:off x="3276600" y="6635750"/>
            <a:ext cx="58674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dirty="0">
                <a:solidFill>
                  <a:srgbClr val="101141"/>
                </a:solidFill>
              </a:rPr>
              <a:t>BITS </a:t>
            </a:r>
            <a:r>
              <a:rPr lang="en-US" altLang="en-US" sz="1100" dirty="0" err="1">
                <a:solidFill>
                  <a:srgbClr val="101141"/>
                </a:solidFill>
              </a:rPr>
              <a:t>Pilani</a:t>
            </a:r>
            <a:r>
              <a:rPr lang="en-US" altLang="en-US" sz="1100" dirty="0">
                <a:solidFill>
                  <a:srgbClr val="101141"/>
                </a:solidFill>
              </a:rPr>
              <a:t>, Dubai Campus</a:t>
            </a:r>
          </a:p>
        </p:txBody>
      </p:sp>
      <p:sp>
        <p:nvSpPr>
          <p:cNvPr id="3" name="Content Placeholder 2"/>
          <p:cNvSpPr>
            <a:spLocks noGrp="1"/>
          </p:cNvSpPr>
          <p:nvPr>
            <p:ph sz="half" idx="1"/>
          </p:nvPr>
        </p:nvSpPr>
        <p:spPr>
          <a:xfrm>
            <a:off x="457200" y="1600200"/>
            <a:ext cx="4038600" cy="4525963"/>
          </a:xfrm>
        </p:spPr>
        <p:txBody>
          <a:bodyPr/>
          <a:lstStyle>
            <a:lvl1pPr marL="457200" marR="0" indent="-457200" algn="l" defTabSz="914400" rtl="0" eaLnBrk="1" fontAlgn="auto" latinLnBrk="0" hangingPunct="1">
              <a:lnSpc>
                <a:spcPct val="100000"/>
              </a:lnSpc>
              <a:spcBef>
                <a:spcPct val="20000"/>
              </a:spcBef>
              <a:spcAft>
                <a:spcPts val="0"/>
              </a:spcAft>
              <a:buClr>
                <a:srgbClr val="101141"/>
              </a:buClr>
              <a:buSzTx/>
              <a:buFont typeface="Arial" panose="020B0604020202020204" pitchFamily="34" charset="0"/>
              <a:buChar char="•"/>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US" dirty="0"/>
          </a:p>
        </p:txBody>
      </p:sp>
      <p:sp>
        <p:nvSpPr>
          <p:cNvPr id="4" name="Content Placeholder 3"/>
          <p:cNvSpPr>
            <a:spLocks noGrp="1"/>
          </p:cNvSpPr>
          <p:nvPr>
            <p:ph sz="half" idx="2"/>
          </p:nvPr>
        </p:nvSpPr>
        <p:spPr>
          <a:xfrm>
            <a:off x="4953000" y="1600200"/>
            <a:ext cx="4038600" cy="4525963"/>
          </a:xfrm>
        </p:spPr>
        <p:txBody>
          <a:bodyPr/>
          <a:lstStyle>
            <a:lvl1pPr marL="457200" marR="0" indent="-457200" algn="l" defTabSz="914400" rtl="0" eaLnBrk="1" fontAlgn="auto" latinLnBrk="0" hangingPunct="1">
              <a:lnSpc>
                <a:spcPct val="100000"/>
              </a:lnSpc>
              <a:spcBef>
                <a:spcPct val="20000"/>
              </a:spcBef>
              <a:spcAft>
                <a:spcPts val="0"/>
              </a:spcAft>
              <a:buClr>
                <a:srgbClr val="101141"/>
              </a:buClr>
              <a:buSzTx/>
              <a:buFont typeface="Arial" panose="020B0604020202020204" pitchFamily="34" charset="0"/>
              <a:buChar char="•"/>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4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US" dirty="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15" name="Date Placeholder 1">
            <a:extLst>
              <a:ext uri="{FF2B5EF4-FFF2-40B4-BE49-F238E27FC236}">
                <a16:creationId xmlns:a16="http://schemas.microsoft.com/office/drawing/2014/main" id="{27176F94-AC21-4919-AC76-D5D9B341963A}"/>
              </a:ext>
            </a:extLst>
          </p:cNvPr>
          <p:cNvSpPr>
            <a:spLocks noGrp="1"/>
          </p:cNvSpPr>
          <p:nvPr>
            <p:ph type="dt" sz="half" idx="11"/>
          </p:nvPr>
        </p:nvSpPr>
        <p:spPr/>
        <p:txBody>
          <a:bodyPr/>
          <a:lstStyle>
            <a:lvl1pPr>
              <a:defRPr/>
            </a:lvl1pPr>
          </a:lstStyle>
          <a:p>
            <a:pPr>
              <a:defRPr/>
            </a:pPr>
            <a:fld id="{02FE07BA-6987-455E-A7DE-0BFC043FC85B}" type="datetime1">
              <a:rPr lang="en-US"/>
              <a:pPr>
                <a:defRPr/>
              </a:pPr>
              <a:t>10/20/2022</a:t>
            </a:fld>
            <a:endParaRPr lang="en-US" dirty="0"/>
          </a:p>
        </p:txBody>
      </p:sp>
      <p:sp>
        <p:nvSpPr>
          <p:cNvPr id="16" name="Footer Placeholder 14">
            <a:extLst>
              <a:ext uri="{FF2B5EF4-FFF2-40B4-BE49-F238E27FC236}">
                <a16:creationId xmlns:a16="http://schemas.microsoft.com/office/drawing/2014/main" id="{E5D2441C-B5C2-4510-9F68-55266B3410F0}"/>
              </a:ext>
            </a:extLst>
          </p:cNvPr>
          <p:cNvSpPr>
            <a:spLocks noGrp="1"/>
          </p:cNvSpPr>
          <p:nvPr>
            <p:ph type="ftr" sz="quarter" idx="12"/>
          </p:nvPr>
        </p:nvSpPr>
        <p:spPr/>
        <p:txBody>
          <a:bodyPr/>
          <a:lstStyle>
            <a:lvl1pPr>
              <a:defRPr/>
            </a:lvl1pPr>
          </a:lstStyle>
          <a:p>
            <a:pPr>
              <a:defRPr/>
            </a:pPr>
            <a:r>
              <a:rPr lang="en-US"/>
              <a:t>Data Mining </a:t>
            </a:r>
            <a:endParaRPr lang="en-US" dirty="0"/>
          </a:p>
        </p:txBody>
      </p:sp>
      <p:sp>
        <p:nvSpPr>
          <p:cNvPr id="17" name="Slide Number Placeholder 15">
            <a:extLst>
              <a:ext uri="{FF2B5EF4-FFF2-40B4-BE49-F238E27FC236}">
                <a16:creationId xmlns:a16="http://schemas.microsoft.com/office/drawing/2014/main" id="{908E7A45-F546-484C-BE8D-8E45FF6DEF48}"/>
              </a:ext>
            </a:extLst>
          </p:cNvPr>
          <p:cNvSpPr>
            <a:spLocks noGrp="1"/>
          </p:cNvSpPr>
          <p:nvPr>
            <p:ph type="sldNum" sz="quarter" idx="13"/>
          </p:nvPr>
        </p:nvSpPr>
        <p:spPr>
          <a:xfrm>
            <a:off x="6561138" y="6294438"/>
            <a:ext cx="2133600" cy="365125"/>
          </a:xfrm>
        </p:spPr>
        <p:txBody>
          <a:bodyPr/>
          <a:lstStyle>
            <a:lvl1pPr>
              <a:defRPr/>
            </a:lvl1pPr>
          </a:lstStyle>
          <a:p>
            <a:pPr>
              <a:defRPr/>
            </a:pPr>
            <a:fld id="{C01B5AF4-5199-46D4-867F-4D13CE4B2618}" type="slidenum">
              <a:rPr lang="en-US" altLang="en-US"/>
              <a:pPr>
                <a:defRPr/>
              </a:pPr>
              <a:t>‹#›</a:t>
            </a:fld>
            <a:endParaRPr lang="en-US" altLang="en-US"/>
          </a:p>
        </p:txBody>
      </p:sp>
    </p:spTree>
    <p:extLst>
      <p:ext uri="{BB962C8B-B14F-4D97-AF65-F5344CB8AC3E}">
        <p14:creationId xmlns:p14="http://schemas.microsoft.com/office/powerpoint/2010/main" val="1421238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10">
            <a:extLst>
              <a:ext uri="{FF2B5EF4-FFF2-40B4-BE49-F238E27FC236}">
                <a16:creationId xmlns:a16="http://schemas.microsoft.com/office/drawing/2014/main" id="{0D75621A-3022-405A-905F-57F66F750D5C}"/>
              </a:ext>
            </a:extLst>
          </p:cNvPr>
          <p:cNvGrpSpPr>
            <a:grpSpLocks/>
          </p:cNvGrpSpPr>
          <p:nvPr userDrawn="1"/>
        </p:nvGrpSpPr>
        <p:grpSpPr bwMode="auto">
          <a:xfrm>
            <a:off x="0" y="1295400"/>
            <a:ext cx="7010400" cy="46038"/>
            <a:chOff x="1905000" y="6553200"/>
            <a:chExt cx="7010400" cy="45719"/>
          </a:xfrm>
        </p:grpSpPr>
        <p:sp>
          <p:nvSpPr>
            <p:cNvPr id="8" name="Rectangle 7">
              <a:extLst>
                <a:ext uri="{FF2B5EF4-FFF2-40B4-BE49-F238E27FC236}">
                  <a16:creationId xmlns:a16="http://schemas.microsoft.com/office/drawing/2014/main" id="{751297F0-E237-486D-B0BA-7AF1EB3C0F34}"/>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78840E68-834E-4FC8-944C-A5A7762E77B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66B8E5B5-B925-4C23-B87C-724EF4FC2E03}"/>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2" name="Group 15">
            <a:extLst>
              <a:ext uri="{FF2B5EF4-FFF2-40B4-BE49-F238E27FC236}">
                <a16:creationId xmlns:a16="http://schemas.microsoft.com/office/drawing/2014/main" id="{C195EA35-C858-4C33-8C5C-385A9B36EF0D}"/>
              </a:ext>
            </a:extLst>
          </p:cNvPr>
          <p:cNvGrpSpPr>
            <a:grpSpLocks/>
          </p:cNvGrpSpPr>
          <p:nvPr userDrawn="1"/>
        </p:nvGrpSpPr>
        <p:grpSpPr bwMode="auto">
          <a:xfrm>
            <a:off x="2133600" y="6219825"/>
            <a:ext cx="7010400" cy="46038"/>
            <a:chOff x="1905000" y="6553200"/>
            <a:chExt cx="7010400" cy="45719"/>
          </a:xfrm>
        </p:grpSpPr>
        <p:sp>
          <p:nvSpPr>
            <p:cNvPr id="13" name="Rectangle 12">
              <a:extLst>
                <a:ext uri="{FF2B5EF4-FFF2-40B4-BE49-F238E27FC236}">
                  <a16:creationId xmlns:a16="http://schemas.microsoft.com/office/drawing/2014/main" id="{A36B67F2-E2D0-424F-8EE6-13A03CBE713E}"/>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791E6124-DD66-480C-9D75-A74FB57D4FE9}"/>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a:extLst>
                <a:ext uri="{FF2B5EF4-FFF2-40B4-BE49-F238E27FC236}">
                  <a16:creationId xmlns:a16="http://schemas.microsoft.com/office/drawing/2014/main" id="{E4D5CBE9-F23F-4ACE-A13F-788F79874F59}"/>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6" name="Picture 14" descr="Picture 7.png">
            <a:extLst>
              <a:ext uri="{FF2B5EF4-FFF2-40B4-BE49-F238E27FC236}">
                <a16:creationId xmlns:a16="http://schemas.microsoft.com/office/drawing/2014/main" id="{9C189372-B417-48A1-BF36-539080B17229}"/>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354D8527-234D-413B-B383-18692C6D370B}"/>
              </a:ext>
            </a:extLst>
          </p:cNvPr>
          <p:cNvSpPr txBox="1">
            <a:spLocks noChangeArrowheads="1"/>
          </p:cNvSpPr>
          <p:nvPr userDrawn="1"/>
        </p:nvSpPr>
        <p:spPr bwMode="auto">
          <a:xfrm>
            <a:off x="3276600" y="6616700"/>
            <a:ext cx="58674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dirty="0">
                <a:solidFill>
                  <a:srgbClr val="101141"/>
                </a:solidFill>
              </a:rPr>
              <a:t>BITS </a:t>
            </a:r>
            <a:r>
              <a:rPr lang="en-US" altLang="en-US" sz="1100" dirty="0" err="1">
                <a:solidFill>
                  <a:srgbClr val="101141"/>
                </a:solidFill>
              </a:rPr>
              <a:t>Pilani</a:t>
            </a:r>
            <a:r>
              <a:rPr lang="en-US" altLang="en-US" sz="1100" dirty="0">
                <a:solidFill>
                  <a:srgbClr val="101141"/>
                </a:solidFill>
              </a:rPr>
              <a:t>, Dubai Campus</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18" name="Date Placeholder 1">
            <a:extLst>
              <a:ext uri="{FF2B5EF4-FFF2-40B4-BE49-F238E27FC236}">
                <a16:creationId xmlns:a16="http://schemas.microsoft.com/office/drawing/2014/main" id="{F1D9E3DF-B8A2-416A-8A8E-40429224056D}"/>
              </a:ext>
            </a:extLst>
          </p:cNvPr>
          <p:cNvSpPr>
            <a:spLocks noGrp="1"/>
          </p:cNvSpPr>
          <p:nvPr>
            <p:ph type="dt" sz="half" idx="11"/>
          </p:nvPr>
        </p:nvSpPr>
        <p:spPr/>
        <p:txBody>
          <a:bodyPr/>
          <a:lstStyle>
            <a:lvl1pPr>
              <a:defRPr/>
            </a:lvl1pPr>
          </a:lstStyle>
          <a:p>
            <a:pPr>
              <a:defRPr/>
            </a:pPr>
            <a:fld id="{7FA4E5B6-95EA-47A2-9156-3A7384B455CA}" type="datetime1">
              <a:rPr lang="en-US"/>
              <a:pPr>
                <a:defRPr/>
              </a:pPr>
              <a:t>10/20/2022</a:t>
            </a:fld>
            <a:endParaRPr lang="en-US" dirty="0"/>
          </a:p>
        </p:txBody>
      </p:sp>
      <p:sp>
        <p:nvSpPr>
          <p:cNvPr id="19" name="Footer Placeholder 17">
            <a:extLst>
              <a:ext uri="{FF2B5EF4-FFF2-40B4-BE49-F238E27FC236}">
                <a16:creationId xmlns:a16="http://schemas.microsoft.com/office/drawing/2014/main" id="{34E99696-E6FE-46A8-9A3E-AF8F2D2F7B1F}"/>
              </a:ext>
            </a:extLst>
          </p:cNvPr>
          <p:cNvSpPr>
            <a:spLocks noGrp="1"/>
          </p:cNvSpPr>
          <p:nvPr>
            <p:ph type="ftr" sz="quarter" idx="12"/>
          </p:nvPr>
        </p:nvSpPr>
        <p:spPr/>
        <p:txBody>
          <a:bodyPr/>
          <a:lstStyle>
            <a:lvl1pPr>
              <a:defRPr/>
            </a:lvl1pPr>
          </a:lstStyle>
          <a:p>
            <a:pPr>
              <a:defRPr/>
            </a:pPr>
            <a:r>
              <a:rPr lang="en-US"/>
              <a:t>Data Mining </a:t>
            </a:r>
            <a:endParaRPr lang="en-US" dirty="0"/>
          </a:p>
        </p:txBody>
      </p:sp>
      <p:sp>
        <p:nvSpPr>
          <p:cNvPr id="20" name="Slide Number Placeholder 18">
            <a:extLst>
              <a:ext uri="{FF2B5EF4-FFF2-40B4-BE49-F238E27FC236}">
                <a16:creationId xmlns:a16="http://schemas.microsoft.com/office/drawing/2014/main" id="{F09775F2-D6A8-4A75-8201-A74BC4C0C6D0}"/>
              </a:ext>
            </a:extLst>
          </p:cNvPr>
          <p:cNvSpPr>
            <a:spLocks noGrp="1"/>
          </p:cNvSpPr>
          <p:nvPr>
            <p:ph type="sldNum" sz="quarter" idx="13"/>
          </p:nvPr>
        </p:nvSpPr>
        <p:spPr>
          <a:xfrm>
            <a:off x="6553200" y="6323013"/>
            <a:ext cx="2133600" cy="365125"/>
          </a:xfrm>
        </p:spPr>
        <p:txBody>
          <a:bodyPr/>
          <a:lstStyle>
            <a:lvl1pPr>
              <a:defRPr/>
            </a:lvl1pPr>
          </a:lstStyle>
          <a:p>
            <a:pPr>
              <a:defRPr/>
            </a:pPr>
            <a:fld id="{BE9D35CF-02A1-4A9B-9216-DCA4CCE6B1ED}" type="slidenum">
              <a:rPr lang="en-US" altLang="en-US"/>
              <a:pPr>
                <a:defRPr/>
              </a:pPr>
              <a:t>‹#›</a:t>
            </a:fld>
            <a:endParaRPr lang="en-US" altLang="en-US"/>
          </a:p>
        </p:txBody>
      </p:sp>
    </p:spTree>
    <p:extLst>
      <p:ext uri="{BB962C8B-B14F-4D97-AF65-F5344CB8AC3E}">
        <p14:creationId xmlns:p14="http://schemas.microsoft.com/office/powerpoint/2010/main" val="280917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5">
            <a:extLst>
              <a:ext uri="{FF2B5EF4-FFF2-40B4-BE49-F238E27FC236}">
                <a16:creationId xmlns:a16="http://schemas.microsoft.com/office/drawing/2014/main" id="{080FD4DB-BE07-46C6-9516-1710C871CD15}"/>
              </a:ext>
            </a:extLst>
          </p:cNvPr>
          <p:cNvGrpSpPr>
            <a:grpSpLocks/>
          </p:cNvGrpSpPr>
          <p:nvPr userDrawn="1"/>
        </p:nvGrpSpPr>
        <p:grpSpPr bwMode="auto">
          <a:xfrm>
            <a:off x="0" y="1295400"/>
            <a:ext cx="7010400" cy="46038"/>
            <a:chOff x="1905000" y="6553200"/>
            <a:chExt cx="7010400" cy="45719"/>
          </a:xfrm>
        </p:grpSpPr>
        <p:sp>
          <p:nvSpPr>
            <p:cNvPr id="4" name="Rectangle 3">
              <a:extLst>
                <a:ext uri="{FF2B5EF4-FFF2-40B4-BE49-F238E27FC236}">
                  <a16:creationId xmlns:a16="http://schemas.microsoft.com/office/drawing/2014/main" id="{55C10D71-EE58-4796-A390-6D856E5EA1BA}"/>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0A70E77B-6E24-4860-81E7-AF24D440CAB3}"/>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1762FC7B-84F9-44A0-80EB-562B0AA3E19D}"/>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8" name="Group 10">
            <a:extLst>
              <a:ext uri="{FF2B5EF4-FFF2-40B4-BE49-F238E27FC236}">
                <a16:creationId xmlns:a16="http://schemas.microsoft.com/office/drawing/2014/main" id="{731608C0-3E6C-42E3-A89E-55B375F8C5F0}"/>
              </a:ext>
            </a:extLst>
          </p:cNvPr>
          <p:cNvGrpSpPr>
            <a:grpSpLocks/>
          </p:cNvGrpSpPr>
          <p:nvPr userDrawn="1"/>
        </p:nvGrpSpPr>
        <p:grpSpPr bwMode="auto">
          <a:xfrm>
            <a:off x="2133600" y="6264275"/>
            <a:ext cx="7010400" cy="46038"/>
            <a:chOff x="1905000" y="6553200"/>
            <a:chExt cx="7010400" cy="45719"/>
          </a:xfrm>
        </p:grpSpPr>
        <p:sp>
          <p:nvSpPr>
            <p:cNvPr id="9" name="Rectangle 8">
              <a:extLst>
                <a:ext uri="{FF2B5EF4-FFF2-40B4-BE49-F238E27FC236}">
                  <a16:creationId xmlns:a16="http://schemas.microsoft.com/office/drawing/2014/main" id="{AEC4AA90-01B5-4845-9080-60A3EBF6B638}"/>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C37AE0BA-8B75-4A62-8FAF-8A947047C0D7}"/>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F1C5546A-0BE1-4CC8-974E-311A5BAFAEB8}"/>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2" name="Picture 14" descr="Picture 7.png">
            <a:extLst>
              <a:ext uri="{FF2B5EF4-FFF2-40B4-BE49-F238E27FC236}">
                <a16:creationId xmlns:a16="http://schemas.microsoft.com/office/drawing/2014/main" id="{440B007C-275C-4D2B-9621-35660518DB24}"/>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F11CCCF9-E965-484B-A4F3-FAA6B77FB3E9}"/>
              </a:ext>
            </a:extLst>
          </p:cNvPr>
          <p:cNvSpPr txBox="1">
            <a:spLocks noChangeArrowheads="1"/>
          </p:cNvSpPr>
          <p:nvPr userDrawn="1"/>
        </p:nvSpPr>
        <p:spPr bwMode="auto">
          <a:xfrm>
            <a:off x="3292475" y="6635750"/>
            <a:ext cx="58674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dirty="0">
                <a:solidFill>
                  <a:srgbClr val="101141"/>
                </a:solidFill>
              </a:rPr>
              <a:t>BITS </a:t>
            </a:r>
            <a:r>
              <a:rPr lang="en-US" altLang="en-US" sz="1100" dirty="0" err="1">
                <a:solidFill>
                  <a:srgbClr val="101141"/>
                </a:solidFill>
              </a:rPr>
              <a:t>Pilani</a:t>
            </a:r>
            <a:r>
              <a:rPr lang="en-US" altLang="en-US" sz="1100" dirty="0">
                <a:solidFill>
                  <a:srgbClr val="101141"/>
                </a:solidFill>
              </a:rPr>
              <a:t>, Dubai Campus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14" name="Date Placeholder 1">
            <a:extLst>
              <a:ext uri="{FF2B5EF4-FFF2-40B4-BE49-F238E27FC236}">
                <a16:creationId xmlns:a16="http://schemas.microsoft.com/office/drawing/2014/main" id="{68BC7436-1FF2-4D7F-B141-243ABDE7C718}"/>
              </a:ext>
            </a:extLst>
          </p:cNvPr>
          <p:cNvSpPr>
            <a:spLocks noGrp="1"/>
          </p:cNvSpPr>
          <p:nvPr>
            <p:ph type="dt" sz="half" idx="11"/>
          </p:nvPr>
        </p:nvSpPr>
        <p:spPr/>
        <p:txBody>
          <a:bodyPr/>
          <a:lstStyle>
            <a:lvl1pPr>
              <a:defRPr/>
            </a:lvl1pPr>
          </a:lstStyle>
          <a:p>
            <a:pPr>
              <a:defRPr/>
            </a:pPr>
            <a:fld id="{C2FC7D63-28C7-4C08-A776-346F36CAA16C}" type="datetime1">
              <a:rPr lang="en-US"/>
              <a:pPr>
                <a:defRPr/>
              </a:pPr>
              <a:t>10/20/2022</a:t>
            </a:fld>
            <a:endParaRPr lang="en-US" dirty="0"/>
          </a:p>
        </p:txBody>
      </p:sp>
      <p:sp>
        <p:nvSpPr>
          <p:cNvPr id="15" name="Footer Placeholder 13">
            <a:extLst>
              <a:ext uri="{FF2B5EF4-FFF2-40B4-BE49-F238E27FC236}">
                <a16:creationId xmlns:a16="http://schemas.microsoft.com/office/drawing/2014/main" id="{E8E41D72-7113-41ED-922B-9F960EEB5BEB}"/>
              </a:ext>
            </a:extLst>
          </p:cNvPr>
          <p:cNvSpPr>
            <a:spLocks noGrp="1"/>
          </p:cNvSpPr>
          <p:nvPr>
            <p:ph type="ftr" sz="quarter" idx="12"/>
          </p:nvPr>
        </p:nvSpPr>
        <p:spPr/>
        <p:txBody>
          <a:bodyPr/>
          <a:lstStyle>
            <a:lvl1pPr>
              <a:defRPr/>
            </a:lvl1pPr>
          </a:lstStyle>
          <a:p>
            <a:pPr>
              <a:defRPr/>
            </a:pPr>
            <a:r>
              <a:rPr lang="en-US"/>
              <a:t>Data Mining </a:t>
            </a:r>
            <a:endParaRPr lang="en-US" dirty="0"/>
          </a:p>
        </p:txBody>
      </p:sp>
      <p:sp>
        <p:nvSpPr>
          <p:cNvPr id="16" name="Slide Number Placeholder 14">
            <a:extLst>
              <a:ext uri="{FF2B5EF4-FFF2-40B4-BE49-F238E27FC236}">
                <a16:creationId xmlns:a16="http://schemas.microsoft.com/office/drawing/2014/main" id="{033A5AA2-06B2-4E81-86C1-AA146931B944}"/>
              </a:ext>
            </a:extLst>
          </p:cNvPr>
          <p:cNvSpPr>
            <a:spLocks noGrp="1"/>
          </p:cNvSpPr>
          <p:nvPr>
            <p:ph type="sldNum" sz="quarter" idx="13"/>
          </p:nvPr>
        </p:nvSpPr>
        <p:spPr/>
        <p:txBody>
          <a:bodyPr/>
          <a:lstStyle>
            <a:lvl1pPr>
              <a:defRPr/>
            </a:lvl1pPr>
          </a:lstStyle>
          <a:p>
            <a:pPr>
              <a:defRPr/>
            </a:pPr>
            <a:fld id="{688D4355-CDC0-41D1-8912-D0D64C0DB588}" type="slidenum">
              <a:rPr lang="en-US" altLang="en-US"/>
              <a:pPr>
                <a:defRPr/>
              </a:pPr>
              <a:t>‹#›</a:t>
            </a:fld>
            <a:endParaRPr lang="en-US" altLang="en-US"/>
          </a:p>
        </p:txBody>
      </p:sp>
    </p:spTree>
    <p:extLst>
      <p:ext uri="{BB962C8B-B14F-4D97-AF65-F5344CB8AC3E}">
        <p14:creationId xmlns:p14="http://schemas.microsoft.com/office/powerpoint/2010/main" val="2419669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8">
            <a:extLst>
              <a:ext uri="{FF2B5EF4-FFF2-40B4-BE49-F238E27FC236}">
                <a16:creationId xmlns:a16="http://schemas.microsoft.com/office/drawing/2014/main" id="{6DEEB011-3622-4979-B965-5D772A588BB6}"/>
              </a:ext>
            </a:extLst>
          </p:cNvPr>
          <p:cNvGrpSpPr>
            <a:grpSpLocks/>
          </p:cNvGrpSpPr>
          <p:nvPr userDrawn="1"/>
        </p:nvGrpSpPr>
        <p:grpSpPr bwMode="auto">
          <a:xfrm>
            <a:off x="0" y="1295400"/>
            <a:ext cx="7010400" cy="46038"/>
            <a:chOff x="1905000" y="6553200"/>
            <a:chExt cx="7010400" cy="45719"/>
          </a:xfrm>
        </p:grpSpPr>
        <p:sp>
          <p:nvSpPr>
            <p:cNvPr id="6" name="Rectangle 5">
              <a:extLst>
                <a:ext uri="{FF2B5EF4-FFF2-40B4-BE49-F238E27FC236}">
                  <a16:creationId xmlns:a16="http://schemas.microsoft.com/office/drawing/2014/main" id="{09D2A429-A974-4F0F-880E-66EC0B0E2879}"/>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39C607D0-503A-4719-9C2E-4745082390AC}"/>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518B4F2E-EB40-4C20-93DC-E6FCBDEDAF0A}"/>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13">
            <a:extLst>
              <a:ext uri="{FF2B5EF4-FFF2-40B4-BE49-F238E27FC236}">
                <a16:creationId xmlns:a16="http://schemas.microsoft.com/office/drawing/2014/main" id="{279D1A5F-3A47-4A63-A805-1063F6065E38}"/>
              </a:ext>
            </a:extLst>
          </p:cNvPr>
          <p:cNvGrpSpPr>
            <a:grpSpLocks/>
          </p:cNvGrpSpPr>
          <p:nvPr userDrawn="1"/>
        </p:nvGrpSpPr>
        <p:grpSpPr bwMode="auto">
          <a:xfrm>
            <a:off x="2133600" y="6205538"/>
            <a:ext cx="7010400" cy="46037"/>
            <a:chOff x="1905000" y="6553200"/>
            <a:chExt cx="7010400" cy="45719"/>
          </a:xfrm>
        </p:grpSpPr>
        <p:sp>
          <p:nvSpPr>
            <p:cNvPr id="11" name="Rectangle 10">
              <a:extLst>
                <a:ext uri="{FF2B5EF4-FFF2-40B4-BE49-F238E27FC236}">
                  <a16:creationId xmlns:a16="http://schemas.microsoft.com/office/drawing/2014/main" id="{DBF4C1CC-E54F-4201-A794-347D99C540EA}"/>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E5F88C09-288E-4538-9024-7F2DB0E7A7A0}"/>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23F6E673-C86A-46FF-B753-884428BF1BDD}"/>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4" name="Picture 14" descr="Picture 7.png">
            <a:extLst>
              <a:ext uri="{FF2B5EF4-FFF2-40B4-BE49-F238E27FC236}">
                <a16:creationId xmlns:a16="http://schemas.microsoft.com/office/drawing/2014/main" id="{BE45770A-B651-4256-8624-B4BC00010507}"/>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C136543D-0800-451D-BF2E-0C0E1EFF07BA}"/>
              </a:ext>
            </a:extLst>
          </p:cNvPr>
          <p:cNvSpPr txBox="1">
            <a:spLocks noChangeArrowheads="1"/>
          </p:cNvSpPr>
          <p:nvPr userDrawn="1"/>
        </p:nvSpPr>
        <p:spPr bwMode="auto">
          <a:xfrm>
            <a:off x="3276600" y="664051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dirty="0">
                <a:solidFill>
                  <a:srgbClr val="101141"/>
                </a:solidFill>
              </a:rPr>
              <a:t>BITS </a:t>
            </a:r>
            <a:r>
              <a:rPr lang="en-US" altLang="en-US" sz="1100" dirty="0" err="1">
                <a:solidFill>
                  <a:srgbClr val="101141"/>
                </a:solidFill>
              </a:rPr>
              <a:t>Pilani</a:t>
            </a:r>
            <a:r>
              <a:rPr lang="en-US" altLang="en-US" sz="1100" dirty="0">
                <a:solidFill>
                  <a:srgbClr val="101141"/>
                </a:solidFill>
              </a:rPr>
              <a:t>, Dubai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16" name="Date Placeholder 1">
            <a:extLst>
              <a:ext uri="{FF2B5EF4-FFF2-40B4-BE49-F238E27FC236}">
                <a16:creationId xmlns:a16="http://schemas.microsoft.com/office/drawing/2014/main" id="{D3371F14-8EBD-492D-B901-77074C92921E}"/>
              </a:ext>
            </a:extLst>
          </p:cNvPr>
          <p:cNvSpPr>
            <a:spLocks noGrp="1"/>
          </p:cNvSpPr>
          <p:nvPr>
            <p:ph type="dt" sz="half" idx="14"/>
          </p:nvPr>
        </p:nvSpPr>
        <p:spPr/>
        <p:txBody>
          <a:bodyPr/>
          <a:lstStyle>
            <a:lvl1pPr>
              <a:defRPr/>
            </a:lvl1pPr>
          </a:lstStyle>
          <a:p>
            <a:pPr>
              <a:defRPr/>
            </a:pPr>
            <a:fld id="{23B385E2-051C-45EC-9B41-AB408D9BEAD0}" type="datetime1">
              <a:rPr lang="en-US"/>
              <a:pPr>
                <a:defRPr/>
              </a:pPr>
              <a:t>10/20/2022</a:t>
            </a:fld>
            <a:endParaRPr lang="en-US" dirty="0"/>
          </a:p>
        </p:txBody>
      </p:sp>
      <p:sp>
        <p:nvSpPr>
          <p:cNvPr id="17" name="Footer Placeholder 15">
            <a:extLst>
              <a:ext uri="{FF2B5EF4-FFF2-40B4-BE49-F238E27FC236}">
                <a16:creationId xmlns:a16="http://schemas.microsoft.com/office/drawing/2014/main" id="{1B5781BC-6B75-4561-A703-EBBA52C0D5F1}"/>
              </a:ext>
            </a:extLst>
          </p:cNvPr>
          <p:cNvSpPr>
            <a:spLocks noGrp="1"/>
          </p:cNvSpPr>
          <p:nvPr>
            <p:ph type="ftr" sz="quarter" idx="15"/>
          </p:nvPr>
        </p:nvSpPr>
        <p:spPr/>
        <p:txBody>
          <a:bodyPr/>
          <a:lstStyle>
            <a:lvl1pPr>
              <a:defRPr/>
            </a:lvl1pPr>
          </a:lstStyle>
          <a:p>
            <a:pPr>
              <a:defRPr/>
            </a:pPr>
            <a:r>
              <a:rPr lang="en-US"/>
              <a:t>Data Mining </a:t>
            </a:r>
            <a:endParaRPr lang="en-US" dirty="0"/>
          </a:p>
        </p:txBody>
      </p:sp>
      <p:sp>
        <p:nvSpPr>
          <p:cNvPr id="18" name="Slide Number Placeholder 16">
            <a:extLst>
              <a:ext uri="{FF2B5EF4-FFF2-40B4-BE49-F238E27FC236}">
                <a16:creationId xmlns:a16="http://schemas.microsoft.com/office/drawing/2014/main" id="{11FDFF67-51C5-4533-AAC5-A9870751CD8E}"/>
              </a:ext>
            </a:extLst>
          </p:cNvPr>
          <p:cNvSpPr>
            <a:spLocks noGrp="1"/>
          </p:cNvSpPr>
          <p:nvPr>
            <p:ph type="sldNum" sz="quarter" idx="16"/>
          </p:nvPr>
        </p:nvSpPr>
        <p:spPr/>
        <p:txBody>
          <a:bodyPr/>
          <a:lstStyle>
            <a:lvl1pPr>
              <a:defRPr/>
            </a:lvl1pPr>
          </a:lstStyle>
          <a:p>
            <a:pPr>
              <a:defRPr/>
            </a:pPr>
            <a:fld id="{565FF3A5-724A-4E70-8D45-E10D5D757B35}" type="slidenum">
              <a:rPr lang="en-US" altLang="en-US"/>
              <a:pPr>
                <a:defRPr/>
              </a:pPr>
              <a:t>‹#›</a:t>
            </a:fld>
            <a:endParaRPr lang="en-US" altLang="en-US" dirty="0"/>
          </a:p>
        </p:txBody>
      </p:sp>
    </p:spTree>
    <p:extLst>
      <p:ext uri="{BB962C8B-B14F-4D97-AF65-F5344CB8AC3E}">
        <p14:creationId xmlns:p14="http://schemas.microsoft.com/office/powerpoint/2010/main" val="3321983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a:extLst>
              <a:ext uri="{FF2B5EF4-FFF2-40B4-BE49-F238E27FC236}">
                <a16:creationId xmlns:a16="http://schemas.microsoft.com/office/drawing/2014/main" id="{42D14E0A-BDA5-4D56-9C32-B8E578A845D2}"/>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273B13A6-FE24-47FF-81D5-970D58B8AB20}"/>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AD81FECB-3E57-4AF7-9584-09201F6CCF67}"/>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D8335372-545B-4547-941D-72F7C743067D}"/>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10">
            <a:extLst>
              <a:ext uri="{FF2B5EF4-FFF2-40B4-BE49-F238E27FC236}">
                <a16:creationId xmlns:a16="http://schemas.microsoft.com/office/drawing/2014/main" id="{29E695B1-8887-4AF3-9BC9-3D3DDF70D46E}"/>
              </a:ext>
            </a:extLst>
          </p:cNvPr>
          <p:cNvGrpSpPr>
            <a:grpSpLocks/>
          </p:cNvGrpSpPr>
          <p:nvPr userDrawn="1"/>
        </p:nvGrpSpPr>
        <p:grpSpPr bwMode="auto">
          <a:xfrm>
            <a:off x="2133600" y="6230938"/>
            <a:ext cx="7010400" cy="46037"/>
            <a:chOff x="1905000" y="6553200"/>
            <a:chExt cx="7010400" cy="45719"/>
          </a:xfrm>
        </p:grpSpPr>
        <p:sp>
          <p:nvSpPr>
            <p:cNvPr id="11" name="Rectangle 10">
              <a:extLst>
                <a:ext uri="{FF2B5EF4-FFF2-40B4-BE49-F238E27FC236}">
                  <a16:creationId xmlns:a16="http://schemas.microsoft.com/office/drawing/2014/main" id="{1BD000BE-D616-4683-8D17-F94417E93ADB}"/>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93A64F12-96AC-4A48-86DE-BB821D3584B7}"/>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A338CAAB-D4CE-4757-A598-B1036F296704}"/>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4" name="Picture 14" descr="Picture 7.png">
            <a:extLst>
              <a:ext uri="{FF2B5EF4-FFF2-40B4-BE49-F238E27FC236}">
                <a16:creationId xmlns:a16="http://schemas.microsoft.com/office/drawing/2014/main" id="{D471A894-4455-4497-A75D-E221AEF12168}"/>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738F0254-DD48-4B13-A94C-B041EEF711C0}"/>
              </a:ext>
            </a:extLst>
          </p:cNvPr>
          <p:cNvSpPr txBox="1">
            <a:spLocks noChangeArrowheads="1"/>
          </p:cNvSpPr>
          <p:nvPr userDrawn="1"/>
        </p:nvSpPr>
        <p:spPr bwMode="auto">
          <a:xfrm>
            <a:off x="3276600" y="6665913"/>
            <a:ext cx="58674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dirty="0">
                <a:solidFill>
                  <a:srgbClr val="101141"/>
                </a:solidFill>
              </a:rPr>
              <a:t>BITS </a:t>
            </a:r>
            <a:r>
              <a:rPr lang="en-US" altLang="en-US" sz="1100" dirty="0" err="1">
                <a:solidFill>
                  <a:srgbClr val="101141"/>
                </a:solidFill>
              </a:rPr>
              <a:t>Pilani</a:t>
            </a:r>
            <a:r>
              <a:rPr lang="en-US" altLang="en-US" sz="1100" dirty="0">
                <a:solidFill>
                  <a:srgbClr val="101141"/>
                </a:solidFill>
              </a:rPr>
              <a:t>, Dubai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16" name="Date Placeholder 15">
            <a:extLst>
              <a:ext uri="{FF2B5EF4-FFF2-40B4-BE49-F238E27FC236}">
                <a16:creationId xmlns:a16="http://schemas.microsoft.com/office/drawing/2014/main" id="{BBECA37C-6A5C-4BD9-832D-FFD4EE65FD40}"/>
              </a:ext>
            </a:extLst>
          </p:cNvPr>
          <p:cNvSpPr>
            <a:spLocks noGrp="1"/>
          </p:cNvSpPr>
          <p:nvPr>
            <p:ph type="dt" sz="half" idx="11"/>
          </p:nvPr>
        </p:nvSpPr>
        <p:spPr/>
        <p:txBody>
          <a:bodyPr/>
          <a:lstStyle>
            <a:lvl1pPr>
              <a:defRPr/>
            </a:lvl1pPr>
          </a:lstStyle>
          <a:p>
            <a:pPr>
              <a:defRPr/>
            </a:pPr>
            <a:fld id="{F98823CD-C36D-4884-B7BF-6E7095AC9BB6}" type="datetime1">
              <a:rPr lang="en-US"/>
              <a:pPr>
                <a:defRPr/>
              </a:pPr>
              <a:t>10/20/2022</a:t>
            </a:fld>
            <a:endParaRPr lang="en-US" dirty="0"/>
          </a:p>
        </p:txBody>
      </p:sp>
      <p:sp>
        <p:nvSpPr>
          <p:cNvPr id="17" name="Footer Placeholder 16">
            <a:extLst>
              <a:ext uri="{FF2B5EF4-FFF2-40B4-BE49-F238E27FC236}">
                <a16:creationId xmlns:a16="http://schemas.microsoft.com/office/drawing/2014/main" id="{F43E0AE7-B91B-4A87-B86B-3DDD14851A74}"/>
              </a:ext>
            </a:extLst>
          </p:cNvPr>
          <p:cNvSpPr>
            <a:spLocks noGrp="1"/>
          </p:cNvSpPr>
          <p:nvPr>
            <p:ph type="ftr" sz="quarter" idx="12"/>
          </p:nvPr>
        </p:nvSpPr>
        <p:spPr/>
        <p:txBody>
          <a:bodyPr/>
          <a:lstStyle>
            <a:lvl1pPr>
              <a:defRPr/>
            </a:lvl1pPr>
          </a:lstStyle>
          <a:p>
            <a:pPr>
              <a:defRPr/>
            </a:pPr>
            <a:r>
              <a:rPr lang="en-US"/>
              <a:t>Data Mining </a:t>
            </a:r>
            <a:endParaRPr lang="en-US" dirty="0"/>
          </a:p>
        </p:txBody>
      </p:sp>
      <p:sp>
        <p:nvSpPr>
          <p:cNvPr id="18" name="Slide Number Placeholder 17">
            <a:extLst>
              <a:ext uri="{FF2B5EF4-FFF2-40B4-BE49-F238E27FC236}">
                <a16:creationId xmlns:a16="http://schemas.microsoft.com/office/drawing/2014/main" id="{0C5302D0-8061-4424-BE6E-5060E7F416EA}"/>
              </a:ext>
            </a:extLst>
          </p:cNvPr>
          <p:cNvSpPr>
            <a:spLocks noGrp="1"/>
          </p:cNvSpPr>
          <p:nvPr>
            <p:ph type="sldNum" sz="quarter" idx="13"/>
          </p:nvPr>
        </p:nvSpPr>
        <p:spPr/>
        <p:txBody>
          <a:bodyPr/>
          <a:lstStyle>
            <a:lvl1pPr>
              <a:defRPr/>
            </a:lvl1pPr>
          </a:lstStyle>
          <a:p>
            <a:pPr>
              <a:defRPr/>
            </a:pPr>
            <a:fld id="{C4593AA1-8F81-4418-9797-85E574A65C85}" type="slidenum">
              <a:rPr lang="en-US" altLang="en-US"/>
              <a:pPr>
                <a:defRPr/>
              </a:pPr>
              <a:t>‹#›</a:t>
            </a:fld>
            <a:endParaRPr lang="en-US" altLang="en-US" dirty="0"/>
          </a:p>
        </p:txBody>
      </p:sp>
    </p:spTree>
    <p:extLst>
      <p:ext uri="{BB962C8B-B14F-4D97-AF65-F5344CB8AC3E}">
        <p14:creationId xmlns:p14="http://schemas.microsoft.com/office/powerpoint/2010/main" val="490282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69520B-92FD-40EC-886B-66A3EA41727A}"/>
              </a:ext>
            </a:extLst>
          </p:cNvPr>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1027" name="Text Placeholder 2">
            <a:extLst>
              <a:ext uri="{FF2B5EF4-FFF2-40B4-BE49-F238E27FC236}">
                <a16:creationId xmlns:a16="http://schemas.microsoft.com/office/drawing/2014/main" id="{7A5F4532-C41E-4276-9654-91522C9C2ED8}"/>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0434AE53-889F-4D72-B686-1A3681DE27DB}"/>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fld id="{ACFD5621-2DA5-49F5-87AD-33E492B625D5}" type="datetime1">
              <a:rPr lang="en-US"/>
              <a:pPr>
                <a:defRPr/>
              </a:pPr>
              <a:t>10/20/2022</a:t>
            </a:fld>
            <a:endParaRPr lang="en-US" dirty="0"/>
          </a:p>
        </p:txBody>
      </p:sp>
      <p:sp>
        <p:nvSpPr>
          <p:cNvPr id="5" name="Footer Placeholder 4">
            <a:extLst>
              <a:ext uri="{FF2B5EF4-FFF2-40B4-BE49-F238E27FC236}">
                <a16:creationId xmlns:a16="http://schemas.microsoft.com/office/drawing/2014/main" id="{6B53743E-0D6F-4A2C-BE9F-94EF3CB650DE}"/>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r>
              <a:rPr lang="en-US"/>
              <a:t>Data Mining </a:t>
            </a:r>
            <a:endParaRPr lang="en-US" dirty="0"/>
          </a:p>
        </p:txBody>
      </p:sp>
      <p:sp>
        <p:nvSpPr>
          <p:cNvPr id="6" name="Slide Number Placeholder 5">
            <a:extLst>
              <a:ext uri="{FF2B5EF4-FFF2-40B4-BE49-F238E27FC236}">
                <a16:creationId xmlns:a16="http://schemas.microsoft.com/office/drawing/2014/main" id="{85FAE256-FCF3-406F-97DC-D093CDEF5C8F}"/>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81982E13-77E4-4C90-A3FE-A581636B20C5}"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5145" r:id="rId1"/>
    <p:sldLayoutId id="2147485146" r:id="rId2"/>
    <p:sldLayoutId id="2147485147" r:id="rId3"/>
    <p:sldLayoutId id="2147485148" r:id="rId4"/>
    <p:sldLayoutId id="2147485149" r:id="rId5"/>
    <p:sldLayoutId id="2147485150" r:id="rId6"/>
    <p:sldLayoutId id="2147485151" r:id="rId7"/>
    <p:sldLayoutId id="2147485152" r:id="rId8"/>
    <p:sldLayoutId id="2147485153" r:id="rId9"/>
    <p:sldLayoutId id="2147485154" r:id="rId10"/>
    <p:sldLayoutId id="2147485155" r:id="rId11"/>
    <p:sldLayoutId id="2147485143" r:id="rId12"/>
    <p:sldLayoutId id="2147485156" r:id="rId13"/>
    <p:sldLayoutId id="2147485157" r:id="rId14"/>
    <p:sldLayoutId id="2147485144" r:id="rId15"/>
  </p:sldLayoutIdLst>
  <p:hf hdr="0"/>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charset="0"/>
          <a:cs typeface="Arial" charset="0"/>
        </a:defRPr>
      </a:lvl2pPr>
      <a:lvl3pPr algn="l" rtl="0" eaLnBrk="0" fontAlgn="base" hangingPunct="0">
        <a:spcBef>
          <a:spcPct val="0"/>
        </a:spcBef>
        <a:spcAft>
          <a:spcPct val="0"/>
        </a:spcAft>
        <a:defRPr sz="4000" b="1">
          <a:solidFill>
            <a:schemeClr val="tx1"/>
          </a:solidFill>
          <a:latin typeface="Arial" charset="0"/>
          <a:cs typeface="Arial" charset="0"/>
        </a:defRPr>
      </a:lvl3pPr>
      <a:lvl4pPr algn="l" rtl="0" eaLnBrk="0" fontAlgn="base" hangingPunct="0">
        <a:spcBef>
          <a:spcPct val="0"/>
        </a:spcBef>
        <a:spcAft>
          <a:spcPct val="0"/>
        </a:spcAft>
        <a:defRPr sz="4000" b="1">
          <a:solidFill>
            <a:schemeClr val="tx1"/>
          </a:solidFill>
          <a:latin typeface="Arial" charset="0"/>
          <a:cs typeface="Arial" charset="0"/>
        </a:defRPr>
      </a:lvl4pPr>
      <a:lvl5pPr algn="l" rtl="0" eaLnBrk="0" fontAlgn="base" hangingPunct="0">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27.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28.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4.vml"/><Relationship Id="rId4" Type="http://schemas.openxmlformats.org/officeDocument/2006/relationships/image" Target="../media/image29.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image" Target="../media/image30.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31.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7.vml"/><Relationship Id="rId4" Type="http://schemas.openxmlformats.org/officeDocument/2006/relationships/image" Target="../media/image32.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8.vml"/><Relationship Id="rId4" Type="http://schemas.openxmlformats.org/officeDocument/2006/relationships/image" Target="../media/image33.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vmlDrawing" Target="../drawings/vmlDrawing9.vml"/><Relationship Id="rId4" Type="http://schemas.openxmlformats.org/officeDocument/2006/relationships/image" Target="../media/image27.emf"/></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4.xml"/><Relationship Id="rId1" Type="http://schemas.openxmlformats.org/officeDocument/2006/relationships/vmlDrawing" Target="../drawings/vmlDrawing10.vml"/><Relationship Id="rId4" Type="http://schemas.openxmlformats.org/officeDocument/2006/relationships/image" Target="../media/image34.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5.xml"/><Relationship Id="rId1" Type="http://schemas.openxmlformats.org/officeDocument/2006/relationships/vmlDrawing" Target="../drawings/vmlDrawing11.vml"/><Relationship Id="rId4" Type="http://schemas.openxmlformats.org/officeDocument/2006/relationships/image" Target="../media/image27.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4.xml"/><Relationship Id="rId1" Type="http://schemas.openxmlformats.org/officeDocument/2006/relationships/vmlDrawing" Target="../drawings/vmlDrawing12.vml"/><Relationship Id="rId4" Type="http://schemas.openxmlformats.org/officeDocument/2006/relationships/image" Target="../media/image27.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4.xml"/><Relationship Id="rId1" Type="http://schemas.openxmlformats.org/officeDocument/2006/relationships/vmlDrawing" Target="../drawings/vmlDrawing13.vml"/><Relationship Id="rId4" Type="http://schemas.openxmlformats.org/officeDocument/2006/relationships/image" Target="../media/image27.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4.xml"/><Relationship Id="rId1" Type="http://schemas.openxmlformats.org/officeDocument/2006/relationships/vmlDrawing" Target="../drawings/vmlDrawing14.vml"/><Relationship Id="rId5" Type="http://schemas.openxmlformats.org/officeDocument/2006/relationships/image" Target="../media/image36.emf"/><Relationship Id="rId4" Type="http://schemas.openxmlformats.org/officeDocument/2006/relationships/image" Target="../media/image35.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4.xml"/><Relationship Id="rId1" Type="http://schemas.openxmlformats.org/officeDocument/2006/relationships/vmlDrawing" Target="../drawings/vmlDrawing15.vml"/><Relationship Id="rId4" Type="http://schemas.openxmlformats.org/officeDocument/2006/relationships/image" Target="../media/image38.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4.xml"/><Relationship Id="rId1" Type="http://schemas.openxmlformats.org/officeDocument/2006/relationships/vmlDrawing" Target="../drawings/vmlDrawing16.vml"/><Relationship Id="rId6" Type="http://schemas.openxmlformats.org/officeDocument/2006/relationships/image" Target="../media/image40.emf"/><Relationship Id="rId5" Type="http://schemas.openxmlformats.org/officeDocument/2006/relationships/oleObject" Target="../embeddings/oleObject17.bin"/><Relationship Id="rId4" Type="http://schemas.openxmlformats.org/officeDocument/2006/relationships/image" Target="../media/image39.e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4.xml"/><Relationship Id="rId1" Type="http://schemas.openxmlformats.org/officeDocument/2006/relationships/vmlDrawing" Target="../drawings/vmlDrawing17.vml"/><Relationship Id="rId4" Type="http://schemas.openxmlformats.org/officeDocument/2006/relationships/image" Target="../media/image41.e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4.xml"/><Relationship Id="rId1" Type="http://schemas.openxmlformats.org/officeDocument/2006/relationships/vmlDrawing" Target="../drawings/vmlDrawing18.vml"/><Relationship Id="rId6" Type="http://schemas.openxmlformats.org/officeDocument/2006/relationships/image" Target="../media/image43.emf"/><Relationship Id="rId5" Type="http://schemas.openxmlformats.org/officeDocument/2006/relationships/oleObject" Target="../embeddings/oleObject20.bin"/><Relationship Id="rId4" Type="http://schemas.openxmlformats.org/officeDocument/2006/relationships/image" Target="../media/image42.emf"/></Relationships>
</file>

<file path=ppt/slides/_rels/slide5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4.xml"/><Relationship Id="rId1" Type="http://schemas.openxmlformats.org/officeDocument/2006/relationships/vmlDrawing" Target="../drawings/vmlDrawing19.vml"/><Relationship Id="rId6" Type="http://schemas.openxmlformats.org/officeDocument/2006/relationships/image" Target="../media/image49.emf"/><Relationship Id="rId5" Type="http://schemas.openxmlformats.org/officeDocument/2006/relationships/oleObject" Target="../embeddings/oleObject22.bin"/><Relationship Id="rId4" Type="http://schemas.openxmlformats.org/officeDocument/2006/relationships/image" Target="../media/image48.emf"/></Relationships>
</file>

<file path=ppt/slides/_rels/slide58.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4.xml"/><Relationship Id="rId1" Type="http://schemas.openxmlformats.org/officeDocument/2006/relationships/vmlDrawing" Target="../drawings/vmlDrawing20.vml"/><Relationship Id="rId6" Type="http://schemas.openxmlformats.org/officeDocument/2006/relationships/image" Target="../media/image51.wmf"/><Relationship Id="rId5" Type="http://schemas.openxmlformats.org/officeDocument/2006/relationships/oleObject" Target="../embeddings/oleObject24.bin"/><Relationship Id="rId4" Type="http://schemas.openxmlformats.org/officeDocument/2006/relationships/image" Target="../media/image50.wmf"/></Relationships>
</file>

<file path=ppt/slides/_rels/slide5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6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4.xml"/><Relationship Id="rId4" Type="http://schemas.openxmlformats.org/officeDocument/2006/relationships/image" Target="../media/image59.png"/></Relationships>
</file>

<file path=ppt/slides/_rels/slide6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4.xml"/><Relationship Id="rId1" Type="http://schemas.openxmlformats.org/officeDocument/2006/relationships/vmlDrawing" Target="../drawings/vmlDrawing21.vml"/><Relationship Id="rId6" Type="http://schemas.openxmlformats.org/officeDocument/2006/relationships/image" Target="../media/image63.emf"/><Relationship Id="rId5" Type="http://schemas.openxmlformats.org/officeDocument/2006/relationships/oleObject" Target="../embeddings/oleObject27.bin"/><Relationship Id="rId4" Type="http://schemas.openxmlformats.org/officeDocument/2006/relationships/image" Target="../media/image62.e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4.xml"/><Relationship Id="rId1" Type="http://schemas.openxmlformats.org/officeDocument/2006/relationships/vmlDrawing" Target="../drawings/vmlDrawing22.vml"/><Relationship Id="rId4" Type="http://schemas.openxmlformats.org/officeDocument/2006/relationships/image" Target="../media/image64.wmf"/></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4.xml"/><Relationship Id="rId4" Type="http://schemas.openxmlformats.org/officeDocument/2006/relationships/image" Target="../media/image72.png"/></Relationships>
</file>

<file path=ppt/slides/_rels/slide8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A2E876-88DF-4130-9776-BA59B3FB4312}"/>
              </a:ext>
            </a:extLst>
          </p:cNvPr>
          <p:cNvSpPr>
            <a:spLocks noGrp="1"/>
          </p:cNvSpPr>
          <p:nvPr>
            <p:ph type="title"/>
          </p:nvPr>
        </p:nvSpPr>
        <p:spPr/>
        <p:txBody>
          <a:bodyPr/>
          <a:lstStyle/>
          <a:p>
            <a:pPr eaLnBrk="1" fontAlgn="auto" hangingPunct="1">
              <a:spcAft>
                <a:spcPts val="0"/>
              </a:spcAft>
              <a:defRPr/>
            </a:pPr>
            <a:r>
              <a:rPr lang="en-US" sz="3200" dirty="0"/>
              <a:t>Data Mining</a:t>
            </a:r>
            <a:br>
              <a:rPr lang="en-US" sz="3200" dirty="0"/>
            </a:br>
            <a:r>
              <a:rPr lang="en-US" sz="3200" dirty="0"/>
              <a:t>Topic: Decision Trees</a:t>
            </a:r>
          </a:p>
        </p:txBody>
      </p:sp>
      <p:sp>
        <p:nvSpPr>
          <p:cNvPr id="16387" name="Content Placeholder 5">
            <a:extLst>
              <a:ext uri="{FF2B5EF4-FFF2-40B4-BE49-F238E27FC236}">
                <a16:creationId xmlns:a16="http://schemas.microsoft.com/office/drawing/2014/main" id="{F4442B4E-7B54-46AE-9CBE-2DFF41D6E0EE}"/>
              </a:ext>
            </a:extLst>
          </p:cNvPr>
          <p:cNvSpPr>
            <a:spLocks noGrp="1"/>
          </p:cNvSpPr>
          <p:nvPr>
            <p:ph sz="quarter" idx="13"/>
          </p:nvPr>
        </p:nvSpPr>
        <p:spPr/>
        <p:txBody>
          <a:bodyPr/>
          <a:lstStyle/>
          <a:p>
            <a:pPr eaLnBrk="1" hangingPunct="1">
              <a:spcBef>
                <a:spcPct val="0"/>
              </a:spcBef>
            </a:pPr>
            <a:r>
              <a:rPr lang="en-US" altLang="en-US"/>
              <a:t>Dr. J Angel Arul Jothi</a:t>
            </a:r>
          </a:p>
          <a:p>
            <a:pPr eaLnBrk="1" hangingPunct="1">
              <a:spcBef>
                <a:spcPct val="0"/>
              </a:spcBef>
            </a:pPr>
            <a:r>
              <a:rPr lang="en-US" altLang="en-US"/>
              <a:t>Department of Computer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a:extLst>
              <a:ext uri="{FF2B5EF4-FFF2-40B4-BE49-F238E27FC236}">
                <a16:creationId xmlns:a16="http://schemas.microsoft.com/office/drawing/2014/main" id="{2CD86134-8F2E-4526-B103-EA6DAD84605D}"/>
              </a:ext>
            </a:extLst>
          </p:cNvPr>
          <p:cNvSpPr>
            <a:spLocks noGrp="1"/>
          </p:cNvSpPr>
          <p:nvPr>
            <p:ph idx="1"/>
          </p:nvPr>
        </p:nvSpPr>
        <p:spPr>
          <a:xfrm>
            <a:off x="304800" y="1493838"/>
            <a:ext cx="8229600" cy="4525962"/>
          </a:xfrm>
        </p:spPr>
        <p:txBody>
          <a:bodyPr/>
          <a:lstStyle/>
          <a:p>
            <a:pPr fontAlgn="base">
              <a:spcAft>
                <a:spcPct val="0"/>
              </a:spcAft>
            </a:pPr>
            <a:r>
              <a:rPr lang="en-US" altLang="en-US"/>
              <a:t>Precision can be thought of as a measure of exactness </a:t>
            </a:r>
          </a:p>
          <a:p>
            <a:pPr lvl="1" fontAlgn="base">
              <a:spcAft>
                <a:spcPct val="0"/>
              </a:spcAft>
            </a:pPr>
            <a:r>
              <a:rPr lang="en-US" altLang="en-US" sz="1800"/>
              <a:t>what percentage of tuples labeled as positive are actually positive</a:t>
            </a:r>
          </a:p>
          <a:p>
            <a:pPr fontAlgn="base">
              <a:spcAft>
                <a:spcPct val="0"/>
              </a:spcAft>
            </a:pPr>
            <a:r>
              <a:rPr lang="en-US" altLang="en-US"/>
              <a:t>Recall is a measure of completeness</a:t>
            </a:r>
          </a:p>
          <a:p>
            <a:pPr lvl="1" fontAlgn="base">
              <a:spcAft>
                <a:spcPct val="0"/>
              </a:spcAft>
            </a:pPr>
            <a:r>
              <a:rPr lang="en-US" altLang="en-US" sz="1800"/>
              <a:t>what percentage of positive tuples are labeled as positive</a:t>
            </a:r>
          </a:p>
        </p:txBody>
      </p:sp>
      <p:sp>
        <p:nvSpPr>
          <p:cNvPr id="4" name="Date Placeholder 3">
            <a:extLst>
              <a:ext uri="{FF2B5EF4-FFF2-40B4-BE49-F238E27FC236}">
                <a16:creationId xmlns:a16="http://schemas.microsoft.com/office/drawing/2014/main" id="{F40D26BB-144A-4824-A8EB-D95E17E34986}"/>
              </a:ext>
            </a:extLst>
          </p:cNvPr>
          <p:cNvSpPr>
            <a:spLocks noGrp="1"/>
          </p:cNvSpPr>
          <p:nvPr>
            <p:ph type="dt" sz="quarter" idx="11"/>
          </p:nvPr>
        </p:nvSpPr>
        <p:spPr/>
        <p:txBody>
          <a:bodyPr/>
          <a:lstStyle/>
          <a:p>
            <a:pPr>
              <a:defRPr/>
            </a:pPr>
            <a:fld id="{5AB8C114-456D-483E-B75B-9FCE79E76AB3}" type="datetime1">
              <a:rPr lang="en-US"/>
              <a:pPr>
                <a:defRPr/>
              </a:pPr>
              <a:t>10/20/2022</a:t>
            </a:fld>
            <a:endParaRPr lang="en-US"/>
          </a:p>
        </p:txBody>
      </p:sp>
      <p:sp>
        <p:nvSpPr>
          <p:cNvPr id="25604" name="Slide Number Placeholder 4">
            <a:extLst>
              <a:ext uri="{FF2B5EF4-FFF2-40B4-BE49-F238E27FC236}">
                <a16:creationId xmlns:a16="http://schemas.microsoft.com/office/drawing/2014/main" id="{946C8D7B-F94D-4B0E-BB96-5D44A4DD3E71}"/>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D0FDA3A7-4994-47FA-A383-356C5C09BB2C}" type="slidenum">
              <a:rPr lang="en-US" altLang="en-US" sz="1200" smtClean="0">
                <a:solidFill>
                  <a:srgbClr val="898989"/>
                </a:solidFill>
              </a:rPr>
              <a:pPr>
                <a:spcBef>
                  <a:spcPct val="0"/>
                </a:spcBef>
                <a:buFontTx/>
                <a:buNone/>
              </a:pPr>
              <a:t>10</a:t>
            </a:fld>
            <a:endParaRPr lang="en-US" altLang="en-US" sz="1200">
              <a:solidFill>
                <a:srgbClr val="898989"/>
              </a:solidFill>
            </a:endParaRPr>
          </a:p>
        </p:txBody>
      </p:sp>
      <p:sp>
        <p:nvSpPr>
          <p:cNvPr id="2" name="Title 1">
            <a:extLst>
              <a:ext uri="{FF2B5EF4-FFF2-40B4-BE49-F238E27FC236}">
                <a16:creationId xmlns:a16="http://schemas.microsoft.com/office/drawing/2014/main" id="{C296F9DF-C195-4114-960B-ADDCB6523104}"/>
              </a:ext>
            </a:extLst>
          </p:cNvPr>
          <p:cNvSpPr>
            <a:spLocks noGrp="1"/>
          </p:cNvSpPr>
          <p:nvPr>
            <p:ph type="title" idx="4294967295"/>
          </p:nvPr>
        </p:nvSpPr>
        <p:spPr>
          <a:xfrm>
            <a:off x="454025" y="182563"/>
            <a:ext cx="6022975" cy="1143000"/>
          </a:xfrm>
        </p:spPr>
        <p:txBody>
          <a:bodyPr>
            <a:normAutofit fontScale="90000"/>
          </a:bodyPr>
          <a:lstStyle/>
          <a:p>
            <a:pPr>
              <a:defRPr/>
            </a:pPr>
            <a:r>
              <a:rPr lang="en-US" dirty="0"/>
              <a:t>Metrics for Evaluating Classifier Performance</a:t>
            </a:r>
          </a:p>
        </p:txBody>
      </p:sp>
      <p:sp>
        <p:nvSpPr>
          <p:cNvPr id="3" name="Footer Placeholder 2">
            <a:extLst>
              <a:ext uri="{FF2B5EF4-FFF2-40B4-BE49-F238E27FC236}">
                <a16:creationId xmlns:a16="http://schemas.microsoft.com/office/drawing/2014/main" id="{51121261-2D33-4445-A2AD-FAA75AE5A3F9}"/>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E83143-4BFD-4515-AB48-4400630EC679}"/>
              </a:ext>
            </a:extLst>
          </p:cNvPr>
          <p:cNvSpPr>
            <a:spLocks noGrp="1"/>
          </p:cNvSpPr>
          <p:nvPr>
            <p:ph idx="1"/>
          </p:nvPr>
        </p:nvSpPr>
        <p:spPr>
          <a:xfrm>
            <a:off x="563563" y="1463675"/>
            <a:ext cx="8229600" cy="4525963"/>
          </a:xfrm>
        </p:spPr>
        <p:txBody>
          <a:bodyPr>
            <a:normAutofit/>
          </a:bodyPr>
          <a:lstStyle/>
          <a:p>
            <a:pPr>
              <a:defRPr/>
            </a:pPr>
            <a:r>
              <a:rPr lang="en-US" dirty="0"/>
              <a:t>Each record is used the same number of times for training and exactly once for testing</a:t>
            </a:r>
          </a:p>
          <a:p>
            <a:pPr lvl="1">
              <a:defRPr/>
            </a:pPr>
            <a:r>
              <a:rPr lang="en-US" altLang="en-US" sz="2000" dirty="0"/>
              <a:t>Partition dataset into </a:t>
            </a:r>
            <a:r>
              <a:rPr lang="en-US" altLang="en-US" sz="2000" i="1" dirty="0"/>
              <a:t>k</a:t>
            </a:r>
            <a:r>
              <a:rPr lang="en-US" altLang="en-US" sz="2000" dirty="0"/>
              <a:t> equal sized “folds” </a:t>
            </a:r>
          </a:p>
          <a:p>
            <a:pPr lvl="1">
              <a:defRPr/>
            </a:pPr>
            <a:r>
              <a:rPr lang="en-US" altLang="en-US" sz="2000" dirty="0"/>
              <a:t>Train on </a:t>
            </a:r>
            <a:r>
              <a:rPr lang="en-US" altLang="en-US" sz="2000" i="1" dirty="0"/>
              <a:t>k-1</a:t>
            </a:r>
            <a:r>
              <a:rPr lang="en-US" altLang="en-US" sz="2000" dirty="0"/>
              <a:t> folds</a:t>
            </a:r>
          </a:p>
          <a:p>
            <a:pPr lvl="1">
              <a:defRPr/>
            </a:pPr>
            <a:r>
              <a:rPr lang="en-US" altLang="en-US" sz="2000" dirty="0"/>
              <a:t>Test on the remaining fold</a:t>
            </a:r>
          </a:p>
          <a:p>
            <a:pPr>
              <a:defRPr/>
            </a:pPr>
            <a:endParaRPr lang="en-US" altLang="en-US" dirty="0"/>
          </a:p>
          <a:p>
            <a:pPr>
              <a:defRPr/>
            </a:pPr>
            <a:r>
              <a:rPr lang="en-US" altLang="en-US" dirty="0"/>
              <a:t>In the extreme (</a:t>
            </a:r>
            <a:r>
              <a:rPr lang="en-US" altLang="en-US" i="1" dirty="0"/>
              <a:t>n=k</a:t>
            </a:r>
            <a:r>
              <a:rPr lang="en-US" altLang="en-US" dirty="0"/>
              <a:t>) this is known as “</a:t>
            </a:r>
            <a:r>
              <a:rPr lang="en-US" altLang="ja-JP" b="1" dirty="0"/>
              <a:t>leave-one-out</a:t>
            </a:r>
            <a:r>
              <a:rPr lang="en-US" altLang="en-US" dirty="0"/>
              <a:t>”</a:t>
            </a:r>
            <a:r>
              <a:rPr lang="en-US" altLang="ja-JP" dirty="0"/>
              <a:t> cross validation</a:t>
            </a:r>
          </a:p>
          <a:p>
            <a:pPr lvl="1">
              <a:defRPr/>
            </a:pPr>
            <a:endParaRPr lang="en-US" sz="1650" dirty="0"/>
          </a:p>
        </p:txBody>
      </p:sp>
      <p:sp>
        <p:nvSpPr>
          <p:cNvPr id="4" name="Date Placeholder 3">
            <a:extLst>
              <a:ext uri="{FF2B5EF4-FFF2-40B4-BE49-F238E27FC236}">
                <a16:creationId xmlns:a16="http://schemas.microsoft.com/office/drawing/2014/main" id="{28BB2D24-E3A3-478D-A244-305634263ED8}"/>
              </a:ext>
            </a:extLst>
          </p:cNvPr>
          <p:cNvSpPr>
            <a:spLocks noGrp="1"/>
          </p:cNvSpPr>
          <p:nvPr>
            <p:ph type="dt" sz="quarter" idx="11"/>
          </p:nvPr>
        </p:nvSpPr>
        <p:spPr/>
        <p:txBody>
          <a:bodyPr/>
          <a:lstStyle/>
          <a:p>
            <a:pPr>
              <a:defRPr/>
            </a:pPr>
            <a:fld id="{BAA49B08-19D7-49E2-ABD2-C041EFB34615}" type="datetime1">
              <a:rPr lang="en-US"/>
              <a:pPr>
                <a:defRPr/>
              </a:pPr>
              <a:t>10/20/2022</a:t>
            </a:fld>
            <a:endParaRPr lang="en-US"/>
          </a:p>
        </p:txBody>
      </p:sp>
      <p:sp>
        <p:nvSpPr>
          <p:cNvPr id="102404" name="Slide Number Placeholder 4">
            <a:extLst>
              <a:ext uri="{FF2B5EF4-FFF2-40B4-BE49-F238E27FC236}">
                <a16:creationId xmlns:a16="http://schemas.microsoft.com/office/drawing/2014/main" id="{37F6FD8E-74F4-4FF1-B5B0-77723BF70ADD}"/>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35CC7B3-39A1-405F-A87A-48E77744C56C}" type="slidenum">
              <a:rPr lang="en-US" altLang="en-US" sz="1200" smtClean="0">
                <a:solidFill>
                  <a:srgbClr val="898989"/>
                </a:solidFill>
              </a:rPr>
              <a:pPr>
                <a:spcBef>
                  <a:spcPct val="0"/>
                </a:spcBef>
                <a:buFontTx/>
                <a:buNone/>
              </a:pPr>
              <a:t>100</a:t>
            </a:fld>
            <a:endParaRPr lang="en-US" altLang="en-US" sz="1200">
              <a:solidFill>
                <a:srgbClr val="898989"/>
              </a:solidFill>
            </a:endParaRPr>
          </a:p>
        </p:txBody>
      </p:sp>
      <p:sp>
        <p:nvSpPr>
          <p:cNvPr id="2" name="Title 1">
            <a:extLst>
              <a:ext uri="{FF2B5EF4-FFF2-40B4-BE49-F238E27FC236}">
                <a16:creationId xmlns:a16="http://schemas.microsoft.com/office/drawing/2014/main" id="{6816856F-4300-488C-B821-70701054F94D}"/>
              </a:ext>
            </a:extLst>
          </p:cNvPr>
          <p:cNvSpPr>
            <a:spLocks noGrp="1"/>
          </p:cNvSpPr>
          <p:nvPr>
            <p:ph type="title" idx="4294967295"/>
          </p:nvPr>
        </p:nvSpPr>
        <p:spPr>
          <a:xfrm>
            <a:off x="306388" y="76200"/>
            <a:ext cx="6094412" cy="1143000"/>
          </a:xfrm>
        </p:spPr>
        <p:txBody>
          <a:bodyPr/>
          <a:lstStyle/>
          <a:p>
            <a:pPr>
              <a:defRPr/>
            </a:pPr>
            <a:r>
              <a:rPr lang="en-US" dirty="0"/>
              <a:t>K-fold cross validation</a:t>
            </a:r>
          </a:p>
        </p:txBody>
      </p:sp>
      <p:sp>
        <p:nvSpPr>
          <p:cNvPr id="5" name="Footer Placeholder 4">
            <a:extLst>
              <a:ext uri="{FF2B5EF4-FFF2-40B4-BE49-F238E27FC236}">
                <a16:creationId xmlns:a16="http://schemas.microsoft.com/office/drawing/2014/main" id="{48FC0133-F88A-4EF3-BD99-35FCE92AE2C0}"/>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Content Placeholder 2">
            <a:extLst>
              <a:ext uri="{FF2B5EF4-FFF2-40B4-BE49-F238E27FC236}">
                <a16:creationId xmlns:a16="http://schemas.microsoft.com/office/drawing/2014/main" id="{9AD808B7-CC4C-4D39-A1EB-171A2C4210E5}"/>
              </a:ext>
            </a:extLst>
          </p:cNvPr>
          <p:cNvSpPr>
            <a:spLocks noGrp="1"/>
          </p:cNvSpPr>
          <p:nvPr>
            <p:ph idx="1"/>
          </p:nvPr>
        </p:nvSpPr>
        <p:spPr>
          <a:xfrm>
            <a:off x="304800" y="1493838"/>
            <a:ext cx="8229600" cy="4525962"/>
          </a:xfrm>
        </p:spPr>
        <p:txBody>
          <a:bodyPr/>
          <a:lstStyle/>
          <a:p>
            <a:pPr fontAlgn="base">
              <a:spcAft>
                <a:spcPct val="0"/>
              </a:spcAft>
            </a:pPr>
            <a:endParaRPr lang="en-AE" altLang="en-US"/>
          </a:p>
        </p:txBody>
      </p:sp>
      <p:sp>
        <p:nvSpPr>
          <p:cNvPr id="2" name="Date Placeholder 1">
            <a:extLst>
              <a:ext uri="{FF2B5EF4-FFF2-40B4-BE49-F238E27FC236}">
                <a16:creationId xmlns:a16="http://schemas.microsoft.com/office/drawing/2014/main" id="{2ACD9392-B495-46C8-8618-4C882A0FA9DF}"/>
              </a:ext>
            </a:extLst>
          </p:cNvPr>
          <p:cNvSpPr>
            <a:spLocks noGrp="1"/>
          </p:cNvSpPr>
          <p:nvPr>
            <p:ph type="dt" sz="quarter" idx="11"/>
          </p:nvPr>
        </p:nvSpPr>
        <p:spPr/>
        <p:txBody>
          <a:bodyPr/>
          <a:lstStyle/>
          <a:p>
            <a:pPr>
              <a:defRPr/>
            </a:pPr>
            <a:fld id="{873E776D-0452-48A3-AE7F-C30A02400C3C}" type="datetime1">
              <a:rPr lang="en-US"/>
              <a:pPr>
                <a:defRPr/>
              </a:pPr>
              <a:t>10/20/2022</a:t>
            </a:fld>
            <a:endParaRPr lang="en-US"/>
          </a:p>
        </p:txBody>
      </p:sp>
      <p:sp>
        <p:nvSpPr>
          <p:cNvPr id="103428" name="Slide Number Placeholder 3">
            <a:extLst>
              <a:ext uri="{FF2B5EF4-FFF2-40B4-BE49-F238E27FC236}">
                <a16:creationId xmlns:a16="http://schemas.microsoft.com/office/drawing/2014/main" id="{BA704E33-63CC-42DF-9302-3D892AF7C4C6}"/>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557213" indent="-214313">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857250" indent="-17145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200150" indent="-1714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1543050" indent="-1714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000250" indent="-17145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457450" indent="-17145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2914650" indent="-17145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371850" indent="-17145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CFC61D2-5601-4DD5-8FCB-2618A26569BA}" type="slidenum">
              <a:rPr lang="en-US" altLang="en-US" sz="900" smtClean="0">
                <a:solidFill>
                  <a:srgbClr val="898989"/>
                </a:solidFill>
                <a:ea typeface="MS PGothic" panose="020B0600070205080204" pitchFamily="34" charset="-128"/>
              </a:rPr>
              <a:pPr>
                <a:spcBef>
                  <a:spcPct val="0"/>
                </a:spcBef>
                <a:buFontTx/>
                <a:buNone/>
              </a:pPr>
              <a:t>101</a:t>
            </a:fld>
            <a:endParaRPr lang="en-US" altLang="en-US" sz="900">
              <a:solidFill>
                <a:srgbClr val="898989"/>
              </a:solidFill>
              <a:ea typeface="MS PGothic" panose="020B0600070205080204" pitchFamily="34" charset="-128"/>
            </a:endParaRPr>
          </a:p>
        </p:txBody>
      </p:sp>
      <p:sp>
        <p:nvSpPr>
          <p:cNvPr id="23553" name="Title 1">
            <a:extLst>
              <a:ext uri="{FF2B5EF4-FFF2-40B4-BE49-F238E27FC236}">
                <a16:creationId xmlns:a16="http://schemas.microsoft.com/office/drawing/2014/main" id="{F2092D40-392D-4E0C-B1B5-299102D62B2D}"/>
              </a:ext>
            </a:extLst>
          </p:cNvPr>
          <p:cNvSpPr>
            <a:spLocks noGrp="1"/>
          </p:cNvSpPr>
          <p:nvPr>
            <p:ph type="title" idx="4294967295"/>
          </p:nvPr>
        </p:nvSpPr>
        <p:spPr>
          <a:xfrm>
            <a:off x="304800" y="122238"/>
            <a:ext cx="6373813" cy="1143000"/>
          </a:xfrm>
        </p:spPr>
        <p:txBody>
          <a:bodyPr/>
          <a:lstStyle/>
          <a:p>
            <a:pPr>
              <a:defRPr/>
            </a:pPr>
            <a:r>
              <a:rPr lang="en-US" altLang="en-US" dirty="0"/>
              <a:t>Cross-validation visualized</a:t>
            </a:r>
          </a:p>
        </p:txBody>
      </p:sp>
      <p:sp>
        <p:nvSpPr>
          <p:cNvPr id="5" name="Rectangle 4">
            <a:extLst>
              <a:ext uri="{FF2B5EF4-FFF2-40B4-BE49-F238E27FC236}">
                <a16:creationId xmlns:a16="http://schemas.microsoft.com/office/drawing/2014/main" id="{7DD94027-38A1-4B53-8DEF-E285631CB14D}"/>
              </a:ext>
            </a:extLst>
          </p:cNvPr>
          <p:cNvSpPr>
            <a:spLocks noChangeArrowheads="1"/>
          </p:cNvSpPr>
          <p:nvPr/>
        </p:nvSpPr>
        <p:spPr bwMode="auto">
          <a:xfrm>
            <a:off x="1847850" y="2152650"/>
            <a:ext cx="537210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r>
              <a:rPr lang="en-US" dirty="0">
                <a:solidFill>
                  <a:schemeClr val="lt1"/>
                </a:solidFill>
              </a:rPr>
              <a:t>Available Labeled Data</a:t>
            </a:r>
          </a:p>
        </p:txBody>
      </p:sp>
      <p:sp>
        <p:nvSpPr>
          <p:cNvPr id="6" name="Rectangle 5">
            <a:extLst>
              <a:ext uri="{FF2B5EF4-FFF2-40B4-BE49-F238E27FC236}">
                <a16:creationId xmlns:a16="http://schemas.microsoft.com/office/drawing/2014/main" id="{2F1784F7-E865-467A-93CF-E27F73971F09}"/>
              </a:ext>
            </a:extLst>
          </p:cNvPr>
          <p:cNvSpPr>
            <a:spLocks noChangeArrowheads="1"/>
          </p:cNvSpPr>
          <p:nvPr/>
        </p:nvSpPr>
        <p:spPr bwMode="auto">
          <a:xfrm>
            <a:off x="1847850" y="3294063"/>
            <a:ext cx="89535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dirty="0">
              <a:solidFill>
                <a:schemeClr val="lt1"/>
              </a:solidFill>
            </a:endParaRPr>
          </a:p>
        </p:txBody>
      </p:sp>
      <p:sp>
        <p:nvSpPr>
          <p:cNvPr id="7" name="Rectangle 6">
            <a:extLst>
              <a:ext uri="{FF2B5EF4-FFF2-40B4-BE49-F238E27FC236}">
                <a16:creationId xmlns:a16="http://schemas.microsoft.com/office/drawing/2014/main" id="{B4029BF6-15FC-4BA9-8C36-381B79393B2C}"/>
              </a:ext>
            </a:extLst>
          </p:cNvPr>
          <p:cNvSpPr>
            <a:spLocks noChangeArrowheads="1"/>
          </p:cNvSpPr>
          <p:nvPr/>
        </p:nvSpPr>
        <p:spPr bwMode="auto">
          <a:xfrm>
            <a:off x="2743200" y="3294063"/>
            <a:ext cx="89535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dirty="0">
              <a:solidFill>
                <a:schemeClr val="lt1"/>
              </a:solidFill>
            </a:endParaRPr>
          </a:p>
        </p:txBody>
      </p:sp>
      <p:sp>
        <p:nvSpPr>
          <p:cNvPr id="8" name="Rectangle 7">
            <a:extLst>
              <a:ext uri="{FF2B5EF4-FFF2-40B4-BE49-F238E27FC236}">
                <a16:creationId xmlns:a16="http://schemas.microsoft.com/office/drawing/2014/main" id="{F676EDD6-CC78-43BF-AB15-8654FAB1208F}"/>
              </a:ext>
            </a:extLst>
          </p:cNvPr>
          <p:cNvSpPr>
            <a:spLocks noChangeArrowheads="1"/>
          </p:cNvSpPr>
          <p:nvPr/>
        </p:nvSpPr>
        <p:spPr bwMode="auto">
          <a:xfrm>
            <a:off x="3638550" y="3294063"/>
            <a:ext cx="89535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dirty="0">
              <a:solidFill>
                <a:schemeClr val="lt1"/>
              </a:solidFill>
            </a:endParaRPr>
          </a:p>
        </p:txBody>
      </p:sp>
      <p:sp>
        <p:nvSpPr>
          <p:cNvPr id="9" name="Rectangle 8">
            <a:extLst>
              <a:ext uri="{FF2B5EF4-FFF2-40B4-BE49-F238E27FC236}">
                <a16:creationId xmlns:a16="http://schemas.microsoft.com/office/drawing/2014/main" id="{A883FF6F-25B3-4B89-8B0F-D2233A40AE5C}"/>
              </a:ext>
            </a:extLst>
          </p:cNvPr>
          <p:cNvSpPr>
            <a:spLocks noChangeArrowheads="1"/>
          </p:cNvSpPr>
          <p:nvPr/>
        </p:nvSpPr>
        <p:spPr bwMode="auto">
          <a:xfrm>
            <a:off x="4533900" y="3294063"/>
            <a:ext cx="89535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dirty="0">
              <a:solidFill>
                <a:schemeClr val="lt1"/>
              </a:solidFill>
            </a:endParaRPr>
          </a:p>
        </p:txBody>
      </p:sp>
      <p:sp>
        <p:nvSpPr>
          <p:cNvPr id="10" name="Rectangle 9">
            <a:extLst>
              <a:ext uri="{FF2B5EF4-FFF2-40B4-BE49-F238E27FC236}">
                <a16:creationId xmlns:a16="http://schemas.microsoft.com/office/drawing/2014/main" id="{C50FE57E-47D0-4629-A060-370232377239}"/>
              </a:ext>
            </a:extLst>
          </p:cNvPr>
          <p:cNvSpPr>
            <a:spLocks noChangeArrowheads="1"/>
          </p:cNvSpPr>
          <p:nvPr/>
        </p:nvSpPr>
        <p:spPr bwMode="auto">
          <a:xfrm>
            <a:off x="5429250" y="3294063"/>
            <a:ext cx="89535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dirty="0">
              <a:solidFill>
                <a:schemeClr val="lt1"/>
              </a:solidFill>
            </a:endParaRPr>
          </a:p>
        </p:txBody>
      </p:sp>
      <p:sp>
        <p:nvSpPr>
          <p:cNvPr id="11" name="Rectangle 10">
            <a:extLst>
              <a:ext uri="{FF2B5EF4-FFF2-40B4-BE49-F238E27FC236}">
                <a16:creationId xmlns:a16="http://schemas.microsoft.com/office/drawing/2014/main" id="{5D72C847-AFB8-46AA-BB10-288615785931}"/>
              </a:ext>
            </a:extLst>
          </p:cNvPr>
          <p:cNvSpPr>
            <a:spLocks noChangeArrowheads="1"/>
          </p:cNvSpPr>
          <p:nvPr/>
        </p:nvSpPr>
        <p:spPr bwMode="auto">
          <a:xfrm>
            <a:off x="6324600" y="3294063"/>
            <a:ext cx="89535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dirty="0">
              <a:solidFill>
                <a:schemeClr val="lt1"/>
              </a:solidFill>
            </a:endParaRPr>
          </a:p>
        </p:txBody>
      </p:sp>
      <p:sp>
        <p:nvSpPr>
          <p:cNvPr id="103437" name="TextBox 11">
            <a:extLst>
              <a:ext uri="{FF2B5EF4-FFF2-40B4-BE49-F238E27FC236}">
                <a16:creationId xmlns:a16="http://schemas.microsoft.com/office/drawing/2014/main" id="{9E842E0B-6AD5-4A53-BC25-71D6921A5F0A}"/>
              </a:ext>
            </a:extLst>
          </p:cNvPr>
          <p:cNvSpPr txBox="1">
            <a:spLocks noChangeArrowheads="1"/>
          </p:cNvSpPr>
          <p:nvPr/>
        </p:nvSpPr>
        <p:spPr bwMode="auto">
          <a:xfrm>
            <a:off x="3143250" y="2798763"/>
            <a:ext cx="2914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a:ea typeface="MS PGothic" panose="020B0600070205080204" pitchFamily="34" charset="-128"/>
              </a:rPr>
              <a:t>Identify n partitions</a:t>
            </a:r>
          </a:p>
        </p:txBody>
      </p:sp>
      <p:sp>
        <p:nvSpPr>
          <p:cNvPr id="13" name="Rectangle 12">
            <a:extLst>
              <a:ext uri="{FF2B5EF4-FFF2-40B4-BE49-F238E27FC236}">
                <a16:creationId xmlns:a16="http://schemas.microsoft.com/office/drawing/2014/main" id="{39817E91-D4E6-4369-9347-B73C094B9D30}"/>
              </a:ext>
            </a:extLst>
          </p:cNvPr>
          <p:cNvSpPr>
            <a:spLocks noChangeArrowheads="1"/>
          </p:cNvSpPr>
          <p:nvPr/>
        </p:nvSpPr>
        <p:spPr bwMode="auto">
          <a:xfrm>
            <a:off x="1847850" y="4303713"/>
            <a:ext cx="89535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r>
              <a:rPr lang="en-US" dirty="0">
                <a:solidFill>
                  <a:schemeClr val="lt1"/>
                </a:solidFill>
              </a:rPr>
              <a:t>Train</a:t>
            </a:r>
          </a:p>
        </p:txBody>
      </p:sp>
      <p:sp>
        <p:nvSpPr>
          <p:cNvPr id="14" name="Rectangle 13">
            <a:extLst>
              <a:ext uri="{FF2B5EF4-FFF2-40B4-BE49-F238E27FC236}">
                <a16:creationId xmlns:a16="http://schemas.microsoft.com/office/drawing/2014/main" id="{8FEAB642-B2DC-4B3B-9754-FC94EE58A27D}"/>
              </a:ext>
            </a:extLst>
          </p:cNvPr>
          <p:cNvSpPr>
            <a:spLocks noChangeArrowheads="1"/>
          </p:cNvSpPr>
          <p:nvPr/>
        </p:nvSpPr>
        <p:spPr bwMode="auto">
          <a:xfrm>
            <a:off x="2743200" y="4303713"/>
            <a:ext cx="89535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r>
              <a:rPr lang="en-US" dirty="0">
                <a:solidFill>
                  <a:schemeClr val="lt1"/>
                </a:solidFill>
              </a:rPr>
              <a:t>Train</a:t>
            </a:r>
          </a:p>
        </p:txBody>
      </p:sp>
      <p:sp>
        <p:nvSpPr>
          <p:cNvPr id="15" name="Rectangle 14">
            <a:extLst>
              <a:ext uri="{FF2B5EF4-FFF2-40B4-BE49-F238E27FC236}">
                <a16:creationId xmlns:a16="http://schemas.microsoft.com/office/drawing/2014/main" id="{ECD9CF1A-47AD-42F0-92C8-C97DC3C6B900}"/>
              </a:ext>
            </a:extLst>
          </p:cNvPr>
          <p:cNvSpPr>
            <a:spLocks noChangeArrowheads="1"/>
          </p:cNvSpPr>
          <p:nvPr/>
        </p:nvSpPr>
        <p:spPr bwMode="auto">
          <a:xfrm>
            <a:off x="3638550" y="4303713"/>
            <a:ext cx="89535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r>
              <a:rPr lang="en-US" dirty="0">
                <a:solidFill>
                  <a:schemeClr val="lt1"/>
                </a:solidFill>
              </a:rPr>
              <a:t>Train</a:t>
            </a:r>
          </a:p>
        </p:txBody>
      </p:sp>
      <p:sp>
        <p:nvSpPr>
          <p:cNvPr id="16" name="Rectangle 15">
            <a:extLst>
              <a:ext uri="{FF2B5EF4-FFF2-40B4-BE49-F238E27FC236}">
                <a16:creationId xmlns:a16="http://schemas.microsoft.com/office/drawing/2014/main" id="{6EB2A174-2B6B-4C2B-A744-088798E2247A}"/>
              </a:ext>
            </a:extLst>
          </p:cNvPr>
          <p:cNvSpPr>
            <a:spLocks noChangeArrowheads="1"/>
          </p:cNvSpPr>
          <p:nvPr/>
        </p:nvSpPr>
        <p:spPr bwMode="auto">
          <a:xfrm>
            <a:off x="4533900" y="4303713"/>
            <a:ext cx="89535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r>
              <a:rPr lang="en-US" dirty="0">
                <a:solidFill>
                  <a:schemeClr val="lt1"/>
                </a:solidFill>
              </a:rPr>
              <a:t>Train</a:t>
            </a:r>
          </a:p>
        </p:txBody>
      </p:sp>
      <p:sp>
        <p:nvSpPr>
          <p:cNvPr id="18" name="Rectangle 17">
            <a:extLst>
              <a:ext uri="{FF2B5EF4-FFF2-40B4-BE49-F238E27FC236}">
                <a16:creationId xmlns:a16="http://schemas.microsoft.com/office/drawing/2014/main" id="{381A7F96-FA9D-4A67-8C7A-CE85EC3043E6}"/>
              </a:ext>
            </a:extLst>
          </p:cNvPr>
          <p:cNvSpPr>
            <a:spLocks noChangeArrowheads="1"/>
          </p:cNvSpPr>
          <p:nvPr/>
        </p:nvSpPr>
        <p:spPr bwMode="auto">
          <a:xfrm>
            <a:off x="6324600" y="4303713"/>
            <a:ext cx="895350" cy="552450"/>
          </a:xfrm>
          <a:prstGeom prst="rect">
            <a:avLst/>
          </a:prstGeom>
          <a:gradFill rotWithShape="1">
            <a:gsLst>
              <a:gs pos="0">
                <a:srgbClr val="DCFFA0"/>
              </a:gs>
              <a:gs pos="100000">
                <a:srgbClr val="A0CA4A"/>
              </a:gs>
            </a:gsLst>
            <a:lin ang="5400000"/>
          </a:gradFill>
          <a:ln w="9525">
            <a:solidFill>
              <a:srgbClr val="98B954"/>
            </a:solidFill>
            <a:miter lim="800000"/>
            <a:headEnd/>
            <a:tailEnd/>
          </a:ln>
          <a:effectLst>
            <a:outerShdw blurRad="40000" dist="23000" dir="5400000" rotWithShape="0">
              <a:srgbClr val="808080">
                <a:alpha val="34999"/>
              </a:srgbClr>
            </a:outerShdw>
          </a:effectLst>
        </p:spPr>
        <p:txBody>
          <a:bodyPr anchor="ctr"/>
          <a:lstStyle/>
          <a:p>
            <a:pPr algn="ctr">
              <a:defRPr/>
            </a:pPr>
            <a:r>
              <a:rPr lang="en-US" dirty="0">
                <a:solidFill>
                  <a:schemeClr val="lt1"/>
                </a:solidFill>
              </a:rPr>
              <a:t>Test</a:t>
            </a:r>
          </a:p>
        </p:txBody>
      </p:sp>
      <p:sp>
        <p:nvSpPr>
          <p:cNvPr id="23569" name="TextBox 18">
            <a:extLst>
              <a:ext uri="{FF2B5EF4-FFF2-40B4-BE49-F238E27FC236}">
                <a16:creationId xmlns:a16="http://schemas.microsoft.com/office/drawing/2014/main" id="{AB8D09BD-4F6F-4105-BB5E-BA3CBBF8C2C8}"/>
              </a:ext>
            </a:extLst>
          </p:cNvPr>
          <p:cNvSpPr txBox="1">
            <a:spLocks noChangeArrowheads="1"/>
          </p:cNvSpPr>
          <p:nvPr/>
        </p:nvSpPr>
        <p:spPr bwMode="auto">
          <a:xfrm>
            <a:off x="1176338" y="4510088"/>
            <a:ext cx="665162"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en-US" sz="1350"/>
              <a:t>Fold 1</a:t>
            </a:r>
          </a:p>
        </p:txBody>
      </p:sp>
      <p:sp>
        <p:nvSpPr>
          <p:cNvPr id="19" name="Rectangle 18">
            <a:extLst>
              <a:ext uri="{FF2B5EF4-FFF2-40B4-BE49-F238E27FC236}">
                <a16:creationId xmlns:a16="http://schemas.microsoft.com/office/drawing/2014/main" id="{20475FE8-0A85-43AC-8296-768160DBAE78}"/>
              </a:ext>
            </a:extLst>
          </p:cNvPr>
          <p:cNvSpPr>
            <a:spLocks noChangeArrowheads="1"/>
          </p:cNvSpPr>
          <p:nvPr/>
        </p:nvSpPr>
        <p:spPr bwMode="auto">
          <a:xfrm>
            <a:off x="5426075" y="4305300"/>
            <a:ext cx="89535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r>
              <a:rPr lang="en-US" dirty="0">
                <a:solidFill>
                  <a:schemeClr val="lt1"/>
                </a:solidFill>
              </a:rPr>
              <a:t>Train</a:t>
            </a:r>
          </a:p>
        </p:txBody>
      </p:sp>
      <p:sp>
        <p:nvSpPr>
          <p:cNvPr id="3" name="Footer Placeholder 2">
            <a:extLst>
              <a:ext uri="{FF2B5EF4-FFF2-40B4-BE49-F238E27FC236}">
                <a16:creationId xmlns:a16="http://schemas.microsoft.com/office/drawing/2014/main" id="{E73216A6-B113-4AE6-8738-4DEC117DE864}"/>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Content Placeholder 2">
            <a:extLst>
              <a:ext uri="{FF2B5EF4-FFF2-40B4-BE49-F238E27FC236}">
                <a16:creationId xmlns:a16="http://schemas.microsoft.com/office/drawing/2014/main" id="{337BB9F3-4BFD-40DA-8CBA-F295E57D8A20}"/>
              </a:ext>
            </a:extLst>
          </p:cNvPr>
          <p:cNvSpPr>
            <a:spLocks noGrp="1"/>
          </p:cNvSpPr>
          <p:nvPr>
            <p:ph idx="1"/>
          </p:nvPr>
        </p:nvSpPr>
        <p:spPr>
          <a:xfrm>
            <a:off x="304800" y="1493838"/>
            <a:ext cx="8229600" cy="4525962"/>
          </a:xfrm>
        </p:spPr>
        <p:txBody>
          <a:bodyPr/>
          <a:lstStyle/>
          <a:p>
            <a:pPr fontAlgn="base">
              <a:spcAft>
                <a:spcPct val="0"/>
              </a:spcAft>
            </a:pPr>
            <a:endParaRPr lang="en-AE" altLang="en-US"/>
          </a:p>
        </p:txBody>
      </p:sp>
      <p:sp>
        <p:nvSpPr>
          <p:cNvPr id="2" name="Date Placeholder 1">
            <a:extLst>
              <a:ext uri="{FF2B5EF4-FFF2-40B4-BE49-F238E27FC236}">
                <a16:creationId xmlns:a16="http://schemas.microsoft.com/office/drawing/2014/main" id="{87C1AE7D-BF29-40EB-BC13-8D6B7682F207}"/>
              </a:ext>
            </a:extLst>
          </p:cNvPr>
          <p:cNvSpPr>
            <a:spLocks noGrp="1"/>
          </p:cNvSpPr>
          <p:nvPr>
            <p:ph type="dt" sz="quarter" idx="11"/>
          </p:nvPr>
        </p:nvSpPr>
        <p:spPr/>
        <p:txBody>
          <a:bodyPr/>
          <a:lstStyle/>
          <a:p>
            <a:pPr>
              <a:defRPr/>
            </a:pPr>
            <a:fld id="{4E85E37B-BEC3-46F0-9D8F-B2F700C358EF}" type="datetime1">
              <a:rPr lang="en-US"/>
              <a:pPr>
                <a:defRPr/>
              </a:pPr>
              <a:t>10/20/2022</a:t>
            </a:fld>
            <a:endParaRPr lang="en-US"/>
          </a:p>
        </p:txBody>
      </p:sp>
      <p:sp>
        <p:nvSpPr>
          <p:cNvPr id="104452" name="Slide Number Placeholder 3">
            <a:extLst>
              <a:ext uri="{FF2B5EF4-FFF2-40B4-BE49-F238E27FC236}">
                <a16:creationId xmlns:a16="http://schemas.microsoft.com/office/drawing/2014/main" id="{167BB930-A8E3-47E0-9154-9D4F77E0D72B}"/>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557213" indent="-214313">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857250" indent="-17145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200150" indent="-1714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1543050" indent="-1714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000250" indent="-17145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457450" indent="-17145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2914650" indent="-17145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371850" indent="-17145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8F81DCC1-E952-4DBF-8AA2-C93B2AD12678}" type="slidenum">
              <a:rPr lang="en-US" altLang="en-US" sz="900" smtClean="0">
                <a:solidFill>
                  <a:srgbClr val="898989"/>
                </a:solidFill>
                <a:ea typeface="MS PGothic" panose="020B0600070205080204" pitchFamily="34" charset="-128"/>
              </a:rPr>
              <a:pPr>
                <a:spcBef>
                  <a:spcPct val="0"/>
                </a:spcBef>
                <a:buFontTx/>
                <a:buNone/>
              </a:pPr>
              <a:t>102</a:t>
            </a:fld>
            <a:endParaRPr lang="en-US" altLang="en-US" sz="900">
              <a:solidFill>
                <a:srgbClr val="898989"/>
              </a:solidFill>
              <a:ea typeface="MS PGothic" panose="020B0600070205080204" pitchFamily="34" charset="-128"/>
            </a:endParaRPr>
          </a:p>
        </p:txBody>
      </p:sp>
      <p:sp>
        <p:nvSpPr>
          <p:cNvPr id="24577" name="Title 1">
            <a:extLst>
              <a:ext uri="{FF2B5EF4-FFF2-40B4-BE49-F238E27FC236}">
                <a16:creationId xmlns:a16="http://schemas.microsoft.com/office/drawing/2014/main" id="{BCBDAC81-7ABD-4410-97F7-EAAEA7946BAE}"/>
              </a:ext>
            </a:extLst>
          </p:cNvPr>
          <p:cNvSpPr>
            <a:spLocks noGrp="1"/>
          </p:cNvSpPr>
          <p:nvPr>
            <p:ph type="title" idx="4294967295"/>
          </p:nvPr>
        </p:nvSpPr>
        <p:spPr>
          <a:xfrm>
            <a:off x="303213" y="71438"/>
            <a:ext cx="8229600" cy="1143000"/>
          </a:xfrm>
        </p:spPr>
        <p:txBody>
          <a:bodyPr/>
          <a:lstStyle/>
          <a:p>
            <a:pPr>
              <a:defRPr/>
            </a:pPr>
            <a:r>
              <a:rPr lang="en-US" altLang="en-US" dirty="0"/>
              <a:t>Cross-validation visualized</a:t>
            </a:r>
          </a:p>
        </p:txBody>
      </p:sp>
      <p:sp>
        <p:nvSpPr>
          <p:cNvPr id="5" name="Rectangle 4">
            <a:extLst>
              <a:ext uri="{FF2B5EF4-FFF2-40B4-BE49-F238E27FC236}">
                <a16:creationId xmlns:a16="http://schemas.microsoft.com/office/drawing/2014/main" id="{7C077410-7808-4D01-9829-BD1F07C77363}"/>
              </a:ext>
            </a:extLst>
          </p:cNvPr>
          <p:cNvSpPr>
            <a:spLocks noChangeArrowheads="1"/>
          </p:cNvSpPr>
          <p:nvPr/>
        </p:nvSpPr>
        <p:spPr bwMode="auto">
          <a:xfrm>
            <a:off x="1847850" y="2152650"/>
            <a:ext cx="537210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r>
              <a:rPr lang="en-US" dirty="0">
                <a:solidFill>
                  <a:schemeClr val="lt1"/>
                </a:solidFill>
              </a:rPr>
              <a:t>Available Labeled Data</a:t>
            </a:r>
          </a:p>
        </p:txBody>
      </p:sp>
      <p:sp>
        <p:nvSpPr>
          <p:cNvPr id="6" name="Rectangle 5">
            <a:extLst>
              <a:ext uri="{FF2B5EF4-FFF2-40B4-BE49-F238E27FC236}">
                <a16:creationId xmlns:a16="http://schemas.microsoft.com/office/drawing/2014/main" id="{D96FC13E-CCEA-4B92-B788-43ED5AF5BF2C}"/>
              </a:ext>
            </a:extLst>
          </p:cNvPr>
          <p:cNvSpPr>
            <a:spLocks noChangeArrowheads="1"/>
          </p:cNvSpPr>
          <p:nvPr/>
        </p:nvSpPr>
        <p:spPr bwMode="auto">
          <a:xfrm>
            <a:off x="1847850" y="3294063"/>
            <a:ext cx="89535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dirty="0">
              <a:solidFill>
                <a:schemeClr val="lt1"/>
              </a:solidFill>
            </a:endParaRPr>
          </a:p>
        </p:txBody>
      </p:sp>
      <p:sp>
        <p:nvSpPr>
          <p:cNvPr id="7" name="Rectangle 6">
            <a:extLst>
              <a:ext uri="{FF2B5EF4-FFF2-40B4-BE49-F238E27FC236}">
                <a16:creationId xmlns:a16="http://schemas.microsoft.com/office/drawing/2014/main" id="{8311EDFF-76E3-4B8B-A53D-0A109B4EA19F}"/>
              </a:ext>
            </a:extLst>
          </p:cNvPr>
          <p:cNvSpPr>
            <a:spLocks noChangeArrowheads="1"/>
          </p:cNvSpPr>
          <p:nvPr/>
        </p:nvSpPr>
        <p:spPr bwMode="auto">
          <a:xfrm>
            <a:off x="2743200" y="3294063"/>
            <a:ext cx="89535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dirty="0">
              <a:solidFill>
                <a:schemeClr val="lt1"/>
              </a:solidFill>
            </a:endParaRPr>
          </a:p>
        </p:txBody>
      </p:sp>
      <p:sp>
        <p:nvSpPr>
          <p:cNvPr id="8" name="Rectangle 7">
            <a:extLst>
              <a:ext uri="{FF2B5EF4-FFF2-40B4-BE49-F238E27FC236}">
                <a16:creationId xmlns:a16="http://schemas.microsoft.com/office/drawing/2014/main" id="{F88549D8-1D59-442B-A317-3A7D5805F897}"/>
              </a:ext>
            </a:extLst>
          </p:cNvPr>
          <p:cNvSpPr>
            <a:spLocks noChangeArrowheads="1"/>
          </p:cNvSpPr>
          <p:nvPr/>
        </p:nvSpPr>
        <p:spPr bwMode="auto">
          <a:xfrm>
            <a:off x="3638550" y="3294063"/>
            <a:ext cx="89535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dirty="0">
              <a:solidFill>
                <a:schemeClr val="lt1"/>
              </a:solidFill>
            </a:endParaRPr>
          </a:p>
        </p:txBody>
      </p:sp>
      <p:sp>
        <p:nvSpPr>
          <p:cNvPr id="9" name="Rectangle 8">
            <a:extLst>
              <a:ext uri="{FF2B5EF4-FFF2-40B4-BE49-F238E27FC236}">
                <a16:creationId xmlns:a16="http://schemas.microsoft.com/office/drawing/2014/main" id="{37537AB0-2495-4FE4-9258-5B5A2C38DD4A}"/>
              </a:ext>
            </a:extLst>
          </p:cNvPr>
          <p:cNvSpPr>
            <a:spLocks noChangeArrowheads="1"/>
          </p:cNvSpPr>
          <p:nvPr/>
        </p:nvSpPr>
        <p:spPr bwMode="auto">
          <a:xfrm>
            <a:off x="4533900" y="3294063"/>
            <a:ext cx="89535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dirty="0">
              <a:solidFill>
                <a:schemeClr val="lt1"/>
              </a:solidFill>
            </a:endParaRPr>
          </a:p>
        </p:txBody>
      </p:sp>
      <p:sp>
        <p:nvSpPr>
          <p:cNvPr id="10" name="Rectangle 9">
            <a:extLst>
              <a:ext uri="{FF2B5EF4-FFF2-40B4-BE49-F238E27FC236}">
                <a16:creationId xmlns:a16="http://schemas.microsoft.com/office/drawing/2014/main" id="{CC91C538-AB72-4149-881A-12930E5F4246}"/>
              </a:ext>
            </a:extLst>
          </p:cNvPr>
          <p:cNvSpPr>
            <a:spLocks noChangeArrowheads="1"/>
          </p:cNvSpPr>
          <p:nvPr/>
        </p:nvSpPr>
        <p:spPr bwMode="auto">
          <a:xfrm>
            <a:off x="5429250" y="3294063"/>
            <a:ext cx="89535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dirty="0">
              <a:solidFill>
                <a:schemeClr val="lt1"/>
              </a:solidFill>
            </a:endParaRPr>
          </a:p>
        </p:txBody>
      </p:sp>
      <p:sp>
        <p:nvSpPr>
          <p:cNvPr id="11" name="Rectangle 10">
            <a:extLst>
              <a:ext uri="{FF2B5EF4-FFF2-40B4-BE49-F238E27FC236}">
                <a16:creationId xmlns:a16="http://schemas.microsoft.com/office/drawing/2014/main" id="{6E5CB7A3-22D3-4EE3-8457-83F08074107D}"/>
              </a:ext>
            </a:extLst>
          </p:cNvPr>
          <p:cNvSpPr>
            <a:spLocks noChangeArrowheads="1"/>
          </p:cNvSpPr>
          <p:nvPr/>
        </p:nvSpPr>
        <p:spPr bwMode="auto">
          <a:xfrm>
            <a:off x="6324600" y="3294063"/>
            <a:ext cx="89535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dirty="0">
              <a:solidFill>
                <a:schemeClr val="lt1"/>
              </a:solidFill>
            </a:endParaRPr>
          </a:p>
        </p:txBody>
      </p:sp>
      <p:sp>
        <p:nvSpPr>
          <p:cNvPr id="104461" name="TextBox 11">
            <a:extLst>
              <a:ext uri="{FF2B5EF4-FFF2-40B4-BE49-F238E27FC236}">
                <a16:creationId xmlns:a16="http://schemas.microsoft.com/office/drawing/2014/main" id="{8E266959-0E60-4063-B910-557B202EE86D}"/>
              </a:ext>
            </a:extLst>
          </p:cNvPr>
          <p:cNvSpPr txBox="1">
            <a:spLocks noChangeArrowheads="1"/>
          </p:cNvSpPr>
          <p:nvPr/>
        </p:nvSpPr>
        <p:spPr bwMode="auto">
          <a:xfrm>
            <a:off x="3143250" y="2798763"/>
            <a:ext cx="2914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a:ea typeface="MS PGothic" panose="020B0600070205080204" pitchFamily="34" charset="-128"/>
              </a:rPr>
              <a:t>Identify n partitions</a:t>
            </a:r>
          </a:p>
        </p:txBody>
      </p:sp>
      <p:sp>
        <p:nvSpPr>
          <p:cNvPr id="13" name="Rectangle 12">
            <a:extLst>
              <a:ext uri="{FF2B5EF4-FFF2-40B4-BE49-F238E27FC236}">
                <a16:creationId xmlns:a16="http://schemas.microsoft.com/office/drawing/2014/main" id="{49AEC380-A0A8-4FC7-95CD-FF9C79688466}"/>
              </a:ext>
            </a:extLst>
          </p:cNvPr>
          <p:cNvSpPr>
            <a:spLocks noChangeArrowheads="1"/>
          </p:cNvSpPr>
          <p:nvPr/>
        </p:nvSpPr>
        <p:spPr bwMode="auto">
          <a:xfrm>
            <a:off x="2743200" y="4303713"/>
            <a:ext cx="89535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r>
              <a:rPr lang="en-US" dirty="0">
                <a:solidFill>
                  <a:schemeClr val="lt1"/>
                </a:solidFill>
              </a:rPr>
              <a:t>Train</a:t>
            </a:r>
          </a:p>
        </p:txBody>
      </p:sp>
      <p:sp>
        <p:nvSpPr>
          <p:cNvPr id="14" name="Rectangle 13">
            <a:extLst>
              <a:ext uri="{FF2B5EF4-FFF2-40B4-BE49-F238E27FC236}">
                <a16:creationId xmlns:a16="http://schemas.microsoft.com/office/drawing/2014/main" id="{D866D351-EC59-400C-8606-B310321239D8}"/>
              </a:ext>
            </a:extLst>
          </p:cNvPr>
          <p:cNvSpPr>
            <a:spLocks noChangeArrowheads="1"/>
          </p:cNvSpPr>
          <p:nvPr/>
        </p:nvSpPr>
        <p:spPr bwMode="auto">
          <a:xfrm>
            <a:off x="3638550" y="4303713"/>
            <a:ext cx="89535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r>
              <a:rPr lang="en-US" dirty="0">
                <a:solidFill>
                  <a:schemeClr val="lt1"/>
                </a:solidFill>
              </a:rPr>
              <a:t>Train</a:t>
            </a:r>
          </a:p>
        </p:txBody>
      </p:sp>
      <p:sp>
        <p:nvSpPr>
          <p:cNvPr id="15" name="Rectangle 14">
            <a:extLst>
              <a:ext uri="{FF2B5EF4-FFF2-40B4-BE49-F238E27FC236}">
                <a16:creationId xmlns:a16="http://schemas.microsoft.com/office/drawing/2014/main" id="{BBA465B5-A96A-45CD-B99D-717924DC26E7}"/>
              </a:ext>
            </a:extLst>
          </p:cNvPr>
          <p:cNvSpPr>
            <a:spLocks noChangeArrowheads="1"/>
          </p:cNvSpPr>
          <p:nvPr/>
        </p:nvSpPr>
        <p:spPr bwMode="auto">
          <a:xfrm>
            <a:off x="4533900" y="4303713"/>
            <a:ext cx="89535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r>
              <a:rPr lang="en-US" dirty="0">
                <a:solidFill>
                  <a:schemeClr val="lt1"/>
                </a:solidFill>
              </a:rPr>
              <a:t>Train</a:t>
            </a:r>
          </a:p>
        </p:txBody>
      </p:sp>
      <p:sp>
        <p:nvSpPr>
          <p:cNvPr id="16" name="Rectangle 15">
            <a:extLst>
              <a:ext uri="{FF2B5EF4-FFF2-40B4-BE49-F238E27FC236}">
                <a16:creationId xmlns:a16="http://schemas.microsoft.com/office/drawing/2014/main" id="{C3FA09EE-B45F-4E25-AB47-2FC7AC408732}"/>
              </a:ext>
            </a:extLst>
          </p:cNvPr>
          <p:cNvSpPr>
            <a:spLocks noChangeArrowheads="1"/>
          </p:cNvSpPr>
          <p:nvPr/>
        </p:nvSpPr>
        <p:spPr bwMode="auto">
          <a:xfrm>
            <a:off x="5429250" y="4303713"/>
            <a:ext cx="89535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r>
              <a:rPr lang="en-US" dirty="0">
                <a:solidFill>
                  <a:schemeClr val="lt1"/>
                </a:solidFill>
              </a:rPr>
              <a:t>Train</a:t>
            </a:r>
          </a:p>
        </p:txBody>
      </p:sp>
      <p:sp>
        <p:nvSpPr>
          <p:cNvPr id="18" name="Rectangle 17">
            <a:extLst>
              <a:ext uri="{FF2B5EF4-FFF2-40B4-BE49-F238E27FC236}">
                <a16:creationId xmlns:a16="http://schemas.microsoft.com/office/drawing/2014/main" id="{0CF30826-67BA-44DE-BFBB-63065614B9D6}"/>
              </a:ext>
            </a:extLst>
          </p:cNvPr>
          <p:cNvSpPr>
            <a:spLocks noChangeArrowheads="1"/>
          </p:cNvSpPr>
          <p:nvPr/>
        </p:nvSpPr>
        <p:spPr bwMode="auto">
          <a:xfrm>
            <a:off x="1847850" y="4303713"/>
            <a:ext cx="895350" cy="552450"/>
          </a:xfrm>
          <a:prstGeom prst="rect">
            <a:avLst/>
          </a:prstGeom>
          <a:gradFill rotWithShape="1">
            <a:gsLst>
              <a:gs pos="0">
                <a:srgbClr val="DCFFA0"/>
              </a:gs>
              <a:gs pos="100000">
                <a:srgbClr val="A0CA4A"/>
              </a:gs>
            </a:gsLst>
            <a:lin ang="5400000"/>
          </a:gradFill>
          <a:ln w="9525">
            <a:solidFill>
              <a:srgbClr val="98B954"/>
            </a:solidFill>
            <a:miter lim="800000"/>
            <a:headEnd/>
            <a:tailEnd/>
          </a:ln>
          <a:effectLst>
            <a:outerShdw blurRad="40000" dist="23000" dir="5400000" rotWithShape="0">
              <a:srgbClr val="808080">
                <a:alpha val="34999"/>
              </a:srgbClr>
            </a:outerShdw>
          </a:effectLst>
        </p:spPr>
        <p:txBody>
          <a:bodyPr anchor="ctr"/>
          <a:lstStyle/>
          <a:p>
            <a:pPr algn="ctr">
              <a:defRPr/>
            </a:pPr>
            <a:r>
              <a:rPr lang="en-US" dirty="0">
                <a:solidFill>
                  <a:schemeClr val="lt1"/>
                </a:solidFill>
              </a:rPr>
              <a:t>Test</a:t>
            </a:r>
          </a:p>
        </p:txBody>
      </p:sp>
      <p:sp>
        <p:nvSpPr>
          <p:cNvPr id="24593" name="TextBox 18">
            <a:extLst>
              <a:ext uri="{FF2B5EF4-FFF2-40B4-BE49-F238E27FC236}">
                <a16:creationId xmlns:a16="http://schemas.microsoft.com/office/drawing/2014/main" id="{D6088AA7-B3ED-48A0-A75E-F09904FEEF76}"/>
              </a:ext>
            </a:extLst>
          </p:cNvPr>
          <p:cNvSpPr txBox="1">
            <a:spLocks noChangeArrowheads="1"/>
          </p:cNvSpPr>
          <p:nvPr/>
        </p:nvSpPr>
        <p:spPr bwMode="auto">
          <a:xfrm>
            <a:off x="1176338" y="4510088"/>
            <a:ext cx="665162"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en-US" sz="1350"/>
              <a:t>Fold 2</a:t>
            </a:r>
          </a:p>
        </p:txBody>
      </p:sp>
      <p:sp>
        <p:nvSpPr>
          <p:cNvPr id="19" name="Rectangle 18">
            <a:extLst>
              <a:ext uri="{FF2B5EF4-FFF2-40B4-BE49-F238E27FC236}">
                <a16:creationId xmlns:a16="http://schemas.microsoft.com/office/drawing/2014/main" id="{CFEDBC83-893F-4954-B18A-C544A38E844D}"/>
              </a:ext>
            </a:extLst>
          </p:cNvPr>
          <p:cNvSpPr>
            <a:spLocks noChangeArrowheads="1"/>
          </p:cNvSpPr>
          <p:nvPr/>
        </p:nvSpPr>
        <p:spPr bwMode="auto">
          <a:xfrm>
            <a:off x="6321425" y="4305300"/>
            <a:ext cx="89535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r>
              <a:rPr lang="en-US" dirty="0">
                <a:solidFill>
                  <a:schemeClr val="lt1"/>
                </a:solidFill>
              </a:rPr>
              <a:t>Train</a:t>
            </a:r>
          </a:p>
        </p:txBody>
      </p:sp>
      <p:sp>
        <p:nvSpPr>
          <p:cNvPr id="3" name="Footer Placeholder 2">
            <a:extLst>
              <a:ext uri="{FF2B5EF4-FFF2-40B4-BE49-F238E27FC236}">
                <a16:creationId xmlns:a16="http://schemas.microsoft.com/office/drawing/2014/main" id="{A3C3C0D4-BE5A-4D62-979D-D1B559A5E271}"/>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Content Placeholder 2">
            <a:extLst>
              <a:ext uri="{FF2B5EF4-FFF2-40B4-BE49-F238E27FC236}">
                <a16:creationId xmlns:a16="http://schemas.microsoft.com/office/drawing/2014/main" id="{3DAFE99A-2D67-4B65-B0F4-D1EDE5AA3CF2}"/>
              </a:ext>
            </a:extLst>
          </p:cNvPr>
          <p:cNvSpPr>
            <a:spLocks noGrp="1"/>
          </p:cNvSpPr>
          <p:nvPr>
            <p:ph idx="1"/>
          </p:nvPr>
        </p:nvSpPr>
        <p:spPr>
          <a:xfrm>
            <a:off x="304800" y="1493838"/>
            <a:ext cx="8229600" cy="4525962"/>
          </a:xfrm>
        </p:spPr>
        <p:txBody>
          <a:bodyPr/>
          <a:lstStyle/>
          <a:p>
            <a:pPr fontAlgn="base">
              <a:spcAft>
                <a:spcPct val="0"/>
              </a:spcAft>
            </a:pPr>
            <a:endParaRPr lang="en-AE" altLang="en-US"/>
          </a:p>
        </p:txBody>
      </p:sp>
      <p:sp>
        <p:nvSpPr>
          <p:cNvPr id="2" name="Date Placeholder 1">
            <a:extLst>
              <a:ext uri="{FF2B5EF4-FFF2-40B4-BE49-F238E27FC236}">
                <a16:creationId xmlns:a16="http://schemas.microsoft.com/office/drawing/2014/main" id="{5BED67A3-D598-4BF8-9A7A-171DA83BF031}"/>
              </a:ext>
            </a:extLst>
          </p:cNvPr>
          <p:cNvSpPr>
            <a:spLocks noGrp="1"/>
          </p:cNvSpPr>
          <p:nvPr>
            <p:ph type="dt" sz="quarter" idx="11"/>
          </p:nvPr>
        </p:nvSpPr>
        <p:spPr/>
        <p:txBody>
          <a:bodyPr/>
          <a:lstStyle/>
          <a:p>
            <a:pPr>
              <a:defRPr/>
            </a:pPr>
            <a:fld id="{9D164A06-A8A7-4377-AEB9-79D7CC156D24}" type="datetime1">
              <a:rPr lang="en-US"/>
              <a:pPr>
                <a:defRPr/>
              </a:pPr>
              <a:t>10/20/2022</a:t>
            </a:fld>
            <a:endParaRPr lang="en-US"/>
          </a:p>
        </p:txBody>
      </p:sp>
      <p:sp>
        <p:nvSpPr>
          <p:cNvPr id="105476" name="Slide Number Placeholder 3">
            <a:extLst>
              <a:ext uri="{FF2B5EF4-FFF2-40B4-BE49-F238E27FC236}">
                <a16:creationId xmlns:a16="http://schemas.microsoft.com/office/drawing/2014/main" id="{F060FC1A-E068-4AE9-9B24-4428DC44AFFC}"/>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557213" indent="-214313">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857250" indent="-17145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200150" indent="-1714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1543050" indent="-1714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000250" indent="-17145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457450" indent="-17145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2914650" indent="-17145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371850" indent="-17145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AD702CBB-71F5-4618-8336-FFBB255E907B}" type="slidenum">
              <a:rPr lang="en-US" altLang="en-US" sz="900" smtClean="0">
                <a:solidFill>
                  <a:srgbClr val="898989"/>
                </a:solidFill>
                <a:ea typeface="MS PGothic" panose="020B0600070205080204" pitchFamily="34" charset="-128"/>
              </a:rPr>
              <a:pPr>
                <a:spcBef>
                  <a:spcPct val="0"/>
                </a:spcBef>
                <a:buFontTx/>
                <a:buNone/>
              </a:pPr>
              <a:t>103</a:t>
            </a:fld>
            <a:endParaRPr lang="en-US" altLang="en-US" sz="900">
              <a:solidFill>
                <a:srgbClr val="898989"/>
              </a:solidFill>
              <a:ea typeface="MS PGothic" panose="020B0600070205080204" pitchFamily="34" charset="-128"/>
            </a:endParaRPr>
          </a:p>
        </p:txBody>
      </p:sp>
      <p:sp>
        <p:nvSpPr>
          <p:cNvPr id="25601" name="Title 1">
            <a:extLst>
              <a:ext uri="{FF2B5EF4-FFF2-40B4-BE49-F238E27FC236}">
                <a16:creationId xmlns:a16="http://schemas.microsoft.com/office/drawing/2014/main" id="{8BEF798D-DA93-40A4-9280-471FF6C90183}"/>
              </a:ext>
            </a:extLst>
          </p:cNvPr>
          <p:cNvSpPr>
            <a:spLocks noGrp="1"/>
          </p:cNvSpPr>
          <p:nvPr>
            <p:ph type="title" idx="4294967295"/>
          </p:nvPr>
        </p:nvSpPr>
        <p:spPr>
          <a:xfrm>
            <a:off x="298450" y="57150"/>
            <a:ext cx="8229600" cy="1143000"/>
          </a:xfrm>
        </p:spPr>
        <p:txBody>
          <a:bodyPr/>
          <a:lstStyle/>
          <a:p>
            <a:pPr>
              <a:defRPr/>
            </a:pPr>
            <a:r>
              <a:rPr lang="en-US" altLang="en-US" dirty="0"/>
              <a:t>Cross-validation visualized</a:t>
            </a:r>
          </a:p>
        </p:txBody>
      </p:sp>
      <p:sp>
        <p:nvSpPr>
          <p:cNvPr id="5" name="Rectangle 4">
            <a:extLst>
              <a:ext uri="{FF2B5EF4-FFF2-40B4-BE49-F238E27FC236}">
                <a16:creationId xmlns:a16="http://schemas.microsoft.com/office/drawing/2014/main" id="{955D933D-6877-4B64-9AB9-9F0A3F115BE8}"/>
              </a:ext>
            </a:extLst>
          </p:cNvPr>
          <p:cNvSpPr>
            <a:spLocks noChangeArrowheads="1"/>
          </p:cNvSpPr>
          <p:nvPr/>
        </p:nvSpPr>
        <p:spPr bwMode="auto">
          <a:xfrm>
            <a:off x="1847850" y="2152650"/>
            <a:ext cx="537210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r>
              <a:rPr lang="en-US" dirty="0">
                <a:solidFill>
                  <a:schemeClr val="lt1"/>
                </a:solidFill>
              </a:rPr>
              <a:t>Available Labeled Data</a:t>
            </a:r>
          </a:p>
        </p:txBody>
      </p:sp>
      <p:sp>
        <p:nvSpPr>
          <p:cNvPr id="6" name="Rectangle 5">
            <a:extLst>
              <a:ext uri="{FF2B5EF4-FFF2-40B4-BE49-F238E27FC236}">
                <a16:creationId xmlns:a16="http://schemas.microsoft.com/office/drawing/2014/main" id="{0E7BF42D-913D-478E-BAF2-506BD2089381}"/>
              </a:ext>
            </a:extLst>
          </p:cNvPr>
          <p:cNvSpPr>
            <a:spLocks noChangeArrowheads="1"/>
          </p:cNvSpPr>
          <p:nvPr/>
        </p:nvSpPr>
        <p:spPr bwMode="auto">
          <a:xfrm>
            <a:off x="1847850" y="3294063"/>
            <a:ext cx="89535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dirty="0">
              <a:solidFill>
                <a:schemeClr val="lt1"/>
              </a:solidFill>
            </a:endParaRPr>
          </a:p>
        </p:txBody>
      </p:sp>
      <p:sp>
        <p:nvSpPr>
          <p:cNvPr id="7" name="Rectangle 6">
            <a:extLst>
              <a:ext uri="{FF2B5EF4-FFF2-40B4-BE49-F238E27FC236}">
                <a16:creationId xmlns:a16="http://schemas.microsoft.com/office/drawing/2014/main" id="{2DACEBFF-11C3-4116-9F3F-764EECB76DAB}"/>
              </a:ext>
            </a:extLst>
          </p:cNvPr>
          <p:cNvSpPr>
            <a:spLocks noChangeArrowheads="1"/>
          </p:cNvSpPr>
          <p:nvPr/>
        </p:nvSpPr>
        <p:spPr bwMode="auto">
          <a:xfrm>
            <a:off x="2743200" y="3294063"/>
            <a:ext cx="89535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dirty="0">
              <a:solidFill>
                <a:schemeClr val="lt1"/>
              </a:solidFill>
            </a:endParaRPr>
          </a:p>
        </p:txBody>
      </p:sp>
      <p:sp>
        <p:nvSpPr>
          <p:cNvPr id="8" name="Rectangle 7">
            <a:extLst>
              <a:ext uri="{FF2B5EF4-FFF2-40B4-BE49-F238E27FC236}">
                <a16:creationId xmlns:a16="http://schemas.microsoft.com/office/drawing/2014/main" id="{A312B581-B35A-4AB3-9B44-009BE8F1D1FA}"/>
              </a:ext>
            </a:extLst>
          </p:cNvPr>
          <p:cNvSpPr>
            <a:spLocks noChangeArrowheads="1"/>
          </p:cNvSpPr>
          <p:nvPr/>
        </p:nvSpPr>
        <p:spPr bwMode="auto">
          <a:xfrm>
            <a:off x="3638550" y="3294063"/>
            <a:ext cx="89535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dirty="0">
              <a:solidFill>
                <a:schemeClr val="lt1"/>
              </a:solidFill>
            </a:endParaRPr>
          </a:p>
        </p:txBody>
      </p:sp>
      <p:sp>
        <p:nvSpPr>
          <p:cNvPr id="9" name="Rectangle 8">
            <a:extLst>
              <a:ext uri="{FF2B5EF4-FFF2-40B4-BE49-F238E27FC236}">
                <a16:creationId xmlns:a16="http://schemas.microsoft.com/office/drawing/2014/main" id="{B5D4727A-A443-4E70-A125-9C4179784F5B}"/>
              </a:ext>
            </a:extLst>
          </p:cNvPr>
          <p:cNvSpPr>
            <a:spLocks noChangeArrowheads="1"/>
          </p:cNvSpPr>
          <p:nvPr/>
        </p:nvSpPr>
        <p:spPr bwMode="auto">
          <a:xfrm>
            <a:off x="4533900" y="3294063"/>
            <a:ext cx="89535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dirty="0">
              <a:solidFill>
                <a:schemeClr val="lt1"/>
              </a:solidFill>
            </a:endParaRPr>
          </a:p>
        </p:txBody>
      </p:sp>
      <p:sp>
        <p:nvSpPr>
          <p:cNvPr id="10" name="Rectangle 9">
            <a:extLst>
              <a:ext uri="{FF2B5EF4-FFF2-40B4-BE49-F238E27FC236}">
                <a16:creationId xmlns:a16="http://schemas.microsoft.com/office/drawing/2014/main" id="{5DE16000-5357-401D-9192-AB7D793BD2C6}"/>
              </a:ext>
            </a:extLst>
          </p:cNvPr>
          <p:cNvSpPr>
            <a:spLocks noChangeArrowheads="1"/>
          </p:cNvSpPr>
          <p:nvPr/>
        </p:nvSpPr>
        <p:spPr bwMode="auto">
          <a:xfrm>
            <a:off x="5429250" y="3294063"/>
            <a:ext cx="89535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dirty="0">
              <a:solidFill>
                <a:schemeClr val="lt1"/>
              </a:solidFill>
            </a:endParaRPr>
          </a:p>
        </p:txBody>
      </p:sp>
      <p:sp>
        <p:nvSpPr>
          <p:cNvPr id="11" name="Rectangle 10">
            <a:extLst>
              <a:ext uri="{FF2B5EF4-FFF2-40B4-BE49-F238E27FC236}">
                <a16:creationId xmlns:a16="http://schemas.microsoft.com/office/drawing/2014/main" id="{DB44745B-11EF-4335-8B6A-14E63692BD27}"/>
              </a:ext>
            </a:extLst>
          </p:cNvPr>
          <p:cNvSpPr>
            <a:spLocks noChangeArrowheads="1"/>
          </p:cNvSpPr>
          <p:nvPr/>
        </p:nvSpPr>
        <p:spPr bwMode="auto">
          <a:xfrm>
            <a:off x="6324600" y="3294063"/>
            <a:ext cx="89535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dirty="0">
              <a:solidFill>
                <a:schemeClr val="lt1"/>
              </a:solidFill>
            </a:endParaRPr>
          </a:p>
        </p:txBody>
      </p:sp>
      <p:sp>
        <p:nvSpPr>
          <p:cNvPr id="105485" name="TextBox 11">
            <a:extLst>
              <a:ext uri="{FF2B5EF4-FFF2-40B4-BE49-F238E27FC236}">
                <a16:creationId xmlns:a16="http://schemas.microsoft.com/office/drawing/2014/main" id="{ACAD14A6-093A-41D0-90CF-293C8BC1F6C6}"/>
              </a:ext>
            </a:extLst>
          </p:cNvPr>
          <p:cNvSpPr txBox="1">
            <a:spLocks noChangeArrowheads="1"/>
          </p:cNvSpPr>
          <p:nvPr/>
        </p:nvSpPr>
        <p:spPr bwMode="auto">
          <a:xfrm>
            <a:off x="3143250" y="2798763"/>
            <a:ext cx="2914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a:ea typeface="MS PGothic" panose="020B0600070205080204" pitchFamily="34" charset="-128"/>
              </a:rPr>
              <a:t>Identify n partitions</a:t>
            </a:r>
          </a:p>
        </p:txBody>
      </p:sp>
      <p:grpSp>
        <p:nvGrpSpPr>
          <p:cNvPr id="105486" name="Group 2">
            <a:extLst>
              <a:ext uri="{FF2B5EF4-FFF2-40B4-BE49-F238E27FC236}">
                <a16:creationId xmlns:a16="http://schemas.microsoft.com/office/drawing/2014/main" id="{2DC506F8-417F-43BF-849E-9419550C6932}"/>
              </a:ext>
            </a:extLst>
          </p:cNvPr>
          <p:cNvGrpSpPr>
            <a:grpSpLocks/>
          </p:cNvGrpSpPr>
          <p:nvPr/>
        </p:nvGrpSpPr>
        <p:grpSpPr bwMode="auto">
          <a:xfrm>
            <a:off x="3638550" y="4303713"/>
            <a:ext cx="3581400" cy="552450"/>
            <a:chOff x="939800" y="4595167"/>
            <a:chExt cx="4775200" cy="736600"/>
          </a:xfrm>
        </p:grpSpPr>
        <p:sp>
          <p:nvSpPr>
            <p:cNvPr id="13" name="Rectangle 12">
              <a:extLst>
                <a:ext uri="{FF2B5EF4-FFF2-40B4-BE49-F238E27FC236}">
                  <a16:creationId xmlns:a16="http://schemas.microsoft.com/office/drawing/2014/main" id="{C1524A11-DC38-4CC1-84B2-3C7B75C35DAF}"/>
                </a:ext>
              </a:extLst>
            </p:cNvPr>
            <p:cNvSpPr>
              <a:spLocks noChangeArrowheads="1"/>
            </p:cNvSpPr>
            <p:nvPr/>
          </p:nvSpPr>
          <p:spPr bwMode="auto">
            <a:xfrm>
              <a:off x="939800" y="4595167"/>
              <a:ext cx="1193800" cy="73660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r>
                <a:rPr lang="en-US" dirty="0">
                  <a:solidFill>
                    <a:schemeClr val="lt1"/>
                  </a:solidFill>
                </a:rPr>
                <a:t>Train</a:t>
              </a:r>
            </a:p>
          </p:txBody>
        </p:sp>
        <p:sp>
          <p:nvSpPr>
            <p:cNvPr id="14" name="Rectangle 13">
              <a:extLst>
                <a:ext uri="{FF2B5EF4-FFF2-40B4-BE49-F238E27FC236}">
                  <a16:creationId xmlns:a16="http://schemas.microsoft.com/office/drawing/2014/main" id="{BA7CA1B7-15C6-4658-8B0F-E184BA9EF90D}"/>
                </a:ext>
              </a:extLst>
            </p:cNvPr>
            <p:cNvSpPr>
              <a:spLocks noChangeArrowheads="1"/>
            </p:cNvSpPr>
            <p:nvPr/>
          </p:nvSpPr>
          <p:spPr bwMode="auto">
            <a:xfrm>
              <a:off x="2133600" y="4595167"/>
              <a:ext cx="1193800" cy="73660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r>
                <a:rPr lang="en-US" dirty="0">
                  <a:solidFill>
                    <a:schemeClr val="lt1"/>
                  </a:solidFill>
                </a:rPr>
                <a:t>Train</a:t>
              </a:r>
            </a:p>
          </p:txBody>
        </p:sp>
        <p:sp>
          <p:nvSpPr>
            <p:cNvPr id="15" name="Rectangle 14">
              <a:extLst>
                <a:ext uri="{FF2B5EF4-FFF2-40B4-BE49-F238E27FC236}">
                  <a16:creationId xmlns:a16="http://schemas.microsoft.com/office/drawing/2014/main" id="{45141D33-A2DF-49C1-AD14-030F8A2B8C6D}"/>
                </a:ext>
              </a:extLst>
            </p:cNvPr>
            <p:cNvSpPr>
              <a:spLocks noChangeArrowheads="1"/>
            </p:cNvSpPr>
            <p:nvPr/>
          </p:nvSpPr>
          <p:spPr bwMode="auto">
            <a:xfrm>
              <a:off x="3327400" y="4595167"/>
              <a:ext cx="1193800" cy="73660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r>
                <a:rPr lang="en-US" dirty="0">
                  <a:solidFill>
                    <a:schemeClr val="lt1"/>
                  </a:solidFill>
                </a:rPr>
                <a:t>Train</a:t>
              </a:r>
            </a:p>
          </p:txBody>
        </p:sp>
        <p:sp>
          <p:nvSpPr>
            <p:cNvPr id="16" name="Rectangle 15">
              <a:extLst>
                <a:ext uri="{FF2B5EF4-FFF2-40B4-BE49-F238E27FC236}">
                  <a16:creationId xmlns:a16="http://schemas.microsoft.com/office/drawing/2014/main" id="{35C925B4-A819-4B1A-B72B-92CEA8EDA08E}"/>
                </a:ext>
              </a:extLst>
            </p:cNvPr>
            <p:cNvSpPr>
              <a:spLocks noChangeArrowheads="1"/>
            </p:cNvSpPr>
            <p:nvPr/>
          </p:nvSpPr>
          <p:spPr bwMode="auto">
            <a:xfrm>
              <a:off x="4521200" y="4595167"/>
              <a:ext cx="1193800" cy="73660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r>
                <a:rPr lang="en-US" dirty="0">
                  <a:solidFill>
                    <a:schemeClr val="lt1"/>
                  </a:solidFill>
                </a:rPr>
                <a:t>Train</a:t>
              </a:r>
            </a:p>
          </p:txBody>
        </p:sp>
      </p:grpSp>
      <p:sp>
        <p:nvSpPr>
          <p:cNvPr id="18" name="Rectangle 17">
            <a:extLst>
              <a:ext uri="{FF2B5EF4-FFF2-40B4-BE49-F238E27FC236}">
                <a16:creationId xmlns:a16="http://schemas.microsoft.com/office/drawing/2014/main" id="{01122C06-7EC9-41B5-8364-295907462F13}"/>
              </a:ext>
            </a:extLst>
          </p:cNvPr>
          <p:cNvSpPr>
            <a:spLocks noChangeArrowheads="1"/>
          </p:cNvSpPr>
          <p:nvPr/>
        </p:nvSpPr>
        <p:spPr bwMode="auto">
          <a:xfrm>
            <a:off x="2743200" y="4302125"/>
            <a:ext cx="895350" cy="552450"/>
          </a:xfrm>
          <a:prstGeom prst="rect">
            <a:avLst/>
          </a:prstGeom>
          <a:gradFill rotWithShape="1">
            <a:gsLst>
              <a:gs pos="0">
                <a:srgbClr val="DCFFA0"/>
              </a:gs>
              <a:gs pos="100000">
                <a:srgbClr val="A0CA4A"/>
              </a:gs>
            </a:gsLst>
            <a:lin ang="5400000"/>
          </a:gradFill>
          <a:ln w="9525">
            <a:solidFill>
              <a:srgbClr val="98B954"/>
            </a:solidFill>
            <a:miter lim="800000"/>
            <a:headEnd/>
            <a:tailEnd/>
          </a:ln>
          <a:effectLst>
            <a:outerShdw blurRad="40000" dist="23000" dir="5400000" rotWithShape="0">
              <a:srgbClr val="808080">
                <a:alpha val="34999"/>
              </a:srgbClr>
            </a:outerShdw>
          </a:effectLst>
        </p:spPr>
        <p:txBody>
          <a:bodyPr anchor="ctr"/>
          <a:lstStyle/>
          <a:p>
            <a:pPr algn="ctr">
              <a:defRPr/>
            </a:pPr>
            <a:r>
              <a:rPr lang="en-US" dirty="0">
                <a:solidFill>
                  <a:schemeClr val="lt1"/>
                </a:solidFill>
              </a:rPr>
              <a:t>Test</a:t>
            </a:r>
          </a:p>
        </p:txBody>
      </p:sp>
      <p:sp>
        <p:nvSpPr>
          <p:cNvPr id="25614" name="TextBox 18">
            <a:extLst>
              <a:ext uri="{FF2B5EF4-FFF2-40B4-BE49-F238E27FC236}">
                <a16:creationId xmlns:a16="http://schemas.microsoft.com/office/drawing/2014/main" id="{59AE748A-175B-4800-BEDA-8E19BC472C74}"/>
              </a:ext>
            </a:extLst>
          </p:cNvPr>
          <p:cNvSpPr txBox="1">
            <a:spLocks noChangeArrowheads="1"/>
          </p:cNvSpPr>
          <p:nvPr/>
        </p:nvSpPr>
        <p:spPr bwMode="auto">
          <a:xfrm>
            <a:off x="1176338" y="4510088"/>
            <a:ext cx="665162"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en-US" sz="1350"/>
              <a:t>Fold 3</a:t>
            </a:r>
          </a:p>
        </p:txBody>
      </p:sp>
      <p:sp>
        <p:nvSpPr>
          <p:cNvPr id="20" name="Rectangle 19">
            <a:extLst>
              <a:ext uri="{FF2B5EF4-FFF2-40B4-BE49-F238E27FC236}">
                <a16:creationId xmlns:a16="http://schemas.microsoft.com/office/drawing/2014/main" id="{96F0A531-F179-4B23-8310-FE5E36B8367C}"/>
              </a:ext>
            </a:extLst>
          </p:cNvPr>
          <p:cNvSpPr>
            <a:spLocks noChangeArrowheads="1"/>
          </p:cNvSpPr>
          <p:nvPr/>
        </p:nvSpPr>
        <p:spPr bwMode="auto">
          <a:xfrm>
            <a:off x="1847850" y="4298950"/>
            <a:ext cx="89535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r>
              <a:rPr lang="en-US" dirty="0">
                <a:solidFill>
                  <a:schemeClr val="lt1"/>
                </a:solidFill>
              </a:rPr>
              <a:t>Train</a:t>
            </a:r>
          </a:p>
        </p:txBody>
      </p:sp>
      <p:sp>
        <p:nvSpPr>
          <p:cNvPr id="3" name="Footer Placeholder 2">
            <a:extLst>
              <a:ext uri="{FF2B5EF4-FFF2-40B4-BE49-F238E27FC236}">
                <a16:creationId xmlns:a16="http://schemas.microsoft.com/office/drawing/2014/main" id="{F94E4CBB-1FE7-4846-96E9-3F3426C4B637}"/>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Content Placeholder 2">
            <a:extLst>
              <a:ext uri="{FF2B5EF4-FFF2-40B4-BE49-F238E27FC236}">
                <a16:creationId xmlns:a16="http://schemas.microsoft.com/office/drawing/2014/main" id="{F01B798D-43E4-43BF-8C77-FCFC7B314042}"/>
              </a:ext>
            </a:extLst>
          </p:cNvPr>
          <p:cNvSpPr>
            <a:spLocks noGrp="1"/>
          </p:cNvSpPr>
          <p:nvPr>
            <p:ph idx="1"/>
          </p:nvPr>
        </p:nvSpPr>
        <p:spPr>
          <a:xfrm>
            <a:off x="304800" y="1493838"/>
            <a:ext cx="8229600" cy="4525962"/>
          </a:xfrm>
        </p:spPr>
        <p:txBody>
          <a:bodyPr/>
          <a:lstStyle/>
          <a:p>
            <a:pPr fontAlgn="base">
              <a:spcAft>
                <a:spcPct val="0"/>
              </a:spcAft>
            </a:pPr>
            <a:endParaRPr lang="en-AE" altLang="en-US"/>
          </a:p>
        </p:txBody>
      </p:sp>
      <p:sp>
        <p:nvSpPr>
          <p:cNvPr id="2" name="Date Placeholder 1">
            <a:extLst>
              <a:ext uri="{FF2B5EF4-FFF2-40B4-BE49-F238E27FC236}">
                <a16:creationId xmlns:a16="http://schemas.microsoft.com/office/drawing/2014/main" id="{EF12AF2C-0866-4A64-9C80-F79A868435C3}"/>
              </a:ext>
            </a:extLst>
          </p:cNvPr>
          <p:cNvSpPr>
            <a:spLocks noGrp="1"/>
          </p:cNvSpPr>
          <p:nvPr>
            <p:ph type="dt" sz="quarter" idx="11"/>
          </p:nvPr>
        </p:nvSpPr>
        <p:spPr/>
        <p:txBody>
          <a:bodyPr/>
          <a:lstStyle/>
          <a:p>
            <a:pPr>
              <a:defRPr/>
            </a:pPr>
            <a:fld id="{58D408C1-815E-41C4-9BF2-1EDCD0793524}" type="datetime1">
              <a:rPr lang="en-US"/>
              <a:pPr>
                <a:defRPr/>
              </a:pPr>
              <a:t>10/20/2022</a:t>
            </a:fld>
            <a:endParaRPr lang="en-US"/>
          </a:p>
        </p:txBody>
      </p:sp>
      <p:sp>
        <p:nvSpPr>
          <p:cNvPr id="106500" name="Slide Number Placeholder 3">
            <a:extLst>
              <a:ext uri="{FF2B5EF4-FFF2-40B4-BE49-F238E27FC236}">
                <a16:creationId xmlns:a16="http://schemas.microsoft.com/office/drawing/2014/main" id="{4E3D4ABF-A3EB-4A59-A112-4D92FB5EC330}"/>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557213" indent="-214313">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857250" indent="-17145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200150" indent="-1714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1543050" indent="-1714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000250" indent="-17145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457450" indent="-17145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2914650" indent="-17145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371850" indent="-17145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C1A559BE-4B06-4818-84F8-15165680D927}" type="slidenum">
              <a:rPr lang="en-US" altLang="en-US" sz="900" smtClean="0">
                <a:solidFill>
                  <a:srgbClr val="898989"/>
                </a:solidFill>
                <a:ea typeface="MS PGothic" panose="020B0600070205080204" pitchFamily="34" charset="-128"/>
              </a:rPr>
              <a:pPr>
                <a:spcBef>
                  <a:spcPct val="0"/>
                </a:spcBef>
                <a:buFontTx/>
                <a:buNone/>
              </a:pPr>
              <a:t>104</a:t>
            </a:fld>
            <a:endParaRPr lang="en-US" altLang="en-US" sz="900">
              <a:solidFill>
                <a:srgbClr val="898989"/>
              </a:solidFill>
              <a:ea typeface="MS PGothic" panose="020B0600070205080204" pitchFamily="34" charset="-128"/>
            </a:endParaRPr>
          </a:p>
        </p:txBody>
      </p:sp>
      <p:sp>
        <p:nvSpPr>
          <p:cNvPr id="26625" name="Title 1">
            <a:extLst>
              <a:ext uri="{FF2B5EF4-FFF2-40B4-BE49-F238E27FC236}">
                <a16:creationId xmlns:a16="http://schemas.microsoft.com/office/drawing/2014/main" id="{E85B5494-4191-4D9F-9995-592CCC976734}"/>
              </a:ext>
            </a:extLst>
          </p:cNvPr>
          <p:cNvSpPr>
            <a:spLocks noGrp="1"/>
          </p:cNvSpPr>
          <p:nvPr>
            <p:ph type="title" idx="4294967295"/>
          </p:nvPr>
        </p:nvSpPr>
        <p:spPr>
          <a:xfrm>
            <a:off x="304800" y="73025"/>
            <a:ext cx="8229600" cy="1143000"/>
          </a:xfrm>
        </p:spPr>
        <p:txBody>
          <a:bodyPr/>
          <a:lstStyle/>
          <a:p>
            <a:pPr>
              <a:defRPr/>
            </a:pPr>
            <a:r>
              <a:rPr lang="en-US" altLang="en-US" dirty="0"/>
              <a:t>Cross-validation visualized</a:t>
            </a:r>
          </a:p>
        </p:txBody>
      </p:sp>
      <p:sp>
        <p:nvSpPr>
          <p:cNvPr id="5" name="Rectangle 4">
            <a:extLst>
              <a:ext uri="{FF2B5EF4-FFF2-40B4-BE49-F238E27FC236}">
                <a16:creationId xmlns:a16="http://schemas.microsoft.com/office/drawing/2014/main" id="{5ED5A2A1-7BD6-4079-AACF-558B20512E24}"/>
              </a:ext>
            </a:extLst>
          </p:cNvPr>
          <p:cNvSpPr>
            <a:spLocks noChangeArrowheads="1"/>
          </p:cNvSpPr>
          <p:nvPr/>
        </p:nvSpPr>
        <p:spPr bwMode="auto">
          <a:xfrm>
            <a:off x="1847850" y="2152650"/>
            <a:ext cx="537210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r>
              <a:rPr lang="en-US" dirty="0">
                <a:solidFill>
                  <a:schemeClr val="lt1"/>
                </a:solidFill>
              </a:rPr>
              <a:t>Available Labeled Data</a:t>
            </a:r>
          </a:p>
        </p:txBody>
      </p:sp>
      <p:sp>
        <p:nvSpPr>
          <p:cNvPr id="6" name="Rectangle 5">
            <a:extLst>
              <a:ext uri="{FF2B5EF4-FFF2-40B4-BE49-F238E27FC236}">
                <a16:creationId xmlns:a16="http://schemas.microsoft.com/office/drawing/2014/main" id="{0EAF9296-BEC7-414F-B37B-4AF7796E25AA}"/>
              </a:ext>
            </a:extLst>
          </p:cNvPr>
          <p:cNvSpPr>
            <a:spLocks noChangeArrowheads="1"/>
          </p:cNvSpPr>
          <p:nvPr/>
        </p:nvSpPr>
        <p:spPr bwMode="auto">
          <a:xfrm>
            <a:off x="1847850" y="3294063"/>
            <a:ext cx="89535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dirty="0">
              <a:solidFill>
                <a:schemeClr val="lt1"/>
              </a:solidFill>
            </a:endParaRPr>
          </a:p>
        </p:txBody>
      </p:sp>
      <p:sp>
        <p:nvSpPr>
          <p:cNvPr id="7" name="Rectangle 6">
            <a:extLst>
              <a:ext uri="{FF2B5EF4-FFF2-40B4-BE49-F238E27FC236}">
                <a16:creationId xmlns:a16="http://schemas.microsoft.com/office/drawing/2014/main" id="{DAA57977-C8B1-4BE4-9B25-FDD83FC44F7D}"/>
              </a:ext>
            </a:extLst>
          </p:cNvPr>
          <p:cNvSpPr>
            <a:spLocks noChangeArrowheads="1"/>
          </p:cNvSpPr>
          <p:nvPr/>
        </p:nvSpPr>
        <p:spPr bwMode="auto">
          <a:xfrm>
            <a:off x="2743200" y="3294063"/>
            <a:ext cx="89535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dirty="0">
              <a:solidFill>
                <a:schemeClr val="lt1"/>
              </a:solidFill>
            </a:endParaRPr>
          </a:p>
        </p:txBody>
      </p:sp>
      <p:sp>
        <p:nvSpPr>
          <p:cNvPr id="8" name="Rectangle 7">
            <a:extLst>
              <a:ext uri="{FF2B5EF4-FFF2-40B4-BE49-F238E27FC236}">
                <a16:creationId xmlns:a16="http://schemas.microsoft.com/office/drawing/2014/main" id="{E823BB13-ECBE-482E-AEE5-DE2005F74098}"/>
              </a:ext>
            </a:extLst>
          </p:cNvPr>
          <p:cNvSpPr>
            <a:spLocks noChangeArrowheads="1"/>
          </p:cNvSpPr>
          <p:nvPr/>
        </p:nvSpPr>
        <p:spPr bwMode="auto">
          <a:xfrm>
            <a:off x="3638550" y="3294063"/>
            <a:ext cx="89535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dirty="0">
              <a:solidFill>
                <a:schemeClr val="lt1"/>
              </a:solidFill>
            </a:endParaRPr>
          </a:p>
        </p:txBody>
      </p:sp>
      <p:sp>
        <p:nvSpPr>
          <p:cNvPr id="9" name="Rectangle 8">
            <a:extLst>
              <a:ext uri="{FF2B5EF4-FFF2-40B4-BE49-F238E27FC236}">
                <a16:creationId xmlns:a16="http://schemas.microsoft.com/office/drawing/2014/main" id="{C2548F0C-15ED-4018-92E0-976C351B04FD}"/>
              </a:ext>
            </a:extLst>
          </p:cNvPr>
          <p:cNvSpPr>
            <a:spLocks noChangeArrowheads="1"/>
          </p:cNvSpPr>
          <p:nvPr/>
        </p:nvSpPr>
        <p:spPr bwMode="auto">
          <a:xfrm>
            <a:off x="4533900" y="3294063"/>
            <a:ext cx="89535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dirty="0">
              <a:solidFill>
                <a:schemeClr val="lt1"/>
              </a:solidFill>
            </a:endParaRPr>
          </a:p>
        </p:txBody>
      </p:sp>
      <p:sp>
        <p:nvSpPr>
          <p:cNvPr id="10" name="Rectangle 9">
            <a:extLst>
              <a:ext uri="{FF2B5EF4-FFF2-40B4-BE49-F238E27FC236}">
                <a16:creationId xmlns:a16="http://schemas.microsoft.com/office/drawing/2014/main" id="{4E0B6901-FC7A-46B7-AE58-D2A933BDF667}"/>
              </a:ext>
            </a:extLst>
          </p:cNvPr>
          <p:cNvSpPr>
            <a:spLocks noChangeArrowheads="1"/>
          </p:cNvSpPr>
          <p:nvPr/>
        </p:nvSpPr>
        <p:spPr bwMode="auto">
          <a:xfrm>
            <a:off x="5429250" y="3294063"/>
            <a:ext cx="89535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dirty="0">
              <a:solidFill>
                <a:schemeClr val="lt1"/>
              </a:solidFill>
            </a:endParaRPr>
          </a:p>
        </p:txBody>
      </p:sp>
      <p:sp>
        <p:nvSpPr>
          <p:cNvPr id="11" name="Rectangle 10">
            <a:extLst>
              <a:ext uri="{FF2B5EF4-FFF2-40B4-BE49-F238E27FC236}">
                <a16:creationId xmlns:a16="http://schemas.microsoft.com/office/drawing/2014/main" id="{E1AD545A-287A-46E6-906A-5075FD53850D}"/>
              </a:ext>
            </a:extLst>
          </p:cNvPr>
          <p:cNvSpPr>
            <a:spLocks noChangeArrowheads="1"/>
          </p:cNvSpPr>
          <p:nvPr/>
        </p:nvSpPr>
        <p:spPr bwMode="auto">
          <a:xfrm>
            <a:off x="6324600" y="3294063"/>
            <a:ext cx="89535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dirty="0">
              <a:solidFill>
                <a:schemeClr val="lt1"/>
              </a:solidFill>
            </a:endParaRPr>
          </a:p>
        </p:txBody>
      </p:sp>
      <p:sp>
        <p:nvSpPr>
          <p:cNvPr id="106509" name="TextBox 11">
            <a:extLst>
              <a:ext uri="{FF2B5EF4-FFF2-40B4-BE49-F238E27FC236}">
                <a16:creationId xmlns:a16="http://schemas.microsoft.com/office/drawing/2014/main" id="{8A8C611D-F564-4161-BAAA-5C0DBE719CC3}"/>
              </a:ext>
            </a:extLst>
          </p:cNvPr>
          <p:cNvSpPr txBox="1">
            <a:spLocks noChangeArrowheads="1"/>
          </p:cNvSpPr>
          <p:nvPr/>
        </p:nvSpPr>
        <p:spPr bwMode="auto">
          <a:xfrm>
            <a:off x="3143250" y="2798763"/>
            <a:ext cx="2914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a:ea typeface="MS PGothic" panose="020B0600070205080204" pitchFamily="34" charset="-128"/>
              </a:rPr>
              <a:t>Identify n partitions</a:t>
            </a:r>
          </a:p>
        </p:txBody>
      </p:sp>
      <p:sp>
        <p:nvSpPr>
          <p:cNvPr id="13" name="Rectangle 12">
            <a:extLst>
              <a:ext uri="{FF2B5EF4-FFF2-40B4-BE49-F238E27FC236}">
                <a16:creationId xmlns:a16="http://schemas.microsoft.com/office/drawing/2014/main" id="{15F38947-6436-4703-B3E7-A8ACFDC0D7B3}"/>
              </a:ext>
            </a:extLst>
          </p:cNvPr>
          <p:cNvSpPr>
            <a:spLocks noChangeArrowheads="1"/>
          </p:cNvSpPr>
          <p:nvPr/>
        </p:nvSpPr>
        <p:spPr bwMode="auto">
          <a:xfrm>
            <a:off x="1847850" y="4303713"/>
            <a:ext cx="89535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r>
              <a:rPr lang="en-US" dirty="0">
                <a:solidFill>
                  <a:schemeClr val="lt1"/>
                </a:solidFill>
              </a:rPr>
              <a:t>Train</a:t>
            </a:r>
          </a:p>
        </p:txBody>
      </p:sp>
      <p:grpSp>
        <p:nvGrpSpPr>
          <p:cNvPr id="106511" name="Group 20">
            <a:extLst>
              <a:ext uri="{FF2B5EF4-FFF2-40B4-BE49-F238E27FC236}">
                <a16:creationId xmlns:a16="http://schemas.microsoft.com/office/drawing/2014/main" id="{CD859B56-3A41-4176-9950-257D95543B88}"/>
              </a:ext>
            </a:extLst>
          </p:cNvPr>
          <p:cNvGrpSpPr>
            <a:grpSpLocks/>
          </p:cNvGrpSpPr>
          <p:nvPr/>
        </p:nvGrpSpPr>
        <p:grpSpPr bwMode="auto">
          <a:xfrm>
            <a:off x="4533900" y="4327525"/>
            <a:ext cx="2686050" cy="552450"/>
            <a:chOff x="2133600" y="4595167"/>
            <a:chExt cx="3581400" cy="736600"/>
          </a:xfrm>
        </p:grpSpPr>
        <p:sp>
          <p:nvSpPr>
            <p:cNvPr id="14" name="Rectangle 13">
              <a:extLst>
                <a:ext uri="{FF2B5EF4-FFF2-40B4-BE49-F238E27FC236}">
                  <a16:creationId xmlns:a16="http://schemas.microsoft.com/office/drawing/2014/main" id="{CAB7A6BB-79FF-444F-9B71-3B5EC955B496}"/>
                </a:ext>
              </a:extLst>
            </p:cNvPr>
            <p:cNvSpPr>
              <a:spLocks noChangeArrowheads="1"/>
            </p:cNvSpPr>
            <p:nvPr/>
          </p:nvSpPr>
          <p:spPr bwMode="auto">
            <a:xfrm>
              <a:off x="2133600" y="4595167"/>
              <a:ext cx="1193800" cy="73660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r>
                <a:rPr lang="en-US" dirty="0">
                  <a:solidFill>
                    <a:schemeClr val="lt1"/>
                  </a:solidFill>
                </a:rPr>
                <a:t>Train</a:t>
              </a:r>
            </a:p>
          </p:txBody>
        </p:sp>
        <p:sp>
          <p:nvSpPr>
            <p:cNvPr id="15" name="Rectangle 14">
              <a:extLst>
                <a:ext uri="{FF2B5EF4-FFF2-40B4-BE49-F238E27FC236}">
                  <a16:creationId xmlns:a16="http://schemas.microsoft.com/office/drawing/2014/main" id="{1BEEEC23-AD8D-4646-9515-1B2D132E129D}"/>
                </a:ext>
              </a:extLst>
            </p:cNvPr>
            <p:cNvSpPr>
              <a:spLocks noChangeArrowheads="1"/>
            </p:cNvSpPr>
            <p:nvPr/>
          </p:nvSpPr>
          <p:spPr bwMode="auto">
            <a:xfrm>
              <a:off x="3327400" y="4595167"/>
              <a:ext cx="1193800" cy="73660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r>
                <a:rPr lang="en-US" dirty="0">
                  <a:solidFill>
                    <a:schemeClr val="lt1"/>
                  </a:solidFill>
                </a:rPr>
                <a:t>Train</a:t>
              </a:r>
            </a:p>
          </p:txBody>
        </p:sp>
        <p:sp>
          <p:nvSpPr>
            <p:cNvPr id="16" name="Rectangle 15">
              <a:extLst>
                <a:ext uri="{FF2B5EF4-FFF2-40B4-BE49-F238E27FC236}">
                  <a16:creationId xmlns:a16="http://schemas.microsoft.com/office/drawing/2014/main" id="{F04625B7-4599-4194-9F67-E58D28B26FF8}"/>
                </a:ext>
              </a:extLst>
            </p:cNvPr>
            <p:cNvSpPr>
              <a:spLocks noChangeArrowheads="1"/>
            </p:cNvSpPr>
            <p:nvPr/>
          </p:nvSpPr>
          <p:spPr bwMode="auto">
            <a:xfrm>
              <a:off x="4521200" y="4595167"/>
              <a:ext cx="1193800" cy="73660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r>
                <a:rPr lang="en-US" dirty="0">
                  <a:solidFill>
                    <a:schemeClr val="lt1"/>
                  </a:solidFill>
                </a:rPr>
                <a:t>Train</a:t>
              </a:r>
            </a:p>
          </p:txBody>
        </p:sp>
      </p:grpSp>
      <p:sp>
        <p:nvSpPr>
          <p:cNvPr id="26638" name="TextBox 18">
            <a:extLst>
              <a:ext uri="{FF2B5EF4-FFF2-40B4-BE49-F238E27FC236}">
                <a16:creationId xmlns:a16="http://schemas.microsoft.com/office/drawing/2014/main" id="{6887A6ED-F403-4A7E-A355-3E4D30D22BCC}"/>
              </a:ext>
            </a:extLst>
          </p:cNvPr>
          <p:cNvSpPr txBox="1">
            <a:spLocks noChangeArrowheads="1"/>
          </p:cNvSpPr>
          <p:nvPr/>
        </p:nvSpPr>
        <p:spPr bwMode="auto">
          <a:xfrm>
            <a:off x="1176338" y="4510088"/>
            <a:ext cx="665162"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en-US" sz="1350"/>
              <a:t>Fold 4</a:t>
            </a:r>
          </a:p>
        </p:txBody>
      </p:sp>
      <p:sp>
        <p:nvSpPr>
          <p:cNvPr id="21" name="Rectangle 20">
            <a:extLst>
              <a:ext uri="{FF2B5EF4-FFF2-40B4-BE49-F238E27FC236}">
                <a16:creationId xmlns:a16="http://schemas.microsoft.com/office/drawing/2014/main" id="{649B1C97-E235-463A-BCD3-EFFE64598B23}"/>
              </a:ext>
            </a:extLst>
          </p:cNvPr>
          <p:cNvSpPr>
            <a:spLocks noChangeArrowheads="1"/>
          </p:cNvSpPr>
          <p:nvPr/>
        </p:nvSpPr>
        <p:spPr bwMode="auto">
          <a:xfrm>
            <a:off x="3643313" y="4311650"/>
            <a:ext cx="895350" cy="552450"/>
          </a:xfrm>
          <a:prstGeom prst="rect">
            <a:avLst/>
          </a:prstGeom>
          <a:gradFill rotWithShape="1">
            <a:gsLst>
              <a:gs pos="0">
                <a:srgbClr val="DCFFA0"/>
              </a:gs>
              <a:gs pos="100000">
                <a:srgbClr val="A0CA4A"/>
              </a:gs>
            </a:gsLst>
            <a:lin ang="5400000"/>
          </a:gradFill>
          <a:ln w="9525">
            <a:solidFill>
              <a:srgbClr val="98B954"/>
            </a:solidFill>
            <a:miter lim="800000"/>
            <a:headEnd/>
            <a:tailEnd/>
          </a:ln>
          <a:effectLst>
            <a:outerShdw blurRad="40000" dist="23000" dir="5400000" rotWithShape="0">
              <a:srgbClr val="808080">
                <a:alpha val="34999"/>
              </a:srgbClr>
            </a:outerShdw>
          </a:effectLst>
        </p:spPr>
        <p:txBody>
          <a:bodyPr anchor="ctr"/>
          <a:lstStyle/>
          <a:p>
            <a:pPr algn="ctr">
              <a:defRPr/>
            </a:pPr>
            <a:r>
              <a:rPr lang="en-US" dirty="0">
                <a:solidFill>
                  <a:schemeClr val="lt1"/>
                </a:solidFill>
              </a:rPr>
              <a:t>Test</a:t>
            </a:r>
          </a:p>
        </p:txBody>
      </p:sp>
      <p:sp>
        <p:nvSpPr>
          <p:cNvPr id="22" name="Rectangle 21">
            <a:extLst>
              <a:ext uri="{FF2B5EF4-FFF2-40B4-BE49-F238E27FC236}">
                <a16:creationId xmlns:a16="http://schemas.microsoft.com/office/drawing/2014/main" id="{12AB04F3-37E8-41E3-96E2-7028D6B0B3EF}"/>
              </a:ext>
            </a:extLst>
          </p:cNvPr>
          <p:cNvSpPr>
            <a:spLocks noChangeArrowheads="1"/>
          </p:cNvSpPr>
          <p:nvPr/>
        </p:nvSpPr>
        <p:spPr bwMode="auto">
          <a:xfrm>
            <a:off x="2749550" y="4316413"/>
            <a:ext cx="89535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r>
              <a:rPr lang="en-US" dirty="0">
                <a:solidFill>
                  <a:schemeClr val="lt1"/>
                </a:solidFill>
              </a:rPr>
              <a:t>Train</a:t>
            </a:r>
          </a:p>
        </p:txBody>
      </p:sp>
      <p:sp>
        <p:nvSpPr>
          <p:cNvPr id="3" name="Footer Placeholder 2">
            <a:extLst>
              <a:ext uri="{FF2B5EF4-FFF2-40B4-BE49-F238E27FC236}">
                <a16:creationId xmlns:a16="http://schemas.microsoft.com/office/drawing/2014/main" id="{79BB6F4C-74FF-441A-9FD3-00FAACECE55E}"/>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Content Placeholder 2">
            <a:extLst>
              <a:ext uri="{FF2B5EF4-FFF2-40B4-BE49-F238E27FC236}">
                <a16:creationId xmlns:a16="http://schemas.microsoft.com/office/drawing/2014/main" id="{F4776193-7592-4399-ACA1-0123EB50DC97}"/>
              </a:ext>
            </a:extLst>
          </p:cNvPr>
          <p:cNvSpPr>
            <a:spLocks noGrp="1"/>
          </p:cNvSpPr>
          <p:nvPr>
            <p:ph idx="1"/>
          </p:nvPr>
        </p:nvSpPr>
        <p:spPr>
          <a:xfrm>
            <a:off x="304800" y="1493838"/>
            <a:ext cx="8229600" cy="4525962"/>
          </a:xfrm>
        </p:spPr>
        <p:txBody>
          <a:bodyPr/>
          <a:lstStyle/>
          <a:p>
            <a:pPr fontAlgn="base">
              <a:spcAft>
                <a:spcPct val="0"/>
              </a:spcAft>
            </a:pPr>
            <a:endParaRPr lang="en-AE" altLang="en-US"/>
          </a:p>
        </p:txBody>
      </p:sp>
      <p:sp>
        <p:nvSpPr>
          <p:cNvPr id="2" name="Date Placeholder 1">
            <a:extLst>
              <a:ext uri="{FF2B5EF4-FFF2-40B4-BE49-F238E27FC236}">
                <a16:creationId xmlns:a16="http://schemas.microsoft.com/office/drawing/2014/main" id="{A1B745E7-196C-40D3-AA36-3EE966DA2DE3}"/>
              </a:ext>
            </a:extLst>
          </p:cNvPr>
          <p:cNvSpPr>
            <a:spLocks noGrp="1"/>
          </p:cNvSpPr>
          <p:nvPr>
            <p:ph type="dt" sz="quarter" idx="11"/>
          </p:nvPr>
        </p:nvSpPr>
        <p:spPr/>
        <p:txBody>
          <a:bodyPr/>
          <a:lstStyle/>
          <a:p>
            <a:pPr>
              <a:defRPr/>
            </a:pPr>
            <a:fld id="{BE635F08-F1E8-4021-AA5F-3E53F063DC70}" type="datetime1">
              <a:rPr lang="en-US"/>
              <a:pPr>
                <a:defRPr/>
              </a:pPr>
              <a:t>10/20/2022</a:t>
            </a:fld>
            <a:endParaRPr lang="en-US"/>
          </a:p>
        </p:txBody>
      </p:sp>
      <p:sp>
        <p:nvSpPr>
          <p:cNvPr id="107524" name="Slide Number Placeholder 3">
            <a:extLst>
              <a:ext uri="{FF2B5EF4-FFF2-40B4-BE49-F238E27FC236}">
                <a16:creationId xmlns:a16="http://schemas.microsoft.com/office/drawing/2014/main" id="{ABC21475-BAAA-43B1-9824-5A0921BF5FA2}"/>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557213" indent="-214313">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857250" indent="-17145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200150" indent="-1714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1543050" indent="-1714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000250" indent="-17145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457450" indent="-17145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2914650" indent="-17145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371850" indent="-17145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F0649DE8-C82B-4A66-BBE7-C2E8BF5AA8FE}" type="slidenum">
              <a:rPr lang="en-US" altLang="en-US" sz="900" smtClean="0">
                <a:solidFill>
                  <a:srgbClr val="898989"/>
                </a:solidFill>
                <a:ea typeface="MS PGothic" panose="020B0600070205080204" pitchFamily="34" charset="-128"/>
              </a:rPr>
              <a:pPr>
                <a:spcBef>
                  <a:spcPct val="0"/>
                </a:spcBef>
                <a:buFontTx/>
                <a:buNone/>
              </a:pPr>
              <a:t>105</a:t>
            </a:fld>
            <a:endParaRPr lang="en-US" altLang="en-US" sz="900">
              <a:solidFill>
                <a:srgbClr val="898989"/>
              </a:solidFill>
              <a:ea typeface="MS PGothic" panose="020B0600070205080204" pitchFamily="34" charset="-128"/>
            </a:endParaRPr>
          </a:p>
        </p:txBody>
      </p:sp>
      <p:sp>
        <p:nvSpPr>
          <p:cNvPr id="27649" name="Title 1">
            <a:extLst>
              <a:ext uri="{FF2B5EF4-FFF2-40B4-BE49-F238E27FC236}">
                <a16:creationId xmlns:a16="http://schemas.microsoft.com/office/drawing/2014/main" id="{4854E7A3-0A46-43B5-A223-57F00B492577}"/>
              </a:ext>
            </a:extLst>
          </p:cNvPr>
          <p:cNvSpPr>
            <a:spLocks noGrp="1"/>
          </p:cNvSpPr>
          <p:nvPr>
            <p:ph type="title" idx="4294967295"/>
          </p:nvPr>
        </p:nvSpPr>
        <p:spPr>
          <a:xfrm>
            <a:off x="304800" y="109538"/>
            <a:ext cx="8229600" cy="1143000"/>
          </a:xfrm>
        </p:spPr>
        <p:txBody>
          <a:bodyPr/>
          <a:lstStyle/>
          <a:p>
            <a:pPr>
              <a:defRPr/>
            </a:pPr>
            <a:r>
              <a:rPr lang="en-US" altLang="en-US" dirty="0"/>
              <a:t>Cross-validation visualized</a:t>
            </a:r>
          </a:p>
        </p:txBody>
      </p:sp>
      <p:sp>
        <p:nvSpPr>
          <p:cNvPr id="5" name="Rectangle 4">
            <a:extLst>
              <a:ext uri="{FF2B5EF4-FFF2-40B4-BE49-F238E27FC236}">
                <a16:creationId xmlns:a16="http://schemas.microsoft.com/office/drawing/2014/main" id="{3EF98A16-F34E-436F-B39D-0F80274377CD}"/>
              </a:ext>
            </a:extLst>
          </p:cNvPr>
          <p:cNvSpPr>
            <a:spLocks noChangeArrowheads="1"/>
          </p:cNvSpPr>
          <p:nvPr/>
        </p:nvSpPr>
        <p:spPr bwMode="auto">
          <a:xfrm>
            <a:off x="1847850" y="2152650"/>
            <a:ext cx="537210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r>
              <a:rPr lang="en-US" dirty="0">
                <a:solidFill>
                  <a:schemeClr val="lt1"/>
                </a:solidFill>
              </a:rPr>
              <a:t>Available Labeled Data</a:t>
            </a:r>
          </a:p>
        </p:txBody>
      </p:sp>
      <p:sp>
        <p:nvSpPr>
          <p:cNvPr id="6" name="Rectangle 5">
            <a:extLst>
              <a:ext uri="{FF2B5EF4-FFF2-40B4-BE49-F238E27FC236}">
                <a16:creationId xmlns:a16="http://schemas.microsoft.com/office/drawing/2014/main" id="{68BC317B-34AA-4A14-B7CC-FE08478CF25E}"/>
              </a:ext>
            </a:extLst>
          </p:cNvPr>
          <p:cNvSpPr>
            <a:spLocks noChangeArrowheads="1"/>
          </p:cNvSpPr>
          <p:nvPr/>
        </p:nvSpPr>
        <p:spPr bwMode="auto">
          <a:xfrm>
            <a:off x="1847850" y="3294063"/>
            <a:ext cx="89535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dirty="0">
              <a:solidFill>
                <a:schemeClr val="lt1"/>
              </a:solidFill>
            </a:endParaRPr>
          </a:p>
        </p:txBody>
      </p:sp>
      <p:sp>
        <p:nvSpPr>
          <p:cNvPr id="7" name="Rectangle 6">
            <a:extLst>
              <a:ext uri="{FF2B5EF4-FFF2-40B4-BE49-F238E27FC236}">
                <a16:creationId xmlns:a16="http://schemas.microsoft.com/office/drawing/2014/main" id="{3937B7F7-C209-44AA-BFFD-729C74EB1187}"/>
              </a:ext>
            </a:extLst>
          </p:cNvPr>
          <p:cNvSpPr>
            <a:spLocks noChangeArrowheads="1"/>
          </p:cNvSpPr>
          <p:nvPr/>
        </p:nvSpPr>
        <p:spPr bwMode="auto">
          <a:xfrm>
            <a:off x="2743200" y="3294063"/>
            <a:ext cx="89535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dirty="0">
              <a:solidFill>
                <a:schemeClr val="lt1"/>
              </a:solidFill>
            </a:endParaRPr>
          </a:p>
        </p:txBody>
      </p:sp>
      <p:sp>
        <p:nvSpPr>
          <p:cNvPr id="8" name="Rectangle 7">
            <a:extLst>
              <a:ext uri="{FF2B5EF4-FFF2-40B4-BE49-F238E27FC236}">
                <a16:creationId xmlns:a16="http://schemas.microsoft.com/office/drawing/2014/main" id="{4B9A4FD6-CEDA-4F07-AA34-9E616AD76F67}"/>
              </a:ext>
            </a:extLst>
          </p:cNvPr>
          <p:cNvSpPr>
            <a:spLocks noChangeArrowheads="1"/>
          </p:cNvSpPr>
          <p:nvPr/>
        </p:nvSpPr>
        <p:spPr bwMode="auto">
          <a:xfrm>
            <a:off x="3638550" y="3294063"/>
            <a:ext cx="89535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dirty="0">
              <a:solidFill>
                <a:schemeClr val="lt1"/>
              </a:solidFill>
            </a:endParaRPr>
          </a:p>
        </p:txBody>
      </p:sp>
      <p:sp>
        <p:nvSpPr>
          <p:cNvPr id="9" name="Rectangle 8">
            <a:extLst>
              <a:ext uri="{FF2B5EF4-FFF2-40B4-BE49-F238E27FC236}">
                <a16:creationId xmlns:a16="http://schemas.microsoft.com/office/drawing/2014/main" id="{AD430444-B5F2-4ED5-8895-B7530DA6FC39}"/>
              </a:ext>
            </a:extLst>
          </p:cNvPr>
          <p:cNvSpPr>
            <a:spLocks noChangeArrowheads="1"/>
          </p:cNvSpPr>
          <p:nvPr/>
        </p:nvSpPr>
        <p:spPr bwMode="auto">
          <a:xfrm>
            <a:off x="4533900" y="3294063"/>
            <a:ext cx="89535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dirty="0">
              <a:solidFill>
                <a:schemeClr val="lt1"/>
              </a:solidFill>
            </a:endParaRPr>
          </a:p>
        </p:txBody>
      </p:sp>
      <p:sp>
        <p:nvSpPr>
          <p:cNvPr id="10" name="Rectangle 9">
            <a:extLst>
              <a:ext uri="{FF2B5EF4-FFF2-40B4-BE49-F238E27FC236}">
                <a16:creationId xmlns:a16="http://schemas.microsoft.com/office/drawing/2014/main" id="{1BFEFE11-4A93-4FFD-86B0-2C3109F87D11}"/>
              </a:ext>
            </a:extLst>
          </p:cNvPr>
          <p:cNvSpPr>
            <a:spLocks noChangeArrowheads="1"/>
          </p:cNvSpPr>
          <p:nvPr/>
        </p:nvSpPr>
        <p:spPr bwMode="auto">
          <a:xfrm>
            <a:off x="5429250" y="3294063"/>
            <a:ext cx="89535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dirty="0">
              <a:solidFill>
                <a:schemeClr val="lt1"/>
              </a:solidFill>
            </a:endParaRPr>
          </a:p>
        </p:txBody>
      </p:sp>
      <p:sp>
        <p:nvSpPr>
          <p:cNvPr id="11" name="Rectangle 10">
            <a:extLst>
              <a:ext uri="{FF2B5EF4-FFF2-40B4-BE49-F238E27FC236}">
                <a16:creationId xmlns:a16="http://schemas.microsoft.com/office/drawing/2014/main" id="{CBA56F47-1011-4450-BB00-707BC9F8C2B8}"/>
              </a:ext>
            </a:extLst>
          </p:cNvPr>
          <p:cNvSpPr>
            <a:spLocks noChangeArrowheads="1"/>
          </p:cNvSpPr>
          <p:nvPr/>
        </p:nvSpPr>
        <p:spPr bwMode="auto">
          <a:xfrm>
            <a:off x="6324600" y="3294063"/>
            <a:ext cx="89535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dirty="0">
              <a:solidFill>
                <a:schemeClr val="lt1"/>
              </a:solidFill>
            </a:endParaRPr>
          </a:p>
        </p:txBody>
      </p:sp>
      <p:sp>
        <p:nvSpPr>
          <p:cNvPr id="107533" name="TextBox 11">
            <a:extLst>
              <a:ext uri="{FF2B5EF4-FFF2-40B4-BE49-F238E27FC236}">
                <a16:creationId xmlns:a16="http://schemas.microsoft.com/office/drawing/2014/main" id="{FFDA77B1-EE7F-4B06-AFC1-E7A03A7860B6}"/>
              </a:ext>
            </a:extLst>
          </p:cNvPr>
          <p:cNvSpPr txBox="1">
            <a:spLocks noChangeArrowheads="1"/>
          </p:cNvSpPr>
          <p:nvPr/>
        </p:nvSpPr>
        <p:spPr bwMode="auto">
          <a:xfrm>
            <a:off x="3143250" y="2798763"/>
            <a:ext cx="2914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a:ea typeface="MS PGothic" panose="020B0600070205080204" pitchFamily="34" charset="-128"/>
              </a:rPr>
              <a:t>Identify n partitions</a:t>
            </a:r>
          </a:p>
        </p:txBody>
      </p:sp>
      <p:sp>
        <p:nvSpPr>
          <p:cNvPr id="13" name="Rectangle 12">
            <a:extLst>
              <a:ext uri="{FF2B5EF4-FFF2-40B4-BE49-F238E27FC236}">
                <a16:creationId xmlns:a16="http://schemas.microsoft.com/office/drawing/2014/main" id="{3EFB9DF0-7529-411A-B8E8-39FD049ACB84}"/>
              </a:ext>
            </a:extLst>
          </p:cNvPr>
          <p:cNvSpPr>
            <a:spLocks noChangeArrowheads="1"/>
          </p:cNvSpPr>
          <p:nvPr/>
        </p:nvSpPr>
        <p:spPr bwMode="auto">
          <a:xfrm>
            <a:off x="1847850" y="4303713"/>
            <a:ext cx="89535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r>
              <a:rPr lang="en-US" dirty="0">
                <a:solidFill>
                  <a:schemeClr val="lt1"/>
                </a:solidFill>
              </a:rPr>
              <a:t>Train</a:t>
            </a:r>
          </a:p>
        </p:txBody>
      </p:sp>
      <p:sp>
        <p:nvSpPr>
          <p:cNvPr id="14" name="Rectangle 13">
            <a:extLst>
              <a:ext uri="{FF2B5EF4-FFF2-40B4-BE49-F238E27FC236}">
                <a16:creationId xmlns:a16="http://schemas.microsoft.com/office/drawing/2014/main" id="{3029B60B-143B-458E-B801-A4703BBC683F}"/>
              </a:ext>
            </a:extLst>
          </p:cNvPr>
          <p:cNvSpPr>
            <a:spLocks noChangeArrowheads="1"/>
          </p:cNvSpPr>
          <p:nvPr/>
        </p:nvSpPr>
        <p:spPr bwMode="auto">
          <a:xfrm>
            <a:off x="2743200" y="4303713"/>
            <a:ext cx="89535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r>
              <a:rPr lang="en-US" dirty="0">
                <a:solidFill>
                  <a:schemeClr val="lt1"/>
                </a:solidFill>
              </a:rPr>
              <a:t>Train</a:t>
            </a:r>
          </a:p>
        </p:txBody>
      </p:sp>
      <p:grpSp>
        <p:nvGrpSpPr>
          <p:cNvPr id="107536" name="Group 2">
            <a:extLst>
              <a:ext uri="{FF2B5EF4-FFF2-40B4-BE49-F238E27FC236}">
                <a16:creationId xmlns:a16="http://schemas.microsoft.com/office/drawing/2014/main" id="{EBDA935F-F2B9-49F5-A573-247B5E4BE093}"/>
              </a:ext>
            </a:extLst>
          </p:cNvPr>
          <p:cNvGrpSpPr>
            <a:grpSpLocks/>
          </p:cNvGrpSpPr>
          <p:nvPr/>
        </p:nvGrpSpPr>
        <p:grpSpPr bwMode="auto">
          <a:xfrm>
            <a:off x="5429250" y="4303713"/>
            <a:ext cx="1790700" cy="552450"/>
            <a:chOff x="3327400" y="4595167"/>
            <a:chExt cx="2387600" cy="736600"/>
          </a:xfrm>
        </p:grpSpPr>
        <p:sp>
          <p:nvSpPr>
            <p:cNvPr id="15" name="Rectangle 14">
              <a:extLst>
                <a:ext uri="{FF2B5EF4-FFF2-40B4-BE49-F238E27FC236}">
                  <a16:creationId xmlns:a16="http://schemas.microsoft.com/office/drawing/2014/main" id="{4D2E6DB0-9AAD-445C-AD77-7A1E740E8664}"/>
                </a:ext>
              </a:extLst>
            </p:cNvPr>
            <p:cNvSpPr>
              <a:spLocks noChangeArrowheads="1"/>
            </p:cNvSpPr>
            <p:nvPr/>
          </p:nvSpPr>
          <p:spPr bwMode="auto">
            <a:xfrm>
              <a:off x="3327400" y="4595167"/>
              <a:ext cx="1193800" cy="73660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r>
                <a:rPr lang="en-US" dirty="0">
                  <a:solidFill>
                    <a:schemeClr val="lt1"/>
                  </a:solidFill>
                </a:rPr>
                <a:t>Train</a:t>
              </a:r>
            </a:p>
          </p:txBody>
        </p:sp>
        <p:sp>
          <p:nvSpPr>
            <p:cNvPr id="16" name="Rectangle 15">
              <a:extLst>
                <a:ext uri="{FF2B5EF4-FFF2-40B4-BE49-F238E27FC236}">
                  <a16:creationId xmlns:a16="http://schemas.microsoft.com/office/drawing/2014/main" id="{8A5EA453-9F9F-490B-90C7-293BB5BAD2F7}"/>
                </a:ext>
              </a:extLst>
            </p:cNvPr>
            <p:cNvSpPr>
              <a:spLocks noChangeArrowheads="1"/>
            </p:cNvSpPr>
            <p:nvPr/>
          </p:nvSpPr>
          <p:spPr bwMode="auto">
            <a:xfrm>
              <a:off x="4521200" y="4595167"/>
              <a:ext cx="1193800" cy="73660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r>
                <a:rPr lang="en-US" dirty="0">
                  <a:solidFill>
                    <a:schemeClr val="lt1"/>
                  </a:solidFill>
                </a:rPr>
                <a:t>Train</a:t>
              </a:r>
            </a:p>
          </p:txBody>
        </p:sp>
      </p:grpSp>
      <p:grpSp>
        <p:nvGrpSpPr>
          <p:cNvPr id="107537" name="Group 19">
            <a:extLst>
              <a:ext uri="{FF2B5EF4-FFF2-40B4-BE49-F238E27FC236}">
                <a16:creationId xmlns:a16="http://schemas.microsoft.com/office/drawing/2014/main" id="{14B2FA2C-B1A2-4B6F-8738-C9B7622986DD}"/>
              </a:ext>
            </a:extLst>
          </p:cNvPr>
          <p:cNvGrpSpPr>
            <a:grpSpLocks/>
          </p:cNvGrpSpPr>
          <p:nvPr/>
        </p:nvGrpSpPr>
        <p:grpSpPr bwMode="auto">
          <a:xfrm>
            <a:off x="3638550" y="4303713"/>
            <a:ext cx="1790700" cy="552450"/>
            <a:chOff x="5715000" y="4595167"/>
            <a:chExt cx="2387600" cy="736600"/>
          </a:xfrm>
        </p:grpSpPr>
        <p:sp>
          <p:nvSpPr>
            <p:cNvPr id="17" name="Rectangle 16">
              <a:extLst>
                <a:ext uri="{FF2B5EF4-FFF2-40B4-BE49-F238E27FC236}">
                  <a16:creationId xmlns:a16="http://schemas.microsoft.com/office/drawing/2014/main" id="{AF36A3B5-2668-4B7E-BBFA-61080EAD9FAA}"/>
                </a:ext>
              </a:extLst>
            </p:cNvPr>
            <p:cNvSpPr>
              <a:spLocks noChangeArrowheads="1"/>
            </p:cNvSpPr>
            <p:nvPr/>
          </p:nvSpPr>
          <p:spPr bwMode="auto">
            <a:xfrm>
              <a:off x="5715000" y="4595167"/>
              <a:ext cx="1193800" cy="736600"/>
            </a:xfrm>
            <a:prstGeom prst="rect">
              <a:avLst/>
            </a:prstGeom>
            <a:gradFill rotWithShape="1">
              <a:gsLst>
                <a:gs pos="0">
                  <a:srgbClr val="FF9A99"/>
                </a:gs>
                <a:gs pos="100000">
                  <a:srgbClr val="D1403C"/>
                </a:gs>
              </a:gsLst>
              <a:lin ang="5400000"/>
            </a:gradFill>
            <a:ln w="9525">
              <a:solidFill>
                <a:srgbClr val="BE4B48"/>
              </a:solidFill>
              <a:miter lim="800000"/>
              <a:headEnd/>
              <a:tailEnd/>
            </a:ln>
            <a:effectLst>
              <a:outerShdw blurRad="40000" dist="23000" dir="5400000" rotWithShape="0">
                <a:srgbClr val="808080">
                  <a:alpha val="34999"/>
                </a:srgbClr>
              </a:outerShdw>
            </a:effectLst>
          </p:spPr>
          <p:txBody>
            <a:bodyPr anchor="ctr"/>
            <a:lstStyle/>
            <a:p>
              <a:pPr algn="ctr">
                <a:defRPr/>
              </a:pPr>
              <a:r>
                <a:rPr lang="en-US" dirty="0">
                  <a:solidFill>
                    <a:schemeClr val="lt1"/>
                  </a:solidFill>
                </a:rPr>
                <a:t>Train</a:t>
              </a:r>
            </a:p>
          </p:txBody>
        </p:sp>
        <p:sp>
          <p:nvSpPr>
            <p:cNvPr id="18" name="Rectangle 17">
              <a:extLst>
                <a:ext uri="{FF2B5EF4-FFF2-40B4-BE49-F238E27FC236}">
                  <a16:creationId xmlns:a16="http://schemas.microsoft.com/office/drawing/2014/main" id="{C1BEBC49-4601-465D-8325-B356C65D5774}"/>
                </a:ext>
              </a:extLst>
            </p:cNvPr>
            <p:cNvSpPr>
              <a:spLocks noChangeArrowheads="1"/>
            </p:cNvSpPr>
            <p:nvPr/>
          </p:nvSpPr>
          <p:spPr bwMode="auto">
            <a:xfrm>
              <a:off x="6908800" y="4595167"/>
              <a:ext cx="1193800" cy="736600"/>
            </a:xfrm>
            <a:prstGeom prst="rect">
              <a:avLst/>
            </a:prstGeom>
            <a:gradFill rotWithShape="1">
              <a:gsLst>
                <a:gs pos="0">
                  <a:srgbClr val="DCFFA0"/>
                </a:gs>
                <a:gs pos="100000">
                  <a:srgbClr val="A0CA4A"/>
                </a:gs>
              </a:gsLst>
              <a:lin ang="5400000"/>
            </a:gradFill>
            <a:ln w="9525">
              <a:solidFill>
                <a:srgbClr val="98B954"/>
              </a:solidFill>
              <a:miter lim="800000"/>
              <a:headEnd/>
              <a:tailEnd/>
            </a:ln>
            <a:effectLst>
              <a:outerShdw blurRad="40000" dist="23000" dir="5400000" rotWithShape="0">
                <a:srgbClr val="808080">
                  <a:alpha val="34999"/>
                </a:srgbClr>
              </a:outerShdw>
            </a:effectLst>
          </p:spPr>
          <p:txBody>
            <a:bodyPr anchor="ctr"/>
            <a:lstStyle/>
            <a:p>
              <a:pPr algn="ctr">
                <a:defRPr/>
              </a:pPr>
              <a:r>
                <a:rPr lang="en-US" dirty="0">
                  <a:solidFill>
                    <a:schemeClr val="lt1"/>
                  </a:solidFill>
                </a:rPr>
                <a:t>Test</a:t>
              </a:r>
            </a:p>
          </p:txBody>
        </p:sp>
      </p:grpSp>
      <p:sp>
        <p:nvSpPr>
          <p:cNvPr id="27663" name="TextBox 18">
            <a:extLst>
              <a:ext uri="{FF2B5EF4-FFF2-40B4-BE49-F238E27FC236}">
                <a16:creationId xmlns:a16="http://schemas.microsoft.com/office/drawing/2014/main" id="{70146F76-223F-487E-A998-1CE63858351E}"/>
              </a:ext>
            </a:extLst>
          </p:cNvPr>
          <p:cNvSpPr txBox="1">
            <a:spLocks noChangeArrowheads="1"/>
          </p:cNvSpPr>
          <p:nvPr/>
        </p:nvSpPr>
        <p:spPr bwMode="auto">
          <a:xfrm>
            <a:off x="1176338" y="4510088"/>
            <a:ext cx="665162"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en-US" sz="1350"/>
              <a:t>Fold 5</a:t>
            </a:r>
          </a:p>
        </p:txBody>
      </p:sp>
      <p:sp>
        <p:nvSpPr>
          <p:cNvPr id="3" name="Footer Placeholder 2">
            <a:extLst>
              <a:ext uri="{FF2B5EF4-FFF2-40B4-BE49-F238E27FC236}">
                <a16:creationId xmlns:a16="http://schemas.microsoft.com/office/drawing/2014/main" id="{47F7705E-9344-4CF5-87B0-6CA2034640C0}"/>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Content Placeholder 2">
            <a:extLst>
              <a:ext uri="{FF2B5EF4-FFF2-40B4-BE49-F238E27FC236}">
                <a16:creationId xmlns:a16="http://schemas.microsoft.com/office/drawing/2014/main" id="{EE42233F-110B-4427-BBB4-539BC2544EDD}"/>
              </a:ext>
            </a:extLst>
          </p:cNvPr>
          <p:cNvSpPr>
            <a:spLocks noGrp="1"/>
          </p:cNvSpPr>
          <p:nvPr>
            <p:ph idx="1"/>
          </p:nvPr>
        </p:nvSpPr>
        <p:spPr>
          <a:xfrm>
            <a:off x="304800" y="1476375"/>
            <a:ext cx="8229600" cy="4525963"/>
          </a:xfrm>
        </p:spPr>
        <p:txBody>
          <a:bodyPr/>
          <a:lstStyle/>
          <a:p>
            <a:pPr fontAlgn="base">
              <a:spcAft>
                <a:spcPct val="0"/>
              </a:spcAft>
            </a:pPr>
            <a:endParaRPr lang="en-AE" altLang="en-US"/>
          </a:p>
        </p:txBody>
      </p:sp>
      <p:sp>
        <p:nvSpPr>
          <p:cNvPr id="2" name="Date Placeholder 1">
            <a:extLst>
              <a:ext uri="{FF2B5EF4-FFF2-40B4-BE49-F238E27FC236}">
                <a16:creationId xmlns:a16="http://schemas.microsoft.com/office/drawing/2014/main" id="{8ED5C9F3-41D0-4665-B6CE-709CDFE60AB1}"/>
              </a:ext>
            </a:extLst>
          </p:cNvPr>
          <p:cNvSpPr>
            <a:spLocks noGrp="1"/>
          </p:cNvSpPr>
          <p:nvPr>
            <p:ph type="dt" sz="quarter" idx="11"/>
          </p:nvPr>
        </p:nvSpPr>
        <p:spPr/>
        <p:txBody>
          <a:bodyPr/>
          <a:lstStyle/>
          <a:p>
            <a:pPr>
              <a:defRPr/>
            </a:pPr>
            <a:fld id="{A6D30506-6F68-4800-A54B-420A0DF9DD34}" type="datetime1">
              <a:rPr lang="en-US"/>
              <a:pPr>
                <a:defRPr/>
              </a:pPr>
              <a:t>10/20/2022</a:t>
            </a:fld>
            <a:endParaRPr lang="en-US"/>
          </a:p>
        </p:txBody>
      </p:sp>
      <p:sp>
        <p:nvSpPr>
          <p:cNvPr id="108548" name="Slide Number Placeholder 3">
            <a:extLst>
              <a:ext uri="{FF2B5EF4-FFF2-40B4-BE49-F238E27FC236}">
                <a16:creationId xmlns:a16="http://schemas.microsoft.com/office/drawing/2014/main" id="{12EE016A-2C46-4021-904E-42F7023C1A46}"/>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557213" indent="-214313">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857250" indent="-17145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200150" indent="-1714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1543050" indent="-1714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000250" indent="-17145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457450" indent="-17145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2914650" indent="-17145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371850" indent="-17145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C7027E5-E186-4F06-B72C-101661E3F045}" type="slidenum">
              <a:rPr lang="en-US" altLang="en-US" sz="900" smtClean="0">
                <a:solidFill>
                  <a:srgbClr val="898989"/>
                </a:solidFill>
                <a:ea typeface="MS PGothic" panose="020B0600070205080204" pitchFamily="34" charset="-128"/>
              </a:rPr>
              <a:pPr>
                <a:spcBef>
                  <a:spcPct val="0"/>
                </a:spcBef>
                <a:buFontTx/>
                <a:buNone/>
              </a:pPr>
              <a:t>106</a:t>
            </a:fld>
            <a:endParaRPr lang="en-US" altLang="en-US" sz="900">
              <a:solidFill>
                <a:srgbClr val="898989"/>
              </a:solidFill>
              <a:ea typeface="MS PGothic" panose="020B0600070205080204" pitchFamily="34" charset="-128"/>
            </a:endParaRPr>
          </a:p>
        </p:txBody>
      </p:sp>
      <p:sp>
        <p:nvSpPr>
          <p:cNvPr id="28673" name="Title 1">
            <a:extLst>
              <a:ext uri="{FF2B5EF4-FFF2-40B4-BE49-F238E27FC236}">
                <a16:creationId xmlns:a16="http://schemas.microsoft.com/office/drawing/2014/main" id="{BAC9C5D0-88F7-48F8-A908-AEC80B9C42A2}"/>
              </a:ext>
            </a:extLst>
          </p:cNvPr>
          <p:cNvSpPr>
            <a:spLocks noGrp="1"/>
          </p:cNvSpPr>
          <p:nvPr>
            <p:ph type="title" idx="4294967295"/>
          </p:nvPr>
        </p:nvSpPr>
        <p:spPr>
          <a:xfrm>
            <a:off x="334963" y="122238"/>
            <a:ext cx="8229600" cy="1143000"/>
          </a:xfrm>
        </p:spPr>
        <p:txBody>
          <a:bodyPr/>
          <a:lstStyle/>
          <a:p>
            <a:pPr>
              <a:defRPr/>
            </a:pPr>
            <a:r>
              <a:rPr lang="en-US" altLang="en-US" dirty="0"/>
              <a:t>Cross-validation visualized</a:t>
            </a:r>
          </a:p>
        </p:txBody>
      </p:sp>
      <p:sp>
        <p:nvSpPr>
          <p:cNvPr id="5" name="Rectangle 4">
            <a:extLst>
              <a:ext uri="{FF2B5EF4-FFF2-40B4-BE49-F238E27FC236}">
                <a16:creationId xmlns:a16="http://schemas.microsoft.com/office/drawing/2014/main" id="{D1575DC5-8D11-46DF-8EE6-82C97C7198CA}"/>
              </a:ext>
            </a:extLst>
          </p:cNvPr>
          <p:cNvSpPr>
            <a:spLocks noChangeArrowheads="1"/>
          </p:cNvSpPr>
          <p:nvPr/>
        </p:nvSpPr>
        <p:spPr bwMode="auto">
          <a:xfrm>
            <a:off x="1847850" y="2152650"/>
            <a:ext cx="537210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r>
              <a:rPr lang="en-US" dirty="0">
                <a:solidFill>
                  <a:schemeClr val="lt1"/>
                </a:solidFill>
              </a:rPr>
              <a:t>Available Labeled Data</a:t>
            </a:r>
          </a:p>
        </p:txBody>
      </p:sp>
      <p:sp>
        <p:nvSpPr>
          <p:cNvPr id="6" name="Rectangle 5">
            <a:extLst>
              <a:ext uri="{FF2B5EF4-FFF2-40B4-BE49-F238E27FC236}">
                <a16:creationId xmlns:a16="http://schemas.microsoft.com/office/drawing/2014/main" id="{D9C4E592-E0A3-4989-AF21-1A1C77B5DA17}"/>
              </a:ext>
            </a:extLst>
          </p:cNvPr>
          <p:cNvSpPr>
            <a:spLocks noChangeArrowheads="1"/>
          </p:cNvSpPr>
          <p:nvPr/>
        </p:nvSpPr>
        <p:spPr bwMode="auto">
          <a:xfrm>
            <a:off x="1847850" y="3294063"/>
            <a:ext cx="89535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dirty="0">
              <a:solidFill>
                <a:schemeClr val="lt1"/>
              </a:solidFill>
            </a:endParaRPr>
          </a:p>
        </p:txBody>
      </p:sp>
      <p:sp>
        <p:nvSpPr>
          <p:cNvPr id="7" name="Rectangle 6">
            <a:extLst>
              <a:ext uri="{FF2B5EF4-FFF2-40B4-BE49-F238E27FC236}">
                <a16:creationId xmlns:a16="http://schemas.microsoft.com/office/drawing/2014/main" id="{B5C83050-8B95-4355-BB68-7C9D7754D39E}"/>
              </a:ext>
            </a:extLst>
          </p:cNvPr>
          <p:cNvSpPr>
            <a:spLocks noChangeArrowheads="1"/>
          </p:cNvSpPr>
          <p:nvPr/>
        </p:nvSpPr>
        <p:spPr bwMode="auto">
          <a:xfrm>
            <a:off x="2743200" y="3294063"/>
            <a:ext cx="89535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dirty="0">
              <a:solidFill>
                <a:schemeClr val="lt1"/>
              </a:solidFill>
            </a:endParaRPr>
          </a:p>
        </p:txBody>
      </p:sp>
      <p:sp>
        <p:nvSpPr>
          <p:cNvPr id="8" name="Rectangle 7">
            <a:extLst>
              <a:ext uri="{FF2B5EF4-FFF2-40B4-BE49-F238E27FC236}">
                <a16:creationId xmlns:a16="http://schemas.microsoft.com/office/drawing/2014/main" id="{D3367F81-EE93-46AE-ADEC-328DE729AA70}"/>
              </a:ext>
            </a:extLst>
          </p:cNvPr>
          <p:cNvSpPr>
            <a:spLocks noChangeArrowheads="1"/>
          </p:cNvSpPr>
          <p:nvPr/>
        </p:nvSpPr>
        <p:spPr bwMode="auto">
          <a:xfrm>
            <a:off x="3638550" y="3294063"/>
            <a:ext cx="89535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dirty="0">
              <a:solidFill>
                <a:schemeClr val="lt1"/>
              </a:solidFill>
            </a:endParaRPr>
          </a:p>
        </p:txBody>
      </p:sp>
      <p:sp>
        <p:nvSpPr>
          <p:cNvPr id="9" name="Rectangle 8">
            <a:extLst>
              <a:ext uri="{FF2B5EF4-FFF2-40B4-BE49-F238E27FC236}">
                <a16:creationId xmlns:a16="http://schemas.microsoft.com/office/drawing/2014/main" id="{DB4FE636-E6D5-44DA-9E6C-5E0A3992AA9D}"/>
              </a:ext>
            </a:extLst>
          </p:cNvPr>
          <p:cNvSpPr>
            <a:spLocks noChangeArrowheads="1"/>
          </p:cNvSpPr>
          <p:nvPr/>
        </p:nvSpPr>
        <p:spPr bwMode="auto">
          <a:xfrm>
            <a:off x="4533900" y="3294063"/>
            <a:ext cx="89535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dirty="0">
              <a:solidFill>
                <a:schemeClr val="lt1"/>
              </a:solidFill>
            </a:endParaRPr>
          </a:p>
        </p:txBody>
      </p:sp>
      <p:sp>
        <p:nvSpPr>
          <p:cNvPr id="10" name="Rectangle 9">
            <a:extLst>
              <a:ext uri="{FF2B5EF4-FFF2-40B4-BE49-F238E27FC236}">
                <a16:creationId xmlns:a16="http://schemas.microsoft.com/office/drawing/2014/main" id="{AB64851F-0DB8-4FF8-9157-6E06DDF76A64}"/>
              </a:ext>
            </a:extLst>
          </p:cNvPr>
          <p:cNvSpPr>
            <a:spLocks noChangeArrowheads="1"/>
          </p:cNvSpPr>
          <p:nvPr/>
        </p:nvSpPr>
        <p:spPr bwMode="auto">
          <a:xfrm>
            <a:off x="5429250" y="3294063"/>
            <a:ext cx="89535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dirty="0">
              <a:solidFill>
                <a:schemeClr val="lt1"/>
              </a:solidFill>
            </a:endParaRPr>
          </a:p>
        </p:txBody>
      </p:sp>
      <p:sp>
        <p:nvSpPr>
          <p:cNvPr id="11" name="Rectangle 10">
            <a:extLst>
              <a:ext uri="{FF2B5EF4-FFF2-40B4-BE49-F238E27FC236}">
                <a16:creationId xmlns:a16="http://schemas.microsoft.com/office/drawing/2014/main" id="{192467A4-9820-46DE-AD16-645F56513B8B}"/>
              </a:ext>
            </a:extLst>
          </p:cNvPr>
          <p:cNvSpPr>
            <a:spLocks noChangeArrowheads="1"/>
          </p:cNvSpPr>
          <p:nvPr/>
        </p:nvSpPr>
        <p:spPr bwMode="auto">
          <a:xfrm>
            <a:off x="6324600" y="3294063"/>
            <a:ext cx="89535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dirty="0">
              <a:solidFill>
                <a:schemeClr val="lt1"/>
              </a:solidFill>
            </a:endParaRPr>
          </a:p>
        </p:txBody>
      </p:sp>
      <p:sp>
        <p:nvSpPr>
          <p:cNvPr id="108557" name="TextBox 11">
            <a:extLst>
              <a:ext uri="{FF2B5EF4-FFF2-40B4-BE49-F238E27FC236}">
                <a16:creationId xmlns:a16="http://schemas.microsoft.com/office/drawing/2014/main" id="{B7EA4DD8-7468-4C74-B47E-99B352F7A707}"/>
              </a:ext>
            </a:extLst>
          </p:cNvPr>
          <p:cNvSpPr txBox="1">
            <a:spLocks noChangeArrowheads="1"/>
          </p:cNvSpPr>
          <p:nvPr/>
        </p:nvSpPr>
        <p:spPr bwMode="auto">
          <a:xfrm>
            <a:off x="3143250" y="2798763"/>
            <a:ext cx="2914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a:ea typeface="MS PGothic" panose="020B0600070205080204" pitchFamily="34" charset="-128"/>
              </a:rPr>
              <a:t>Identify n partitions</a:t>
            </a:r>
          </a:p>
        </p:txBody>
      </p:sp>
      <p:sp>
        <p:nvSpPr>
          <p:cNvPr id="13" name="Rectangle 12">
            <a:extLst>
              <a:ext uri="{FF2B5EF4-FFF2-40B4-BE49-F238E27FC236}">
                <a16:creationId xmlns:a16="http://schemas.microsoft.com/office/drawing/2014/main" id="{7F1FF35F-1053-4D30-99C1-BB7A5D970215}"/>
              </a:ext>
            </a:extLst>
          </p:cNvPr>
          <p:cNvSpPr>
            <a:spLocks noChangeArrowheads="1"/>
          </p:cNvSpPr>
          <p:nvPr/>
        </p:nvSpPr>
        <p:spPr bwMode="auto">
          <a:xfrm>
            <a:off x="1847850" y="4303713"/>
            <a:ext cx="89535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r>
              <a:rPr lang="en-US" dirty="0">
                <a:solidFill>
                  <a:schemeClr val="lt1"/>
                </a:solidFill>
              </a:rPr>
              <a:t>Train</a:t>
            </a:r>
          </a:p>
        </p:txBody>
      </p:sp>
      <p:sp>
        <p:nvSpPr>
          <p:cNvPr id="14" name="Rectangle 13">
            <a:extLst>
              <a:ext uri="{FF2B5EF4-FFF2-40B4-BE49-F238E27FC236}">
                <a16:creationId xmlns:a16="http://schemas.microsoft.com/office/drawing/2014/main" id="{89965F25-CC35-435D-9185-E32FB64A0199}"/>
              </a:ext>
            </a:extLst>
          </p:cNvPr>
          <p:cNvSpPr>
            <a:spLocks noChangeArrowheads="1"/>
          </p:cNvSpPr>
          <p:nvPr/>
        </p:nvSpPr>
        <p:spPr bwMode="auto">
          <a:xfrm>
            <a:off x="2743200" y="4303713"/>
            <a:ext cx="89535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r>
              <a:rPr lang="en-US" dirty="0">
                <a:solidFill>
                  <a:schemeClr val="lt1"/>
                </a:solidFill>
              </a:rPr>
              <a:t>Train</a:t>
            </a:r>
          </a:p>
        </p:txBody>
      </p:sp>
      <p:sp>
        <p:nvSpPr>
          <p:cNvPr id="15" name="Rectangle 14">
            <a:extLst>
              <a:ext uri="{FF2B5EF4-FFF2-40B4-BE49-F238E27FC236}">
                <a16:creationId xmlns:a16="http://schemas.microsoft.com/office/drawing/2014/main" id="{A7381422-12AA-4DCA-B1CA-72CC184B1448}"/>
              </a:ext>
            </a:extLst>
          </p:cNvPr>
          <p:cNvSpPr>
            <a:spLocks noChangeArrowheads="1"/>
          </p:cNvSpPr>
          <p:nvPr/>
        </p:nvSpPr>
        <p:spPr bwMode="auto">
          <a:xfrm>
            <a:off x="3638550" y="4303713"/>
            <a:ext cx="89535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r>
              <a:rPr lang="en-US" dirty="0">
                <a:solidFill>
                  <a:schemeClr val="lt1"/>
                </a:solidFill>
              </a:rPr>
              <a:t>Train</a:t>
            </a:r>
          </a:p>
        </p:txBody>
      </p:sp>
      <p:sp>
        <p:nvSpPr>
          <p:cNvPr id="16" name="Rectangle 15">
            <a:extLst>
              <a:ext uri="{FF2B5EF4-FFF2-40B4-BE49-F238E27FC236}">
                <a16:creationId xmlns:a16="http://schemas.microsoft.com/office/drawing/2014/main" id="{498592D2-2B16-4A84-A8E2-8C4EDAC84BD9}"/>
              </a:ext>
            </a:extLst>
          </p:cNvPr>
          <p:cNvSpPr>
            <a:spLocks noChangeArrowheads="1"/>
          </p:cNvSpPr>
          <p:nvPr/>
        </p:nvSpPr>
        <p:spPr bwMode="auto">
          <a:xfrm>
            <a:off x="6324600" y="4303713"/>
            <a:ext cx="895350" cy="55245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r>
              <a:rPr lang="en-US" dirty="0">
                <a:solidFill>
                  <a:schemeClr val="lt1"/>
                </a:solidFill>
              </a:rPr>
              <a:t>Train</a:t>
            </a:r>
          </a:p>
        </p:txBody>
      </p:sp>
      <p:grpSp>
        <p:nvGrpSpPr>
          <p:cNvPr id="108562" name="Group 19">
            <a:extLst>
              <a:ext uri="{FF2B5EF4-FFF2-40B4-BE49-F238E27FC236}">
                <a16:creationId xmlns:a16="http://schemas.microsoft.com/office/drawing/2014/main" id="{F45892B7-0203-444B-859D-9AA9160845B8}"/>
              </a:ext>
            </a:extLst>
          </p:cNvPr>
          <p:cNvGrpSpPr>
            <a:grpSpLocks/>
          </p:cNvGrpSpPr>
          <p:nvPr/>
        </p:nvGrpSpPr>
        <p:grpSpPr bwMode="auto">
          <a:xfrm>
            <a:off x="4533900" y="4303713"/>
            <a:ext cx="1790700" cy="552450"/>
            <a:chOff x="5715000" y="4595167"/>
            <a:chExt cx="2387600" cy="736600"/>
          </a:xfrm>
        </p:grpSpPr>
        <p:sp>
          <p:nvSpPr>
            <p:cNvPr id="17" name="Rectangle 16">
              <a:extLst>
                <a:ext uri="{FF2B5EF4-FFF2-40B4-BE49-F238E27FC236}">
                  <a16:creationId xmlns:a16="http://schemas.microsoft.com/office/drawing/2014/main" id="{3F970B18-51C5-45A9-B1B6-203D68E22C10}"/>
                </a:ext>
              </a:extLst>
            </p:cNvPr>
            <p:cNvSpPr>
              <a:spLocks noChangeArrowheads="1"/>
            </p:cNvSpPr>
            <p:nvPr/>
          </p:nvSpPr>
          <p:spPr bwMode="auto">
            <a:xfrm>
              <a:off x="5715000" y="4595167"/>
              <a:ext cx="1193800" cy="736600"/>
            </a:xfrm>
            <a:prstGeom prst="rect">
              <a:avLst/>
            </a:prstGeom>
            <a:gradFill rotWithShape="1">
              <a:gsLst>
                <a:gs pos="0">
                  <a:srgbClr val="FF9A99"/>
                </a:gs>
                <a:gs pos="100000">
                  <a:srgbClr val="D1403C"/>
                </a:gs>
              </a:gsLst>
              <a:lin ang="5400000"/>
            </a:gradFill>
            <a:ln w="9525">
              <a:solidFill>
                <a:srgbClr val="BE4B48"/>
              </a:solidFill>
              <a:miter lim="800000"/>
              <a:headEnd/>
              <a:tailEnd/>
            </a:ln>
            <a:effectLst>
              <a:outerShdw blurRad="40000" dist="23000" dir="5400000" rotWithShape="0">
                <a:srgbClr val="808080">
                  <a:alpha val="34999"/>
                </a:srgbClr>
              </a:outerShdw>
            </a:effectLst>
          </p:spPr>
          <p:txBody>
            <a:bodyPr anchor="ctr"/>
            <a:lstStyle/>
            <a:p>
              <a:pPr algn="ctr">
                <a:defRPr/>
              </a:pPr>
              <a:r>
                <a:rPr lang="en-US" dirty="0">
                  <a:solidFill>
                    <a:schemeClr val="lt1"/>
                  </a:solidFill>
                </a:rPr>
                <a:t>Train</a:t>
              </a:r>
            </a:p>
          </p:txBody>
        </p:sp>
        <p:sp>
          <p:nvSpPr>
            <p:cNvPr id="18" name="Rectangle 17">
              <a:extLst>
                <a:ext uri="{FF2B5EF4-FFF2-40B4-BE49-F238E27FC236}">
                  <a16:creationId xmlns:a16="http://schemas.microsoft.com/office/drawing/2014/main" id="{69D7DEF3-9041-4AD0-A28B-158029C76DCE}"/>
                </a:ext>
              </a:extLst>
            </p:cNvPr>
            <p:cNvSpPr>
              <a:spLocks noChangeArrowheads="1"/>
            </p:cNvSpPr>
            <p:nvPr/>
          </p:nvSpPr>
          <p:spPr bwMode="auto">
            <a:xfrm>
              <a:off x="6908800" y="4595167"/>
              <a:ext cx="1193800" cy="736600"/>
            </a:xfrm>
            <a:prstGeom prst="rect">
              <a:avLst/>
            </a:prstGeom>
            <a:gradFill rotWithShape="1">
              <a:gsLst>
                <a:gs pos="0">
                  <a:srgbClr val="DCFFA0"/>
                </a:gs>
                <a:gs pos="100000">
                  <a:srgbClr val="A0CA4A"/>
                </a:gs>
              </a:gsLst>
              <a:lin ang="5400000"/>
            </a:gradFill>
            <a:ln w="9525">
              <a:solidFill>
                <a:srgbClr val="98B954"/>
              </a:solidFill>
              <a:miter lim="800000"/>
              <a:headEnd/>
              <a:tailEnd/>
            </a:ln>
            <a:effectLst>
              <a:outerShdw blurRad="40000" dist="23000" dir="5400000" rotWithShape="0">
                <a:srgbClr val="808080">
                  <a:alpha val="34999"/>
                </a:srgbClr>
              </a:outerShdw>
            </a:effectLst>
          </p:spPr>
          <p:txBody>
            <a:bodyPr anchor="ctr"/>
            <a:lstStyle/>
            <a:p>
              <a:pPr algn="ctr">
                <a:defRPr/>
              </a:pPr>
              <a:r>
                <a:rPr lang="en-US" dirty="0">
                  <a:solidFill>
                    <a:schemeClr val="lt1"/>
                  </a:solidFill>
                </a:rPr>
                <a:t>Test</a:t>
              </a:r>
            </a:p>
          </p:txBody>
        </p:sp>
      </p:grpSp>
      <p:sp>
        <p:nvSpPr>
          <p:cNvPr id="28688" name="TextBox 18">
            <a:extLst>
              <a:ext uri="{FF2B5EF4-FFF2-40B4-BE49-F238E27FC236}">
                <a16:creationId xmlns:a16="http://schemas.microsoft.com/office/drawing/2014/main" id="{6F1D3816-7105-424A-AB2A-FCDF419BB470}"/>
              </a:ext>
            </a:extLst>
          </p:cNvPr>
          <p:cNvSpPr txBox="1">
            <a:spLocks noChangeArrowheads="1"/>
          </p:cNvSpPr>
          <p:nvPr/>
        </p:nvSpPr>
        <p:spPr bwMode="auto">
          <a:xfrm>
            <a:off x="1176338" y="4510088"/>
            <a:ext cx="665162"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en-US" sz="1350"/>
              <a:t>Fold 6</a:t>
            </a:r>
          </a:p>
        </p:txBody>
      </p:sp>
      <p:sp>
        <p:nvSpPr>
          <p:cNvPr id="108564" name="TextBox 2">
            <a:extLst>
              <a:ext uri="{FF2B5EF4-FFF2-40B4-BE49-F238E27FC236}">
                <a16:creationId xmlns:a16="http://schemas.microsoft.com/office/drawing/2014/main" id="{67A87E8D-7891-46C6-B306-138827712367}"/>
              </a:ext>
            </a:extLst>
          </p:cNvPr>
          <p:cNvSpPr txBox="1">
            <a:spLocks noChangeArrowheads="1"/>
          </p:cNvSpPr>
          <p:nvPr/>
        </p:nvSpPr>
        <p:spPr bwMode="auto">
          <a:xfrm>
            <a:off x="2565400" y="5232400"/>
            <a:ext cx="3973513"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100">
                <a:ea typeface="MS PGothic" panose="020B0600070205080204" pitchFamily="34" charset="-128"/>
              </a:rPr>
              <a:t>Calculate Average Performance</a:t>
            </a:r>
          </a:p>
        </p:txBody>
      </p:sp>
      <p:sp>
        <p:nvSpPr>
          <p:cNvPr id="3" name="Footer Placeholder 2">
            <a:extLst>
              <a:ext uri="{FF2B5EF4-FFF2-40B4-BE49-F238E27FC236}">
                <a16:creationId xmlns:a16="http://schemas.microsoft.com/office/drawing/2014/main" id="{2BD33535-73E1-478F-BEF3-F8462986AAC1}"/>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Content Placeholder 2">
            <a:extLst>
              <a:ext uri="{FF2B5EF4-FFF2-40B4-BE49-F238E27FC236}">
                <a16:creationId xmlns:a16="http://schemas.microsoft.com/office/drawing/2014/main" id="{CC85DDED-4197-458E-842C-656D5E090A21}"/>
              </a:ext>
            </a:extLst>
          </p:cNvPr>
          <p:cNvSpPr>
            <a:spLocks noGrp="1"/>
          </p:cNvSpPr>
          <p:nvPr>
            <p:ph idx="1"/>
          </p:nvPr>
        </p:nvSpPr>
        <p:spPr>
          <a:xfrm>
            <a:off x="304800" y="1493838"/>
            <a:ext cx="8229600" cy="4525962"/>
          </a:xfrm>
        </p:spPr>
        <p:txBody>
          <a:bodyPr/>
          <a:lstStyle/>
          <a:p>
            <a:pPr fontAlgn="base">
              <a:spcAft>
                <a:spcPct val="0"/>
              </a:spcAft>
            </a:pPr>
            <a:r>
              <a:rPr lang="en-US" altLang="en-US"/>
              <a:t>A special case of K-fold cross validation with K=n, where n is the total number of samples in the training set.</a:t>
            </a:r>
          </a:p>
          <a:p>
            <a:pPr fontAlgn="base">
              <a:spcAft>
                <a:spcPct val="0"/>
              </a:spcAft>
            </a:pPr>
            <a:r>
              <a:rPr lang="en-US" altLang="en-US"/>
              <a:t>n experiments are performed using n−1 samples for training and the remaining sample for testing.</a:t>
            </a:r>
          </a:p>
          <a:p>
            <a:pPr fontAlgn="base">
              <a:spcAft>
                <a:spcPct val="0"/>
              </a:spcAft>
            </a:pPr>
            <a:endParaRPr lang="en-US" altLang="en-US"/>
          </a:p>
        </p:txBody>
      </p:sp>
      <p:sp>
        <p:nvSpPr>
          <p:cNvPr id="4" name="Date Placeholder 3">
            <a:extLst>
              <a:ext uri="{FF2B5EF4-FFF2-40B4-BE49-F238E27FC236}">
                <a16:creationId xmlns:a16="http://schemas.microsoft.com/office/drawing/2014/main" id="{2AE65407-8216-4428-A178-9EA893C0CEC3}"/>
              </a:ext>
            </a:extLst>
          </p:cNvPr>
          <p:cNvSpPr>
            <a:spLocks noGrp="1"/>
          </p:cNvSpPr>
          <p:nvPr>
            <p:ph type="dt" sz="quarter" idx="11"/>
          </p:nvPr>
        </p:nvSpPr>
        <p:spPr/>
        <p:txBody>
          <a:bodyPr/>
          <a:lstStyle/>
          <a:p>
            <a:pPr>
              <a:defRPr/>
            </a:pPr>
            <a:fld id="{B9488849-3096-4079-A101-76AF750B1E9D}" type="datetime1">
              <a:rPr lang="en-US"/>
              <a:pPr>
                <a:defRPr/>
              </a:pPr>
              <a:t>10/20/2022</a:t>
            </a:fld>
            <a:endParaRPr lang="en-US"/>
          </a:p>
        </p:txBody>
      </p:sp>
      <p:sp>
        <p:nvSpPr>
          <p:cNvPr id="109572" name="Slide Number Placeholder 4">
            <a:extLst>
              <a:ext uri="{FF2B5EF4-FFF2-40B4-BE49-F238E27FC236}">
                <a16:creationId xmlns:a16="http://schemas.microsoft.com/office/drawing/2014/main" id="{3E3FB5E7-AA4E-4065-83C2-6646C015F4FB}"/>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A1D6A50-0B7C-40B6-B9B8-7E3470C011A1}" type="slidenum">
              <a:rPr lang="en-US" altLang="en-US" sz="1200" smtClean="0">
                <a:solidFill>
                  <a:srgbClr val="898989"/>
                </a:solidFill>
              </a:rPr>
              <a:pPr>
                <a:spcBef>
                  <a:spcPct val="0"/>
                </a:spcBef>
                <a:buFontTx/>
                <a:buNone/>
              </a:pPr>
              <a:t>107</a:t>
            </a:fld>
            <a:endParaRPr lang="en-US" altLang="en-US" sz="1200">
              <a:solidFill>
                <a:srgbClr val="898989"/>
              </a:solidFill>
            </a:endParaRPr>
          </a:p>
        </p:txBody>
      </p:sp>
      <p:sp>
        <p:nvSpPr>
          <p:cNvPr id="2" name="Title 1">
            <a:extLst>
              <a:ext uri="{FF2B5EF4-FFF2-40B4-BE49-F238E27FC236}">
                <a16:creationId xmlns:a16="http://schemas.microsoft.com/office/drawing/2014/main" id="{67CA2665-92A3-4E29-A65E-1030A0E735AF}"/>
              </a:ext>
            </a:extLst>
          </p:cNvPr>
          <p:cNvSpPr>
            <a:spLocks noGrp="1"/>
          </p:cNvSpPr>
          <p:nvPr>
            <p:ph type="title" idx="4294967295"/>
          </p:nvPr>
        </p:nvSpPr>
        <p:spPr>
          <a:xfrm>
            <a:off x="311150" y="106363"/>
            <a:ext cx="8229600" cy="1143000"/>
          </a:xfrm>
        </p:spPr>
        <p:txBody>
          <a:bodyPr/>
          <a:lstStyle/>
          <a:p>
            <a:pPr>
              <a:defRPr/>
            </a:pPr>
            <a:r>
              <a:rPr lang="en-US" dirty="0"/>
              <a:t>Leave-one-out</a:t>
            </a:r>
          </a:p>
        </p:txBody>
      </p:sp>
      <p:pic>
        <p:nvPicPr>
          <p:cNvPr id="109574" name="Picture 2" descr="Image result for leave-one-out cross-validation">
            <a:extLst>
              <a:ext uri="{FF2B5EF4-FFF2-40B4-BE49-F238E27FC236}">
                <a16:creationId xmlns:a16="http://schemas.microsoft.com/office/drawing/2014/main" id="{F2747C93-BC98-411B-A45D-17AB806363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7563" y="3205163"/>
            <a:ext cx="4968875" cy="281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F35051B4-EFF5-4F02-A028-A12EA9635726}"/>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Content Placeholder 6">
            <a:extLst>
              <a:ext uri="{FF2B5EF4-FFF2-40B4-BE49-F238E27FC236}">
                <a16:creationId xmlns:a16="http://schemas.microsoft.com/office/drawing/2014/main" id="{21583BBE-2D39-4BF6-85F6-81E83E421FD7}"/>
              </a:ext>
            </a:extLst>
          </p:cNvPr>
          <p:cNvSpPr>
            <a:spLocks noGrp="1"/>
          </p:cNvSpPr>
          <p:nvPr>
            <p:ph idx="1"/>
          </p:nvPr>
        </p:nvSpPr>
        <p:spPr>
          <a:xfrm>
            <a:off x="304800" y="1493838"/>
            <a:ext cx="8229600" cy="4525962"/>
          </a:xfrm>
        </p:spPr>
        <p:txBody>
          <a:bodyPr/>
          <a:lstStyle/>
          <a:p>
            <a:pPr fontAlgn="base">
              <a:spcAft>
                <a:spcPct val="0"/>
              </a:spcAft>
            </a:pPr>
            <a:r>
              <a:rPr lang="en-US" altLang="en-US"/>
              <a:t>The training records are sampled with replacement</a:t>
            </a:r>
          </a:p>
          <a:p>
            <a:pPr lvl="1" fontAlgn="base">
              <a:spcAft>
                <a:spcPct val="0"/>
              </a:spcAft>
            </a:pPr>
            <a:r>
              <a:rPr lang="en-US" altLang="en-US"/>
              <a:t>A record already chosen for training is put back into the original pool of records so that it is equally likely to be redrawn</a:t>
            </a:r>
          </a:p>
          <a:p>
            <a:pPr fontAlgn="base">
              <a:spcAft>
                <a:spcPct val="0"/>
              </a:spcAft>
            </a:pPr>
            <a:r>
              <a:rPr lang="en-US" altLang="en-US"/>
              <a:t>Records that are not included in the bootstrap sample become part of the test set</a:t>
            </a:r>
          </a:p>
          <a:p>
            <a:pPr fontAlgn="base">
              <a:spcAft>
                <a:spcPct val="0"/>
              </a:spcAft>
            </a:pPr>
            <a:r>
              <a:rPr lang="en-US" altLang="en-US"/>
              <a:t>The model induced from the training set is then applied to the test set to obtain an estimate of the accuracy of the bootstrap sample</a:t>
            </a:r>
          </a:p>
          <a:p>
            <a:pPr fontAlgn="base">
              <a:spcAft>
                <a:spcPct val="0"/>
              </a:spcAft>
            </a:pPr>
            <a:r>
              <a:rPr lang="en-US" altLang="en-US"/>
              <a:t>The sampling procedure is then repeated </a:t>
            </a:r>
            <a:r>
              <a:rPr lang="en-US" altLang="en-US" i="1"/>
              <a:t>b </a:t>
            </a:r>
            <a:r>
              <a:rPr lang="en-US" altLang="en-US"/>
              <a:t>times to generate </a:t>
            </a:r>
            <a:r>
              <a:rPr lang="en-US" altLang="en-US" i="1"/>
              <a:t>b </a:t>
            </a:r>
            <a:r>
              <a:rPr lang="en-US" altLang="en-US"/>
              <a:t>bootstrap samples</a:t>
            </a:r>
          </a:p>
        </p:txBody>
      </p:sp>
      <p:sp>
        <p:nvSpPr>
          <p:cNvPr id="3" name="Date Placeholder 2">
            <a:extLst>
              <a:ext uri="{FF2B5EF4-FFF2-40B4-BE49-F238E27FC236}">
                <a16:creationId xmlns:a16="http://schemas.microsoft.com/office/drawing/2014/main" id="{B3D537FE-2599-483E-AB2A-14A3C18F98A8}"/>
              </a:ext>
            </a:extLst>
          </p:cNvPr>
          <p:cNvSpPr>
            <a:spLocks noGrp="1"/>
          </p:cNvSpPr>
          <p:nvPr>
            <p:ph type="dt" sz="quarter" idx="11"/>
          </p:nvPr>
        </p:nvSpPr>
        <p:spPr/>
        <p:txBody>
          <a:bodyPr/>
          <a:lstStyle/>
          <a:p>
            <a:pPr>
              <a:defRPr/>
            </a:pPr>
            <a:fld id="{28EB73D8-BA38-4E9B-99DF-1647C7418A71}" type="datetime1">
              <a:rPr lang="en-US"/>
              <a:pPr>
                <a:defRPr/>
              </a:pPr>
              <a:t>10/20/2022</a:t>
            </a:fld>
            <a:endParaRPr lang="en-US"/>
          </a:p>
        </p:txBody>
      </p:sp>
      <p:sp>
        <p:nvSpPr>
          <p:cNvPr id="110596" name="Slide Number Placeholder 5">
            <a:extLst>
              <a:ext uri="{FF2B5EF4-FFF2-40B4-BE49-F238E27FC236}">
                <a16:creationId xmlns:a16="http://schemas.microsoft.com/office/drawing/2014/main" id="{4EDCDBB8-CB2D-4260-8ADA-5EFE86D1E3FB}"/>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100DA73-D8FF-44FB-A152-FFB83DC45F8B}" type="slidenum">
              <a:rPr lang="en-US" altLang="en-US" sz="1200" smtClean="0">
                <a:solidFill>
                  <a:srgbClr val="898989"/>
                </a:solidFill>
              </a:rPr>
              <a:pPr>
                <a:spcBef>
                  <a:spcPct val="0"/>
                </a:spcBef>
                <a:buFontTx/>
                <a:buNone/>
              </a:pPr>
              <a:t>108</a:t>
            </a:fld>
            <a:endParaRPr lang="en-US" altLang="en-US" sz="1200">
              <a:solidFill>
                <a:srgbClr val="898989"/>
              </a:solidFill>
            </a:endParaRPr>
          </a:p>
        </p:txBody>
      </p:sp>
      <p:sp>
        <p:nvSpPr>
          <p:cNvPr id="2" name="Title 1">
            <a:extLst>
              <a:ext uri="{FF2B5EF4-FFF2-40B4-BE49-F238E27FC236}">
                <a16:creationId xmlns:a16="http://schemas.microsoft.com/office/drawing/2014/main" id="{71AB0F6D-40B6-407F-B69A-92CC9E64A2C9}"/>
              </a:ext>
            </a:extLst>
          </p:cNvPr>
          <p:cNvSpPr>
            <a:spLocks noGrp="1"/>
          </p:cNvSpPr>
          <p:nvPr>
            <p:ph type="title" idx="4294967295"/>
          </p:nvPr>
        </p:nvSpPr>
        <p:spPr>
          <a:xfrm>
            <a:off x="433388" y="136525"/>
            <a:ext cx="8229600" cy="1143000"/>
          </a:xfrm>
        </p:spPr>
        <p:txBody>
          <a:bodyPr/>
          <a:lstStyle/>
          <a:p>
            <a:pPr>
              <a:defRPr/>
            </a:pPr>
            <a:r>
              <a:rPr lang="en-US" dirty="0"/>
              <a:t>Bootstrap</a:t>
            </a:r>
          </a:p>
        </p:txBody>
      </p:sp>
      <p:sp>
        <p:nvSpPr>
          <p:cNvPr id="4" name="Footer Placeholder 3">
            <a:extLst>
              <a:ext uri="{FF2B5EF4-FFF2-40B4-BE49-F238E27FC236}">
                <a16:creationId xmlns:a16="http://schemas.microsoft.com/office/drawing/2014/main" id="{3FB1B3AC-44B5-4A09-AEA7-370CD3CA3C1E}"/>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Content Placeholder 7">
            <a:extLst>
              <a:ext uri="{FF2B5EF4-FFF2-40B4-BE49-F238E27FC236}">
                <a16:creationId xmlns:a16="http://schemas.microsoft.com/office/drawing/2014/main" id="{2BB5533D-4B0C-464F-98D3-AF832F6FDC66}"/>
              </a:ext>
            </a:extLst>
          </p:cNvPr>
          <p:cNvSpPr>
            <a:spLocks noGrp="1"/>
          </p:cNvSpPr>
          <p:nvPr>
            <p:ph idx="1"/>
          </p:nvPr>
        </p:nvSpPr>
        <p:spPr>
          <a:xfrm>
            <a:off x="304800" y="1493838"/>
            <a:ext cx="8229600" cy="4525962"/>
          </a:xfrm>
        </p:spPr>
        <p:txBody>
          <a:bodyPr/>
          <a:lstStyle/>
          <a:p>
            <a:pPr marL="0" indent="0" algn="ctr" fontAlgn="base">
              <a:spcAft>
                <a:spcPct val="0"/>
              </a:spcAft>
              <a:buFont typeface="Arial" panose="020B0604020202020204" pitchFamily="34" charset="0"/>
              <a:buNone/>
            </a:pPr>
            <a:endParaRPr lang="en-US" altLang="en-US" sz="6600"/>
          </a:p>
          <a:p>
            <a:pPr marL="0" indent="0" algn="ctr" fontAlgn="base">
              <a:spcAft>
                <a:spcPct val="0"/>
              </a:spcAft>
              <a:buFont typeface="Arial" panose="020B0604020202020204" pitchFamily="34" charset="0"/>
              <a:buNone/>
            </a:pPr>
            <a:r>
              <a:rPr lang="en-US" altLang="en-US" sz="6600"/>
              <a:t>Thank you</a:t>
            </a:r>
          </a:p>
        </p:txBody>
      </p:sp>
      <p:sp>
        <p:nvSpPr>
          <p:cNvPr id="4" name="Date Placeholder 3">
            <a:extLst>
              <a:ext uri="{FF2B5EF4-FFF2-40B4-BE49-F238E27FC236}">
                <a16:creationId xmlns:a16="http://schemas.microsoft.com/office/drawing/2014/main" id="{C09B29C9-54FD-4B99-AE54-575A11CE10F0}"/>
              </a:ext>
            </a:extLst>
          </p:cNvPr>
          <p:cNvSpPr>
            <a:spLocks noGrp="1"/>
          </p:cNvSpPr>
          <p:nvPr>
            <p:ph type="dt" sz="quarter" idx="11"/>
          </p:nvPr>
        </p:nvSpPr>
        <p:spPr/>
        <p:txBody>
          <a:bodyPr/>
          <a:lstStyle/>
          <a:p>
            <a:pPr>
              <a:defRPr/>
            </a:pPr>
            <a:fld id="{E80B8172-52AE-4649-8300-C2B58B694930}" type="datetime1">
              <a:rPr lang="en-US"/>
              <a:pPr>
                <a:defRPr/>
              </a:pPr>
              <a:t>10/20/2022</a:t>
            </a:fld>
            <a:endParaRPr lang="en-US" dirty="0"/>
          </a:p>
        </p:txBody>
      </p:sp>
      <p:sp>
        <p:nvSpPr>
          <p:cNvPr id="5" name="Footer Placeholder 4">
            <a:extLst>
              <a:ext uri="{FF2B5EF4-FFF2-40B4-BE49-F238E27FC236}">
                <a16:creationId xmlns:a16="http://schemas.microsoft.com/office/drawing/2014/main" id="{6279B0C3-F4F1-4D01-8255-81424A984525}"/>
              </a:ext>
            </a:extLst>
          </p:cNvPr>
          <p:cNvSpPr>
            <a:spLocks noGrp="1"/>
          </p:cNvSpPr>
          <p:nvPr>
            <p:ph type="ftr" sz="quarter" idx="12"/>
          </p:nvPr>
        </p:nvSpPr>
        <p:spPr/>
        <p:txBody>
          <a:bodyPr/>
          <a:lstStyle/>
          <a:p>
            <a:pPr>
              <a:defRPr/>
            </a:pPr>
            <a:r>
              <a:rPr lang="en-US"/>
              <a:t>Data Mining </a:t>
            </a:r>
            <a:endParaRPr lang="en-US" dirty="0"/>
          </a:p>
        </p:txBody>
      </p:sp>
      <p:sp>
        <p:nvSpPr>
          <p:cNvPr id="111621" name="Slide Number Placeholder 5">
            <a:extLst>
              <a:ext uri="{FF2B5EF4-FFF2-40B4-BE49-F238E27FC236}">
                <a16:creationId xmlns:a16="http://schemas.microsoft.com/office/drawing/2014/main" id="{724A779C-8D05-4EA7-879D-138615564135}"/>
              </a:ext>
            </a:extLst>
          </p:cNvPr>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B820D2F-F81F-4BC4-B889-7D6F7951A98C}" type="slidenum">
              <a:rPr lang="en-US" altLang="en-US" sz="1200" smtClean="0">
                <a:solidFill>
                  <a:srgbClr val="898989"/>
                </a:solidFill>
              </a:rPr>
              <a:pPr>
                <a:spcBef>
                  <a:spcPct val="0"/>
                </a:spcBef>
                <a:buFontTx/>
                <a:buNone/>
              </a:pPr>
              <a:t>109</a:t>
            </a:fld>
            <a:endParaRPr lang="en-US" altLang="en-US" sz="1200">
              <a:solidFill>
                <a:srgbClr val="89898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a:extLst>
              <a:ext uri="{FF2B5EF4-FFF2-40B4-BE49-F238E27FC236}">
                <a16:creationId xmlns:a16="http://schemas.microsoft.com/office/drawing/2014/main" id="{AE03FD3E-1907-44BC-ACF2-B27920FE38C6}"/>
              </a:ext>
            </a:extLst>
          </p:cNvPr>
          <p:cNvSpPr>
            <a:spLocks noGrp="1"/>
          </p:cNvSpPr>
          <p:nvPr>
            <p:ph idx="1"/>
          </p:nvPr>
        </p:nvSpPr>
        <p:spPr>
          <a:xfrm>
            <a:off x="304800" y="1447800"/>
            <a:ext cx="8229600" cy="4525963"/>
          </a:xfrm>
        </p:spPr>
        <p:txBody>
          <a:bodyPr/>
          <a:lstStyle/>
          <a:p>
            <a:pPr fontAlgn="base">
              <a:spcAft>
                <a:spcPct val="0"/>
              </a:spcAft>
            </a:pPr>
            <a:r>
              <a:rPr lang="en-US" altLang="en-US"/>
              <a:t>The following figure shows a confusion matrix for medical data where the class values are yes and no for a class label attribute, cancer. Compute the various classifier evaluation measures.</a:t>
            </a:r>
          </a:p>
        </p:txBody>
      </p:sp>
      <p:sp>
        <p:nvSpPr>
          <p:cNvPr id="4" name="Date Placeholder 3">
            <a:extLst>
              <a:ext uri="{FF2B5EF4-FFF2-40B4-BE49-F238E27FC236}">
                <a16:creationId xmlns:a16="http://schemas.microsoft.com/office/drawing/2014/main" id="{02E456CC-F8CA-41B3-A76A-DAFA9B4706F2}"/>
              </a:ext>
            </a:extLst>
          </p:cNvPr>
          <p:cNvSpPr>
            <a:spLocks noGrp="1"/>
          </p:cNvSpPr>
          <p:nvPr>
            <p:ph type="dt" sz="quarter" idx="11"/>
          </p:nvPr>
        </p:nvSpPr>
        <p:spPr/>
        <p:txBody>
          <a:bodyPr/>
          <a:lstStyle/>
          <a:p>
            <a:pPr>
              <a:defRPr/>
            </a:pPr>
            <a:fld id="{96DE2F91-1202-4AAC-94A1-BB8C58B36997}" type="datetime1">
              <a:rPr lang="en-US"/>
              <a:pPr>
                <a:defRPr/>
              </a:pPr>
              <a:t>10/20/2022</a:t>
            </a:fld>
            <a:endParaRPr lang="en-US"/>
          </a:p>
        </p:txBody>
      </p:sp>
      <p:sp>
        <p:nvSpPr>
          <p:cNvPr id="26628" name="Slide Number Placeholder 5">
            <a:extLst>
              <a:ext uri="{FF2B5EF4-FFF2-40B4-BE49-F238E27FC236}">
                <a16:creationId xmlns:a16="http://schemas.microsoft.com/office/drawing/2014/main" id="{D2F09F4E-F869-41A2-BA1A-301EB3336361}"/>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587C9D77-5B7C-4F40-B35E-FA5F55912037}" type="slidenum">
              <a:rPr lang="en-US" altLang="en-US" sz="1200" smtClean="0">
                <a:solidFill>
                  <a:srgbClr val="898989"/>
                </a:solidFill>
              </a:rPr>
              <a:pPr>
                <a:spcBef>
                  <a:spcPct val="0"/>
                </a:spcBef>
                <a:buFontTx/>
                <a:buNone/>
              </a:pPr>
              <a:t>11</a:t>
            </a:fld>
            <a:endParaRPr lang="en-US" altLang="en-US" sz="1200">
              <a:solidFill>
                <a:srgbClr val="898989"/>
              </a:solidFill>
            </a:endParaRPr>
          </a:p>
        </p:txBody>
      </p:sp>
      <p:sp>
        <p:nvSpPr>
          <p:cNvPr id="2" name="Title 1">
            <a:extLst>
              <a:ext uri="{FF2B5EF4-FFF2-40B4-BE49-F238E27FC236}">
                <a16:creationId xmlns:a16="http://schemas.microsoft.com/office/drawing/2014/main" id="{B471D68B-17BF-408A-9BA8-08B76C891A93}"/>
              </a:ext>
            </a:extLst>
          </p:cNvPr>
          <p:cNvSpPr>
            <a:spLocks noGrp="1"/>
          </p:cNvSpPr>
          <p:nvPr>
            <p:ph type="title" idx="4294967295"/>
          </p:nvPr>
        </p:nvSpPr>
        <p:spPr>
          <a:xfrm>
            <a:off x="395288" y="125413"/>
            <a:ext cx="5776912" cy="1143000"/>
          </a:xfrm>
        </p:spPr>
        <p:txBody>
          <a:bodyPr>
            <a:normAutofit fontScale="90000"/>
          </a:bodyPr>
          <a:lstStyle/>
          <a:p>
            <a:pPr>
              <a:defRPr/>
            </a:pPr>
            <a:r>
              <a:rPr lang="en-US" dirty="0"/>
              <a:t>Metrics for Evaluating Classifier Performance</a:t>
            </a:r>
          </a:p>
        </p:txBody>
      </p:sp>
      <p:pic>
        <p:nvPicPr>
          <p:cNvPr id="26630" name="Picture 4">
            <a:extLst>
              <a:ext uri="{FF2B5EF4-FFF2-40B4-BE49-F238E27FC236}">
                <a16:creationId xmlns:a16="http://schemas.microsoft.com/office/drawing/2014/main" id="{5A116FF8-F31C-437C-ADD1-093B4C6464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0913" y="3206750"/>
            <a:ext cx="22891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6">
            <a:extLst>
              <a:ext uri="{FF2B5EF4-FFF2-40B4-BE49-F238E27FC236}">
                <a16:creationId xmlns:a16="http://schemas.microsoft.com/office/drawing/2014/main" id="{C1814AFF-1AAC-45CA-AC68-BE6B4844A4DB}"/>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a:extLst>
              <a:ext uri="{FF2B5EF4-FFF2-40B4-BE49-F238E27FC236}">
                <a16:creationId xmlns:a16="http://schemas.microsoft.com/office/drawing/2014/main" id="{7576AC89-5B80-4CE5-A06A-C3FA96D0C490}"/>
              </a:ext>
            </a:extLst>
          </p:cNvPr>
          <p:cNvSpPr>
            <a:spLocks noGrp="1"/>
          </p:cNvSpPr>
          <p:nvPr>
            <p:ph idx="1"/>
          </p:nvPr>
        </p:nvSpPr>
        <p:spPr>
          <a:xfrm>
            <a:off x="450850" y="1524000"/>
            <a:ext cx="8229600" cy="4525963"/>
          </a:xfrm>
        </p:spPr>
        <p:txBody>
          <a:bodyPr/>
          <a:lstStyle/>
          <a:p>
            <a:pPr fontAlgn="base">
              <a:spcAft>
                <a:spcPct val="0"/>
              </a:spcAft>
            </a:pPr>
            <a:r>
              <a:rPr lang="en-US" altLang="en-US"/>
              <a:t>Answer:</a:t>
            </a:r>
          </a:p>
          <a:p>
            <a:pPr fontAlgn="base">
              <a:spcAft>
                <a:spcPct val="0"/>
              </a:spcAft>
            </a:pPr>
            <a:r>
              <a:rPr lang="en-US" altLang="en-US"/>
              <a:t>sensitivity = recall = 90 / 300 = 30.00%.</a:t>
            </a:r>
          </a:p>
          <a:p>
            <a:pPr fontAlgn="base">
              <a:spcAft>
                <a:spcPct val="0"/>
              </a:spcAft>
            </a:pPr>
            <a:r>
              <a:rPr lang="en-US" altLang="en-US"/>
              <a:t>specificity = 9560 / 9700 =98.56%</a:t>
            </a:r>
          </a:p>
          <a:p>
            <a:pPr fontAlgn="base">
              <a:spcAft>
                <a:spcPct val="0"/>
              </a:spcAft>
            </a:pPr>
            <a:r>
              <a:rPr lang="en-US" altLang="en-US"/>
              <a:t>accuracy is 9650/10,000 = 96.50%</a:t>
            </a:r>
          </a:p>
          <a:p>
            <a:pPr fontAlgn="base">
              <a:spcAft>
                <a:spcPct val="0"/>
              </a:spcAft>
            </a:pPr>
            <a:r>
              <a:rPr lang="en-US" altLang="en-US"/>
              <a:t>precision = 90/230 = 39.13%</a:t>
            </a:r>
          </a:p>
        </p:txBody>
      </p:sp>
      <p:sp>
        <p:nvSpPr>
          <p:cNvPr id="4" name="Date Placeholder 3">
            <a:extLst>
              <a:ext uri="{FF2B5EF4-FFF2-40B4-BE49-F238E27FC236}">
                <a16:creationId xmlns:a16="http://schemas.microsoft.com/office/drawing/2014/main" id="{B287A696-16DA-415C-A9C7-7DBF816D4447}"/>
              </a:ext>
            </a:extLst>
          </p:cNvPr>
          <p:cNvSpPr>
            <a:spLocks noGrp="1"/>
          </p:cNvSpPr>
          <p:nvPr>
            <p:ph type="dt" sz="quarter" idx="11"/>
          </p:nvPr>
        </p:nvSpPr>
        <p:spPr/>
        <p:txBody>
          <a:bodyPr/>
          <a:lstStyle/>
          <a:p>
            <a:pPr>
              <a:defRPr/>
            </a:pPr>
            <a:fld id="{58BBC162-D6B5-4BA6-BFA8-8FB29A56714B}" type="datetime1">
              <a:rPr lang="en-US"/>
              <a:pPr>
                <a:defRPr/>
              </a:pPr>
              <a:t>10/20/2022</a:t>
            </a:fld>
            <a:endParaRPr lang="en-US"/>
          </a:p>
        </p:txBody>
      </p:sp>
      <p:sp>
        <p:nvSpPr>
          <p:cNvPr id="27652" name="Slide Number Placeholder 4">
            <a:extLst>
              <a:ext uri="{FF2B5EF4-FFF2-40B4-BE49-F238E27FC236}">
                <a16:creationId xmlns:a16="http://schemas.microsoft.com/office/drawing/2014/main" id="{3B75EEFC-E7F8-4877-BC7C-1D669689EDB3}"/>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8B5C5339-4501-4D35-A417-0D60E1DC0D01}" type="slidenum">
              <a:rPr lang="en-US" altLang="en-US" sz="1200" smtClean="0">
                <a:solidFill>
                  <a:srgbClr val="898989"/>
                </a:solidFill>
              </a:rPr>
              <a:pPr>
                <a:spcBef>
                  <a:spcPct val="0"/>
                </a:spcBef>
                <a:buFontTx/>
                <a:buNone/>
              </a:pPr>
              <a:t>12</a:t>
            </a:fld>
            <a:endParaRPr lang="en-US" altLang="en-US" sz="1200">
              <a:solidFill>
                <a:srgbClr val="898989"/>
              </a:solidFill>
            </a:endParaRPr>
          </a:p>
        </p:txBody>
      </p:sp>
      <p:sp>
        <p:nvSpPr>
          <p:cNvPr id="2" name="Title 1">
            <a:extLst>
              <a:ext uri="{FF2B5EF4-FFF2-40B4-BE49-F238E27FC236}">
                <a16:creationId xmlns:a16="http://schemas.microsoft.com/office/drawing/2014/main" id="{FE16F858-0060-4FFC-9240-7A30DD6CC66F}"/>
              </a:ext>
            </a:extLst>
          </p:cNvPr>
          <p:cNvSpPr>
            <a:spLocks noGrp="1"/>
          </p:cNvSpPr>
          <p:nvPr>
            <p:ph type="title" idx="4294967295"/>
          </p:nvPr>
        </p:nvSpPr>
        <p:spPr>
          <a:xfrm>
            <a:off x="304800" y="136525"/>
            <a:ext cx="6019800" cy="1143000"/>
          </a:xfrm>
        </p:spPr>
        <p:txBody>
          <a:bodyPr>
            <a:normAutofit fontScale="90000"/>
          </a:bodyPr>
          <a:lstStyle/>
          <a:p>
            <a:pPr>
              <a:defRPr/>
            </a:pPr>
            <a:r>
              <a:rPr lang="en-US" dirty="0"/>
              <a:t>Metrics for Evaluating Classifier Performance</a:t>
            </a:r>
          </a:p>
        </p:txBody>
      </p:sp>
      <p:sp>
        <p:nvSpPr>
          <p:cNvPr id="3" name="Footer Placeholder 2">
            <a:extLst>
              <a:ext uri="{FF2B5EF4-FFF2-40B4-BE49-F238E27FC236}">
                <a16:creationId xmlns:a16="http://schemas.microsoft.com/office/drawing/2014/main" id="{BC51C918-6E83-4528-89D4-2C8D7C094307}"/>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8BDFF-6492-4468-98EE-2D6FD30B3AA7}"/>
              </a:ext>
            </a:extLst>
          </p:cNvPr>
          <p:cNvSpPr>
            <a:spLocks noGrp="1"/>
          </p:cNvSpPr>
          <p:nvPr>
            <p:ph idx="1"/>
          </p:nvPr>
        </p:nvSpPr>
        <p:spPr>
          <a:xfrm>
            <a:off x="466725" y="1474788"/>
            <a:ext cx="8229600" cy="4525962"/>
          </a:xfrm>
        </p:spPr>
        <p:txBody>
          <a:bodyPr>
            <a:normAutofit lnSpcReduction="10000"/>
          </a:bodyPr>
          <a:lstStyle/>
          <a:p>
            <a:pPr>
              <a:defRPr/>
            </a:pPr>
            <a:r>
              <a:rPr lang="en-US" dirty="0"/>
              <a:t>Let actual and predicted denote the actual and predicted class label for a binary classification. Let 1 denote the positive class and 0 denote the negative class.</a:t>
            </a:r>
          </a:p>
          <a:p>
            <a:pPr>
              <a:defRPr/>
            </a:pPr>
            <a:r>
              <a:rPr lang="en-US" dirty="0"/>
              <a:t>actual =       [1, 1, 0, 1, 0, 0, 1, 0, 0, 0] </a:t>
            </a:r>
          </a:p>
          <a:p>
            <a:pPr>
              <a:defRPr/>
            </a:pPr>
            <a:r>
              <a:rPr lang="en-US" dirty="0"/>
              <a:t>predicted = [1, 0, 0, 1, 0, 0, 1, 1, 1, 0] </a:t>
            </a:r>
          </a:p>
          <a:p>
            <a:pPr>
              <a:defRPr/>
            </a:pPr>
            <a:r>
              <a:rPr lang="en-US" dirty="0"/>
              <a:t>Compute the classifier evaluation metrics and draw confusion matrix</a:t>
            </a:r>
          </a:p>
          <a:p>
            <a:pPr>
              <a:defRPr/>
            </a:pPr>
            <a:r>
              <a:rPr lang="en-US" dirty="0"/>
              <a:t>TP =  3</a:t>
            </a:r>
          </a:p>
          <a:p>
            <a:pPr>
              <a:defRPr/>
            </a:pPr>
            <a:r>
              <a:rPr lang="en-US" dirty="0"/>
              <a:t>TN = 4</a:t>
            </a:r>
          </a:p>
          <a:p>
            <a:pPr>
              <a:defRPr/>
            </a:pPr>
            <a:r>
              <a:rPr lang="en-US" dirty="0"/>
              <a:t>FP = 2</a:t>
            </a:r>
          </a:p>
          <a:p>
            <a:pPr>
              <a:defRPr/>
            </a:pPr>
            <a:r>
              <a:rPr lang="en-US" dirty="0"/>
              <a:t>FN = 1</a:t>
            </a:r>
          </a:p>
        </p:txBody>
      </p:sp>
      <p:sp>
        <p:nvSpPr>
          <p:cNvPr id="4" name="Date Placeholder 3">
            <a:extLst>
              <a:ext uri="{FF2B5EF4-FFF2-40B4-BE49-F238E27FC236}">
                <a16:creationId xmlns:a16="http://schemas.microsoft.com/office/drawing/2014/main" id="{4CA3A67C-3DE3-4652-A435-6517B514462A}"/>
              </a:ext>
            </a:extLst>
          </p:cNvPr>
          <p:cNvSpPr>
            <a:spLocks noGrp="1"/>
          </p:cNvSpPr>
          <p:nvPr>
            <p:ph type="dt" sz="quarter" idx="11"/>
          </p:nvPr>
        </p:nvSpPr>
        <p:spPr/>
        <p:txBody>
          <a:bodyPr/>
          <a:lstStyle/>
          <a:p>
            <a:pPr>
              <a:defRPr/>
            </a:pPr>
            <a:fld id="{AC49F7DD-ACD5-47E0-A880-B8D25E7DB6A5}" type="datetime1">
              <a:rPr lang="en-US"/>
              <a:pPr>
                <a:defRPr/>
              </a:pPr>
              <a:t>10/20/2022</a:t>
            </a:fld>
            <a:endParaRPr lang="en-US"/>
          </a:p>
        </p:txBody>
      </p:sp>
      <p:sp>
        <p:nvSpPr>
          <p:cNvPr id="28676" name="Slide Number Placeholder 5">
            <a:extLst>
              <a:ext uri="{FF2B5EF4-FFF2-40B4-BE49-F238E27FC236}">
                <a16:creationId xmlns:a16="http://schemas.microsoft.com/office/drawing/2014/main" id="{FE20545E-5033-4C4D-82E4-1C92503894D8}"/>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F63F97FD-86E3-4EF9-9FC4-7650377FC386}" type="slidenum">
              <a:rPr lang="en-US" altLang="en-US" sz="1200" smtClean="0">
                <a:solidFill>
                  <a:srgbClr val="898989"/>
                </a:solidFill>
              </a:rPr>
              <a:pPr>
                <a:spcBef>
                  <a:spcPct val="0"/>
                </a:spcBef>
                <a:buFontTx/>
                <a:buNone/>
              </a:pPr>
              <a:t>13</a:t>
            </a:fld>
            <a:endParaRPr lang="en-US" altLang="en-US" sz="1200">
              <a:solidFill>
                <a:srgbClr val="898989"/>
              </a:solidFill>
            </a:endParaRPr>
          </a:p>
        </p:txBody>
      </p:sp>
      <p:sp>
        <p:nvSpPr>
          <p:cNvPr id="2" name="Title 1">
            <a:extLst>
              <a:ext uri="{FF2B5EF4-FFF2-40B4-BE49-F238E27FC236}">
                <a16:creationId xmlns:a16="http://schemas.microsoft.com/office/drawing/2014/main" id="{559B50C6-926F-4F65-A06D-EBA7FD6F49D2}"/>
              </a:ext>
            </a:extLst>
          </p:cNvPr>
          <p:cNvSpPr>
            <a:spLocks noGrp="1"/>
          </p:cNvSpPr>
          <p:nvPr>
            <p:ph type="title" idx="4294967295"/>
          </p:nvPr>
        </p:nvSpPr>
        <p:spPr>
          <a:xfrm>
            <a:off x="330200" y="163513"/>
            <a:ext cx="5994400" cy="1143000"/>
          </a:xfrm>
        </p:spPr>
        <p:txBody>
          <a:bodyPr>
            <a:normAutofit fontScale="90000"/>
          </a:bodyPr>
          <a:lstStyle/>
          <a:p>
            <a:pPr>
              <a:defRPr/>
            </a:pPr>
            <a:r>
              <a:rPr lang="en-US" dirty="0"/>
              <a:t>Metrics for Evaluating Classifier Performance</a:t>
            </a:r>
          </a:p>
        </p:txBody>
      </p:sp>
      <p:graphicFrame>
        <p:nvGraphicFramePr>
          <p:cNvPr id="5" name="Table 4">
            <a:extLst>
              <a:ext uri="{FF2B5EF4-FFF2-40B4-BE49-F238E27FC236}">
                <a16:creationId xmlns:a16="http://schemas.microsoft.com/office/drawing/2014/main" id="{94F97179-A896-4146-B829-92AB726FFD8D}"/>
              </a:ext>
            </a:extLst>
          </p:cNvPr>
          <p:cNvGraphicFramePr>
            <a:graphicFrameLocks noGrp="1"/>
          </p:cNvGraphicFramePr>
          <p:nvPr/>
        </p:nvGraphicFramePr>
        <p:xfrm>
          <a:off x="4073525" y="3968750"/>
          <a:ext cx="3317875" cy="1736744"/>
        </p:xfrm>
        <a:graphic>
          <a:graphicData uri="http://schemas.openxmlformats.org/drawingml/2006/table">
            <a:tbl>
              <a:tblPr firstRow="1" bandRow="1">
                <a:tableStyleId>{5940675A-B579-460E-94D1-54222C63F5DA}</a:tableStyleId>
              </a:tblPr>
              <a:tblGrid>
                <a:gridCol w="964960">
                  <a:extLst>
                    <a:ext uri="{9D8B030D-6E8A-4147-A177-3AD203B41FA5}">
                      <a16:colId xmlns:a16="http://schemas.microsoft.com/office/drawing/2014/main" val="945977879"/>
                    </a:ext>
                  </a:extLst>
                </a:gridCol>
                <a:gridCol w="819555">
                  <a:extLst>
                    <a:ext uri="{9D8B030D-6E8A-4147-A177-3AD203B41FA5}">
                      <a16:colId xmlns:a16="http://schemas.microsoft.com/office/drawing/2014/main" val="1917044672"/>
                    </a:ext>
                  </a:extLst>
                </a:gridCol>
                <a:gridCol w="703892">
                  <a:extLst>
                    <a:ext uri="{9D8B030D-6E8A-4147-A177-3AD203B41FA5}">
                      <a16:colId xmlns:a16="http://schemas.microsoft.com/office/drawing/2014/main" val="377459844"/>
                    </a:ext>
                  </a:extLst>
                </a:gridCol>
                <a:gridCol w="829468">
                  <a:extLst>
                    <a:ext uri="{9D8B030D-6E8A-4147-A177-3AD203B41FA5}">
                      <a16:colId xmlns:a16="http://schemas.microsoft.com/office/drawing/2014/main" val="3404293577"/>
                    </a:ext>
                  </a:extLst>
                </a:gridCol>
              </a:tblGrid>
              <a:tr h="434181">
                <a:tc>
                  <a:txBody>
                    <a:bodyPr/>
                    <a:lstStyle/>
                    <a:p>
                      <a:endParaRPr lang="en-US" sz="2400" dirty="0"/>
                    </a:p>
                  </a:txBody>
                  <a:tcPr marL="68574" marR="68574" marT="34213" marB="34213"/>
                </a:tc>
                <a:tc gridSpan="3">
                  <a:txBody>
                    <a:bodyPr/>
                    <a:lstStyle/>
                    <a:p>
                      <a:r>
                        <a:rPr lang="en-US" sz="2400" dirty="0"/>
                        <a:t>Predicted</a:t>
                      </a:r>
                    </a:p>
                  </a:txBody>
                  <a:tcPr marL="68574" marR="68574" marT="34213" marB="34213"/>
                </a:tc>
                <a:tc hMerge="1">
                  <a:txBody>
                    <a:bodyPr/>
                    <a:lstStyle/>
                    <a:p>
                      <a:endParaRPr lang="en-US" sz="2400" dirty="0"/>
                    </a:p>
                  </a:txBody>
                  <a:tcPr/>
                </a:tc>
                <a:tc hMerge="1">
                  <a:txBody>
                    <a:bodyPr/>
                    <a:lstStyle/>
                    <a:p>
                      <a:endParaRPr lang="en-US" sz="2400" dirty="0"/>
                    </a:p>
                  </a:txBody>
                  <a:tcPr/>
                </a:tc>
                <a:extLst>
                  <a:ext uri="{0D108BD9-81ED-4DB2-BD59-A6C34878D82A}">
                    <a16:rowId xmlns:a16="http://schemas.microsoft.com/office/drawing/2014/main" val="2524592474"/>
                  </a:ext>
                </a:extLst>
              </a:tr>
              <a:tr h="434181">
                <a:tc rowSpan="3">
                  <a:txBody>
                    <a:bodyPr/>
                    <a:lstStyle/>
                    <a:p>
                      <a:r>
                        <a:rPr lang="en-US" sz="2400" dirty="0"/>
                        <a:t>Actual</a:t>
                      </a:r>
                    </a:p>
                  </a:txBody>
                  <a:tcPr marL="68574" marR="68574" marT="34213" marB="34213"/>
                </a:tc>
                <a:tc>
                  <a:txBody>
                    <a:bodyPr/>
                    <a:lstStyle/>
                    <a:p>
                      <a:r>
                        <a:rPr lang="en-US" sz="2400" dirty="0"/>
                        <a:t>class</a:t>
                      </a:r>
                    </a:p>
                  </a:txBody>
                  <a:tcPr marL="68574" marR="68574" marT="34213" marB="34213"/>
                </a:tc>
                <a:tc>
                  <a:txBody>
                    <a:bodyPr/>
                    <a:lstStyle/>
                    <a:p>
                      <a:r>
                        <a:rPr lang="en-US" sz="2400" dirty="0"/>
                        <a:t>1</a:t>
                      </a:r>
                    </a:p>
                  </a:txBody>
                  <a:tcPr marL="68574" marR="68574" marT="34213" marB="34213"/>
                </a:tc>
                <a:tc>
                  <a:txBody>
                    <a:bodyPr/>
                    <a:lstStyle/>
                    <a:p>
                      <a:r>
                        <a:rPr lang="en-US" sz="2400" dirty="0"/>
                        <a:t>0</a:t>
                      </a:r>
                    </a:p>
                  </a:txBody>
                  <a:tcPr marL="68574" marR="68574" marT="34213" marB="34213"/>
                </a:tc>
                <a:extLst>
                  <a:ext uri="{0D108BD9-81ED-4DB2-BD59-A6C34878D82A}">
                    <a16:rowId xmlns:a16="http://schemas.microsoft.com/office/drawing/2014/main" val="3036522640"/>
                  </a:ext>
                </a:extLst>
              </a:tr>
              <a:tr h="434181">
                <a:tc vMerge="1">
                  <a:txBody>
                    <a:bodyPr/>
                    <a:lstStyle/>
                    <a:p>
                      <a:endParaRPr lang="en-US" sz="2400" dirty="0"/>
                    </a:p>
                  </a:txBody>
                  <a:tcPr/>
                </a:tc>
                <a:tc>
                  <a:txBody>
                    <a:bodyPr/>
                    <a:lstStyle/>
                    <a:p>
                      <a:r>
                        <a:rPr lang="en-US" sz="2400" dirty="0"/>
                        <a:t>1</a:t>
                      </a:r>
                    </a:p>
                  </a:txBody>
                  <a:tcPr marL="68574" marR="68574" marT="34213" marB="34213"/>
                </a:tc>
                <a:tc>
                  <a:txBody>
                    <a:bodyPr/>
                    <a:lstStyle/>
                    <a:p>
                      <a:r>
                        <a:rPr lang="en-US" sz="2400" dirty="0"/>
                        <a:t>3</a:t>
                      </a:r>
                    </a:p>
                  </a:txBody>
                  <a:tcPr marL="68574" marR="68574" marT="34213" marB="34213"/>
                </a:tc>
                <a:tc>
                  <a:txBody>
                    <a:bodyPr/>
                    <a:lstStyle/>
                    <a:p>
                      <a:r>
                        <a:rPr lang="en-US" sz="2400" dirty="0"/>
                        <a:t>1</a:t>
                      </a:r>
                    </a:p>
                  </a:txBody>
                  <a:tcPr marL="68574" marR="68574" marT="34213" marB="34213"/>
                </a:tc>
                <a:extLst>
                  <a:ext uri="{0D108BD9-81ED-4DB2-BD59-A6C34878D82A}">
                    <a16:rowId xmlns:a16="http://schemas.microsoft.com/office/drawing/2014/main" val="3638306468"/>
                  </a:ext>
                </a:extLst>
              </a:tr>
              <a:tr h="434181">
                <a:tc vMerge="1">
                  <a:txBody>
                    <a:bodyPr/>
                    <a:lstStyle/>
                    <a:p>
                      <a:endParaRPr lang="en-US" sz="2400" dirty="0"/>
                    </a:p>
                  </a:txBody>
                  <a:tcPr/>
                </a:tc>
                <a:tc>
                  <a:txBody>
                    <a:bodyPr/>
                    <a:lstStyle/>
                    <a:p>
                      <a:r>
                        <a:rPr lang="en-US" sz="2400" dirty="0"/>
                        <a:t>0</a:t>
                      </a:r>
                    </a:p>
                  </a:txBody>
                  <a:tcPr marL="68574" marR="68574" marT="34213" marB="34213"/>
                </a:tc>
                <a:tc>
                  <a:txBody>
                    <a:bodyPr/>
                    <a:lstStyle/>
                    <a:p>
                      <a:r>
                        <a:rPr lang="en-US" sz="2400" dirty="0"/>
                        <a:t>2</a:t>
                      </a:r>
                    </a:p>
                  </a:txBody>
                  <a:tcPr marL="68574" marR="68574" marT="34213" marB="34213"/>
                </a:tc>
                <a:tc>
                  <a:txBody>
                    <a:bodyPr/>
                    <a:lstStyle/>
                    <a:p>
                      <a:r>
                        <a:rPr lang="en-US" sz="2400" dirty="0"/>
                        <a:t>4</a:t>
                      </a:r>
                    </a:p>
                  </a:txBody>
                  <a:tcPr marL="68574" marR="68574" marT="34213" marB="34213"/>
                </a:tc>
                <a:extLst>
                  <a:ext uri="{0D108BD9-81ED-4DB2-BD59-A6C34878D82A}">
                    <a16:rowId xmlns:a16="http://schemas.microsoft.com/office/drawing/2014/main" val="3215086003"/>
                  </a:ext>
                </a:extLst>
              </a:tr>
            </a:tbl>
          </a:graphicData>
        </a:graphic>
      </p:graphicFrame>
      <p:sp>
        <p:nvSpPr>
          <p:cNvPr id="7" name="Footer Placeholder 6">
            <a:extLst>
              <a:ext uri="{FF2B5EF4-FFF2-40B4-BE49-F238E27FC236}">
                <a16:creationId xmlns:a16="http://schemas.microsoft.com/office/drawing/2014/main" id="{877CA26D-AAF0-4D02-9BCF-D8BBC902A2A2}"/>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141B1-2C45-40D1-9229-3A8D9070483E}"/>
              </a:ext>
            </a:extLst>
          </p:cNvPr>
          <p:cNvSpPr>
            <a:spLocks noGrp="1"/>
          </p:cNvSpPr>
          <p:nvPr>
            <p:ph idx="1"/>
          </p:nvPr>
        </p:nvSpPr>
        <p:spPr>
          <a:xfrm>
            <a:off x="436563" y="1493838"/>
            <a:ext cx="8229600" cy="4525962"/>
          </a:xfrm>
        </p:spPr>
        <p:txBody>
          <a:bodyPr>
            <a:normAutofit/>
          </a:bodyPr>
          <a:lstStyle/>
          <a:p>
            <a:pPr>
              <a:defRPr/>
            </a:pPr>
            <a:r>
              <a:rPr lang="en-US" dirty="0"/>
              <a:t>Answer:</a:t>
            </a:r>
          </a:p>
          <a:p>
            <a:pPr>
              <a:defRPr/>
            </a:pPr>
            <a:r>
              <a:rPr lang="en-US" dirty="0"/>
              <a:t>Accuracy = 7/10 = 0.7</a:t>
            </a:r>
          </a:p>
          <a:p>
            <a:pPr>
              <a:defRPr/>
            </a:pPr>
            <a:r>
              <a:rPr lang="en-US" dirty="0"/>
              <a:t>Sensitivity/Recall = 3/4 = 0.75</a:t>
            </a:r>
          </a:p>
          <a:p>
            <a:pPr>
              <a:defRPr/>
            </a:pPr>
            <a:r>
              <a:rPr lang="en-US" dirty="0"/>
              <a:t>Specificity = 4/6 = 0.66</a:t>
            </a:r>
          </a:p>
          <a:p>
            <a:pPr>
              <a:defRPr/>
            </a:pPr>
            <a:r>
              <a:rPr lang="en-US" dirty="0"/>
              <a:t>Precision =  3/5 = 0.6</a:t>
            </a:r>
          </a:p>
          <a:p>
            <a:pPr>
              <a:defRPr/>
            </a:pPr>
            <a:r>
              <a:rPr lang="en-US" dirty="0"/>
              <a:t>F-measure = 2*(0.6 *0.75) / (0.6+0.75) =0.66</a:t>
            </a:r>
          </a:p>
          <a:p>
            <a:pPr marL="0" indent="0">
              <a:buFont typeface="Arial" panose="020B0604020202020204" pitchFamily="34" charset="0"/>
              <a:buNone/>
              <a:defRPr/>
            </a:pPr>
            <a:endParaRPr lang="en-US" dirty="0"/>
          </a:p>
        </p:txBody>
      </p:sp>
      <p:sp>
        <p:nvSpPr>
          <p:cNvPr id="4" name="Date Placeholder 3">
            <a:extLst>
              <a:ext uri="{FF2B5EF4-FFF2-40B4-BE49-F238E27FC236}">
                <a16:creationId xmlns:a16="http://schemas.microsoft.com/office/drawing/2014/main" id="{AA7A2938-DB49-49B4-9995-39E76D5971A8}"/>
              </a:ext>
            </a:extLst>
          </p:cNvPr>
          <p:cNvSpPr>
            <a:spLocks noGrp="1"/>
          </p:cNvSpPr>
          <p:nvPr>
            <p:ph type="dt" sz="quarter" idx="11"/>
          </p:nvPr>
        </p:nvSpPr>
        <p:spPr/>
        <p:txBody>
          <a:bodyPr/>
          <a:lstStyle/>
          <a:p>
            <a:pPr>
              <a:defRPr/>
            </a:pPr>
            <a:fld id="{A0C295C3-652E-4525-9249-66A9CE3E0F88}" type="datetime1">
              <a:rPr lang="en-US"/>
              <a:pPr>
                <a:defRPr/>
              </a:pPr>
              <a:t>10/20/2022</a:t>
            </a:fld>
            <a:endParaRPr lang="en-US"/>
          </a:p>
        </p:txBody>
      </p:sp>
      <p:sp>
        <p:nvSpPr>
          <p:cNvPr id="29700" name="Slide Number Placeholder 4">
            <a:extLst>
              <a:ext uri="{FF2B5EF4-FFF2-40B4-BE49-F238E27FC236}">
                <a16:creationId xmlns:a16="http://schemas.microsoft.com/office/drawing/2014/main" id="{4A82DAA0-9A39-4DAA-BD52-7F8FD3AB79D5}"/>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5235733-6797-4298-9556-A6BC26208A89}" type="slidenum">
              <a:rPr lang="en-US" altLang="en-US" sz="1200" smtClean="0">
                <a:solidFill>
                  <a:srgbClr val="898989"/>
                </a:solidFill>
              </a:rPr>
              <a:pPr>
                <a:spcBef>
                  <a:spcPct val="0"/>
                </a:spcBef>
                <a:buFontTx/>
                <a:buNone/>
              </a:pPr>
              <a:t>14</a:t>
            </a:fld>
            <a:endParaRPr lang="en-US" altLang="en-US" sz="1200">
              <a:solidFill>
                <a:srgbClr val="898989"/>
              </a:solidFill>
            </a:endParaRPr>
          </a:p>
        </p:txBody>
      </p:sp>
      <p:sp>
        <p:nvSpPr>
          <p:cNvPr id="2" name="Title 1">
            <a:extLst>
              <a:ext uri="{FF2B5EF4-FFF2-40B4-BE49-F238E27FC236}">
                <a16:creationId xmlns:a16="http://schemas.microsoft.com/office/drawing/2014/main" id="{AD94C712-4B8D-4D74-AD70-F46D01074099}"/>
              </a:ext>
            </a:extLst>
          </p:cNvPr>
          <p:cNvSpPr>
            <a:spLocks noGrp="1"/>
          </p:cNvSpPr>
          <p:nvPr>
            <p:ph type="title" idx="4294967295"/>
          </p:nvPr>
        </p:nvSpPr>
        <p:spPr>
          <a:xfrm>
            <a:off x="330200" y="136525"/>
            <a:ext cx="5461000" cy="1143000"/>
          </a:xfrm>
        </p:spPr>
        <p:txBody>
          <a:bodyPr>
            <a:normAutofit fontScale="90000"/>
          </a:bodyPr>
          <a:lstStyle/>
          <a:p>
            <a:pPr>
              <a:defRPr/>
            </a:pPr>
            <a:r>
              <a:rPr lang="en-US" dirty="0"/>
              <a:t>Metrics for Evaluating Classifier Performance</a:t>
            </a:r>
          </a:p>
        </p:txBody>
      </p:sp>
      <p:sp>
        <p:nvSpPr>
          <p:cNvPr id="5" name="Footer Placeholder 4">
            <a:extLst>
              <a:ext uri="{FF2B5EF4-FFF2-40B4-BE49-F238E27FC236}">
                <a16:creationId xmlns:a16="http://schemas.microsoft.com/office/drawing/2014/main" id="{925E42B2-CB91-4D0E-A012-240ACE1BB024}"/>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1A105BDE-1CDC-4676-945B-83F64F8B7A5A}"/>
              </a:ext>
            </a:extLst>
          </p:cNvPr>
          <p:cNvSpPr>
            <a:spLocks noGrp="1" noChangeArrowheads="1"/>
          </p:cNvSpPr>
          <p:nvPr>
            <p:ph type="title" idx="4294967295"/>
          </p:nvPr>
        </p:nvSpPr>
        <p:spPr>
          <a:xfrm>
            <a:off x="355600" y="146050"/>
            <a:ext cx="5715000" cy="1042988"/>
          </a:xfrm>
        </p:spPr>
        <p:txBody>
          <a:bodyPr/>
          <a:lstStyle/>
          <a:p>
            <a:pPr>
              <a:defRPr/>
            </a:pPr>
            <a:r>
              <a:rPr lang="en-GB" dirty="0"/>
              <a:t>Alternative Metrics</a:t>
            </a:r>
            <a:endParaRPr lang="en-AE" dirty="0"/>
          </a:p>
        </p:txBody>
      </p:sp>
      <p:pic>
        <p:nvPicPr>
          <p:cNvPr id="24579" name="Picture 3">
            <a:extLst>
              <a:ext uri="{FF2B5EF4-FFF2-40B4-BE49-F238E27FC236}">
                <a16:creationId xmlns:a16="http://schemas.microsoft.com/office/drawing/2014/main" id="{D1FA947C-5BC8-4231-8C93-B41C4A50D4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1535113"/>
            <a:ext cx="4746625" cy="463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Group 4">
            <a:extLst>
              <a:ext uri="{FF2B5EF4-FFF2-40B4-BE49-F238E27FC236}">
                <a16:creationId xmlns:a16="http://schemas.microsoft.com/office/drawing/2014/main" id="{C34967E6-1F23-4872-B93D-C0D86ED5F785}"/>
              </a:ext>
            </a:extLst>
          </p:cNvPr>
          <p:cNvGraphicFramePr>
            <a:graphicFrameLocks noGrp="1"/>
          </p:cNvGraphicFramePr>
          <p:nvPr/>
        </p:nvGraphicFramePr>
        <p:xfrm>
          <a:off x="152400" y="1535113"/>
          <a:ext cx="3352800" cy="1893887"/>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tblGrid>
              <a:tr h="380472">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800" b="0" i="0" u="none" strike="noStrike" cap="none" normalizeH="0" baseline="0" dirty="0">
                        <a:ln>
                          <a:noFill/>
                        </a:ln>
                        <a:solidFill>
                          <a:schemeClr val="tx1"/>
                        </a:solidFill>
                        <a:effectLst/>
                        <a:latin typeface="Arial" charset="0"/>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PREDICTED CLASS</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31201">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br>
                        <a:rPr kumimoji="0" lang="en-US" sz="1600" b="0" i="0" u="none" strike="noStrike" cap="none" normalizeH="0" baseline="0" dirty="0">
                          <a:ln>
                            <a:noFill/>
                          </a:ln>
                          <a:solidFill>
                            <a:schemeClr val="tx1"/>
                          </a:solidFill>
                          <a:effectLst/>
                          <a:latin typeface="Arial" charset="0"/>
                        </a:rPr>
                      </a:br>
                      <a:endParaRPr kumimoji="0" lang="en-US" sz="1600" b="0" i="0" u="none" strike="noStrike" cap="none" normalizeH="0" baseline="0" dirty="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ACTUAL</a:t>
                      </a:r>
                      <a:br>
                        <a:rPr kumimoji="0" lang="en-US" sz="1200" b="0" i="0" u="none" strike="noStrike" cap="none" normalizeH="0" baseline="0" dirty="0">
                          <a:ln>
                            <a:noFill/>
                          </a:ln>
                          <a:solidFill>
                            <a:schemeClr val="tx1"/>
                          </a:solidFill>
                          <a:effectLst/>
                          <a:latin typeface="Arial" charset="0"/>
                        </a:rPr>
                      </a:br>
                      <a:r>
                        <a:rPr kumimoji="0" lang="en-US" sz="1200" b="0" i="0" u="none" strike="noStrike" cap="none" normalizeH="0" baseline="0" dirty="0">
                          <a:ln>
                            <a:noFill/>
                          </a:ln>
                          <a:solidFill>
                            <a:schemeClr val="tx1"/>
                          </a:solidFill>
                          <a:effectLst/>
                          <a:latin typeface="Arial" charset="0"/>
                        </a:rPr>
                        <a:t>CLASS</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600" b="0" i="0" u="none" strike="noStrike" cap="none" normalizeH="0" baseline="0" dirty="0">
                        <a:ln>
                          <a:noFill/>
                        </a:ln>
                        <a:solidFill>
                          <a:schemeClr val="tx1"/>
                        </a:solidFill>
                        <a:effectLst/>
                        <a:latin typeface="Arial"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201">
                <a:tc vMerge="1">
                  <a:txBody>
                    <a:bodyPr/>
                    <a:lstStyle/>
                    <a:p>
                      <a:endParaRPr lang="en-US"/>
                    </a:p>
                  </a:txBody>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TP</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FN</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51013">
                <a:tc vMerge="1">
                  <a:txBody>
                    <a:bodyPr/>
                    <a:lstStyle/>
                    <a:p>
                      <a:endParaRPr lang="en-US"/>
                    </a:p>
                  </a:txBody>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FP</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TN</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Date Placeholder 1">
            <a:extLst>
              <a:ext uri="{FF2B5EF4-FFF2-40B4-BE49-F238E27FC236}">
                <a16:creationId xmlns:a16="http://schemas.microsoft.com/office/drawing/2014/main" id="{637D3E4F-8BE3-4516-B8BD-F376F6BEF92B}"/>
              </a:ext>
            </a:extLst>
          </p:cNvPr>
          <p:cNvSpPr>
            <a:spLocks noGrp="1"/>
          </p:cNvSpPr>
          <p:nvPr>
            <p:ph type="dt" sz="half" idx="11"/>
          </p:nvPr>
        </p:nvSpPr>
        <p:spPr/>
        <p:txBody>
          <a:bodyPr/>
          <a:lstStyle/>
          <a:p>
            <a:pPr>
              <a:defRPr/>
            </a:pPr>
            <a:fld id="{37C79DF7-91D0-4D26-A219-8452B29D94B6}" type="datetime1">
              <a:rPr lang="en-US" smtClean="0"/>
              <a:t>10/20/2022</a:t>
            </a:fld>
            <a:endParaRPr lang="en-US" dirty="0"/>
          </a:p>
        </p:txBody>
      </p:sp>
      <p:sp>
        <p:nvSpPr>
          <p:cNvPr id="3" name="Slide Number Placeholder 2">
            <a:extLst>
              <a:ext uri="{FF2B5EF4-FFF2-40B4-BE49-F238E27FC236}">
                <a16:creationId xmlns:a16="http://schemas.microsoft.com/office/drawing/2014/main" id="{CBC78CF1-0B22-4C84-936F-6167EC5EDBB8}"/>
              </a:ext>
            </a:extLst>
          </p:cNvPr>
          <p:cNvSpPr>
            <a:spLocks noGrp="1"/>
          </p:cNvSpPr>
          <p:nvPr>
            <p:ph type="sldNum" sz="quarter" idx="13"/>
          </p:nvPr>
        </p:nvSpPr>
        <p:spPr/>
        <p:txBody>
          <a:bodyPr/>
          <a:lstStyle/>
          <a:p>
            <a:pPr>
              <a:defRPr/>
            </a:pPr>
            <a:fld id="{17A3A35E-1712-476F-9C8C-B2D2F7653B7F}" type="slidenum">
              <a:rPr lang="en-US" altLang="en-US" smtClean="0"/>
              <a:pPr>
                <a:defRPr/>
              </a:pPr>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5D92BF-9AA3-4DD0-BA96-D17B0A164FF1}"/>
              </a:ext>
            </a:extLst>
          </p:cNvPr>
          <p:cNvSpPr>
            <a:spLocks noGrp="1"/>
          </p:cNvSpPr>
          <p:nvPr>
            <p:ph sz="quarter" idx="10"/>
          </p:nvPr>
        </p:nvSpPr>
        <p:spPr/>
        <p:txBody>
          <a:bodyPr/>
          <a:lstStyle/>
          <a:p>
            <a:pPr>
              <a:defRPr/>
            </a:pPr>
            <a:r>
              <a:rPr lang="en-GB" dirty="0"/>
              <a:t>Confusion Matrix for multiclass classification</a:t>
            </a:r>
            <a:endParaRPr lang="en-AE" dirty="0"/>
          </a:p>
        </p:txBody>
      </p:sp>
      <p:sp>
        <p:nvSpPr>
          <p:cNvPr id="4" name="Date Placeholder 3">
            <a:extLst>
              <a:ext uri="{FF2B5EF4-FFF2-40B4-BE49-F238E27FC236}">
                <a16:creationId xmlns:a16="http://schemas.microsoft.com/office/drawing/2014/main" id="{E23E7EFA-8E9D-4E19-A3E6-94B9DE19F3B4}"/>
              </a:ext>
            </a:extLst>
          </p:cNvPr>
          <p:cNvSpPr>
            <a:spLocks noGrp="1"/>
          </p:cNvSpPr>
          <p:nvPr>
            <p:ph type="dt" sz="quarter" idx="11"/>
          </p:nvPr>
        </p:nvSpPr>
        <p:spPr/>
        <p:txBody>
          <a:bodyPr/>
          <a:lstStyle/>
          <a:p>
            <a:pPr>
              <a:defRPr/>
            </a:pPr>
            <a:fld id="{F089F693-1DA3-42A2-AF69-EA797234AC34}" type="datetime1">
              <a:rPr lang="en-US" smtClean="0"/>
              <a:t>10/20/2022</a:t>
            </a:fld>
            <a:endParaRPr lang="en-US" dirty="0"/>
          </a:p>
        </p:txBody>
      </p:sp>
      <p:sp>
        <p:nvSpPr>
          <p:cNvPr id="51205" name="Slide Number Placeholder 5">
            <a:extLst>
              <a:ext uri="{FF2B5EF4-FFF2-40B4-BE49-F238E27FC236}">
                <a16:creationId xmlns:a16="http://schemas.microsoft.com/office/drawing/2014/main" id="{A118FCC0-A104-47D4-9E2C-CCF0361744F4}"/>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A015E761-7D1E-4BAD-A0ED-FECB7DF1236A}" type="slidenum">
              <a:rPr lang="en-US" altLang="en-US" sz="1200" smtClean="0">
                <a:solidFill>
                  <a:srgbClr val="898989"/>
                </a:solidFill>
              </a:rPr>
              <a:pPr>
                <a:spcBef>
                  <a:spcPct val="0"/>
                </a:spcBef>
                <a:buFontTx/>
                <a:buNone/>
              </a:pPr>
              <a:t>16</a:t>
            </a:fld>
            <a:endParaRPr lang="en-US" altLang="en-US" sz="1200">
              <a:solidFill>
                <a:srgbClr val="898989"/>
              </a:solidFill>
            </a:endParaRPr>
          </a:p>
        </p:txBody>
      </p:sp>
      <p:graphicFrame>
        <p:nvGraphicFramePr>
          <p:cNvPr id="2" name="Content Placeholder 1">
            <a:extLst>
              <a:ext uri="{FF2B5EF4-FFF2-40B4-BE49-F238E27FC236}">
                <a16:creationId xmlns:a16="http://schemas.microsoft.com/office/drawing/2014/main" id="{33AA7A3E-3445-4FB1-9FBA-623F48D84C89}"/>
              </a:ext>
            </a:extLst>
          </p:cNvPr>
          <p:cNvGraphicFramePr>
            <a:graphicFrameLocks noGrp="1"/>
          </p:cNvGraphicFramePr>
          <p:nvPr>
            <p:ph idx="1"/>
          </p:nvPr>
        </p:nvGraphicFramePr>
        <p:xfrm>
          <a:off x="457200" y="2430463"/>
          <a:ext cx="5867400" cy="2347913"/>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3145729215"/>
                    </a:ext>
                  </a:extLst>
                </a:gridCol>
                <a:gridCol w="812800">
                  <a:extLst>
                    <a:ext uri="{9D8B030D-6E8A-4147-A177-3AD203B41FA5}">
                      <a16:colId xmlns:a16="http://schemas.microsoft.com/office/drawing/2014/main" val="3593594950"/>
                    </a:ext>
                  </a:extLst>
                </a:gridCol>
                <a:gridCol w="977900">
                  <a:extLst>
                    <a:ext uri="{9D8B030D-6E8A-4147-A177-3AD203B41FA5}">
                      <a16:colId xmlns:a16="http://schemas.microsoft.com/office/drawing/2014/main" val="189062155"/>
                    </a:ext>
                  </a:extLst>
                </a:gridCol>
                <a:gridCol w="977900">
                  <a:extLst>
                    <a:ext uri="{9D8B030D-6E8A-4147-A177-3AD203B41FA5}">
                      <a16:colId xmlns:a16="http://schemas.microsoft.com/office/drawing/2014/main" val="2714903823"/>
                    </a:ext>
                  </a:extLst>
                </a:gridCol>
                <a:gridCol w="977900">
                  <a:extLst>
                    <a:ext uri="{9D8B030D-6E8A-4147-A177-3AD203B41FA5}">
                      <a16:colId xmlns:a16="http://schemas.microsoft.com/office/drawing/2014/main" val="192787683"/>
                    </a:ext>
                  </a:extLst>
                </a:gridCol>
                <a:gridCol w="977900">
                  <a:extLst>
                    <a:ext uri="{9D8B030D-6E8A-4147-A177-3AD203B41FA5}">
                      <a16:colId xmlns:a16="http://schemas.microsoft.com/office/drawing/2014/main" val="1986259490"/>
                    </a:ext>
                  </a:extLst>
                </a:gridCol>
              </a:tblGrid>
              <a:tr h="365908">
                <a:tc>
                  <a:txBody>
                    <a:bodyPr/>
                    <a:lstStyle/>
                    <a:p>
                      <a:endParaRPr lang="en-AE" sz="1800" dirty="0"/>
                    </a:p>
                  </a:txBody>
                  <a:tcPr marT="45739" marB="45739"/>
                </a:tc>
                <a:tc>
                  <a:txBody>
                    <a:bodyPr/>
                    <a:lstStyle/>
                    <a:p>
                      <a:endParaRPr lang="en-AE" sz="1800" dirty="0"/>
                    </a:p>
                  </a:txBody>
                  <a:tcPr marT="45739" marB="45739"/>
                </a:tc>
                <a:tc gridSpan="4">
                  <a:txBody>
                    <a:bodyPr/>
                    <a:lstStyle/>
                    <a:p>
                      <a:r>
                        <a:rPr lang="en-GB" sz="1800" dirty="0"/>
                        <a:t>PREDICTED</a:t>
                      </a:r>
                      <a:endParaRPr lang="en-AE" sz="1800" dirty="0"/>
                    </a:p>
                  </a:txBody>
                  <a:tcPr marT="45739" marB="45739"/>
                </a:tc>
                <a:tc hMerge="1">
                  <a:txBody>
                    <a:bodyPr/>
                    <a:lstStyle/>
                    <a:p>
                      <a:endParaRPr lang="en-AE" dirty="0"/>
                    </a:p>
                  </a:txBody>
                  <a:tcPr/>
                </a:tc>
                <a:tc hMerge="1">
                  <a:txBody>
                    <a:bodyPr/>
                    <a:lstStyle/>
                    <a:p>
                      <a:endParaRPr lang="en-AE" dirty="0"/>
                    </a:p>
                  </a:txBody>
                  <a:tcPr/>
                </a:tc>
                <a:tc hMerge="1">
                  <a:txBody>
                    <a:bodyPr/>
                    <a:lstStyle/>
                    <a:p>
                      <a:endParaRPr lang="en-AE" dirty="0"/>
                    </a:p>
                  </a:txBody>
                  <a:tcPr/>
                </a:tc>
                <a:extLst>
                  <a:ext uri="{0D108BD9-81ED-4DB2-BD59-A6C34878D82A}">
                    <a16:rowId xmlns:a16="http://schemas.microsoft.com/office/drawing/2014/main" val="1712427396"/>
                  </a:ext>
                </a:extLst>
              </a:tr>
              <a:tr h="396401">
                <a:tc rowSpan="5">
                  <a:txBody>
                    <a:bodyPr/>
                    <a:lstStyle/>
                    <a:p>
                      <a:pPr algn="ctr"/>
                      <a:r>
                        <a:rPr lang="en-GB" sz="2000" dirty="0"/>
                        <a:t>ACTUAL</a:t>
                      </a:r>
                      <a:endParaRPr lang="en-AE" sz="2000" dirty="0"/>
                    </a:p>
                  </a:txBody>
                  <a:tcPr marT="45739" marB="45739"/>
                </a:tc>
                <a:tc>
                  <a:txBody>
                    <a:bodyPr/>
                    <a:lstStyle/>
                    <a:p>
                      <a:endParaRPr lang="en-AE" sz="2000" dirty="0"/>
                    </a:p>
                  </a:txBody>
                  <a:tcPr marT="45739" marB="45739"/>
                </a:tc>
                <a:tc>
                  <a:txBody>
                    <a:bodyPr/>
                    <a:lstStyle/>
                    <a:p>
                      <a:r>
                        <a:rPr lang="en-GB" sz="2000" dirty="0"/>
                        <a:t>A</a:t>
                      </a:r>
                      <a:endParaRPr lang="en-AE" sz="2000" dirty="0"/>
                    </a:p>
                  </a:txBody>
                  <a:tcPr marT="45739" marB="45739"/>
                </a:tc>
                <a:tc>
                  <a:txBody>
                    <a:bodyPr/>
                    <a:lstStyle/>
                    <a:p>
                      <a:r>
                        <a:rPr lang="en-GB" sz="2000" dirty="0"/>
                        <a:t>B</a:t>
                      </a:r>
                      <a:endParaRPr lang="en-AE" sz="2000" dirty="0"/>
                    </a:p>
                  </a:txBody>
                  <a:tcPr marT="45739" marB="45739"/>
                </a:tc>
                <a:tc>
                  <a:txBody>
                    <a:bodyPr/>
                    <a:lstStyle/>
                    <a:p>
                      <a:r>
                        <a:rPr lang="en-GB" sz="2000" dirty="0"/>
                        <a:t>C</a:t>
                      </a:r>
                      <a:endParaRPr lang="en-AE" sz="2000" dirty="0"/>
                    </a:p>
                  </a:txBody>
                  <a:tcPr marT="45739" marB="45739"/>
                </a:tc>
                <a:tc>
                  <a:txBody>
                    <a:bodyPr/>
                    <a:lstStyle/>
                    <a:p>
                      <a:r>
                        <a:rPr lang="en-GB" sz="2000" dirty="0"/>
                        <a:t>D</a:t>
                      </a:r>
                      <a:endParaRPr lang="en-AE" sz="2000" dirty="0"/>
                    </a:p>
                  </a:txBody>
                  <a:tcPr marT="45739" marB="45739"/>
                </a:tc>
                <a:extLst>
                  <a:ext uri="{0D108BD9-81ED-4DB2-BD59-A6C34878D82A}">
                    <a16:rowId xmlns:a16="http://schemas.microsoft.com/office/drawing/2014/main" val="1406356159"/>
                  </a:ext>
                </a:extLst>
              </a:tr>
              <a:tr h="396401">
                <a:tc vMerge="1">
                  <a:txBody>
                    <a:bodyPr/>
                    <a:lstStyle/>
                    <a:p>
                      <a:endParaRPr lang="en-AE" dirty="0"/>
                    </a:p>
                  </a:txBody>
                  <a:tcPr/>
                </a:tc>
                <a:tc>
                  <a:txBody>
                    <a:bodyPr/>
                    <a:lstStyle/>
                    <a:p>
                      <a:r>
                        <a:rPr lang="en-GB" sz="2000" dirty="0"/>
                        <a:t>A</a:t>
                      </a:r>
                      <a:endParaRPr lang="en-AE" sz="2000" dirty="0"/>
                    </a:p>
                  </a:txBody>
                  <a:tcPr marT="45739" marB="45739"/>
                </a:tc>
                <a:tc>
                  <a:txBody>
                    <a:bodyPr/>
                    <a:lstStyle/>
                    <a:p>
                      <a:r>
                        <a:rPr lang="en-GB" sz="2000" dirty="0"/>
                        <a:t>TP (A)</a:t>
                      </a:r>
                      <a:endParaRPr lang="en-AE" sz="2000" dirty="0"/>
                    </a:p>
                  </a:txBody>
                  <a:tcPr marT="45739" marB="45739"/>
                </a:tc>
                <a:tc>
                  <a:txBody>
                    <a:bodyPr/>
                    <a:lstStyle/>
                    <a:p>
                      <a:r>
                        <a:rPr lang="en-GB" sz="2000" dirty="0"/>
                        <a:t>FN (A)</a:t>
                      </a:r>
                      <a:endParaRPr lang="en-AE" sz="2000" dirty="0"/>
                    </a:p>
                  </a:txBody>
                  <a:tcPr marT="45739" marB="4573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a:t>FN (A)</a:t>
                      </a:r>
                      <a:endParaRPr lang="en-AE" sz="2000" dirty="0"/>
                    </a:p>
                  </a:txBody>
                  <a:tcPr marT="45739" marB="4573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a:t>FN (A)</a:t>
                      </a:r>
                      <a:endParaRPr lang="en-AE" sz="2000" dirty="0"/>
                    </a:p>
                  </a:txBody>
                  <a:tcPr marT="45739" marB="45739"/>
                </a:tc>
                <a:extLst>
                  <a:ext uri="{0D108BD9-81ED-4DB2-BD59-A6C34878D82A}">
                    <a16:rowId xmlns:a16="http://schemas.microsoft.com/office/drawing/2014/main" val="2111306359"/>
                  </a:ext>
                </a:extLst>
              </a:tr>
              <a:tr h="396401">
                <a:tc vMerge="1">
                  <a:txBody>
                    <a:bodyPr/>
                    <a:lstStyle/>
                    <a:p>
                      <a:endParaRPr lang="en-AE" dirty="0"/>
                    </a:p>
                  </a:txBody>
                  <a:tcPr/>
                </a:tc>
                <a:tc>
                  <a:txBody>
                    <a:bodyPr/>
                    <a:lstStyle/>
                    <a:p>
                      <a:r>
                        <a:rPr lang="en-GB" sz="2000" dirty="0"/>
                        <a:t>B</a:t>
                      </a:r>
                      <a:endParaRPr lang="en-AE" sz="2000" dirty="0"/>
                    </a:p>
                  </a:txBody>
                  <a:tcPr marT="45739" marB="45739"/>
                </a:tc>
                <a:tc>
                  <a:txBody>
                    <a:bodyPr/>
                    <a:lstStyle/>
                    <a:p>
                      <a:r>
                        <a:rPr lang="en-GB" sz="2000" dirty="0"/>
                        <a:t>FP (A)</a:t>
                      </a:r>
                      <a:endParaRPr lang="en-AE" sz="2000" dirty="0"/>
                    </a:p>
                  </a:txBody>
                  <a:tcPr marT="45739" marB="45739"/>
                </a:tc>
                <a:tc>
                  <a:txBody>
                    <a:bodyPr/>
                    <a:lstStyle/>
                    <a:p>
                      <a:r>
                        <a:rPr lang="en-GB" sz="2000" dirty="0"/>
                        <a:t>TN</a:t>
                      </a:r>
                      <a:endParaRPr lang="en-AE" sz="2000" dirty="0"/>
                    </a:p>
                  </a:txBody>
                  <a:tcPr marT="45739" marB="45739"/>
                </a:tc>
                <a:tc>
                  <a:txBody>
                    <a:bodyPr/>
                    <a:lstStyle/>
                    <a:p>
                      <a:r>
                        <a:rPr lang="en-GB" sz="2000" dirty="0"/>
                        <a:t>TN</a:t>
                      </a:r>
                      <a:endParaRPr lang="en-AE" sz="2000" dirty="0"/>
                    </a:p>
                  </a:txBody>
                  <a:tcPr marT="45739" marB="45739"/>
                </a:tc>
                <a:tc>
                  <a:txBody>
                    <a:bodyPr/>
                    <a:lstStyle/>
                    <a:p>
                      <a:r>
                        <a:rPr lang="en-GB" sz="2000" dirty="0"/>
                        <a:t>TN</a:t>
                      </a:r>
                      <a:endParaRPr lang="en-AE" sz="2000" dirty="0"/>
                    </a:p>
                  </a:txBody>
                  <a:tcPr marT="45739" marB="45739"/>
                </a:tc>
                <a:extLst>
                  <a:ext uri="{0D108BD9-81ED-4DB2-BD59-A6C34878D82A}">
                    <a16:rowId xmlns:a16="http://schemas.microsoft.com/office/drawing/2014/main" val="399430436"/>
                  </a:ext>
                </a:extLst>
              </a:tr>
              <a:tr h="396401">
                <a:tc vMerge="1">
                  <a:txBody>
                    <a:bodyPr/>
                    <a:lstStyle/>
                    <a:p>
                      <a:endParaRPr lang="en-AE" dirty="0"/>
                    </a:p>
                  </a:txBody>
                  <a:tcPr/>
                </a:tc>
                <a:tc>
                  <a:txBody>
                    <a:bodyPr/>
                    <a:lstStyle/>
                    <a:p>
                      <a:r>
                        <a:rPr lang="en-GB" sz="2000" dirty="0"/>
                        <a:t>C</a:t>
                      </a:r>
                      <a:endParaRPr lang="en-AE" sz="2000" dirty="0"/>
                    </a:p>
                  </a:txBody>
                  <a:tcPr marT="45739" marB="45739"/>
                </a:tc>
                <a:tc>
                  <a:txBody>
                    <a:bodyPr/>
                    <a:lstStyle/>
                    <a:p>
                      <a:r>
                        <a:rPr lang="en-GB" sz="2000" dirty="0"/>
                        <a:t>FP (A)</a:t>
                      </a:r>
                      <a:endParaRPr lang="en-AE" sz="2000" dirty="0"/>
                    </a:p>
                  </a:txBody>
                  <a:tcPr marT="45739" marB="45739"/>
                </a:tc>
                <a:tc>
                  <a:txBody>
                    <a:bodyPr/>
                    <a:lstStyle/>
                    <a:p>
                      <a:r>
                        <a:rPr lang="en-GB" sz="2000" dirty="0"/>
                        <a:t>TN</a:t>
                      </a:r>
                      <a:endParaRPr lang="en-AE" sz="2000" dirty="0"/>
                    </a:p>
                  </a:txBody>
                  <a:tcPr marT="45739" marB="45739"/>
                </a:tc>
                <a:tc>
                  <a:txBody>
                    <a:bodyPr/>
                    <a:lstStyle/>
                    <a:p>
                      <a:r>
                        <a:rPr lang="en-GB" sz="2000" dirty="0"/>
                        <a:t>TN</a:t>
                      </a:r>
                      <a:endParaRPr lang="en-AE" sz="2000" dirty="0"/>
                    </a:p>
                  </a:txBody>
                  <a:tcPr marT="45739" marB="45739"/>
                </a:tc>
                <a:tc>
                  <a:txBody>
                    <a:bodyPr/>
                    <a:lstStyle/>
                    <a:p>
                      <a:r>
                        <a:rPr lang="en-GB" sz="2000" dirty="0"/>
                        <a:t>TN</a:t>
                      </a:r>
                      <a:endParaRPr lang="en-AE" sz="2000" dirty="0"/>
                    </a:p>
                  </a:txBody>
                  <a:tcPr marT="45739" marB="45739"/>
                </a:tc>
                <a:extLst>
                  <a:ext uri="{0D108BD9-81ED-4DB2-BD59-A6C34878D82A}">
                    <a16:rowId xmlns:a16="http://schemas.microsoft.com/office/drawing/2014/main" val="2984192759"/>
                  </a:ext>
                </a:extLst>
              </a:tr>
              <a:tr h="396401">
                <a:tc vMerge="1">
                  <a:txBody>
                    <a:bodyPr/>
                    <a:lstStyle/>
                    <a:p>
                      <a:endParaRPr lang="en-AE" dirty="0"/>
                    </a:p>
                  </a:txBody>
                  <a:tcPr/>
                </a:tc>
                <a:tc>
                  <a:txBody>
                    <a:bodyPr/>
                    <a:lstStyle/>
                    <a:p>
                      <a:r>
                        <a:rPr lang="en-GB" sz="2000" dirty="0"/>
                        <a:t>D</a:t>
                      </a:r>
                      <a:endParaRPr lang="en-AE" sz="2000" dirty="0"/>
                    </a:p>
                  </a:txBody>
                  <a:tcPr marT="45739" marB="45739"/>
                </a:tc>
                <a:tc>
                  <a:txBody>
                    <a:bodyPr/>
                    <a:lstStyle/>
                    <a:p>
                      <a:r>
                        <a:rPr lang="en-GB" sz="2000" dirty="0"/>
                        <a:t>FP (A)</a:t>
                      </a:r>
                      <a:endParaRPr lang="en-AE" sz="2000" dirty="0"/>
                    </a:p>
                  </a:txBody>
                  <a:tcPr marT="45739" marB="45739"/>
                </a:tc>
                <a:tc>
                  <a:txBody>
                    <a:bodyPr/>
                    <a:lstStyle/>
                    <a:p>
                      <a:r>
                        <a:rPr lang="en-GB" sz="2000" dirty="0"/>
                        <a:t>TN</a:t>
                      </a:r>
                      <a:endParaRPr lang="en-AE" sz="2000" dirty="0"/>
                    </a:p>
                  </a:txBody>
                  <a:tcPr marT="45739" marB="45739"/>
                </a:tc>
                <a:tc>
                  <a:txBody>
                    <a:bodyPr/>
                    <a:lstStyle/>
                    <a:p>
                      <a:r>
                        <a:rPr lang="en-GB" sz="2000" dirty="0"/>
                        <a:t>TN</a:t>
                      </a:r>
                      <a:endParaRPr lang="en-AE" sz="2000" dirty="0"/>
                    </a:p>
                  </a:txBody>
                  <a:tcPr marT="45739" marB="45739"/>
                </a:tc>
                <a:tc>
                  <a:txBody>
                    <a:bodyPr/>
                    <a:lstStyle/>
                    <a:p>
                      <a:r>
                        <a:rPr lang="en-GB" sz="2000" dirty="0"/>
                        <a:t>TN</a:t>
                      </a:r>
                      <a:endParaRPr lang="en-AE" sz="2000" dirty="0"/>
                    </a:p>
                  </a:txBody>
                  <a:tcPr marT="45739" marB="45739"/>
                </a:tc>
                <a:extLst>
                  <a:ext uri="{0D108BD9-81ED-4DB2-BD59-A6C34878D82A}">
                    <a16:rowId xmlns:a16="http://schemas.microsoft.com/office/drawing/2014/main" val="3301677942"/>
                  </a:ext>
                </a:extLst>
              </a:tr>
            </a:tbl>
          </a:graphicData>
        </a:graphic>
      </p:graphicFrame>
      <p:sp>
        <p:nvSpPr>
          <p:cNvPr id="51250" name="TextBox 5">
            <a:extLst>
              <a:ext uri="{FF2B5EF4-FFF2-40B4-BE49-F238E27FC236}">
                <a16:creationId xmlns:a16="http://schemas.microsoft.com/office/drawing/2014/main" id="{BB31EEB1-0CCB-4EC3-A28D-51AE8B589188}"/>
              </a:ext>
            </a:extLst>
          </p:cNvPr>
          <p:cNvSpPr txBox="1">
            <a:spLocks noChangeArrowheads="1"/>
          </p:cNvSpPr>
          <p:nvPr/>
        </p:nvSpPr>
        <p:spPr bwMode="auto">
          <a:xfrm>
            <a:off x="457200" y="1524000"/>
            <a:ext cx="6629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GB" altLang="en-US" sz="1800"/>
              <a:t>Assume there are 4 classes A, B, C, D. </a:t>
            </a:r>
          </a:p>
          <a:p>
            <a:pPr>
              <a:spcBef>
                <a:spcPct val="0"/>
              </a:spcBef>
              <a:buFontTx/>
              <a:buNone/>
            </a:pPr>
            <a:r>
              <a:rPr lang="en-GB" altLang="en-US" sz="1800" b="1"/>
              <a:t>INTERPRETATION FOR CLASS A</a:t>
            </a:r>
            <a:endParaRPr lang="en-AE" altLang="en-US" sz="1800"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5D92BF-9AA3-4DD0-BA96-D17B0A164FF1}"/>
              </a:ext>
            </a:extLst>
          </p:cNvPr>
          <p:cNvSpPr>
            <a:spLocks noGrp="1"/>
          </p:cNvSpPr>
          <p:nvPr>
            <p:ph sz="quarter" idx="10"/>
          </p:nvPr>
        </p:nvSpPr>
        <p:spPr/>
        <p:txBody>
          <a:bodyPr/>
          <a:lstStyle/>
          <a:p>
            <a:pPr>
              <a:defRPr/>
            </a:pPr>
            <a:r>
              <a:rPr lang="en-GB" dirty="0"/>
              <a:t>Confusion Matrix for multiclass classification</a:t>
            </a:r>
            <a:endParaRPr lang="en-AE" dirty="0"/>
          </a:p>
        </p:txBody>
      </p:sp>
      <p:sp>
        <p:nvSpPr>
          <p:cNvPr id="4" name="Date Placeholder 3">
            <a:extLst>
              <a:ext uri="{FF2B5EF4-FFF2-40B4-BE49-F238E27FC236}">
                <a16:creationId xmlns:a16="http://schemas.microsoft.com/office/drawing/2014/main" id="{E23E7EFA-8E9D-4E19-A3E6-94B9DE19F3B4}"/>
              </a:ext>
            </a:extLst>
          </p:cNvPr>
          <p:cNvSpPr>
            <a:spLocks noGrp="1"/>
          </p:cNvSpPr>
          <p:nvPr>
            <p:ph type="dt" sz="quarter" idx="11"/>
          </p:nvPr>
        </p:nvSpPr>
        <p:spPr/>
        <p:txBody>
          <a:bodyPr/>
          <a:lstStyle/>
          <a:p>
            <a:pPr>
              <a:defRPr/>
            </a:pPr>
            <a:fld id="{AA4F60A8-6957-4C62-9BF9-3BC51AD800C2}" type="datetime1">
              <a:rPr lang="en-US" smtClean="0"/>
              <a:t>10/20/2022</a:t>
            </a:fld>
            <a:endParaRPr lang="en-US" dirty="0"/>
          </a:p>
        </p:txBody>
      </p:sp>
      <p:sp>
        <p:nvSpPr>
          <p:cNvPr id="52229" name="Slide Number Placeholder 5">
            <a:extLst>
              <a:ext uri="{FF2B5EF4-FFF2-40B4-BE49-F238E27FC236}">
                <a16:creationId xmlns:a16="http://schemas.microsoft.com/office/drawing/2014/main" id="{F400A011-8A59-443F-87D7-EB81B0AFA1E4}"/>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8757C07D-A0DF-4C1E-999B-DDB48C3435EF}" type="slidenum">
              <a:rPr lang="en-US" altLang="en-US" sz="1200" smtClean="0">
                <a:solidFill>
                  <a:srgbClr val="898989"/>
                </a:solidFill>
              </a:rPr>
              <a:pPr>
                <a:spcBef>
                  <a:spcPct val="0"/>
                </a:spcBef>
                <a:buFontTx/>
                <a:buNone/>
              </a:pPr>
              <a:t>17</a:t>
            </a:fld>
            <a:endParaRPr lang="en-US" altLang="en-US" sz="1200">
              <a:solidFill>
                <a:srgbClr val="898989"/>
              </a:solidFill>
            </a:endParaRPr>
          </a:p>
        </p:txBody>
      </p:sp>
      <p:graphicFrame>
        <p:nvGraphicFramePr>
          <p:cNvPr id="2" name="Content Placeholder 1">
            <a:extLst>
              <a:ext uri="{FF2B5EF4-FFF2-40B4-BE49-F238E27FC236}">
                <a16:creationId xmlns:a16="http://schemas.microsoft.com/office/drawing/2014/main" id="{33AA7A3E-3445-4FB1-9FBA-623F48D84C89}"/>
              </a:ext>
            </a:extLst>
          </p:cNvPr>
          <p:cNvGraphicFramePr>
            <a:graphicFrameLocks noGrp="1"/>
          </p:cNvGraphicFramePr>
          <p:nvPr>
            <p:ph idx="1"/>
          </p:nvPr>
        </p:nvGraphicFramePr>
        <p:xfrm>
          <a:off x="533400" y="2332038"/>
          <a:ext cx="5867400" cy="2376924"/>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3145729215"/>
                    </a:ext>
                  </a:extLst>
                </a:gridCol>
                <a:gridCol w="812800">
                  <a:extLst>
                    <a:ext uri="{9D8B030D-6E8A-4147-A177-3AD203B41FA5}">
                      <a16:colId xmlns:a16="http://schemas.microsoft.com/office/drawing/2014/main" val="3593594950"/>
                    </a:ext>
                  </a:extLst>
                </a:gridCol>
                <a:gridCol w="977900">
                  <a:extLst>
                    <a:ext uri="{9D8B030D-6E8A-4147-A177-3AD203B41FA5}">
                      <a16:colId xmlns:a16="http://schemas.microsoft.com/office/drawing/2014/main" val="189062155"/>
                    </a:ext>
                  </a:extLst>
                </a:gridCol>
                <a:gridCol w="977900">
                  <a:extLst>
                    <a:ext uri="{9D8B030D-6E8A-4147-A177-3AD203B41FA5}">
                      <a16:colId xmlns:a16="http://schemas.microsoft.com/office/drawing/2014/main" val="2714903823"/>
                    </a:ext>
                  </a:extLst>
                </a:gridCol>
                <a:gridCol w="977900">
                  <a:extLst>
                    <a:ext uri="{9D8B030D-6E8A-4147-A177-3AD203B41FA5}">
                      <a16:colId xmlns:a16="http://schemas.microsoft.com/office/drawing/2014/main" val="192787683"/>
                    </a:ext>
                  </a:extLst>
                </a:gridCol>
                <a:gridCol w="977900">
                  <a:extLst>
                    <a:ext uri="{9D8B030D-6E8A-4147-A177-3AD203B41FA5}">
                      <a16:colId xmlns:a16="http://schemas.microsoft.com/office/drawing/2014/main" val="1986259490"/>
                    </a:ext>
                  </a:extLst>
                </a:gridCol>
              </a:tblGrid>
              <a:tr h="396081">
                <a:tc>
                  <a:txBody>
                    <a:bodyPr/>
                    <a:lstStyle/>
                    <a:p>
                      <a:endParaRPr lang="en-AE" sz="2000" dirty="0"/>
                    </a:p>
                  </a:txBody>
                  <a:tcPr marT="45677" marB="45677"/>
                </a:tc>
                <a:tc>
                  <a:txBody>
                    <a:bodyPr/>
                    <a:lstStyle/>
                    <a:p>
                      <a:endParaRPr lang="en-AE" sz="2000" dirty="0"/>
                    </a:p>
                  </a:txBody>
                  <a:tcPr marT="45677" marB="45677"/>
                </a:tc>
                <a:tc gridSpan="4">
                  <a:txBody>
                    <a:bodyPr/>
                    <a:lstStyle/>
                    <a:p>
                      <a:r>
                        <a:rPr lang="en-GB" sz="2000" dirty="0"/>
                        <a:t>PREDICTED</a:t>
                      </a:r>
                      <a:endParaRPr lang="en-AE" sz="2000" dirty="0"/>
                    </a:p>
                  </a:txBody>
                  <a:tcPr marT="45677" marB="45677"/>
                </a:tc>
                <a:tc hMerge="1">
                  <a:txBody>
                    <a:bodyPr/>
                    <a:lstStyle/>
                    <a:p>
                      <a:endParaRPr lang="en-AE" dirty="0"/>
                    </a:p>
                  </a:txBody>
                  <a:tcPr/>
                </a:tc>
                <a:tc hMerge="1">
                  <a:txBody>
                    <a:bodyPr/>
                    <a:lstStyle/>
                    <a:p>
                      <a:endParaRPr lang="en-AE" dirty="0"/>
                    </a:p>
                  </a:txBody>
                  <a:tcPr/>
                </a:tc>
                <a:tc hMerge="1">
                  <a:txBody>
                    <a:bodyPr/>
                    <a:lstStyle/>
                    <a:p>
                      <a:endParaRPr lang="en-AE" dirty="0"/>
                    </a:p>
                  </a:txBody>
                  <a:tcPr/>
                </a:tc>
                <a:extLst>
                  <a:ext uri="{0D108BD9-81ED-4DB2-BD59-A6C34878D82A}">
                    <a16:rowId xmlns:a16="http://schemas.microsoft.com/office/drawing/2014/main" val="1712427396"/>
                  </a:ext>
                </a:extLst>
              </a:tr>
              <a:tr h="396081">
                <a:tc rowSpan="5">
                  <a:txBody>
                    <a:bodyPr/>
                    <a:lstStyle/>
                    <a:p>
                      <a:pPr algn="ctr"/>
                      <a:r>
                        <a:rPr lang="en-GB" sz="2000" dirty="0"/>
                        <a:t>ACTUAL</a:t>
                      </a:r>
                      <a:endParaRPr lang="en-AE" sz="2000" dirty="0"/>
                    </a:p>
                  </a:txBody>
                  <a:tcPr marT="45677" marB="45677"/>
                </a:tc>
                <a:tc>
                  <a:txBody>
                    <a:bodyPr/>
                    <a:lstStyle/>
                    <a:p>
                      <a:endParaRPr lang="en-AE" sz="2000" dirty="0"/>
                    </a:p>
                  </a:txBody>
                  <a:tcPr marT="45677" marB="45677"/>
                </a:tc>
                <a:tc>
                  <a:txBody>
                    <a:bodyPr/>
                    <a:lstStyle/>
                    <a:p>
                      <a:r>
                        <a:rPr lang="en-GB" sz="2000" dirty="0"/>
                        <a:t>A</a:t>
                      </a:r>
                      <a:endParaRPr lang="en-AE" sz="2000" dirty="0"/>
                    </a:p>
                  </a:txBody>
                  <a:tcPr marT="45677" marB="45677"/>
                </a:tc>
                <a:tc>
                  <a:txBody>
                    <a:bodyPr/>
                    <a:lstStyle/>
                    <a:p>
                      <a:r>
                        <a:rPr lang="en-GB" sz="2000" dirty="0"/>
                        <a:t>B</a:t>
                      </a:r>
                      <a:endParaRPr lang="en-AE" sz="2000" dirty="0"/>
                    </a:p>
                  </a:txBody>
                  <a:tcPr marT="45677" marB="45677"/>
                </a:tc>
                <a:tc>
                  <a:txBody>
                    <a:bodyPr/>
                    <a:lstStyle/>
                    <a:p>
                      <a:r>
                        <a:rPr lang="en-GB" sz="2000" dirty="0"/>
                        <a:t>C</a:t>
                      </a:r>
                      <a:endParaRPr lang="en-AE" sz="2000" dirty="0"/>
                    </a:p>
                  </a:txBody>
                  <a:tcPr marT="45677" marB="45677"/>
                </a:tc>
                <a:tc>
                  <a:txBody>
                    <a:bodyPr/>
                    <a:lstStyle/>
                    <a:p>
                      <a:r>
                        <a:rPr lang="en-GB" sz="2000" dirty="0"/>
                        <a:t>D</a:t>
                      </a:r>
                      <a:endParaRPr lang="en-AE" sz="2000" dirty="0"/>
                    </a:p>
                  </a:txBody>
                  <a:tcPr marT="45677" marB="45677"/>
                </a:tc>
                <a:extLst>
                  <a:ext uri="{0D108BD9-81ED-4DB2-BD59-A6C34878D82A}">
                    <a16:rowId xmlns:a16="http://schemas.microsoft.com/office/drawing/2014/main" val="1406356159"/>
                  </a:ext>
                </a:extLst>
              </a:tr>
              <a:tr h="396081">
                <a:tc vMerge="1">
                  <a:txBody>
                    <a:bodyPr/>
                    <a:lstStyle/>
                    <a:p>
                      <a:endParaRPr lang="en-AE" dirty="0"/>
                    </a:p>
                  </a:txBody>
                  <a:tcPr/>
                </a:tc>
                <a:tc>
                  <a:txBody>
                    <a:bodyPr/>
                    <a:lstStyle/>
                    <a:p>
                      <a:r>
                        <a:rPr lang="en-GB" sz="2000" dirty="0"/>
                        <a:t>A</a:t>
                      </a:r>
                      <a:endParaRPr lang="en-AE" sz="2000" dirty="0"/>
                    </a:p>
                  </a:txBody>
                  <a:tcPr marT="45677" marB="45677"/>
                </a:tc>
                <a:tc>
                  <a:txBody>
                    <a:bodyPr/>
                    <a:lstStyle/>
                    <a:p>
                      <a:r>
                        <a:rPr lang="en-GB" sz="2000" dirty="0"/>
                        <a:t>TN</a:t>
                      </a:r>
                      <a:endParaRPr lang="en-AE" sz="2000" dirty="0"/>
                    </a:p>
                  </a:txBody>
                  <a:tcPr marT="45677" marB="45677"/>
                </a:tc>
                <a:tc>
                  <a:txBody>
                    <a:bodyPr/>
                    <a:lstStyle/>
                    <a:p>
                      <a:r>
                        <a:rPr lang="en-GB" sz="2000" dirty="0"/>
                        <a:t>FP</a:t>
                      </a:r>
                      <a:endParaRPr lang="en-AE" sz="2000" dirty="0"/>
                    </a:p>
                  </a:txBody>
                  <a:tcPr marT="45677" marB="4567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a:t>TN</a:t>
                      </a:r>
                      <a:endParaRPr lang="en-AE" sz="2000" dirty="0"/>
                    </a:p>
                  </a:txBody>
                  <a:tcPr marT="45677" marB="4567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a:t>TN</a:t>
                      </a:r>
                      <a:endParaRPr lang="en-AE" sz="2000" dirty="0"/>
                    </a:p>
                  </a:txBody>
                  <a:tcPr marT="45677" marB="45677"/>
                </a:tc>
                <a:extLst>
                  <a:ext uri="{0D108BD9-81ED-4DB2-BD59-A6C34878D82A}">
                    <a16:rowId xmlns:a16="http://schemas.microsoft.com/office/drawing/2014/main" val="2111306359"/>
                  </a:ext>
                </a:extLst>
              </a:tr>
              <a:tr h="396081">
                <a:tc vMerge="1">
                  <a:txBody>
                    <a:bodyPr/>
                    <a:lstStyle/>
                    <a:p>
                      <a:endParaRPr lang="en-AE" dirty="0"/>
                    </a:p>
                  </a:txBody>
                  <a:tcPr/>
                </a:tc>
                <a:tc>
                  <a:txBody>
                    <a:bodyPr/>
                    <a:lstStyle/>
                    <a:p>
                      <a:r>
                        <a:rPr lang="en-GB" sz="2000" dirty="0"/>
                        <a:t>B</a:t>
                      </a:r>
                      <a:endParaRPr lang="en-AE" sz="2000" dirty="0"/>
                    </a:p>
                  </a:txBody>
                  <a:tcPr marT="45677" marB="45677"/>
                </a:tc>
                <a:tc>
                  <a:txBody>
                    <a:bodyPr/>
                    <a:lstStyle/>
                    <a:p>
                      <a:r>
                        <a:rPr lang="en-GB" sz="2000" dirty="0"/>
                        <a:t>FN</a:t>
                      </a:r>
                      <a:endParaRPr lang="en-AE" sz="2000" dirty="0"/>
                    </a:p>
                  </a:txBody>
                  <a:tcPr marT="45677" marB="45677"/>
                </a:tc>
                <a:tc>
                  <a:txBody>
                    <a:bodyPr/>
                    <a:lstStyle/>
                    <a:p>
                      <a:r>
                        <a:rPr lang="en-GB" sz="2000" dirty="0"/>
                        <a:t>TP</a:t>
                      </a:r>
                      <a:endParaRPr lang="en-AE" sz="2000" dirty="0"/>
                    </a:p>
                  </a:txBody>
                  <a:tcPr marT="45677" marB="45677"/>
                </a:tc>
                <a:tc>
                  <a:txBody>
                    <a:bodyPr/>
                    <a:lstStyle/>
                    <a:p>
                      <a:r>
                        <a:rPr lang="en-GB" sz="2000" dirty="0"/>
                        <a:t>FN</a:t>
                      </a:r>
                      <a:endParaRPr lang="en-AE" sz="2000" dirty="0"/>
                    </a:p>
                  </a:txBody>
                  <a:tcPr marT="45677" marB="45677"/>
                </a:tc>
                <a:tc>
                  <a:txBody>
                    <a:bodyPr/>
                    <a:lstStyle/>
                    <a:p>
                      <a:r>
                        <a:rPr lang="en-GB" sz="2000" dirty="0"/>
                        <a:t>FN</a:t>
                      </a:r>
                      <a:endParaRPr lang="en-AE" sz="2000" dirty="0"/>
                    </a:p>
                  </a:txBody>
                  <a:tcPr marT="45677" marB="45677"/>
                </a:tc>
                <a:extLst>
                  <a:ext uri="{0D108BD9-81ED-4DB2-BD59-A6C34878D82A}">
                    <a16:rowId xmlns:a16="http://schemas.microsoft.com/office/drawing/2014/main" val="399430436"/>
                  </a:ext>
                </a:extLst>
              </a:tr>
              <a:tr h="396081">
                <a:tc vMerge="1">
                  <a:txBody>
                    <a:bodyPr/>
                    <a:lstStyle/>
                    <a:p>
                      <a:endParaRPr lang="en-AE" dirty="0"/>
                    </a:p>
                  </a:txBody>
                  <a:tcPr/>
                </a:tc>
                <a:tc>
                  <a:txBody>
                    <a:bodyPr/>
                    <a:lstStyle/>
                    <a:p>
                      <a:r>
                        <a:rPr lang="en-GB" sz="2000" dirty="0"/>
                        <a:t>C</a:t>
                      </a:r>
                      <a:endParaRPr lang="en-AE" sz="2000" dirty="0"/>
                    </a:p>
                  </a:txBody>
                  <a:tcPr marT="45677" marB="45677"/>
                </a:tc>
                <a:tc>
                  <a:txBody>
                    <a:bodyPr/>
                    <a:lstStyle/>
                    <a:p>
                      <a:r>
                        <a:rPr lang="en-GB" sz="2000" dirty="0"/>
                        <a:t>TN</a:t>
                      </a:r>
                      <a:endParaRPr lang="en-AE" sz="2000" dirty="0"/>
                    </a:p>
                  </a:txBody>
                  <a:tcPr marT="45677" marB="45677"/>
                </a:tc>
                <a:tc>
                  <a:txBody>
                    <a:bodyPr/>
                    <a:lstStyle/>
                    <a:p>
                      <a:r>
                        <a:rPr lang="en-GB" sz="2000" dirty="0"/>
                        <a:t>FP</a:t>
                      </a:r>
                      <a:endParaRPr lang="en-AE" sz="2000" dirty="0"/>
                    </a:p>
                  </a:txBody>
                  <a:tcPr marT="45677" marB="45677"/>
                </a:tc>
                <a:tc>
                  <a:txBody>
                    <a:bodyPr/>
                    <a:lstStyle/>
                    <a:p>
                      <a:r>
                        <a:rPr lang="en-GB" sz="2000" dirty="0"/>
                        <a:t>TN</a:t>
                      </a:r>
                      <a:endParaRPr lang="en-AE" sz="2000" dirty="0"/>
                    </a:p>
                  </a:txBody>
                  <a:tcPr marT="45677" marB="45677"/>
                </a:tc>
                <a:tc>
                  <a:txBody>
                    <a:bodyPr/>
                    <a:lstStyle/>
                    <a:p>
                      <a:r>
                        <a:rPr lang="en-GB" sz="2000" dirty="0"/>
                        <a:t>TN</a:t>
                      </a:r>
                      <a:endParaRPr lang="en-AE" sz="2000" dirty="0"/>
                    </a:p>
                  </a:txBody>
                  <a:tcPr marT="45677" marB="45677"/>
                </a:tc>
                <a:extLst>
                  <a:ext uri="{0D108BD9-81ED-4DB2-BD59-A6C34878D82A}">
                    <a16:rowId xmlns:a16="http://schemas.microsoft.com/office/drawing/2014/main" val="2984192759"/>
                  </a:ext>
                </a:extLst>
              </a:tr>
              <a:tr h="396081">
                <a:tc vMerge="1">
                  <a:txBody>
                    <a:bodyPr/>
                    <a:lstStyle/>
                    <a:p>
                      <a:endParaRPr lang="en-AE" dirty="0"/>
                    </a:p>
                  </a:txBody>
                  <a:tcPr/>
                </a:tc>
                <a:tc>
                  <a:txBody>
                    <a:bodyPr/>
                    <a:lstStyle/>
                    <a:p>
                      <a:r>
                        <a:rPr lang="en-GB" sz="2000" dirty="0"/>
                        <a:t>D</a:t>
                      </a:r>
                      <a:endParaRPr lang="en-AE" sz="2000" dirty="0"/>
                    </a:p>
                  </a:txBody>
                  <a:tcPr marT="45677" marB="45677"/>
                </a:tc>
                <a:tc>
                  <a:txBody>
                    <a:bodyPr/>
                    <a:lstStyle/>
                    <a:p>
                      <a:r>
                        <a:rPr lang="en-GB" sz="2000" dirty="0"/>
                        <a:t>TN</a:t>
                      </a:r>
                      <a:endParaRPr lang="en-AE" sz="2000" dirty="0"/>
                    </a:p>
                  </a:txBody>
                  <a:tcPr marT="45677" marB="45677"/>
                </a:tc>
                <a:tc>
                  <a:txBody>
                    <a:bodyPr/>
                    <a:lstStyle/>
                    <a:p>
                      <a:r>
                        <a:rPr lang="en-GB" sz="2000" dirty="0"/>
                        <a:t>FP</a:t>
                      </a:r>
                      <a:endParaRPr lang="en-AE" sz="2000" dirty="0"/>
                    </a:p>
                  </a:txBody>
                  <a:tcPr marT="45677" marB="45677"/>
                </a:tc>
                <a:tc>
                  <a:txBody>
                    <a:bodyPr/>
                    <a:lstStyle/>
                    <a:p>
                      <a:r>
                        <a:rPr lang="en-GB" sz="2000" dirty="0"/>
                        <a:t>TN</a:t>
                      </a:r>
                      <a:endParaRPr lang="en-AE" sz="2000" dirty="0"/>
                    </a:p>
                  </a:txBody>
                  <a:tcPr marT="45677" marB="45677"/>
                </a:tc>
                <a:tc>
                  <a:txBody>
                    <a:bodyPr/>
                    <a:lstStyle/>
                    <a:p>
                      <a:r>
                        <a:rPr lang="en-GB" sz="2000" dirty="0"/>
                        <a:t>TN</a:t>
                      </a:r>
                      <a:endParaRPr lang="en-AE" sz="2000" dirty="0"/>
                    </a:p>
                  </a:txBody>
                  <a:tcPr marT="45677" marB="45677"/>
                </a:tc>
                <a:extLst>
                  <a:ext uri="{0D108BD9-81ED-4DB2-BD59-A6C34878D82A}">
                    <a16:rowId xmlns:a16="http://schemas.microsoft.com/office/drawing/2014/main" val="3301677942"/>
                  </a:ext>
                </a:extLst>
              </a:tr>
            </a:tbl>
          </a:graphicData>
        </a:graphic>
      </p:graphicFrame>
      <p:sp>
        <p:nvSpPr>
          <p:cNvPr id="52274" name="TextBox 5">
            <a:extLst>
              <a:ext uri="{FF2B5EF4-FFF2-40B4-BE49-F238E27FC236}">
                <a16:creationId xmlns:a16="http://schemas.microsoft.com/office/drawing/2014/main" id="{AC30052F-E668-4155-AA7F-9E4B57A9490B}"/>
              </a:ext>
            </a:extLst>
          </p:cNvPr>
          <p:cNvSpPr txBox="1">
            <a:spLocks noChangeArrowheads="1"/>
          </p:cNvSpPr>
          <p:nvPr/>
        </p:nvSpPr>
        <p:spPr bwMode="auto">
          <a:xfrm>
            <a:off x="457200" y="1524000"/>
            <a:ext cx="6629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GB" altLang="en-US" sz="1800" b="1"/>
              <a:t>INTERPRETATION FOR CLASS B</a:t>
            </a:r>
            <a:endParaRPr lang="en-AE" altLang="en-US" sz="18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ntent Placeholder 1">
            <a:extLst>
              <a:ext uri="{FF2B5EF4-FFF2-40B4-BE49-F238E27FC236}">
                <a16:creationId xmlns:a16="http://schemas.microsoft.com/office/drawing/2014/main" id="{D3C27114-7CB5-4E35-8E9E-037DAB8D589E}"/>
              </a:ext>
            </a:extLst>
          </p:cNvPr>
          <p:cNvSpPr>
            <a:spLocks noGrp="1"/>
          </p:cNvSpPr>
          <p:nvPr>
            <p:ph idx="1"/>
          </p:nvPr>
        </p:nvSpPr>
        <p:spPr>
          <a:xfrm>
            <a:off x="304800" y="1524000"/>
            <a:ext cx="8229600" cy="4525963"/>
          </a:xfrm>
        </p:spPr>
        <p:txBody>
          <a:bodyPr/>
          <a:lstStyle/>
          <a:p>
            <a:pPr fontAlgn="base">
              <a:spcAft>
                <a:spcPct val="0"/>
              </a:spcAft>
            </a:pPr>
            <a:r>
              <a:rPr lang="en-US" altLang="en-US" sz="2000"/>
              <a:t>The table below is the confusion matrix obtained for a classifier for a 4-class classification problem. The four classes are Amphibians, Mammals, Birds and Fishes. </a:t>
            </a:r>
            <a:endParaRPr lang="en-AE" altLang="en-US" sz="2000"/>
          </a:p>
          <a:p>
            <a:pPr lvl="1" fontAlgn="base">
              <a:spcAft>
                <a:spcPct val="0"/>
              </a:spcAft>
            </a:pPr>
            <a:r>
              <a:rPr lang="en-GB" altLang="en-US" sz="2000"/>
              <a:t>Compute the Specificity for the </a:t>
            </a:r>
            <a:r>
              <a:rPr lang="en-US" altLang="en-US" sz="2000"/>
              <a:t>Mammals</a:t>
            </a:r>
            <a:r>
              <a:rPr lang="en-GB" altLang="en-US" sz="2000"/>
              <a:t> class</a:t>
            </a:r>
            <a:endParaRPr lang="en-AE" altLang="en-US" sz="2000"/>
          </a:p>
          <a:p>
            <a:pPr lvl="1" fontAlgn="base">
              <a:spcAft>
                <a:spcPct val="0"/>
              </a:spcAft>
            </a:pPr>
            <a:r>
              <a:rPr lang="en-GB" altLang="en-US" sz="2000"/>
              <a:t>Compute the F1-score for the </a:t>
            </a:r>
            <a:r>
              <a:rPr lang="en-US" altLang="en-US" sz="2000"/>
              <a:t>Birds</a:t>
            </a:r>
            <a:r>
              <a:rPr lang="en-GB" altLang="en-US" sz="2000"/>
              <a:t> class</a:t>
            </a:r>
            <a:endParaRPr lang="en-AE" altLang="en-US" sz="2000"/>
          </a:p>
          <a:p>
            <a:pPr lvl="1" fontAlgn="base">
              <a:spcAft>
                <a:spcPct val="0"/>
              </a:spcAft>
            </a:pPr>
            <a:r>
              <a:rPr lang="en-GB" altLang="en-US" sz="2000"/>
              <a:t>Compute the FP Rate for the </a:t>
            </a:r>
            <a:r>
              <a:rPr lang="en-US" altLang="en-US" sz="2000"/>
              <a:t>Fishes</a:t>
            </a:r>
            <a:r>
              <a:rPr lang="en-GB" altLang="en-US" sz="2000"/>
              <a:t> class </a:t>
            </a:r>
            <a:endParaRPr lang="en-AE" altLang="en-US" sz="2000"/>
          </a:p>
          <a:p>
            <a:pPr lvl="1" fontAlgn="base">
              <a:spcAft>
                <a:spcPct val="0"/>
              </a:spcAft>
            </a:pPr>
            <a:r>
              <a:rPr lang="en-GB" altLang="en-US" sz="2000"/>
              <a:t>Compute the FN Rate for the </a:t>
            </a:r>
            <a:r>
              <a:rPr lang="en-US" altLang="en-US" sz="2000"/>
              <a:t>Mammals</a:t>
            </a:r>
            <a:r>
              <a:rPr lang="en-GB" altLang="en-US" sz="2000"/>
              <a:t> class </a:t>
            </a:r>
            <a:endParaRPr lang="en-AE" altLang="en-US" sz="2000"/>
          </a:p>
          <a:p>
            <a:pPr lvl="1" fontAlgn="base">
              <a:spcAft>
                <a:spcPct val="0"/>
              </a:spcAft>
            </a:pPr>
            <a:r>
              <a:rPr lang="en-GB" altLang="en-US" sz="2000"/>
              <a:t>Compute the Sensitivity for the </a:t>
            </a:r>
            <a:r>
              <a:rPr lang="en-US" altLang="en-US" sz="2000"/>
              <a:t>Amphibians</a:t>
            </a:r>
            <a:r>
              <a:rPr lang="en-GB" altLang="en-US" sz="2000"/>
              <a:t> class</a:t>
            </a:r>
            <a:endParaRPr lang="en-AE" altLang="en-US" sz="2000"/>
          </a:p>
          <a:p>
            <a:pPr lvl="1" fontAlgn="base">
              <a:spcAft>
                <a:spcPct val="0"/>
              </a:spcAft>
            </a:pPr>
            <a:r>
              <a:rPr lang="en-GB" altLang="en-US" sz="2000"/>
              <a:t>Compute the error rate of the classifier</a:t>
            </a:r>
            <a:endParaRPr lang="en-AE" altLang="en-US" sz="2000"/>
          </a:p>
          <a:p>
            <a:pPr fontAlgn="base">
              <a:spcAft>
                <a:spcPct val="0"/>
              </a:spcAft>
            </a:pPr>
            <a:endParaRPr lang="en-AE" altLang="en-US"/>
          </a:p>
        </p:txBody>
      </p:sp>
      <p:sp>
        <p:nvSpPr>
          <p:cNvPr id="3" name="Content Placeholder 2">
            <a:extLst>
              <a:ext uri="{FF2B5EF4-FFF2-40B4-BE49-F238E27FC236}">
                <a16:creationId xmlns:a16="http://schemas.microsoft.com/office/drawing/2014/main" id="{D2D8EB48-99D8-4526-9F76-4B0E83FE9972}"/>
              </a:ext>
            </a:extLst>
          </p:cNvPr>
          <p:cNvSpPr>
            <a:spLocks noGrp="1"/>
          </p:cNvSpPr>
          <p:nvPr>
            <p:ph sz="quarter" idx="10"/>
          </p:nvPr>
        </p:nvSpPr>
        <p:spPr/>
        <p:txBody>
          <a:bodyPr/>
          <a:lstStyle/>
          <a:p>
            <a:pPr>
              <a:defRPr/>
            </a:pPr>
            <a:r>
              <a:rPr lang="en-GB" dirty="0"/>
              <a:t>Confusion Matrix for multiclass classification</a:t>
            </a:r>
            <a:endParaRPr lang="en-AE" dirty="0"/>
          </a:p>
        </p:txBody>
      </p:sp>
      <p:sp>
        <p:nvSpPr>
          <p:cNvPr id="4" name="Date Placeholder 3">
            <a:extLst>
              <a:ext uri="{FF2B5EF4-FFF2-40B4-BE49-F238E27FC236}">
                <a16:creationId xmlns:a16="http://schemas.microsoft.com/office/drawing/2014/main" id="{EE154876-BFCF-4F97-BBFE-B4FCCBBCC064}"/>
              </a:ext>
            </a:extLst>
          </p:cNvPr>
          <p:cNvSpPr>
            <a:spLocks noGrp="1"/>
          </p:cNvSpPr>
          <p:nvPr>
            <p:ph type="dt" sz="quarter" idx="11"/>
          </p:nvPr>
        </p:nvSpPr>
        <p:spPr/>
        <p:txBody>
          <a:bodyPr/>
          <a:lstStyle/>
          <a:p>
            <a:pPr>
              <a:defRPr/>
            </a:pPr>
            <a:fld id="{C92182EE-4157-422C-A636-6242EE3C8C2B}" type="datetime1">
              <a:rPr lang="en-US" smtClean="0"/>
              <a:t>10/20/2022</a:t>
            </a:fld>
            <a:endParaRPr lang="en-US" dirty="0"/>
          </a:p>
        </p:txBody>
      </p:sp>
      <p:sp>
        <p:nvSpPr>
          <p:cNvPr id="53254" name="Slide Number Placeholder 5">
            <a:extLst>
              <a:ext uri="{FF2B5EF4-FFF2-40B4-BE49-F238E27FC236}">
                <a16:creationId xmlns:a16="http://schemas.microsoft.com/office/drawing/2014/main" id="{69665DAE-9391-4ABE-A9FD-F66D553A701B}"/>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B281DDF-9899-456D-BE8D-93E42F2DC4CE}" type="slidenum">
              <a:rPr lang="en-US" altLang="en-US" sz="1200" smtClean="0">
                <a:solidFill>
                  <a:srgbClr val="898989"/>
                </a:solidFill>
              </a:rPr>
              <a:pPr>
                <a:spcBef>
                  <a:spcPct val="0"/>
                </a:spcBef>
                <a:buFontTx/>
                <a:buNone/>
              </a:pPr>
              <a:t>18</a:t>
            </a:fld>
            <a:endParaRPr lang="en-US" altLang="en-US" sz="1200">
              <a:solidFill>
                <a:srgbClr val="898989"/>
              </a:solidFill>
            </a:endParaRPr>
          </a:p>
        </p:txBody>
      </p:sp>
      <p:pic>
        <p:nvPicPr>
          <p:cNvPr id="53255" name="Picture 7">
            <a:extLst>
              <a:ext uri="{FF2B5EF4-FFF2-40B4-BE49-F238E27FC236}">
                <a16:creationId xmlns:a16="http://schemas.microsoft.com/office/drawing/2014/main" id="{A6798B6A-6C14-4CB7-9CA9-2B6B6D06DF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752975"/>
            <a:ext cx="5029200"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ntent Placeholder 1">
            <a:extLst>
              <a:ext uri="{FF2B5EF4-FFF2-40B4-BE49-F238E27FC236}">
                <a16:creationId xmlns:a16="http://schemas.microsoft.com/office/drawing/2014/main" id="{A89C893A-4DE8-4A54-801E-6B042765E59D}"/>
              </a:ext>
            </a:extLst>
          </p:cNvPr>
          <p:cNvSpPr>
            <a:spLocks noGrp="1"/>
          </p:cNvSpPr>
          <p:nvPr>
            <p:ph idx="1"/>
          </p:nvPr>
        </p:nvSpPr>
        <p:spPr>
          <a:xfrm>
            <a:off x="304800" y="1493838"/>
            <a:ext cx="8229600" cy="4525962"/>
          </a:xfrm>
        </p:spPr>
        <p:txBody>
          <a:bodyPr/>
          <a:lstStyle/>
          <a:p>
            <a:pPr fontAlgn="base">
              <a:spcAft>
                <a:spcPct val="0"/>
              </a:spcAft>
            </a:pPr>
            <a:r>
              <a:rPr lang="en-GB" altLang="en-US"/>
              <a:t>ANSWERS</a:t>
            </a:r>
          </a:p>
          <a:p>
            <a:pPr lvl="1" fontAlgn="base">
              <a:spcAft>
                <a:spcPct val="0"/>
              </a:spcAft>
            </a:pPr>
            <a:r>
              <a:rPr lang="en-GB" altLang="en-US" sz="2000"/>
              <a:t>TN = 270, FP = 12, Specificity = 0.95</a:t>
            </a:r>
            <a:endParaRPr lang="en-AE" altLang="en-US" sz="2000"/>
          </a:p>
          <a:p>
            <a:pPr lvl="1" fontAlgn="base">
              <a:spcAft>
                <a:spcPct val="0"/>
              </a:spcAft>
            </a:pPr>
            <a:r>
              <a:rPr lang="en-GB" altLang="en-US" sz="2000"/>
              <a:t>TP = 71, FN = 23, Precision = 0.92, Recall = 0.75, F1-score = 0.83</a:t>
            </a:r>
            <a:endParaRPr lang="en-AE" altLang="en-US" sz="2000"/>
          </a:p>
          <a:p>
            <a:pPr lvl="1" fontAlgn="base">
              <a:spcAft>
                <a:spcPct val="0"/>
              </a:spcAft>
            </a:pPr>
            <a:r>
              <a:rPr lang="en-GB" altLang="en-US" sz="2000"/>
              <a:t>FP = 10, TN = 288, FP rate = 0.033</a:t>
            </a:r>
            <a:endParaRPr lang="en-AE" altLang="en-US" sz="2000"/>
          </a:p>
          <a:p>
            <a:pPr lvl="1" fontAlgn="base">
              <a:spcAft>
                <a:spcPct val="0"/>
              </a:spcAft>
            </a:pPr>
            <a:r>
              <a:rPr lang="en-GB" altLang="en-US" sz="2000"/>
              <a:t>FN = 3, TP = 107, FN Rate = 0.027</a:t>
            </a:r>
            <a:endParaRPr lang="en-AE" altLang="en-US" sz="2000"/>
          </a:p>
          <a:p>
            <a:pPr lvl="1" fontAlgn="base">
              <a:spcAft>
                <a:spcPct val="0"/>
              </a:spcAft>
            </a:pPr>
            <a:r>
              <a:rPr lang="en-GB" altLang="en-US" sz="2000"/>
              <a:t>TP = 90, FN = 4, Sensitivity = 0.95</a:t>
            </a:r>
            <a:endParaRPr lang="en-AE" altLang="en-US" sz="2000"/>
          </a:p>
          <a:p>
            <a:pPr lvl="1" fontAlgn="base">
              <a:spcAft>
                <a:spcPct val="0"/>
              </a:spcAft>
            </a:pPr>
            <a:r>
              <a:rPr lang="en-GB" altLang="en-US" sz="2000"/>
              <a:t>No. of correction predictions = 349, Total predictions = 392, Error rate = 0.11</a:t>
            </a:r>
            <a:endParaRPr lang="en-AE" altLang="en-US" sz="2000"/>
          </a:p>
        </p:txBody>
      </p:sp>
      <p:sp>
        <p:nvSpPr>
          <p:cNvPr id="3" name="Content Placeholder 2">
            <a:extLst>
              <a:ext uri="{FF2B5EF4-FFF2-40B4-BE49-F238E27FC236}">
                <a16:creationId xmlns:a16="http://schemas.microsoft.com/office/drawing/2014/main" id="{A0304C48-4A79-4691-B28A-1BEC13D7B34A}"/>
              </a:ext>
            </a:extLst>
          </p:cNvPr>
          <p:cNvSpPr>
            <a:spLocks noGrp="1"/>
          </p:cNvSpPr>
          <p:nvPr>
            <p:ph sz="quarter" idx="10"/>
          </p:nvPr>
        </p:nvSpPr>
        <p:spPr/>
        <p:txBody>
          <a:bodyPr/>
          <a:lstStyle/>
          <a:p>
            <a:pPr>
              <a:defRPr/>
            </a:pPr>
            <a:r>
              <a:rPr lang="en-GB" dirty="0"/>
              <a:t>Confusion Matrix for multiclass classification</a:t>
            </a:r>
            <a:endParaRPr lang="en-AE" dirty="0"/>
          </a:p>
        </p:txBody>
      </p:sp>
      <p:sp>
        <p:nvSpPr>
          <p:cNvPr id="4" name="Date Placeholder 3">
            <a:extLst>
              <a:ext uri="{FF2B5EF4-FFF2-40B4-BE49-F238E27FC236}">
                <a16:creationId xmlns:a16="http://schemas.microsoft.com/office/drawing/2014/main" id="{914A90C9-A28D-450F-9A0E-2D51888D2FFA}"/>
              </a:ext>
            </a:extLst>
          </p:cNvPr>
          <p:cNvSpPr>
            <a:spLocks noGrp="1"/>
          </p:cNvSpPr>
          <p:nvPr>
            <p:ph type="dt" sz="quarter" idx="11"/>
          </p:nvPr>
        </p:nvSpPr>
        <p:spPr/>
        <p:txBody>
          <a:bodyPr/>
          <a:lstStyle/>
          <a:p>
            <a:pPr>
              <a:defRPr/>
            </a:pPr>
            <a:fld id="{0A07434A-1A58-4AF4-B0CC-A00F0FD78617}" type="datetime1">
              <a:rPr lang="en-US" smtClean="0"/>
              <a:t>10/20/2022</a:t>
            </a:fld>
            <a:endParaRPr lang="en-US" dirty="0"/>
          </a:p>
        </p:txBody>
      </p:sp>
      <p:sp>
        <p:nvSpPr>
          <p:cNvPr id="54278" name="Slide Number Placeholder 5">
            <a:extLst>
              <a:ext uri="{FF2B5EF4-FFF2-40B4-BE49-F238E27FC236}">
                <a16:creationId xmlns:a16="http://schemas.microsoft.com/office/drawing/2014/main" id="{5935E78B-94ED-4E2E-9176-C426366CDC14}"/>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509D1F4B-CF75-442E-A55C-057EF69B8691}" type="slidenum">
              <a:rPr lang="en-US" altLang="en-US" sz="1200" smtClean="0">
                <a:solidFill>
                  <a:srgbClr val="898989"/>
                </a:solidFill>
              </a:rPr>
              <a:pPr>
                <a:spcBef>
                  <a:spcPct val="0"/>
                </a:spcBef>
                <a:buFontTx/>
                <a:buNone/>
              </a:pPr>
              <a:t>19</a:t>
            </a:fld>
            <a:endParaRPr lang="en-US" altLang="en-US" sz="1200">
              <a:solidFill>
                <a:srgbClr val="89898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5BCBBF-83C7-4359-9D8B-A5B4A031CE75}"/>
              </a:ext>
            </a:extLst>
          </p:cNvPr>
          <p:cNvSpPr>
            <a:spLocks noGrp="1"/>
          </p:cNvSpPr>
          <p:nvPr>
            <p:ph sz="quarter" idx="10"/>
          </p:nvPr>
        </p:nvSpPr>
        <p:spPr/>
        <p:txBody>
          <a:bodyPr/>
          <a:lstStyle/>
          <a:p>
            <a:pPr eaLnBrk="1" hangingPunct="1">
              <a:spcBef>
                <a:spcPct val="0"/>
              </a:spcBef>
              <a:defRPr/>
            </a:pPr>
            <a:r>
              <a:rPr lang="en-US" sz="2400" dirty="0">
                <a:latin typeface="Arial" charset="0"/>
                <a:cs typeface="Arial" charset="0"/>
              </a:rPr>
              <a:t>Text Book Chapter 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Content Placeholder 6">
            <a:extLst>
              <a:ext uri="{FF2B5EF4-FFF2-40B4-BE49-F238E27FC236}">
                <a16:creationId xmlns:a16="http://schemas.microsoft.com/office/drawing/2014/main" id="{BFA7F892-1EC6-42AD-B4B9-5C04576D10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17342" y="1447800"/>
            <a:ext cx="7745034" cy="4664075"/>
          </a:xfrm>
        </p:spPr>
      </p:pic>
      <p:sp>
        <p:nvSpPr>
          <p:cNvPr id="3" name="Content Placeholder 2">
            <a:extLst>
              <a:ext uri="{FF2B5EF4-FFF2-40B4-BE49-F238E27FC236}">
                <a16:creationId xmlns:a16="http://schemas.microsoft.com/office/drawing/2014/main" id="{73B5BC2B-DB49-4025-840F-A6666F6BA31C}"/>
              </a:ext>
            </a:extLst>
          </p:cNvPr>
          <p:cNvSpPr>
            <a:spLocks noGrp="1"/>
          </p:cNvSpPr>
          <p:nvPr>
            <p:ph sz="quarter" idx="10"/>
          </p:nvPr>
        </p:nvSpPr>
        <p:spPr/>
        <p:txBody>
          <a:bodyPr/>
          <a:lstStyle/>
          <a:p>
            <a:pPr>
              <a:defRPr/>
            </a:pPr>
            <a:r>
              <a:rPr lang="en-GB" dirty="0"/>
              <a:t>Confusion matrix </a:t>
            </a:r>
            <a:r>
              <a:rPr lang="en-GB" dirty="0" err="1"/>
              <a:t>sklearn</a:t>
            </a:r>
            <a:endParaRPr lang="en-AE" dirty="0"/>
          </a:p>
        </p:txBody>
      </p:sp>
      <p:sp>
        <p:nvSpPr>
          <p:cNvPr id="4" name="Date Placeholder 3">
            <a:extLst>
              <a:ext uri="{FF2B5EF4-FFF2-40B4-BE49-F238E27FC236}">
                <a16:creationId xmlns:a16="http://schemas.microsoft.com/office/drawing/2014/main" id="{55B3E76A-E9A8-40C9-A007-7FDD7C601A65}"/>
              </a:ext>
            </a:extLst>
          </p:cNvPr>
          <p:cNvSpPr>
            <a:spLocks noGrp="1"/>
          </p:cNvSpPr>
          <p:nvPr>
            <p:ph type="dt" sz="quarter" idx="11"/>
          </p:nvPr>
        </p:nvSpPr>
        <p:spPr/>
        <p:txBody>
          <a:bodyPr/>
          <a:lstStyle/>
          <a:p>
            <a:pPr>
              <a:defRPr/>
            </a:pPr>
            <a:fld id="{C315790D-D7A0-4C12-A25A-9AD0F247DE93}" type="datetime1">
              <a:rPr lang="en-US" smtClean="0"/>
              <a:t>10/20/2022</a:t>
            </a:fld>
            <a:endParaRPr lang="en-US" dirty="0"/>
          </a:p>
        </p:txBody>
      </p:sp>
      <p:sp>
        <p:nvSpPr>
          <p:cNvPr id="48134" name="Slide Number Placeholder 5">
            <a:extLst>
              <a:ext uri="{FF2B5EF4-FFF2-40B4-BE49-F238E27FC236}">
                <a16:creationId xmlns:a16="http://schemas.microsoft.com/office/drawing/2014/main" id="{4F3B24F4-9B46-493B-9FC6-CDF51B2A6CA5}"/>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E65D883C-EDCD-4FFA-B87E-47569296C0FD}" type="slidenum">
              <a:rPr lang="en-US" altLang="en-US" sz="1200" smtClean="0">
                <a:solidFill>
                  <a:srgbClr val="898989"/>
                </a:solidFill>
              </a:rPr>
              <a:pPr>
                <a:spcBef>
                  <a:spcPct val="0"/>
                </a:spcBef>
                <a:buFontTx/>
                <a:buNone/>
              </a:pPr>
              <a:t>20</a:t>
            </a:fld>
            <a:endParaRPr lang="en-US" altLang="en-US" sz="1200">
              <a:solidFill>
                <a:srgbClr val="898989"/>
              </a:solidFill>
            </a:endParaRPr>
          </a:p>
        </p:txBody>
      </p:sp>
      <p:sp>
        <p:nvSpPr>
          <p:cNvPr id="2" name="TextBox 1">
            <a:extLst>
              <a:ext uri="{FF2B5EF4-FFF2-40B4-BE49-F238E27FC236}">
                <a16:creationId xmlns:a16="http://schemas.microsoft.com/office/drawing/2014/main" id="{B8813B37-E2C8-4922-8E0D-248A276D382B}"/>
              </a:ext>
            </a:extLst>
          </p:cNvPr>
          <p:cNvSpPr txBox="1"/>
          <p:nvPr/>
        </p:nvSpPr>
        <p:spPr>
          <a:xfrm>
            <a:off x="5181600" y="2590800"/>
            <a:ext cx="3545058" cy="646331"/>
          </a:xfrm>
          <a:prstGeom prst="rect">
            <a:avLst/>
          </a:prstGeom>
          <a:noFill/>
        </p:spPr>
        <p:txBody>
          <a:bodyPr wrap="square" rtlCol="0">
            <a:spAutoFit/>
          </a:bodyPr>
          <a:lstStyle/>
          <a:p>
            <a:r>
              <a:rPr lang="en-GB" dirty="0" err="1"/>
              <a:t>y_true</a:t>
            </a:r>
            <a:r>
              <a:rPr lang="en-GB" dirty="0"/>
              <a:t> = actual class labels</a:t>
            </a:r>
          </a:p>
          <a:p>
            <a:r>
              <a:rPr lang="en-GB" dirty="0" err="1"/>
              <a:t>y_pred</a:t>
            </a:r>
            <a:r>
              <a:rPr lang="en-GB" dirty="0"/>
              <a:t> = predicted class labels</a:t>
            </a:r>
            <a:endParaRPr lang="en-AE"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Content Placeholder 6">
            <a:extLst>
              <a:ext uri="{FF2B5EF4-FFF2-40B4-BE49-F238E27FC236}">
                <a16:creationId xmlns:a16="http://schemas.microsoft.com/office/drawing/2014/main" id="{52F95BCE-726C-46B2-8A89-AA5F0CE51B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25500" y="1836738"/>
            <a:ext cx="1009650" cy="776287"/>
          </a:xfrm>
        </p:spPr>
      </p:pic>
      <p:sp>
        <p:nvSpPr>
          <p:cNvPr id="3" name="Content Placeholder 2">
            <a:extLst>
              <a:ext uri="{FF2B5EF4-FFF2-40B4-BE49-F238E27FC236}">
                <a16:creationId xmlns:a16="http://schemas.microsoft.com/office/drawing/2014/main" id="{BA5D92BF-9AA3-4DD0-BA96-D17B0A164FF1}"/>
              </a:ext>
            </a:extLst>
          </p:cNvPr>
          <p:cNvSpPr>
            <a:spLocks noGrp="1"/>
          </p:cNvSpPr>
          <p:nvPr>
            <p:ph sz="quarter" idx="10"/>
          </p:nvPr>
        </p:nvSpPr>
        <p:spPr/>
        <p:txBody>
          <a:bodyPr/>
          <a:lstStyle/>
          <a:p>
            <a:pPr>
              <a:defRPr/>
            </a:pPr>
            <a:r>
              <a:rPr lang="en-GB" b="0" dirty="0" err="1"/>
              <a:t>classification_report</a:t>
            </a:r>
            <a:r>
              <a:rPr lang="en-GB" b="0" dirty="0"/>
              <a:t> of </a:t>
            </a:r>
            <a:r>
              <a:rPr lang="en-GB" b="0" dirty="0" err="1"/>
              <a:t>sklearn</a:t>
            </a:r>
            <a:endParaRPr lang="en-AE" dirty="0"/>
          </a:p>
        </p:txBody>
      </p:sp>
      <p:sp>
        <p:nvSpPr>
          <p:cNvPr id="4" name="Date Placeholder 3">
            <a:extLst>
              <a:ext uri="{FF2B5EF4-FFF2-40B4-BE49-F238E27FC236}">
                <a16:creationId xmlns:a16="http://schemas.microsoft.com/office/drawing/2014/main" id="{E23E7EFA-8E9D-4E19-A3E6-94B9DE19F3B4}"/>
              </a:ext>
            </a:extLst>
          </p:cNvPr>
          <p:cNvSpPr>
            <a:spLocks noGrp="1"/>
          </p:cNvSpPr>
          <p:nvPr>
            <p:ph type="dt" sz="quarter" idx="11"/>
          </p:nvPr>
        </p:nvSpPr>
        <p:spPr/>
        <p:txBody>
          <a:bodyPr/>
          <a:lstStyle/>
          <a:p>
            <a:pPr>
              <a:defRPr/>
            </a:pPr>
            <a:fld id="{C554F62F-0FE6-451E-BBA3-55C60620C49C}" type="datetime1">
              <a:rPr lang="en-US" smtClean="0"/>
              <a:t>10/20/2022</a:t>
            </a:fld>
            <a:endParaRPr lang="en-US" dirty="0"/>
          </a:p>
        </p:txBody>
      </p:sp>
      <p:sp>
        <p:nvSpPr>
          <p:cNvPr id="49158" name="Slide Number Placeholder 5">
            <a:extLst>
              <a:ext uri="{FF2B5EF4-FFF2-40B4-BE49-F238E27FC236}">
                <a16:creationId xmlns:a16="http://schemas.microsoft.com/office/drawing/2014/main" id="{036DAA63-BDCF-41AC-88E9-9D920047B6EA}"/>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C5E33EB5-A02C-4D84-BFA4-C235268F38EA}" type="slidenum">
              <a:rPr lang="en-US" altLang="en-US" sz="1200" smtClean="0">
                <a:solidFill>
                  <a:srgbClr val="898989"/>
                </a:solidFill>
              </a:rPr>
              <a:pPr>
                <a:spcBef>
                  <a:spcPct val="0"/>
                </a:spcBef>
                <a:buFontTx/>
                <a:buNone/>
              </a:pPr>
              <a:t>21</a:t>
            </a:fld>
            <a:endParaRPr lang="en-US" altLang="en-US" sz="1200">
              <a:solidFill>
                <a:srgbClr val="898989"/>
              </a:solidFill>
            </a:endParaRPr>
          </a:p>
        </p:txBody>
      </p:sp>
      <p:pic>
        <p:nvPicPr>
          <p:cNvPr id="49159" name="Picture 7">
            <a:extLst>
              <a:ext uri="{FF2B5EF4-FFF2-40B4-BE49-F238E27FC236}">
                <a16:creationId xmlns:a16="http://schemas.microsoft.com/office/drawing/2014/main" id="{AE546598-8358-4CC9-BFB0-EACD4BD20A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44" y="3032907"/>
            <a:ext cx="6843712" cy="305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0" name="Picture 1">
            <a:extLst>
              <a:ext uri="{FF2B5EF4-FFF2-40B4-BE49-F238E27FC236}">
                <a16:creationId xmlns:a16="http://schemas.microsoft.com/office/drawing/2014/main" id="{48E19E0C-EA89-42D1-A5A8-6E2DC7B378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2" b="18971"/>
          <a:stretch>
            <a:fillRect/>
          </a:stretch>
        </p:blipFill>
        <p:spPr bwMode="auto">
          <a:xfrm>
            <a:off x="30163" y="1377950"/>
            <a:ext cx="916622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ED4066E4-43EE-4F62-8D0A-2969C030A22B}"/>
              </a:ext>
            </a:extLst>
          </p:cNvPr>
          <p:cNvSpPr txBox="1"/>
          <p:nvPr/>
        </p:nvSpPr>
        <p:spPr>
          <a:xfrm>
            <a:off x="4799784" y="1931011"/>
            <a:ext cx="4178343" cy="923330"/>
          </a:xfrm>
          <a:prstGeom prst="rect">
            <a:avLst/>
          </a:prstGeom>
          <a:noFill/>
        </p:spPr>
        <p:txBody>
          <a:bodyPr wrap="square" rtlCol="0">
            <a:spAutoFit/>
          </a:bodyPr>
          <a:lstStyle/>
          <a:p>
            <a:r>
              <a:rPr lang="en-GB" dirty="0" err="1"/>
              <a:t>testY</a:t>
            </a:r>
            <a:r>
              <a:rPr lang="en-GB" dirty="0"/>
              <a:t> = actual class labels</a:t>
            </a:r>
          </a:p>
          <a:p>
            <a:r>
              <a:rPr lang="en-GB" dirty="0" err="1"/>
              <a:t>predY</a:t>
            </a:r>
            <a:r>
              <a:rPr lang="en-GB" dirty="0"/>
              <a:t> = predicted class labels</a:t>
            </a:r>
          </a:p>
          <a:p>
            <a:r>
              <a:rPr lang="en-GB" dirty="0"/>
              <a:t>P(mammals) = 2, N(non-mammals) =2</a:t>
            </a:r>
            <a:endParaRPr lang="en-AE"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C3A353-57DA-49CE-8632-437D9EF831DB}"/>
              </a:ext>
            </a:extLst>
          </p:cNvPr>
          <p:cNvSpPr>
            <a:spLocks noGrp="1"/>
          </p:cNvSpPr>
          <p:nvPr>
            <p:ph idx="1"/>
          </p:nvPr>
        </p:nvSpPr>
        <p:spPr/>
        <p:txBody>
          <a:bodyPr/>
          <a:lstStyle/>
          <a:p>
            <a:r>
              <a:rPr lang="en-GB" dirty="0"/>
              <a:t>The macro average precision is the arithmetic mean of the precision scores of all classes. </a:t>
            </a:r>
          </a:p>
          <a:p>
            <a:endParaRPr lang="en-GB" dirty="0"/>
          </a:p>
          <a:p>
            <a:endParaRPr lang="en-GB" dirty="0"/>
          </a:p>
          <a:p>
            <a:endParaRPr lang="en-GB" dirty="0"/>
          </a:p>
          <a:p>
            <a:r>
              <a:rPr lang="en-GB" dirty="0"/>
              <a:t>The macro average recall is the arithmetic mean of recall scores of all classes.</a:t>
            </a:r>
          </a:p>
          <a:p>
            <a:endParaRPr lang="en-GB" dirty="0"/>
          </a:p>
          <a:p>
            <a:endParaRPr lang="en-GB" dirty="0"/>
          </a:p>
          <a:p>
            <a:r>
              <a:rPr lang="en-GB" dirty="0"/>
              <a:t>The macro average F1 is the arithmetic mean of F1 scores of all classes.</a:t>
            </a:r>
          </a:p>
          <a:p>
            <a:endParaRPr lang="en-AE" dirty="0"/>
          </a:p>
        </p:txBody>
      </p:sp>
      <p:sp>
        <p:nvSpPr>
          <p:cNvPr id="3" name="Content Placeholder 2">
            <a:extLst>
              <a:ext uri="{FF2B5EF4-FFF2-40B4-BE49-F238E27FC236}">
                <a16:creationId xmlns:a16="http://schemas.microsoft.com/office/drawing/2014/main" id="{A1B31238-BC07-4A02-99CD-005045977F1E}"/>
              </a:ext>
            </a:extLst>
          </p:cNvPr>
          <p:cNvSpPr>
            <a:spLocks noGrp="1"/>
          </p:cNvSpPr>
          <p:nvPr>
            <p:ph sz="quarter" idx="10"/>
          </p:nvPr>
        </p:nvSpPr>
        <p:spPr/>
        <p:txBody>
          <a:bodyPr/>
          <a:lstStyle/>
          <a:p>
            <a:r>
              <a:rPr lang="en-GB" dirty="0"/>
              <a:t>Macro average precision &amp; recall</a:t>
            </a:r>
          </a:p>
        </p:txBody>
      </p:sp>
      <p:sp>
        <p:nvSpPr>
          <p:cNvPr id="4" name="Date Placeholder 3">
            <a:extLst>
              <a:ext uri="{FF2B5EF4-FFF2-40B4-BE49-F238E27FC236}">
                <a16:creationId xmlns:a16="http://schemas.microsoft.com/office/drawing/2014/main" id="{B39519CF-37B1-47E9-BD39-D84E9F5CE8F4}"/>
              </a:ext>
            </a:extLst>
          </p:cNvPr>
          <p:cNvSpPr>
            <a:spLocks noGrp="1"/>
          </p:cNvSpPr>
          <p:nvPr>
            <p:ph type="dt" sz="half" idx="11"/>
          </p:nvPr>
        </p:nvSpPr>
        <p:spPr/>
        <p:txBody>
          <a:bodyPr/>
          <a:lstStyle/>
          <a:p>
            <a:pPr>
              <a:defRPr/>
            </a:pPr>
            <a:fld id="{F9AF00D0-9AE2-491A-8233-33633096FE23}" type="datetime1">
              <a:rPr lang="en-US" smtClean="0"/>
              <a:pPr>
                <a:defRPr/>
              </a:pPr>
              <a:t>10/20/2022</a:t>
            </a:fld>
            <a:endParaRPr lang="en-US" dirty="0"/>
          </a:p>
        </p:txBody>
      </p:sp>
      <p:sp>
        <p:nvSpPr>
          <p:cNvPr id="5" name="Footer Placeholder 4">
            <a:extLst>
              <a:ext uri="{FF2B5EF4-FFF2-40B4-BE49-F238E27FC236}">
                <a16:creationId xmlns:a16="http://schemas.microsoft.com/office/drawing/2014/main" id="{33064F20-379A-47AD-AB37-3E1E7C13FDB4}"/>
              </a:ext>
            </a:extLst>
          </p:cNvPr>
          <p:cNvSpPr>
            <a:spLocks noGrp="1"/>
          </p:cNvSpPr>
          <p:nvPr>
            <p:ph type="ftr" sz="quarter" idx="12"/>
          </p:nvPr>
        </p:nvSpPr>
        <p:spPr/>
        <p:txBody>
          <a:bodyPr/>
          <a:lstStyle/>
          <a:p>
            <a:pPr>
              <a:defRPr/>
            </a:pPr>
            <a:r>
              <a:rPr lang="en-US"/>
              <a:t>Data Mining </a:t>
            </a:r>
            <a:endParaRPr lang="en-US" dirty="0"/>
          </a:p>
        </p:txBody>
      </p:sp>
      <p:sp>
        <p:nvSpPr>
          <p:cNvPr id="6" name="Slide Number Placeholder 5">
            <a:extLst>
              <a:ext uri="{FF2B5EF4-FFF2-40B4-BE49-F238E27FC236}">
                <a16:creationId xmlns:a16="http://schemas.microsoft.com/office/drawing/2014/main" id="{EFD960FD-2928-48F5-B956-29DFD1C94261}"/>
              </a:ext>
            </a:extLst>
          </p:cNvPr>
          <p:cNvSpPr>
            <a:spLocks noGrp="1"/>
          </p:cNvSpPr>
          <p:nvPr>
            <p:ph type="sldNum" sz="quarter" idx="13"/>
          </p:nvPr>
        </p:nvSpPr>
        <p:spPr/>
        <p:txBody>
          <a:bodyPr/>
          <a:lstStyle/>
          <a:p>
            <a:pPr>
              <a:defRPr/>
            </a:pPr>
            <a:fld id="{ED4662B6-3F6C-4581-9190-F3E9C6D14C3E}" type="slidenum">
              <a:rPr lang="en-US" altLang="en-US" smtClean="0"/>
              <a:pPr>
                <a:defRPr/>
              </a:pPr>
              <a:t>22</a:t>
            </a:fld>
            <a:endParaRPr lang="en-US" altLang="en-US"/>
          </a:p>
        </p:txBody>
      </p:sp>
      <p:pic>
        <p:nvPicPr>
          <p:cNvPr id="7" name="Picture 6">
            <a:extLst>
              <a:ext uri="{FF2B5EF4-FFF2-40B4-BE49-F238E27FC236}">
                <a16:creationId xmlns:a16="http://schemas.microsoft.com/office/drawing/2014/main" id="{6C7DDA7B-6206-45CE-92FC-2460BAF9E9CA}"/>
              </a:ext>
            </a:extLst>
          </p:cNvPr>
          <p:cNvPicPr>
            <a:picLocks noChangeAspect="1"/>
          </p:cNvPicPr>
          <p:nvPr/>
        </p:nvPicPr>
        <p:blipFill>
          <a:blip r:embed="rId2"/>
          <a:stretch>
            <a:fillRect/>
          </a:stretch>
        </p:blipFill>
        <p:spPr>
          <a:xfrm>
            <a:off x="1905000" y="2514600"/>
            <a:ext cx="4773613" cy="762000"/>
          </a:xfrm>
          <a:prstGeom prst="rect">
            <a:avLst/>
          </a:prstGeom>
        </p:spPr>
      </p:pic>
      <p:pic>
        <p:nvPicPr>
          <p:cNvPr id="8" name="Picture 7">
            <a:extLst>
              <a:ext uri="{FF2B5EF4-FFF2-40B4-BE49-F238E27FC236}">
                <a16:creationId xmlns:a16="http://schemas.microsoft.com/office/drawing/2014/main" id="{F1999F29-0A29-48E7-9BCC-DF4D7DCF81B1}"/>
              </a:ext>
            </a:extLst>
          </p:cNvPr>
          <p:cNvPicPr>
            <a:picLocks noChangeAspect="1"/>
          </p:cNvPicPr>
          <p:nvPr/>
        </p:nvPicPr>
        <p:blipFill>
          <a:blip r:embed="rId3"/>
          <a:stretch>
            <a:fillRect/>
          </a:stretch>
        </p:blipFill>
        <p:spPr>
          <a:xfrm>
            <a:off x="1742726" y="4578718"/>
            <a:ext cx="5658548" cy="761999"/>
          </a:xfrm>
          <a:prstGeom prst="rect">
            <a:avLst/>
          </a:prstGeom>
        </p:spPr>
      </p:pic>
    </p:spTree>
    <p:extLst>
      <p:ext uri="{BB962C8B-B14F-4D97-AF65-F5344CB8AC3E}">
        <p14:creationId xmlns:p14="http://schemas.microsoft.com/office/powerpoint/2010/main" val="2172851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1C3A353-57DA-49CE-8632-437D9EF831DB}"/>
                  </a:ext>
                </a:extLst>
              </p:cNvPr>
              <p:cNvSpPr>
                <a:spLocks noGrp="1"/>
              </p:cNvSpPr>
              <p:nvPr>
                <p:ph idx="1"/>
              </p:nvPr>
            </p:nvSpPr>
            <p:spPr>
              <a:xfrm>
                <a:off x="304800" y="1493837"/>
                <a:ext cx="8686800" cy="4800601"/>
              </a:xfrm>
            </p:spPr>
            <p:txBody>
              <a:bodyPr/>
              <a:lstStyle/>
              <a:p>
                <a:r>
                  <a:rPr lang="en-GB" dirty="0"/>
                  <a:t>The weighted average precision is the weighted arithmetic mean of the precision scores of all classes</a:t>
                </a:r>
              </a:p>
              <a:p>
                <a14:m>
                  <m:oMath xmlns:m="http://schemas.openxmlformats.org/officeDocument/2006/math">
                    <m:r>
                      <a:rPr lang="en-GB" b="0" i="1" smtClean="0">
                        <a:latin typeface="Cambria Math" panose="02040503050406030204" pitchFamily="18" charset="0"/>
                      </a:rPr>
                      <m:t>𝑃𝑟𝑒𝑐𝑖𝑠𝑖𝑜𝑛</m:t>
                    </m:r>
                    <m:r>
                      <a:rPr lang="en-GB" b="0" i="1" smtClean="0">
                        <a:latin typeface="Cambria Math" panose="02040503050406030204" pitchFamily="18" charset="0"/>
                      </a:rPr>
                      <m:t> </m:t>
                    </m:r>
                    <m:r>
                      <a:rPr lang="en-GB" b="0" i="1" smtClean="0">
                        <a:latin typeface="Cambria Math" panose="02040503050406030204" pitchFamily="18" charset="0"/>
                      </a:rPr>
                      <m:t>𝑤𝑒𝑖𝑔h𝑡𝑒𝑑𝐴𝑣𝑔</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𝑤</m:t>
                        </m:r>
                        <m:r>
                          <a:rPr lang="en-GB" b="0" i="1" smtClean="0">
                            <a:latin typeface="Cambria Math" panose="02040503050406030204" pitchFamily="18" charset="0"/>
                          </a:rPr>
                          <m:t>1 ∗</m:t>
                        </m:r>
                        <m:r>
                          <a:rPr lang="en-GB" b="0" i="1" smtClean="0">
                            <a:latin typeface="Cambria Math" panose="02040503050406030204" pitchFamily="18" charset="0"/>
                          </a:rPr>
                          <m:t>𝑃𝑟𝑒𝑐</m:t>
                        </m:r>
                        <m:r>
                          <a:rPr lang="en-GB" b="0" i="1" smtClean="0">
                            <a:latin typeface="Cambria Math" panose="02040503050406030204" pitchFamily="18" charset="0"/>
                          </a:rPr>
                          <m:t>1+</m:t>
                        </m:r>
                        <m:r>
                          <a:rPr lang="en-GB" b="0" i="1" smtClean="0">
                            <a:latin typeface="Cambria Math" panose="02040503050406030204" pitchFamily="18" charset="0"/>
                          </a:rPr>
                          <m:t>𝑤</m:t>
                        </m:r>
                        <m:r>
                          <a:rPr lang="en-GB" b="0" i="1" smtClean="0">
                            <a:latin typeface="Cambria Math" panose="02040503050406030204" pitchFamily="18" charset="0"/>
                          </a:rPr>
                          <m:t>2 ∗</m:t>
                        </m:r>
                        <m:r>
                          <a:rPr lang="en-GB" b="0" i="1" smtClean="0">
                            <a:latin typeface="Cambria Math" panose="02040503050406030204" pitchFamily="18" charset="0"/>
                          </a:rPr>
                          <m:t>𝑃𝑟𝑒𝑐</m:t>
                        </m:r>
                        <m:r>
                          <a:rPr lang="en-GB" b="0" i="1" smtClean="0">
                            <a:latin typeface="Cambria Math" panose="02040503050406030204" pitchFamily="18" charset="0"/>
                          </a:rPr>
                          <m:t>2+…+</m:t>
                        </m:r>
                        <m:r>
                          <a:rPr lang="en-GB" b="0" i="1" smtClean="0">
                            <a:latin typeface="Cambria Math" panose="02040503050406030204" pitchFamily="18" charset="0"/>
                          </a:rPr>
                          <m:t>𝑃𝑟𝑒𝑐𝑛</m:t>
                        </m:r>
                        <m:r>
                          <a:rPr lang="en-GB" b="0" i="1" smtClean="0">
                            <a:latin typeface="Cambria Math" panose="02040503050406030204" pitchFamily="18" charset="0"/>
                          </a:rPr>
                          <m:t> ∗</m:t>
                        </m:r>
                        <m:r>
                          <a:rPr lang="en-GB" b="0" i="1" smtClean="0">
                            <a:latin typeface="Cambria Math" panose="02040503050406030204" pitchFamily="18" charset="0"/>
                          </a:rPr>
                          <m:t>𝑤𝑛</m:t>
                        </m:r>
                      </m:num>
                      <m:den>
                        <m:r>
                          <a:rPr lang="en-GB" b="0" i="1" smtClean="0">
                            <a:latin typeface="Cambria Math" panose="02040503050406030204" pitchFamily="18" charset="0"/>
                          </a:rPr>
                          <m:t>𝑤</m:t>
                        </m:r>
                        <m:r>
                          <a:rPr lang="en-GB" b="0" i="1" smtClean="0">
                            <a:latin typeface="Cambria Math" panose="02040503050406030204" pitchFamily="18" charset="0"/>
                          </a:rPr>
                          <m:t>1+</m:t>
                        </m:r>
                        <m:r>
                          <a:rPr lang="en-GB" b="0" i="1" smtClean="0">
                            <a:latin typeface="Cambria Math" panose="02040503050406030204" pitchFamily="18" charset="0"/>
                          </a:rPr>
                          <m:t>𝑤</m:t>
                        </m:r>
                        <m:r>
                          <a:rPr lang="en-GB" b="0" i="1" smtClean="0">
                            <a:latin typeface="Cambria Math" panose="02040503050406030204" pitchFamily="18" charset="0"/>
                          </a:rPr>
                          <m:t>2+…</m:t>
                        </m:r>
                        <m:r>
                          <a:rPr lang="en-GB" b="0" i="1" smtClean="0">
                            <a:latin typeface="Cambria Math" panose="02040503050406030204" pitchFamily="18" charset="0"/>
                          </a:rPr>
                          <m:t>𝑤𝑛</m:t>
                        </m:r>
                      </m:den>
                    </m:f>
                  </m:oMath>
                </a14:m>
                <a:endParaRPr lang="en-GB" dirty="0"/>
              </a:p>
              <a:p>
                <a:endParaRPr lang="en-GB" dirty="0"/>
              </a:p>
              <a:p>
                <a:r>
                  <a:rPr lang="en-GB" dirty="0"/>
                  <a:t>The weighted average recall is the weighted arithmetic mean of the recall scores of all classes</a:t>
                </a:r>
              </a:p>
              <a:p>
                <a14:m>
                  <m:oMath xmlns:m="http://schemas.openxmlformats.org/officeDocument/2006/math">
                    <m:r>
                      <a:rPr lang="en-GB" b="0" i="1" smtClean="0">
                        <a:latin typeface="Cambria Math" panose="02040503050406030204" pitchFamily="18" charset="0"/>
                      </a:rPr>
                      <m:t>𝑅𝑒𝑐𝑎𝑙𝑙</m:t>
                    </m:r>
                    <m:r>
                      <a:rPr lang="en-GB" i="1">
                        <a:latin typeface="Cambria Math" panose="02040503050406030204" pitchFamily="18" charset="0"/>
                      </a:rPr>
                      <m:t> </m:t>
                    </m:r>
                    <m:r>
                      <a:rPr lang="en-GB" i="1">
                        <a:latin typeface="Cambria Math" panose="02040503050406030204" pitchFamily="18" charset="0"/>
                      </a:rPr>
                      <m:t>𝑤𝑒𝑖𝑔h𝑡𝑒𝑑𝐴𝑣𝑔</m:t>
                    </m:r>
                    <m:r>
                      <a:rPr lang="en-GB" i="1">
                        <a:latin typeface="Cambria Math" panose="02040503050406030204" pitchFamily="18" charset="0"/>
                      </a:rPr>
                      <m:t>= </m:t>
                    </m:r>
                    <m:f>
                      <m:fPr>
                        <m:ctrlPr>
                          <a:rPr lang="en-GB" i="1">
                            <a:latin typeface="Cambria Math" panose="02040503050406030204" pitchFamily="18" charset="0"/>
                          </a:rPr>
                        </m:ctrlPr>
                      </m:fPr>
                      <m:num>
                        <m:r>
                          <a:rPr lang="en-GB" i="1">
                            <a:latin typeface="Cambria Math" panose="02040503050406030204" pitchFamily="18" charset="0"/>
                          </a:rPr>
                          <m:t>𝑤</m:t>
                        </m:r>
                        <m:r>
                          <a:rPr lang="en-GB" i="1">
                            <a:latin typeface="Cambria Math" panose="02040503050406030204" pitchFamily="18" charset="0"/>
                          </a:rPr>
                          <m:t>1 ∗</m:t>
                        </m:r>
                        <m:r>
                          <a:rPr lang="en-GB" b="0" i="1" smtClean="0">
                            <a:latin typeface="Cambria Math" panose="02040503050406030204" pitchFamily="18" charset="0"/>
                          </a:rPr>
                          <m:t>𝑅𝑒𝑐𝑎𝑙𝑙</m:t>
                        </m:r>
                        <m:r>
                          <a:rPr lang="en-GB" i="1">
                            <a:latin typeface="Cambria Math" panose="02040503050406030204" pitchFamily="18" charset="0"/>
                          </a:rPr>
                          <m:t>1+</m:t>
                        </m:r>
                        <m:r>
                          <a:rPr lang="en-GB" i="1">
                            <a:latin typeface="Cambria Math" panose="02040503050406030204" pitchFamily="18" charset="0"/>
                          </a:rPr>
                          <m:t>𝑤</m:t>
                        </m:r>
                        <m:r>
                          <a:rPr lang="en-GB" i="1">
                            <a:latin typeface="Cambria Math" panose="02040503050406030204" pitchFamily="18" charset="0"/>
                          </a:rPr>
                          <m:t>2 ∗</m:t>
                        </m:r>
                        <m:r>
                          <a:rPr lang="en-GB" b="0" i="1" smtClean="0">
                            <a:latin typeface="Cambria Math" panose="02040503050406030204" pitchFamily="18" charset="0"/>
                          </a:rPr>
                          <m:t>𝑅𝑒𝑐𝑎𝑙𝑙</m:t>
                        </m:r>
                        <m:r>
                          <a:rPr lang="en-GB" i="1">
                            <a:latin typeface="Cambria Math" panose="02040503050406030204" pitchFamily="18" charset="0"/>
                          </a:rPr>
                          <m:t>2+…+</m:t>
                        </m:r>
                        <m:r>
                          <a:rPr lang="en-GB" i="1">
                            <a:latin typeface="Cambria Math" panose="02040503050406030204" pitchFamily="18" charset="0"/>
                          </a:rPr>
                          <m:t>𝑤𝑛</m:t>
                        </m:r>
                        <m:r>
                          <a:rPr lang="en-GB" b="0" i="1" smtClean="0">
                            <a:latin typeface="Cambria Math" panose="02040503050406030204" pitchFamily="18" charset="0"/>
                          </a:rPr>
                          <m:t>∗</m:t>
                        </m:r>
                        <m:r>
                          <a:rPr lang="en-GB" b="0" i="1" smtClean="0">
                            <a:latin typeface="Cambria Math" panose="02040503050406030204" pitchFamily="18" charset="0"/>
                          </a:rPr>
                          <m:t>𝑅𝑒𝑐𝑎𝑙𝑙𝑛</m:t>
                        </m:r>
                      </m:num>
                      <m:den>
                        <m:r>
                          <a:rPr lang="en-GB" i="1">
                            <a:latin typeface="Cambria Math" panose="02040503050406030204" pitchFamily="18" charset="0"/>
                          </a:rPr>
                          <m:t>𝑤</m:t>
                        </m:r>
                        <m:r>
                          <a:rPr lang="en-GB" i="1">
                            <a:latin typeface="Cambria Math" panose="02040503050406030204" pitchFamily="18" charset="0"/>
                          </a:rPr>
                          <m:t>1+</m:t>
                        </m:r>
                        <m:r>
                          <a:rPr lang="en-GB" i="1">
                            <a:latin typeface="Cambria Math" panose="02040503050406030204" pitchFamily="18" charset="0"/>
                          </a:rPr>
                          <m:t>𝑤</m:t>
                        </m:r>
                        <m:r>
                          <a:rPr lang="en-GB" i="1">
                            <a:latin typeface="Cambria Math" panose="02040503050406030204" pitchFamily="18" charset="0"/>
                          </a:rPr>
                          <m:t>2+…</m:t>
                        </m:r>
                        <m:r>
                          <a:rPr lang="en-GB" i="1">
                            <a:latin typeface="Cambria Math" panose="02040503050406030204" pitchFamily="18" charset="0"/>
                          </a:rPr>
                          <m:t>𝑤𝑛</m:t>
                        </m:r>
                      </m:den>
                    </m:f>
                  </m:oMath>
                </a14:m>
                <a:endParaRPr lang="en-GB" dirty="0"/>
              </a:p>
              <a:p>
                <a:endParaRPr lang="en-GB" dirty="0"/>
              </a:p>
              <a:p>
                <a:r>
                  <a:rPr lang="en-GB" dirty="0"/>
                  <a:t>Note: Weights of each class is the support of that class. Support refers to the number of instances in the dataset that belongs to a class.</a:t>
                </a:r>
              </a:p>
              <a:p>
                <a:endParaRPr lang="en-AE" dirty="0"/>
              </a:p>
            </p:txBody>
          </p:sp>
        </mc:Choice>
        <mc:Fallback xmlns="">
          <p:sp>
            <p:nvSpPr>
              <p:cNvPr id="2" name="Content Placeholder 1">
                <a:extLst>
                  <a:ext uri="{FF2B5EF4-FFF2-40B4-BE49-F238E27FC236}">
                    <a16:creationId xmlns:a16="http://schemas.microsoft.com/office/drawing/2014/main" id="{A1C3A353-57DA-49CE-8632-437D9EF831DB}"/>
                  </a:ext>
                </a:extLst>
              </p:cNvPr>
              <p:cNvSpPr>
                <a:spLocks noGrp="1" noRot="1" noChangeAspect="1" noMove="1" noResize="1" noEditPoints="1" noAdjustHandles="1" noChangeArrowheads="1" noChangeShapeType="1" noTextEdit="1"/>
              </p:cNvSpPr>
              <p:nvPr>
                <p:ph idx="1"/>
              </p:nvPr>
            </p:nvSpPr>
            <p:spPr>
              <a:xfrm>
                <a:off x="304800" y="1493837"/>
                <a:ext cx="8686800" cy="4800601"/>
              </a:xfrm>
              <a:blipFill>
                <a:blip r:embed="rId2"/>
                <a:stretch>
                  <a:fillRect l="-912" t="-888" r="-1474" b="-5711"/>
                </a:stretch>
              </a:blipFill>
            </p:spPr>
            <p:txBody>
              <a:bodyPr/>
              <a:lstStyle/>
              <a:p>
                <a:r>
                  <a:rPr lang="en-AE">
                    <a:noFill/>
                  </a:rPr>
                  <a:t> </a:t>
                </a:r>
              </a:p>
            </p:txBody>
          </p:sp>
        </mc:Fallback>
      </mc:AlternateContent>
      <p:sp>
        <p:nvSpPr>
          <p:cNvPr id="3" name="Content Placeholder 2">
            <a:extLst>
              <a:ext uri="{FF2B5EF4-FFF2-40B4-BE49-F238E27FC236}">
                <a16:creationId xmlns:a16="http://schemas.microsoft.com/office/drawing/2014/main" id="{A1B31238-BC07-4A02-99CD-005045977F1E}"/>
              </a:ext>
            </a:extLst>
          </p:cNvPr>
          <p:cNvSpPr>
            <a:spLocks noGrp="1"/>
          </p:cNvSpPr>
          <p:nvPr>
            <p:ph sz="quarter" idx="10"/>
          </p:nvPr>
        </p:nvSpPr>
        <p:spPr/>
        <p:txBody>
          <a:bodyPr/>
          <a:lstStyle/>
          <a:p>
            <a:r>
              <a:rPr lang="en-GB" dirty="0"/>
              <a:t>Weighted average precision &amp; recall</a:t>
            </a:r>
          </a:p>
        </p:txBody>
      </p:sp>
      <p:sp>
        <p:nvSpPr>
          <p:cNvPr id="4" name="Date Placeholder 3">
            <a:extLst>
              <a:ext uri="{FF2B5EF4-FFF2-40B4-BE49-F238E27FC236}">
                <a16:creationId xmlns:a16="http://schemas.microsoft.com/office/drawing/2014/main" id="{B39519CF-37B1-47E9-BD39-D84E9F5CE8F4}"/>
              </a:ext>
            </a:extLst>
          </p:cNvPr>
          <p:cNvSpPr>
            <a:spLocks noGrp="1"/>
          </p:cNvSpPr>
          <p:nvPr>
            <p:ph type="dt" sz="half" idx="11"/>
          </p:nvPr>
        </p:nvSpPr>
        <p:spPr/>
        <p:txBody>
          <a:bodyPr/>
          <a:lstStyle/>
          <a:p>
            <a:pPr>
              <a:defRPr/>
            </a:pPr>
            <a:fld id="{F9AF00D0-9AE2-491A-8233-33633096FE23}" type="datetime1">
              <a:rPr lang="en-US" smtClean="0"/>
              <a:pPr>
                <a:defRPr/>
              </a:pPr>
              <a:t>10/20/2022</a:t>
            </a:fld>
            <a:endParaRPr lang="en-US" dirty="0"/>
          </a:p>
        </p:txBody>
      </p:sp>
      <p:sp>
        <p:nvSpPr>
          <p:cNvPr id="5" name="Footer Placeholder 4">
            <a:extLst>
              <a:ext uri="{FF2B5EF4-FFF2-40B4-BE49-F238E27FC236}">
                <a16:creationId xmlns:a16="http://schemas.microsoft.com/office/drawing/2014/main" id="{33064F20-379A-47AD-AB37-3E1E7C13FDB4}"/>
              </a:ext>
            </a:extLst>
          </p:cNvPr>
          <p:cNvSpPr>
            <a:spLocks noGrp="1"/>
          </p:cNvSpPr>
          <p:nvPr>
            <p:ph type="ftr" sz="quarter" idx="12"/>
          </p:nvPr>
        </p:nvSpPr>
        <p:spPr/>
        <p:txBody>
          <a:bodyPr/>
          <a:lstStyle/>
          <a:p>
            <a:pPr>
              <a:defRPr/>
            </a:pPr>
            <a:r>
              <a:rPr lang="en-US"/>
              <a:t>Data Mining </a:t>
            </a:r>
            <a:endParaRPr lang="en-US" dirty="0"/>
          </a:p>
        </p:txBody>
      </p:sp>
      <p:sp>
        <p:nvSpPr>
          <p:cNvPr id="6" name="Slide Number Placeholder 5">
            <a:extLst>
              <a:ext uri="{FF2B5EF4-FFF2-40B4-BE49-F238E27FC236}">
                <a16:creationId xmlns:a16="http://schemas.microsoft.com/office/drawing/2014/main" id="{EFD960FD-2928-48F5-B956-29DFD1C94261}"/>
              </a:ext>
            </a:extLst>
          </p:cNvPr>
          <p:cNvSpPr>
            <a:spLocks noGrp="1"/>
          </p:cNvSpPr>
          <p:nvPr>
            <p:ph type="sldNum" sz="quarter" idx="13"/>
          </p:nvPr>
        </p:nvSpPr>
        <p:spPr/>
        <p:txBody>
          <a:bodyPr/>
          <a:lstStyle/>
          <a:p>
            <a:pPr>
              <a:defRPr/>
            </a:pPr>
            <a:fld id="{ED4662B6-3F6C-4581-9190-F3E9C6D14C3E}" type="slidenum">
              <a:rPr lang="en-US" altLang="en-US" smtClean="0"/>
              <a:pPr>
                <a:defRPr/>
              </a:pPr>
              <a:t>23</a:t>
            </a:fld>
            <a:endParaRPr lang="en-US" altLang="en-US"/>
          </a:p>
        </p:txBody>
      </p:sp>
    </p:spTree>
    <p:extLst>
      <p:ext uri="{BB962C8B-B14F-4D97-AF65-F5344CB8AC3E}">
        <p14:creationId xmlns:p14="http://schemas.microsoft.com/office/powerpoint/2010/main" val="1132361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902CE9C-AAA8-48FF-A6FD-67B756DC6AE1}"/>
              </a:ext>
            </a:extLst>
          </p:cNvPr>
          <p:cNvPicPr>
            <a:picLocks noGrp="1" noChangeAspect="1"/>
          </p:cNvPicPr>
          <p:nvPr>
            <p:ph idx="1"/>
          </p:nvPr>
        </p:nvPicPr>
        <p:blipFill>
          <a:blip r:embed="rId2"/>
          <a:stretch>
            <a:fillRect/>
          </a:stretch>
        </p:blipFill>
        <p:spPr>
          <a:xfrm>
            <a:off x="685800" y="1562894"/>
            <a:ext cx="4635461" cy="4525962"/>
          </a:xfrm>
          <a:prstGeom prst="rect">
            <a:avLst/>
          </a:prstGeom>
        </p:spPr>
      </p:pic>
      <p:sp>
        <p:nvSpPr>
          <p:cNvPr id="3" name="Content Placeholder 2">
            <a:extLst>
              <a:ext uri="{FF2B5EF4-FFF2-40B4-BE49-F238E27FC236}">
                <a16:creationId xmlns:a16="http://schemas.microsoft.com/office/drawing/2014/main" id="{4755949A-7A5B-407A-BAB1-C9C5078975B1}"/>
              </a:ext>
            </a:extLst>
          </p:cNvPr>
          <p:cNvSpPr>
            <a:spLocks noGrp="1"/>
          </p:cNvSpPr>
          <p:nvPr>
            <p:ph sz="quarter" idx="10"/>
          </p:nvPr>
        </p:nvSpPr>
        <p:spPr/>
        <p:txBody>
          <a:bodyPr/>
          <a:lstStyle/>
          <a:p>
            <a:r>
              <a:rPr lang="en-GB" dirty="0"/>
              <a:t>Example</a:t>
            </a:r>
            <a:endParaRPr lang="en-AE" dirty="0"/>
          </a:p>
        </p:txBody>
      </p:sp>
      <p:sp>
        <p:nvSpPr>
          <p:cNvPr id="4" name="Date Placeholder 3">
            <a:extLst>
              <a:ext uri="{FF2B5EF4-FFF2-40B4-BE49-F238E27FC236}">
                <a16:creationId xmlns:a16="http://schemas.microsoft.com/office/drawing/2014/main" id="{6DE5DE8A-4D1A-4DE3-98A7-D5D7EAC6AB2B}"/>
              </a:ext>
            </a:extLst>
          </p:cNvPr>
          <p:cNvSpPr>
            <a:spLocks noGrp="1"/>
          </p:cNvSpPr>
          <p:nvPr>
            <p:ph type="dt" sz="half" idx="11"/>
          </p:nvPr>
        </p:nvSpPr>
        <p:spPr/>
        <p:txBody>
          <a:bodyPr/>
          <a:lstStyle/>
          <a:p>
            <a:pPr>
              <a:defRPr/>
            </a:pPr>
            <a:fld id="{F9AF00D0-9AE2-491A-8233-33633096FE23}" type="datetime1">
              <a:rPr lang="en-US" smtClean="0"/>
              <a:pPr>
                <a:defRPr/>
              </a:pPr>
              <a:t>10/20/2022</a:t>
            </a:fld>
            <a:endParaRPr lang="en-US" dirty="0"/>
          </a:p>
        </p:txBody>
      </p:sp>
      <p:sp>
        <p:nvSpPr>
          <p:cNvPr id="5" name="Footer Placeholder 4">
            <a:extLst>
              <a:ext uri="{FF2B5EF4-FFF2-40B4-BE49-F238E27FC236}">
                <a16:creationId xmlns:a16="http://schemas.microsoft.com/office/drawing/2014/main" id="{8DAC9BD2-FF1A-446A-BC08-25B15C97582B}"/>
              </a:ext>
            </a:extLst>
          </p:cNvPr>
          <p:cNvSpPr>
            <a:spLocks noGrp="1"/>
          </p:cNvSpPr>
          <p:nvPr>
            <p:ph type="ftr" sz="quarter" idx="12"/>
          </p:nvPr>
        </p:nvSpPr>
        <p:spPr/>
        <p:txBody>
          <a:bodyPr/>
          <a:lstStyle/>
          <a:p>
            <a:pPr>
              <a:defRPr/>
            </a:pPr>
            <a:r>
              <a:rPr lang="en-US"/>
              <a:t>Data Mining </a:t>
            </a:r>
            <a:endParaRPr lang="en-US" dirty="0"/>
          </a:p>
        </p:txBody>
      </p:sp>
      <p:sp>
        <p:nvSpPr>
          <p:cNvPr id="6" name="Slide Number Placeholder 5">
            <a:extLst>
              <a:ext uri="{FF2B5EF4-FFF2-40B4-BE49-F238E27FC236}">
                <a16:creationId xmlns:a16="http://schemas.microsoft.com/office/drawing/2014/main" id="{F52F2620-9F13-4F1E-A3F7-5FB50312E9F6}"/>
              </a:ext>
            </a:extLst>
          </p:cNvPr>
          <p:cNvSpPr>
            <a:spLocks noGrp="1"/>
          </p:cNvSpPr>
          <p:nvPr>
            <p:ph type="sldNum" sz="quarter" idx="13"/>
          </p:nvPr>
        </p:nvSpPr>
        <p:spPr/>
        <p:txBody>
          <a:bodyPr/>
          <a:lstStyle/>
          <a:p>
            <a:pPr>
              <a:defRPr/>
            </a:pPr>
            <a:fld id="{ED4662B6-3F6C-4581-9190-F3E9C6D14C3E}" type="slidenum">
              <a:rPr lang="en-US" altLang="en-US" smtClean="0"/>
              <a:pPr>
                <a:defRPr/>
              </a:pPr>
              <a:t>24</a:t>
            </a:fld>
            <a:endParaRPr lang="en-US" altLang="en-US"/>
          </a:p>
        </p:txBody>
      </p:sp>
      <p:sp>
        <p:nvSpPr>
          <p:cNvPr id="8" name="TextBox 7">
            <a:extLst>
              <a:ext uri="{FF2B5EF4-FFF2-40B4-BE49-F238E27FC236}">
                <a16:creationId xmlns:a16="http://schemas.microsoft.com/office/drawing/2014/main" id="{D4FA2AB0-1F53-42DB-ABAE-8C38E9F38CE7}"/>
              </a:ext>
            </a:extLst>
          </p:cNvPr>
          <p:cNvSpPr txBox="1"/>
          <p:nvPr/>
        </p:nvSpPr>
        <p:spPr>
          <a:xfrm>
            <a:off x="5562601" y="2087881"/>
            <a:ext cx="3249612" cy="646331"/>
          </a:xfrm>
          <a:prstGeom prst="rect">
            <a:avLst/>
          </a:prstGeom>
          <a:noFill/>
        </p:spPr>
        <p:txBody>
          <a:bodyPr wrap="square" rtlCol="0">
            <a:spAutoFit/>
          </a:bodyPr>
          <a:lstStyle/>
          <a:p>
            <a:r>
              <a:rPr lang="en-GB" dirty="0"/>
              <a:t>Classes: Aeroplane, Car, Boat</a:t>
            </a:r>
          </a:p>
          <a:p>
            <a:r>
              <a:rPr lang="en-GB" dirty="0"/>
              <a:t>Support: 3, 6, 1 respectively </a:t>
            </a:r>
            <a:endParaRPr lang="en-AE" dirty="0"/>
          </a:p>
        </p:txBody>
      </p:sp>
    </p:spTree>
    <p:extLst>
      <p:ext uri="{BB962C8B-B14F-4D97-AF65-F5344CB8AC3E}">
        <p14:creationId xmlns:p14="http://schemas.microsoft.com/office/powerpoint/2010/main" val="5797865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963654DB-18DC-439B-879C-D7CEA6A1F20C}"/>
              </a:ext>
            </a:extLst>
          </p:cNvPr>
          <p:cNvPicPr>
            <a:picLocks noGrp="1" noChangeAspect="1"/>
          </p:cNvPicPr>
          <p:nvPr>
            <p:ph idx="1"/>
          </p:nvPr>
        </p:nvPicPr>
        <p:blipFill>
          <a:blip r:embed="rId2"/>
          <a:stretch>
            <a:fillRect/>
          </a:stretch>
        </p:blipFill>
        <p:spPr>
          <a:xfrm>
            <a:off x="1104900" y="2299494"/>
            <a:ext cx="6629400" cy="2914650"/>
          </a:xfrm>
          <a:prstGeom prst="rect">
            <a:avLst/>
          </a:prstGeom>
        </p:spPr>
      </p:pic>
      <p:sp>
        <p:nvSpPr>
          <p:cNvPr id="3" name="Content Placeholder 2">
            <a:extLst>
              <a:ext uri="{FF2B5EF4-FFF2-40B4-BE49-F238E27FC236}">
                <a16:creationId xmlns:a16="http://schemas.microsoft.com/office/drawing/2014/main" id="{C25AE8E2-05D6-48E3-BBBC-3B7DAAA70174}"/>
              </a:ext>
            </a:extLst>
          </p:cNvPr>
          <p:cNvSpPr>
            <a:spLocks noGrp="1"/>
          </p:cNvSpPr>
          <p:nvPr>
            <p:ph sz="quarter" idx="10"/>
          </p:nvPr>
        </p:nvSpPr>
        <p:spPr/>
        <p:txBody>
          <a:bodyPr/>
          <a:lstStyle/>
          <a:p>
            <a:r>
              <a:rPr lang="en-GB" dirty="0"/>
              <a:t>Classification Report</a:t>
            </a:r>
            <a:endParaRPr lang="en-AE" dirty="0"/>
          </a:p>
        </p:txBody>
      </p:sp>
      <p:sp>
        <p:nvSpPr>
          <p:cNvPr id="4" name="Date Placeholder 3">
            <a:extLst>
              <a:ext uri="{FF2B5EF4-FFF2-40B4-BE49-F238E27FC236}">
                <a16:creationId xmlns:a16="http://schemas.microsoft.com/office/drawing/2014/main" id="{CFA808EA-DC9A-4F76-9B0B-B977E47F30A6}"/>
              </a:ext>
            </a:extLst>
          </p:cNvPr>
          <p:cNvSpPr>
            <a:spLocks noGrp="1"/>
          </p:cNvSpPr>
          <p:nvPr>
            <p:ph type="dt" sz="half" idx="11"/>
          </p:nvPr>
        </p:nvSpPr>
        <p:spPr/>
        <p:txBody>
          <a:bodyPr/>
          <a:lstStyle/>
          <a:p>
            <a:pPr>
              <a:defRPr/>
            </a:pPr>
            <a:fld id="{F9AF00D0-9AE2-491A-8233-33633096FE23}" type="datetime1">
              <a:rPr lang="en-US" smtClean="0"/>
              <a:pPr>
                <a:defRPr/>
              </a:pPr>
              <a:t>10/20/2022</a:t>
            </a:fld>
            <a:endParaRPr lang="en-US" dirty="0"/>
          </a:p>
        </p:txBody>
      </p:sp>
      <p:sp>
        <p:nvSpPr>
          <p:cNvPr id="5" name="Footer Placeholder 4">
            <a:extLst>
              <a:ext uri="{FF2B5EF4-FFF2-40B4-BE49-F238E27FC236}">
                <a16:creationId xmlns:a16="http://schemas.microsoft.com/office/drawing/2014/main" id="{3A3CCAFC-62F6-413B-8D94-989A841778D2}"/>
              </a:ext>
            </a:extLst>
          </p:cNvPr>
          <p:cNvSpPr>
            <a:spLocks noGrp="1"/>
          </p:cNvSpPr>
          <p:nvPr>
            <p:ph type="ftr" sz="quarter" idx="12"/>
          </p:nvPr>
        </p:nvSpPr>
        <p:spPr/>
        <p:txBody>
          <a:bodyPr/>
          <a:lstStyle/>
          <a:p>
            <a:pPr>
              <a:defRPr/>
            </a:pPr>
            <a:r>
              <a:rPr lang="en-US"/>
              <a:t>Data Mining </a:t>
            </a:r>
            <a:endParaRPr lang="en-US" dirty="0"/>
          </a:p>
        </p:txBody>
      </p:sp>
      <p:sp>
        <p:nvSpPr>
          <p:cNvPr id="6" name="Slide Number Placeholder 5">
            <a:extLst>
              <a:ext uri="{FF2B5EF4-FFF2-40B4-BE49-F238E27FC236}">
                <a16:creationId xmlns:a16="http://schemas.microsoft.com/office/drawing/2014/main" id="{8F3DFCFB-81A9-4D82-B089-67DDA7840E9E}"/>
              </a:ext>
            </a:extLst>
          </p:cNvPr>
          <p:cNvSpPr>
            <a:spLocks noGrp="1"/>
          </p:cNvSpPr>
          <p:nvPr>
            <p:ph type="sldNum" sz="quarter" idx="13"/>
          </p:nvPr>
        </p:nvSpPr>
        <p:spPr/>
        <p:txBody>
          <a:bodyPr/>
          <a:lstStyle/>
          <a:p>
            <a:pPr>
              <a:defRPr/>
            </a:pPr>
            <a:fld id="{ED4662B6-3F6C-4581-9190-F3E9C6D14C3E}" type="slidenum">
              <a:rPr lang="en-US" altLang="en-US" smtClean="0"/>
              <a:pPr>
                <a:defRPr/>
              </a:pPr>
              <a:t>25</a:t>
            </a:fld>
            <a:endParaRPr lang="en-US" altLang="en-US"/>
          </a:p>
        </p:txBody>
      </p:sp>
    </p:spTree>
    <p:extLst>
      <p:ext uri="{BB962C8B-B14F-4D97-AF65-F5344CB8AC3E}">
        <p14:creationId xmlns:p14="http://schemas.microsoft.com/office/powerpoint/2010/main" val="22754365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34FEE6F-3AB3-4959-8B39-FBD97E401382}"/>
              </a:ext>
            </a:extLst>
          </p:cNvPr>
          <p:cNvPicPr>
            <a:picLocks noGrp="1" noChangeAspect="1"/>
          </p:cNvPicPr>
          <p:nvPr>
            <p:ph idx="1"/>
          </p:nvPr>
        </p:nvPicPr>
        <p:blipFill>
          <a:blip r:embed="rId2"/>
          <a:stretch>
            <a:fillRect/>
          </a:stretch>
        </p:blipFill>
        <p:spPr>
          <a:xfrm>
            <a:off x="490025" y="1719262"/>
            <a:ext cx="6877050" cy="3419475"/>
          </a:xfrm>
          <a:prstGeom prst="rect">
            <a:avLst/>
          </a:prstGeom>
        </p:spPr>
      </p:pic>
      <p:sp>
        <p:nvSpPr>
          <p:cNvPr id="3" name="Content Placeholder 2">
            <a:extLst>
              <a:ext uri="{FF2B5EF4-FFF2-40B4-BE49-F238E27FC236}">
                <a16:creationId xmlns:a16="http://schemas.microsoft.com/office/drawing/2014/main" id="{0478D28C-E419-44AF-9FB5-3D0CAA8D62B8}"/>
              </a:ext>
            </a:extLst>
          </p:cNvPr>
          <p:cNvSpPr>
            <a:spLocks noGrp="1"/>
          </p:cNvSpPr>
          <p:nvPr>
            <p:ph sz="quarter" idx="10"/>
          </p:nvPr>
        </p:nvSpPr>
        <p:spPr/>
        <p:txBody>
          <a:bodyPr/>
          <a:lstStyle/>
          <a:p>
            <a:r>
              <a:rPr lang="en-GB" dirty="0"/>
              <a:t>Confusion Matrix</a:t>
            </a:r>
            <a:endParaRPr lang="en-AE" dirty="0"/>
          </a:p>
        </p:txBody>
      </p:sp>
      <p:sp>
        <p:nvSpPr>
          <p:cNvPr id="4" name="Date Placeholder 3">
            <a:extLst>
              <a:ext uri="{FF2B5EF4-FFF2-40B4-BE49-F238E27FC236}">
                <a16:creationId xmlns:a16="http://schemas.microsoft.com/office/drawing/2014/main" id="{906F9B10-CCF3-495D-9D55-0BB9EEFBC285}"/>
              </a:ext>
            </a:extLst>
          </p:cNvPr>
          <p:cNvSpPr>
            <a:spLocks noGrp="1"/>
          </p:cNvSpPr>
          <p:nvPr>
            <p:ph type="dt" sz="half" idx="11"/>
          </p:nvPr>
        </p:nvSpPr>
        <p:spPr/>
        <p:txBody>
          <a:bodyPr/>
          <a:lstStyle/>
          <a:p>
            <a:pPr>
              <a:defRPr/>
            </a:pPr>
            <a:fld id="{F9AF00D0-9AE2-491A-8233-33633096FE23}" type="datetime1">
              <a:rPr lang="en-US" smtClean="0"/>
              <a:pPr>
                <a:defRPr/>
              </a:pPr>
              <a:t>10/20/2022</a:t>
            </a:fld>
            <a:endParaRPr lang="en-US" dirty="0"/>
          </a:p>
        </p:txBody>
      </p:sp>
      <p:sp>
        <p:nvSpPr>
          <p:cNvPr id="5" name="Footer Placeholder 4">
            <a:extLst>
              <a:ext uri="{FF2B5EF4-FFF2-40B4-BE49-F238E27FC236}">
                <a16:creationId xmlns:a16="http://schemas.microsoft.com/office/drawing/2014/main" id="{729910EF-97E1-474C-A76F-5F6E43BCF344}"/>
              </a:ext>
            </a:extLst>
          </p:cNvPr>
          <p:cNvSpPr>
            <a:spLocks noGrp="1"/>
          </p:cNvSpPr>
          <p:nvPr>
            <p:ph type="ftr" sz="quarter" idx="12"/>
          </p:nvPr>
        </p:nvSpPr>
        <p:spPr/>
        <p:txBody>
          <a:bodyPr/>
          <a:lstStyle/>
          <a:p>
            <a:pPr>
              <a:defRPr/>
            </a:pPr>
            <a:r>
              <a:rPr lang="en-US"/>
              <a:t>Data Mining </a:t>
            </a:r>
            <a:endParaRPr lang="en-US" dirty="0"/>
          </a:p>
        </p:txBody>
      </p:sp>
      <p:sp>
        <p:nvSpPr>
          <p:cNvPr id="6" name="Slide Number Placeholder 5">
            <a:extLst>
              <a:ext uri="{FF2B5EF4-FFF2-40B4-BE49-F238E27FC236}">
                <a16:creationId xmlns:a16="http://schemas.microsoft.com/office/drawing/2014/main" id="{2960EC52-F4F1-4ABB-8003-C255AD0F874F}"/>
              </a:ext>
            </a:extLst>
          </p:cNvPr>
          <p:cNvSpPr>
            <a:spLocks noGrp="1"/>
          </p:cNvSpPr>
          <p:nvPr>
            <p:ph type="sldNum" sz="quarter" idx="13"/>
          </p:nvPr>
        </p:nvSpPr>
        <p:spPr/>
        <p:txBody>
          <a:bodyPr/>
          <a:lstStyle/>
          <a:p>
            <a:pPr>
              <a:defRPr/>
            </a:pPr>
            <a:fld id="{ED4662B6-3F6C-4581-9190-F3E9C6D14C3E}" type="slidenum">
              <a:rPr lang="en-US" altLang="en-US" smtClean="0"/>
              <a:pPr>
                <a:defRPr/>
              </a:pPr>
              <a:t>26</a:t>
            </a:fld>
            <a:endParaRPr lang="en-US" altLang="en-US"/>
          </a:p>
        </p:txBody>
      </p:sp>
    </p:spTree>
    <p:extLst>
      <p:ext uri="{BB962C8B-B14F-4D97-AF65-F5344CB8AC3E}">
        <p14:creationId xmlns:p14="http://schemas.microsoft.com/office/powerpoint/2010/main" val="2331352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625D5EA-40FF-4DAC-B0F4-F1E3E11348FF}"/>
              </a:ext>
            </a:extLst>
          </p:cNvPr>
          <p:cNvPicPr>
            <a:picLocks noGrp="1" noChangeAspect="1"/>
          </p:cNvPicPr>
          <p:nvPr>
            <p:ph idx="1"/>
          </p:nvPr>
        </p:nvPicPr>
        <p:blipFill>
          <a:blip r:embed="rId2"/>
          <a:stretch>
            <a:fillRect/>
          </a:stretch>
        </p:blipFill>
        <p:spPr>
          <a:xfrm>
            <a:off x="1400175" y="2089944"/>
            <a:ext cx="6038850" cy="3333750"/>
          </a:xfrm>
          <a:prstGeom prst="rect">
            <a:avLst/>
          </a:prstGeom>
        </p:spPr>
      </p:pic>
      <p:sp>
        <p:nvSpPr>
          <p:cNvPr id="3" name="Content Placeholder 2">
            <a:extLst>
              <a:ext uri="{FF2B5EF4-FFF2-40B4-BE49-F238E27FC236}">
                <a16:creationId xmlns:a16="http://schemas.microsoft.com/office/drawing/2014/main" id="{4E47DDC6-83B6-4ADB-B8B0-5F32A53E553A}"/>
              </a:ext>
            </a:extLst>
          </p:cNvPr>
          <p:cNvSpPr>
            <a:spLocks noGrp="1"/>
          </p:cNvSpPr>
          <p:nvPr>
            <p:ph sz="quarter" idx="10"/>
          </p:nvPr>
        </p:nvSpPr>
        <p:spPr/>
        <p:txBody>
          <a:bodyPr/>
          <a:lstStyle/>
          <a:p>
            <a:r>
              <a:rPr lang="en-GB" b="0" dirty="0"/>
              <a:t>Calculated TP, FP, and FN values from confusion matrix </a:t>
            </a:r>
            <a:endParaRPr lang="en-AE" dirty="0"/>
          </a:p>
        </p:txBody>
      </p:sp>
      <p:sp>
        <p:nvSpPr>
          <p:cNvPr id="4" name="Date Placeholder 3">
            <a:extLst>
              <a:ext uri="{FF2B5EF4-FFF2-40B4-BE49-F238E27FC236}">
                <a16:creationId xmlns:a16="http://schemas.microsoft.com/office/drawing/2014/main" id="{C6F14EC9-EF7C-464D-A506-29D0FCA63051}"/>
              </a:ext>
            </a:extLst>
          </p:cNvPr>
          <p:cNvSpPr>
            <a:spLocks noGrp="1"/>
          </p:cNvSpPr>
          <p:nvPr>
            <p:ph type="dt" sz="half" idx="11"/>
          </p:nvPr>
        </p:nvSpPr>
        <p:spPr/>
        <p:txBody>
          <a:bodyPr/>
          <a:lstStyle/>
          <a:p>
            <a:pPr>
              <a:defRPr/>
            </a:pPr>
            <a:fld id="{F9AF00D0-9AE2-491A-8233-33633096FE23}" type="datetime1">
              <a:rPr lang="en-US" smtClean="0"/>
              <a:pPr>
                <a:defRPr/>
              </a:pPr>
              <a:t>10/20/2022</a:t>
            </a:fld>
            <a:endParaRPr lang="en-US" dirty="0"/>
          </a:p>
        </p:txBody>
      </p:sp>
      <p:sp>
        <p:nvSpPr>
          <p:cNvPr id="5" name="Footer Placeholder 4">
            <a:extLst>
              <a:ext uri="{FF2B5EF4-FFF2-40B4-BE49-F238E27FC236}">
                <a16:creationId xmlns:a16="http://schemas.microsoft.com/office/drawing/2014/main" id="{A0A28FD9-2269-47DF-812F-6B4DB3E29056}"/>
              </a:ext>
            </a:extLst>
          </p:cNvPr>
          <p:cNvSpPr>
            <a:spLocks noGrp="1"/>
          </p:cNvSpPr>
          <p:nvPr>
            <p:ph type="ftr" sz="quarter" idx="12"/>
          </p:nvPr>
        </p:nvSpPr>
        <p:spPr/>
        <p:txBody>
          <a:bodyPr/>
          <a:lstStyle/>
          <a:p>
            <a:pPr>
              <a:defRPr/>
            </a:pPr>
            <a:r>
              <a:rPr lang="en-US"/>
              <a:t>Data Mining </a:t>
            </a:r>
            <a:endParaRPr lang="en-US" dirty="0"/>
          </a:p>
        </p:txBody>
      </p:sp>
      <p:sp>
        <p:nvSpPr>
          <p:cNvPr id="6" name="Slide Number Placeholder 5">
            <a:extLst>
              <a:ext uri="{FF2B5EF4-FFF2-40B4-BE49-F238E27FC236}">
                <a16:creationId xmlns:a16="http://schemas.microsoft.com/office/drawing/2014/main" id="{F9D54396-40DA-4271-A3A0-001106682697}"/>
              </a:ext>
            </a:extLst>
          </p:cNvPr>
          <p:cNvSpPr>
            <a:spLocks noGrp="1"/>
          </p:cNvSpPr>
          <p:nvPr>
            <p:ph type="sldNum" sz="quarter" idx="13"/>
          </p:nvPr>
        </p:nvSpPr>
        <p:spPr/>
        <p:txBody>
          <a:bodyPr/>
          <a:lstStyle/>
          <a:p>
            <a:pPr>
              <a:defRPr/>
            </a:pPr>
            <a:fld id="{ED4662B6-3F6C-4581-9190-F3E9C6D14C3E}" type="slidenum">
              <a:rPr lang="en-US" altLang="en-US" smtClean="0"/>
              <a:pPr>
                <a:defRPr/>
              </a:pPr>
              <a:t>27</a:t>
            </a:fld>
            <a:endParaRPr lang="en-US" altLang="en-US"/>
          </a:p>
        </p:txBody>
      </p:sp>
    </p:spTree>
    <p:extLst>
      <p:ext uri="{BB962C8B-B14F-4D97-AF65-F5344CB8AC3E}">
        <p14:creationId xmlns:p14="http://schemas.microsoft.com/office/powerpoint/2010/main" val="310085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F3EDEF-6AD7-4FCD-94FE-9353D48208B6}"/>
              </a:ext>
            </a:extLst>
          </p:cNvPr>
          <p:cNvSpPr>
            <a:spLocks noGrp="1"/>
          </p:cNvSpPr>
          <p:nvPr>
            <p:ph idx="1"/>
          </p:nvPr>
        </p:nvSpPr>
        <p:spPr/>
        <p:txBody>
          <a:bodyPr/>
          <a:lstStyle/>
          <a:p>
            <a:r>
              <a:rPr lang="en-GB" dirty="0"/>
              <a:t>macro-average: It is calculated as arithmetic mean of individual classes’ metric values</a:t>
            </a:r>
          </a:p>
          <a:p>
            <a:r>
              <a:rPr lang="en-GB" dirty="0"/>
              <a:t>Weighted average: It is calculated as the weighted arithmetic mean of individual classes’ metric values. The weights are nothing but the support count of each class</a:t>
            </a:r>
          </a:p>
          <a:p>
            <a:r>
              <a:rPr lang="en-GB" dirty="0"/>
              <a:t>micro-average: It is calculated from the individual classes’ true positives (TPs), true negatives (TNs), false positives (FPs), and false negatives (FNs) of the model</a:t>
            </a:r>
          </a:p>
          <a:p>
            <a:endParaRPr lang="en-AE" dirty="0"/>
          </a:p>
        </p:txBody>
      </p:sp>
      <p:sp>
        <p:nvSpPr>
          <p:cNvPr id="3" name="Content Placeholder 2">
            <a:extLst>
              <a:ext uri="{FF2B5EF4-FFF2-40B4-BE49-F238E27FC236}">
                <a16:creationId xmlns:a16="http://schemas.microsoft.com/office/drawing/2014/main" id="{2F785FBA-8F41-4F00-9003-736A2B17B300}"/>
              </a:ext>
            </a:extLst>
          </p:cNvPr>
          <p:cNvSpPr>
            <a:spLocks noGrp="1"/>
          </p:cNvSpPr>
          <p:nvPr>
            <p:ph sz="quarter" idx="10"/>
          </p:nvPr>
        </p:nvSpPr>
        <p:spPr/>
        <p:txBody>
          <a:bodyPr/>
          <a:lstStyle/>
          <a:p>
            <a:r>
              <a:rPr lang="en-GB" b="0" dirty="0" err="1"/>
              <a:t>classification_report</a:t>
            </a:r>
            <a:r>
              <a:rPr lang="en-GB" b="0" dirty="0"/>
              <a:t> of </a:t>
            </a:r>
            <a:r>
              <a:rPr lang="en-GB" b="0" dirty="0" err="1"/>
              <a:t>sklearn</a:t>
            </a:r>
            <a:endParaRPr lang="en-AE" dirty="0"/>
          </a:p>
        </p:txBody>
      </p:sp>
      <p:sp>
        <p:nvSpPr>
          <p:cNvPr id="4" name="Date Placeholder 3">
            <a:extLst>
              <a:ext uri="{FF2B5EF4-FFF2-40B4-BE49-F238E27FC236}">
                <a16:creationId xmlns:a16="http://schemas.microsoft.com/office/drawing/2014/main" id="{BEEC0B01-0F10-4C1B-93F8-E4250431D41C}"/>
              </a:ext>
            </a:extLst>
          </p:cNvPr>
          <p:cNvSpPr>
            <a:spLocks noGrp="1"/>
          </p:cNvSpPr>
          <p:nvPr>
            <p:ph type="dt" sz="half" idx="11"/>
          </p:nvPr>
        </p:nvSpPr>
        <p:spPr/>
        <p:txBody>
          <a:bodyPr/>
          <a:lstStyle/>
          <a:p>
            <a:pPr>
              <a:defRPr/>
            </a:pPr>
            <a:fld id="{F9AF00D0-9AE2-491A-8233-33633096FE23}" type="datetime1">
              <a:rPr lang="en-US" smtClean="0"/>
              <a:pPr>
                <a:defRPr/>
              </a:pPr>
              <a:t>10/20/2022</a:t>
            </a:fld>
            <a:endParaRPr lang="en-US" dirty="0"/>
          </a:p>
        </p:txBody>
      </p:sp>
      <p:sp>
        <p:nvSpPr>
          <p:cNvPr id="5" name="Footer Placeholder 4">
            <a:extLst>
              <a:ext uri="{FF2B5EF4-FFF2-40B4-BE49-F238E27FC236}">
                <a16:creationId xmlns:a16="http://schemas.microsoft.com/office/drawing/2014/main" id="{628F175A-F373-4265-95C2-3B5A53174CBD}"/>
              </a:ext>
            </a:extLst>
          </p:cNvPr>
          <p:cNvSpPr>
            <a:spLocks noGrp="1"/>
          </p:cNvSpPr>
          <p:nvPr>
            <p:ph type="ftr" sz="quarter" idx="12"/>
          </p:nvPr>
        </p:nvSpPr>
        <p:spPr/>
        <p:txBody>
          <a:bodyPr/>
          <a:lstStyle/>
          <a:p>
            <a:pPr>
              <a:defRPr/>
            </a:pPr>
            <a:r>
              <a:rPr lang="en-US"/>
              <a:t>Data Mining </a:t>
            </a:r>
            <a:endParaRPr lang="en-US" dirty="0"/>
          </a:p>
        </p:txBody>
      </p:sp>
      <p:sp>
        <p:nvSpPr>
          <p:cNvPr id="6" name="Slide Number Placeholder 5">
            <a:extLst>
              <a:ext uri="{FF2B5EF4-FFF2-40B4-BE49-F238E27FC236}">
                <a16:creationId xmlns:a16="http://schemas.microsoft.com/office/drawing/2014/main" id="{72ED6241-0C5A-4CB2-AAB9-C8D48BDC17E7}"/>
              </a:ext>
            </a:extLst>
          </p:cNvPr>
          <p:cNvSpPr>
            <a:spLocks noGrp="1"/>
          </p:cNvSpPr>
          <p:nvPr>
            <p:ph type="sldNum" sz="quarter" idx="13"/>
          </p:nvPr>
        </p:nvSpPr>
        <p:spPr/>
        <p:txBody>
          <a:bodyPr/>
          <a:lstStyle/>
          <a:p>
            <a:pPr>
              <a:defRPr/>
            </a:pPr>
            <a:fld id="{ED4662B6-3F6C-4581-9190-F3E9C6D14C3E}" type="slidenum">
              <a:rPr lang="en-US" altLang="en-US" smtClean="0"/>
              <a:pPr>
                <a:defRPr/>
              </a:pPr>
              <a:t>28</a:t>
            </a:fld>
            <a:endParaRPr lang="en-US" altLang="en-US"/>
          </a:p>
        </p:txBody>
      </p:sp>
    </p:spTree>
    <p:extLst>
      <p:ext uri="{BB962C8B-B14F-4D97-AF65-F5344CB8AC3E}">
        <p14:creationId xmlns:p14="http://schemas.microsoft.com/office/powerpoint/2010/main" val="1607799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5EB2CD-D62B-4DB4-BFC6-29106320A8AD}"/>
              </a:ext>
            </a:extLst>
          </p:cNvPr>
          <p:cNvSpPr>
            <a:spLocks noGrp="1"/>
          </p:cNvSpPr>
          <p:nvPr>
            <p:ph idx="1"/>
          </p:nvPr>
        </p:nvSpPr>
        <p:spPr/>
        <p:txBody>
          <a:bodyPr/>
          <a:lstStyle/>
          <a:p>
            <a:r>
              <a:rPr lang="en-GB" dirty="0"/>
              <a:t>micro-averaging provides equal weight for each instance or sample</a:t>
            </a:r>
          </a:p>
          <a:p>
            <a:endParaRPr lang="en-GB" dirty="0"/>
          </a:p>
          <a:p>
            <a:r>
              <a:rPr lang="en-GB" dirty="0"/>
              <a:t>macro-averaging treats all classes equally</a:t>
            </a:r>
          </a:p>
          <a:p>
            <a:endParaRPr lang="en-GB" dirty="0"/>
          </a:p>
          <a:p>
            <a:r>
              <a:rPr lang="en-GB" dirty="0"/>
              <a:t>weighted macro-averaging score is used in case of class imbalances</a:t>
            </a:r>
            <a:endParaRPr lang="en-AE" dirty="0"/>
          </a:p>
        </p:txBody>
      </p:sp>
      <p:sp>
        <p:nvSpPr>
          <p:cNvPr id="3" name="Content Placeholder 2">
            <a:extLst>
              <a:ext uri="{FF2B5EF4-FFF2-40B4-BE49-F238E27FC236}">
                <a16:creationId xmlns:a16="http://schemas.microsoft.com/office/drawing/2014/main" id="{F942DDFE-402C-4B6E-942C-45B7370B8CE2}"/>
              </a:ext>
            </a:extLst>
          </p:cNvPr>
          <p:cNvSpPr>
            <a:spLocks noGrp="1"/>
          </p:cNvSpPr>
          <p:nvPr>
            <p:ph sz="quarter" idx="10"/>
          </p:nvPr>
        </p:nvSpPr>
        <p:spPr/>
        <p:txBody>
          <a:bodyPr/>
          <a:lstStyle/>
          <a:p>
            <a:r>
              <a:rPr lang="en-GB" b="0" dirty="0" err="1"/>
              <a:t>classification_report</a:t>
            </a:r>
            <a:r>
              <a:rPr lang="en-GB" b="0" dirty="0"/>
              <a:t> of </a:t>
            </a:r>
            <a:r>
              <a:rPr lang="en-GB" b="0" dirty="0" err="1"/>
              <a:t>sklearn</a:t>
            </a:r>
            <a:endParaRPr lang="en-AE" dirty="0"/>
          </a:p>
        </p:txBody>
      </p:sp>
      <p:sp>
        <p:nvSpPr>
          <p:cNvPr id="4" name="Date Placeholder 3">
            <a:extLst>
              <a:ext uri="{FF2B5EF4-FFF2-40B4-BE49-F238E27FC236}">
                <a16:creationId xmlns:a16="http://schemas.microsoft.com/office/drawing/2014/main" id="{00B8E979-0088-41C1-BD50-5946A9577FD1}"/>
              </a:ext>
            </a:extLst>
          </p:cNvPr>
          <p:cNvSpPr>
            <a:spLocks noGrp="1"/>
          </p:cNvSpPr>
          <p:nvPr>
            <p:ph type="dt" sz="half" idx="11"/>
          </p:nvPr>
        </p:nvSpPr>
        <p:spPr/>
        <p:txBody>
          <a:bodyPr/>
          <a:lstStyle/>
          <a:p>
            <a:pPr>
              <a:defRPr/>
            </a:pPr>
            <a:fld id="{F9AF00D0-9AE2-491A-8233-33633096FE23}" type="datetime1">
              <a:rPr lang="en-US" smtClean="0"/>
              <a:pPr>
                <a:defRPr/>
              </a:pPr>
              <a:t>10/20/2022</a:t>
            </a:fld>
            <a:endParaRPr lang="en-US" dirty="0"/>
          </a:p>
        </p:txBody>
      </p:sp>
      <p:sp>
        <p:nvSpPr>
          <p:cNvPr id="5" name="Footer Placeholder 4">
            <a:extLst>
              <a:ext uri="{FF2B5EF4-FFF2-40B4-BE49-F238E27FC236}">
                <a16:creationId xmlns:a16="http://schemas.microsoft.com/office/drawing/2014/main" id="{0369A92C-6930-4168-B4BE-BEC443A36387}"/>
              </a:ext>
            </a:extLst>
          </p:cNvPr>
          <p:cNvSpPr>
            <a:spLocks noGrp="1"/>
          </p:cNvSpPr>
          <p:nvPr>
            <p:ph type="ftr" sz="quarter" idx="12"/>
          </p:nvPr>
        </p:nvSpPr>
        <p:spPr/>
        <p:txBody>
          <a:bodyPr/>
          <a:lstStyle/>
          <a:p>
            <a:pPr>
              <a:defRPr/>
            </a:pPr>
            <a:r>
              <a:rPr lang="en-US"/>
              <a:t>Data Mining </a:t>
            </a:r>
            <a:endParaRPr lang="en-US" dirty="0"/>
          </a:p>
        </p:txBody>
      </p:sp>
      <p:sp>
        <p:nvSpPr>
          <p:cNvPr id="6" name="Slide Number Placeholder 5">
            <a:extLst>
              <a:ext uri="{FF2B5EF4-FFF2-40B4-BE49-F238E27FC236}">
                <a16:creationId xmlns:a16="http://schemas.microsoft.com/office/drawing/2014/main" id="{FCC2314E-A72F-404A-9B41-617DBDC5CD70}"/>
              </a:ext>
            </a:extLst>
          </p:cNvPr>
          <p:cNvSpPr>
            <a:spLocks noGrp="1"/>
          </p:cNvSpPr>
          <p:nvPr>
            <p:ph type="sldNum" sz="quarter" idx="13"/>
          </p:nvPr>
        </p:nvSpPr>
        <p:spPr/>
        <p:txBody>
          <a:bodyPr/>
          <a:lstStyle/>
          <a:p>
            <a:pPr>
              <a:defRPr/>
            </a:pPr>
            <a:fld id="{ED4662B6-3F6C-4581-9190-F3E9C6D14C3E}" type="slidenum">
              <a:rPr lang="en-US" altLang="en-US" smtClean="0"/>
              <a:pPr>
                <a:defRPr/>
              </a:pPr>
              <a:t>29</a:t>
            </a:fld>
            <a:endParaRPr lang="en-US" altLang="en-US"/>
          </a:p>
        </p:txBody>
      </p:sp>
    </p:spTree>
    <p:extLst>
      <p:ext uri="{BB962C8B-B14F-4D97-AF65-F5344CB8AC3E}">
        <p14:creationId xmlns:p14="http://schemas.microsoft.com/office/powerpoint/2010/main" val="1624069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a:extLst>
              <a:ext uri="{FF2B5EF4-FFF2-40B4-BE49-F238E27FC236}">
                <a16:creationId xmlns:a16="http://schemas.microsoft.com/office/drawing/2014/main" id="{7E83EEF4-4E12-4ADD-8AC0-182B81B37FC4}"/>
              </a:ext>
            </a:extLst>
          </p:cNvPr>
          <p:cNvSpPr>
            <a:spLocks noGrp="1"/>
          </p:cNvSpPr>
          <p:nvPr>
            <p:ph idx="1"/>
          </p:nvPr>
        </p:nvSpPr>
        <p:spPr>
          <a:xfrm>
            <a:off x="452438" y="1516063"/>
            <a:ext cx="8229600" cy="4525962"/>
          </a:xfrm>
        </p:spPr>
        <p:txBody>
          <a:bodyPr/>
          <a:lstStyle/>
          <a:p>
            <a:pPr fontAlgn="base">
              <a:spcAft>
                <a:spcPct val="0"/>
              </a:spcAft>
            </a:pPr>
            <a:r>
              <a:rPr lang="en-US" altLang="en-US"/>
              <a:t> Given a collection of records (training set)</a:t>
            </a:r>
          </a:p>
          <a:p>
            <a:pPr lvl="1" fontAlgn="base">
              <a:spcAft>
                <a:spcPct val="0"/>
              </a:spcAft>
            </a:pPr>
            <a:r>
              <a:rPr lang="en-US" altLang="en-US"/>
              <a:t>Each record is characterized by a tuple (</a:t>
            </a:r>
            <a:r>
              <a:rPr lang="en-US" altLang="en-US" b="1" i="1">
                <a:latin typeface="Times New Roman" panose="02020603050405020304" pitchFamily="18" charset="0"/>
              </a:rPr>
              <a:t>x</a:t>
            </a:r>
            <a:r>
              <a:rPr lang="en-US" altLang="en-US"/>
              <a:t>, </a:t>
            </a:r>
            <a:r>
              <a:rPr lang="en-US" altLang="en-US" i="1">
                <a:latin typeface="Times New Roman" panose="02020603050405020304" pitchFamily="18" charset="0"/>
              </a:rPr>
              <a:t>y</a:t>
            </a:r>
            <a:r>
              <a:rPr lang="en-US" altLang="en-US"/>
              <a:t>)</a:t>
            </a:r>
          </a:p>
          <a:p>
            <a:pPr lvl="2">
              <a:buFont typeface="Arial" panose="020B0604020202020204" pitchFamily="34" charset="0"/>
              <a:buChar char="–"/>
            </a:pPr>
            <a:r>
              <a:rPr lang="en-US" altLang="en-US" sz="2000" b="1" i="1">
                <a:latin typeface="Times New Roman" panose="02020603050405020304" pitchFamily="18" charset="0"/>
              </a:rPr>
              <a:t>x </a:t>
            </a:r>
            <a:r>
              <a:rPr lang="en-US" altLang="en-US" sz="2000"/>
              <a:t>is the attribute set </a:t>
            </a:r>
          </a:p>
          <a:p>
            <a:pPr lvl="2">
              <a:buFont typeface="Arial" panose="020B0604020202020204" pitchFamily="34" charset="0"/>
              <a:buChar char="–"/>
            </a:pPr>
            <a:r>
              <a:rPr lang="en-US" altLang="en-US" sz="2000" i="1">
                <a:latin typeface="Times New Roman" panose="02020603050405020304" pitchFamily="18" charset="0"/>
              </a:rPr>
              <a:t>y </a:t>
            </a:r>
            <a:r>
              <a:rPr lang="en-US" altLang="en-US" sz="2000"/>
              <a:t>is the class label	</a:t>
            </a:r>
          </a:p>
          <a:p>
            <a:pPr lvl="2">
              <a:buFont typeface="Arial" panose="020B0604020202020204" pitchFamily="34" charset="0"/>
              <a:buChar char="–"/>
            </a:pPr>
            <a:r>
              <a:rPr lang="en-US" altLang="en-US" sz="2000"/>
              <a:t>Class label is discrete valued (categorical or nominal)</a:t>
            </a:r>
          </a:p>
          <a:p>
            <a:pPr fontAlgn="base">
              <a:spcAft>
                <a:spcPct val="0"/>
              </a:spcAft>
            </a:pPr>
            <a:r>
              <a:rPr lang="en-US" altLang="en-US"/>
              <a:t> Task:</a:t>
            </a:r>
          </a:p>
          <a:p>
            <a:pPr lvl="1" fontAlgn="base">
              <a:spcAft>
                <a:spcPct val="0"/>
              </a:spcAft>
            </a:pPr>
            <a:r>
              <a:rPr lang="en-US" altLang="en-US" sz="2000"/>
              <a:t>Learn a classification model that maps each attribute set </a:t>
            </a:r>
            <a:r>
              <a:rPr lang="en-US" altLang="en-US" sz="2000" b="1" i="1">
                <a:latin typeface="Times New Roman" panose="02020603050405020304" pitchFamily="18" charset="0"/>
              </a:rPr>
              <a:t>x </a:t>
            </a:r>
            <a:r>
              <a:rPr lang="en-US" altLang="en-US" sz="2000"/>
              <a:t>into one of the predefined class labels </a:t>
            </a:r>
            <a:r>
              <a:rPr lang="en-US" altLang="en-US" sz="2000" i="1">
                <a:latin typeface="Times New Roman" panose="02020603050405020304" pitchFamily="18" charset="0"/>
              </a:rPr>
              <a:t>y</a:t>
            </a:r>
            <a:endParaRPr lang="en-US" altLang="en-US" sz="2000"/>
          </a:p>
          <a:p>
            <a:pPr fontAlgn="base">
              <a:spcAft>
                <a:spcPct val="0"/>
              </a:spcAft>
            </a:pPr>
            <a:endParaRPr lang="en-US" altLang="en-US"/>
          </a:p>
        </p:txBody>
      </p:sp>
      <p:sp>
        <p:nvSpPr>
          <p:cNvPr id="4" name="Date Placeholder 3">
            <a:extLst>
              <a:ext uri="{FF2B5EF4-FFF2-40B4-BE49-F238E27FC236}">
                <a16:creationId xmlns:a16="http://schemas.microsoft.com/office/drawing/2014/main" id="{739C03D6-8621-4988-AB2B-A5251250C34F}"/>
              </a:ext>
            </a:extLst>
          </p:cNvPr>
          <p:cNvSpPr>
            <a:spLocks noGrp="1"/>
          </p:cNvSpPr>
          <p:nvPr>
            <p:ph type="dt" sz="quarter" idx="11"/>
          </p:nvPr>
        </p:nvSpPr>
        <p:spPr/>
        <p:txBody>
          <a:bodyPr/>
          <a:lstStyle/>
          <a:p>
            <a:pPr>
              <a:defRPr/>
            </a:pPr>
            <a:fld id="{658D4535-E216-4CEE-8446-C51957A91944}" type="datetime1">
              <a:rPr lang="en-US"/>
              <a:pPr>
                <a:defRPr/>
              </a:pPr>
              <a:t>10/20/2022</a:t>
            </a:fld>
            <a:endParaRPr lang="en-US"/>
          </a:p>
        </p:txBody>
      </p:sp>
      <p:sp>
        <p:nvSpPr>
          <p:cNvPr id="18436" name="Slide Number Placeholder 4">
            <a:extLst>
              <a:ext uri="{FF2B5EF4-FFF2-40B4-BE49-F238E27FC236}">
                <a16:creationId xmlns:a16="http://schemas.microsoft.com/office/drawing/2014/main" id="{4E824805-E266-4A24-B559-AEAE6162949C}"/>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1FF56EFF-4D76-42E2-81DF-E2002521DF1A}" type="slidenum">
              <a:rPr lang="en-US" altLang="en-US" sz="1200" smtClean="0">
                <a:solidFill>
                  <a:srgbClr val="898989"/>
                </a:solidFill>
              </a:rPr>
              <a:pPr>
                <a:spcBef>
                  <a:spcPct val="0"/>
                </a:spcBef>
                <a:buFontTx/>
                <a:buNone/>
              </a:pPr>
              <a:t>3</a:t>
            </a:fld>
            <a:endParaRPr lang="en-US" altLang="en-US" sz="1200">
              <a:solidFill>
                <a:srgbClr val="898989"/>
              </a:solidFill>
            </a:endParaRPr>
          </a:p>
        </p:txBody>
      </p:sp>
      <p:sp>
        <p:nvSpPr>
          <p:cNvPr id="2" name="Title 1">
            <a:extLst>
              <a:ext uri="{FF2B5EF4-FFF2-40B4-BE49-F238E27FC236}">
                <a16:creationId xmlns:a16="http://schemas.microsoft.com/office/drawing/2014/main" id="{6D59EC04-2818-4558-BD7F-7D9DF05F348F}"/>
              </a:ext>
            </a:extLst>
          </p:cNvPr>
          <p:cNvSpPr>
            <a:spLocks noGrp="1"/>
          </p:cNvSpPr>
          <p:nvPr>
            <p:ph type="title" idx="4294967295"/>
          </p:nvPr>
        </p:nvSpPr>
        <p:spPr>
          <a:xfrm>
            <a:off x="307975" y="182563"/>
            <a:ext cx="6169025" cy="1143000"/>
          </a:xfrm>
        </p:spPr>
        <p:txBody>
          <a:bodyPr/>
          <a:lstStyle/>
          <a:p>
            <a:pPr>
              <a:defRPr/>
            </a:pPr>
            <a:r>
              <a:rPr lang="en-US" altLang="en-US" dirty="0"/>
              <a:t>Classification</a:t>
            </a:r>
            <a:endParaRPr lang="en-US" dirty="0"/>
          </a:p>
        </p:txBody>
      </p:sp>
      <p:sp>
        <p:nvSpPr>
          <p:cNvPr id="3" name="Footer Placeholder 2">
            <a:extLst>
              <a:ext uri="{FF2B5EF4-FFF2-40B4-BE49-F238E27FC236}">
                <a16:creationId xmlns:a16="http://schemas.microsoft.com/office/drawing/2014/main" id="{878ADE2B-84F8-48D2-9C47-1279FC7E0A41}"/>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a:extLst>
              <a:ext uri="{FF2B5EF4-FFF2-40B4-BE49-F238E27FC236}">
                <a16:creationId xmlns:a16="http://schemas.microsoft.com/office/drawing/2014/main" id="{6DA0FCF7-978B-4205-8CCD-99027A9587C3}"/>
              </a:ext>
            </a:extLst>
          </p:cNvPr>
          <p:cNvSpPr>
            <a:spLocks noGrp="1"/>
          </p:cNvSpPr>
          <p:nvPr>
            <p:ph idx="1"/>
          </p:nvPr>
        </p:nvSpPr>
        <p:spPr>
          <a:xfrm>
            <a:off x="304800" y="1493838"/>
            <a:ext cx="8229600" cy="4525962"/>
          </a:xfrm>
        </p:spPr>
        <p:txBody>
          <a:bodyPr/>
          <a:lstStyle/>
          <a:p>
            <a:pPr fontAlgn="base">
              <a:spcAft>
                <a:spcPct val="0"/>
              </a:spcAft>
            </a:pPr>
            <a:r>
              <a:rPr lang="en-US" altLang="en-US"/>
              <a:t>Decision Tree based Methods</a:t>
            </a:r>
          </a:p>
          <a:p>
            <a:pPr fontAlgn="base">
              <a:spcAft>
                <a:spcPct val="0"/>
              </a:spcAft>
            </a:pPr>
            <a:r>
              <a:rPr lang="en-US" altLang="en-US"/>
              <a:t>Rule-based Methods</a:t>
            </a:r>
          </a:p>
          <a:p>
            <a:pPr fontAlgn="base">
              <a:spcAft>
                <a:spcPct val="0"/>
              </a:spcAft>
            </a:pPr>
            <a:r>
              <a:rPr lang="en-US" altLang="en-US"/>
              <a:t>Memory based reasoning</a:t>
            </a:r>
          </a:p>
          <a:p>
            <a:pPr fontAlgn="base">
              <a:spcAft>
                <a:spcPct val="0"/>
              </a:spcAft>
            </a:pPr>
            <a:r>
              <a:rPr lang="en-US" altLang="en-US"/>
              <a:t>Neural Networks</a:t>
            </a:r>
          </a:p>
          <a:p>
            <a:pPr fontAlgn="base">
              <a:spcAft>
                <a:spcPct val="0"/>
              </a:spcAft>
            </a:pPr>
            <a:r>
              <a:rPr lang="en-US" altLang="en-US"/>
              <a:t>Naïve Bayes and Bayesian Belief Networks</a:t>
            </a:r>
          </a:p>
          <a:p>
            <a:pPr fontAlgn="base">
              <a:spcAft>
                <a:spcPct val="0"/>
              </a:spcAft>
            </a:pPr>
            <a:r>
              <a:rPr lang="en-US" altLang="en-US"/>
              <a:t>Support Vector Machines</a:t>
            </a:r>
          </a:p>
          <a:p>
            <a:pPr fontAlgn="base">
              <a:spcAft>
                <a:spcPct val="0"/>
              </a:spcAft>
            </a:pPr>
            <a:endParaRPr lang="en-US" altLang="en-US"/>
          </a:p>
        </p:txBody>
      </p:sp>
      <p:sp>
        <p:nvSpPr>
          <p:cNvPr id="4" name="Date Placeholder 3">
            <a:extLst>
              <a:ext uri="{FF2B5EF4-FFF2-40B4-BE49-F238E27FC236}">
                <a16:creationId xmlns:a16="http://schemas.microsoft.com/office/drawing/2014/main" id="{A79AB6C3-47C7-473F-9594-32544F418ACE}"/>
              </a:ext>
            </a:extLst>
          </p:cNvPr>
          <p:cNvSpPr>
            <a:spLocks noGrp="1"/>
          </p:cNvSpPr>
          <p:nvPr>
            <p:ph type="dt" sz="quarter" idx="11"/>
          </p:nvPr>
        </p:nvSpPr>
        <p:spPr/>
        <p:txBody>
          <a:bodyPr/>
          <a:lstStyle/>
          <a:p>
            <a:pPr>
              <a:defRPr/>
            </a:pPr>
            <a:fld id="{4A1E09EA-6D6B-404B-AA37-E7FF1AFA1ECD}" type="datetime1">
              <a:rPr lang="en-US"/>
              <a:pPr>
                <a:defRPr/>
              </a:pPr>
              <a:t>10/20/2022</a:t>
            </a:fld>
            <a:endParaRPr lang="en-US"/>
          </a:p>
        </p:txBody>
      </p:sp>
      <p:sp>
        <p:nvSpPr>
          <p:cNvPr id="30724" name="Slide Number Placeholder 4">
            <a:extLst>
              <a:ext uri="{FF2B5EF4-FFF2-40B4-BE49-F238E27FC236}">
                <a16:creationId xmlns:a16="http://schemas.microsoft.com/office/drawing/2014/main" id="{E477CD88-CBE2-4218-8BC2-01B06EC9BE1B}"/>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EE1E408-973B-4255-8CA7-CB159FDD0CB4}" type="slidenum">
              <a:rPr lang="en-US" altLang="en-US" sz="1200" smtClean="0">
                <a:solidFill>
                  <a:srgbClr val="898989"/>
                </a:solidFill>
              </a:rPr>
              <a:pPr>
                <a:spcBef>
                  <a:spcPct val="0"/>
                </a:spcBef>
                <a:buFontTx/>
                <a:buNone/>
              </a:pPr>
              <a:t>30</a:t>
            </a:fld>
            <a:endParaRPr lang="en-US" altLang="en-US" sz="1200">
              <a:solidFill>
                <a:srgbClr val="898989"/>
              </a:solidFill>
            </a:endParaRPr>
          </a:p>
        </p:txBody>
      </p:sp>
      <p:sp>
        <p:nvSpPr>
          <p:cNvPr id="2" name="Title 1">
            <a:extLst>
              <a:ext uri="{FF2B5EF4-FFF2-40B4-BE49-F238E27FC236}">
                <a16:creationId xmlns:a16="http://schemas.microsoft.com/office/drawing/2014/main" id="{197AC28C-A317-4252-AA03-C5E84A141912}"/>
              </a:ext>
            </a:extLst>
          </p:cNvPr>
          <p:cNvSpPr>
            <a:spLocks noGrp="1"/>
          </p:cNvSpPr>
          <p:nvPr>
            <p:ph type="title" idx="4294967295"/>
          </p:nvPr>
        </p:nvSpPr>
        <p:spPr>
          <a:xfrm>
            <a:off x="457200" y="136525"/>
            <a:ext cx="8229600" cy="1143000"/>
          </a:xfrm>
        </p:spPr>
        <p:txBody>
          <a:bodyPr/>
          <a:lstStyle/>
          <a:p>
            <a:pPr>
              <a:defRPr/>
            </a:pPr>
            <a:r>
              <a:rPr lang="en-US" altLang="en-US" dirty="0"/>
              <a:t>Classification Techniques</a:t>
            </a:r>
            <a:endParaRPr lang="en-US" dirty="0"/>
          </a:p>
        </p:txBody>
      </p:sp>
      <p:sp>
        <p:nvSpPr>
          <p:cNvPr id="3" name="Footer Placeholder 2">
            <a:extLst>
              <a:ext uri="{FF2B5EF4-FFF2-40B4-BE49-F238E27FC236}">
                <a16:creationId xmlns:a16="http://schemas.microsoft.com/office/drawing/2014/main" id="{64057928-7858-435B-BC37-42EA838D8B9E}"/>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a:extLst>
              <a:ext uri="{FF2B5EF4-FFF2-40B4-BE49-F238E27FC236}">
                <a16:creationId xmlns:a16="http://schemas.microsoft.com/office/drawing/2014/main" id="{828684F7-E4D5-4A5E-9DE9-DA5A5343CE66}"/>
              </a:ext>
            </a:extLst>
          </p:cNvPr>
          <p:cNvSpPr>
            <a:spLocks noGrp="1"/>
          </p:cNvSpPr>
          <p:nvPr>
            <p:ph idx="1"/>
          </p:nvPr>
        </p:nvSpPr>
        <p:spPr>
          <a:xfrm>
            <a:off x="457200" y="1420813"/>
            <a:ext cx="8229600" cy="4525962"/>
          </a:xfrm>
        </p:spPr>
        <p:txBody>
          <a:bodyPr/>
          <a:lstStyle/>
          <a:p>
            <a:pPr fontAlgn="base">
              <a:spcAft>
                <a:spcPct val="0"/>
              </a:spcAft>
            </a:pPr>
            <a:r>
              <a:rPr lang="en-US" altLang="en-US"/>
              <a:t>Decision tree induction is the learning of decision trees from class-labeled training tuples</a:t>
            </a:r>
          </a:p>
          <a:p>
            <a:pPr fontAlgn="base">
              <a:spcAft>
                <a:spcPct val="0"/>
              </a:spcAft>
            </a:pPr>
            <a:r>
              <a:rPr lang="en-US" altLang="en-US"/>
              <a:t>A decision tree is a tree structure (nodes and edges)</a:t>
            </a:r>
          </a:p>
          <a:p>
            <a:pPr lvl="1" fontAlgn="base">
              <a:spcAft>
                <a:spcPct val="0"/>
              </a:spcAft>
            </a:pPr>
            <a:r>
              <a:rPr lang="en-US" altLang="en-US"/>
              <a:t>The topmost node in a tree is the root node</a:t>
            </a:r>
          </a:p>
          <a:p>
            <a:pPr lvl="1" fontAlgn="base">
              <a:spcAft>
                <a:spcPct val="0"/>
              </a:spcAft>
            </a:pPr>
            <a:r>
              <a:rPr lang="en-US" altLang="en-US"/>
              <a:t>Internal node (non-leaf node) including root holds an attribute</a:t>
            </a:r>
          </a:p>
          <a:p>
            <a:pPr lvl="2"/>
            <a:r>
              <a:rPr lang="en-US" altLang="en-US" sz="2000"/>
              <a:t>Denotes a test on an attribute</a:t>
            </a:r>
          </a:p>
          <a:p>
            <a:pPr lvl="2"/>
            <a:r>
              <a:rPr lang="en-US" altLang="en-US" sz="2000"/>
              <a:t>Separates records that have different characteristics</a:t>
            </a:r>
          </a:p>
          <a:p>
            <a:pPr lvl="1" fontAlgn="base">
              <a:spcAft>
                <a:spcPct val="0"/>
              </a:spcAft>
            </a:pPr>
            <a:r>
              <a:rPr lang="en-US" altLang="en-US"/>
              <a:t>Branch (edge) represents an outcome of the test</a:t>
            </a:r>
          </a:p>
          <a:p>
            <a:pPr lvl="1" fontAlgn="base">
              <a:spcAft>
                <a:spcPct val="0"/>
              </a:spcAft>
            </a:pPr>
            <a:r>
              <a:rPr lang="en-US" altLang="en-US"/>
              <a:t>Leaf node (or terminal node) holds a class label</a:t>
            </a:r>
          </a:p>
        </p:txBody>
      </p:sp>
      <p:sp>
        <p:nvSpPr>
          <p:cNvPr id="4" name="Date Placeholder 3">
            <a:extLst>
              <a:ext uri="{FF2B5EF4-FFF2-40B4-BE49-F238E27FC236}">
                <a16:creationId xmlns:a16="http://schemas.microsoft.com/office/drawing/2014/main" id="{72C759CA-D7CF-41E5-A583-5DAFE194DE37}"/>
              </a:ext>
            </a:extLst>
          </p:cNvPr>
          <p:cNvSpPr>
            <a:spLocks noGrp="1"/>
          </p:cNvSpPr>
          <p:nvPr>
            <p:ph type="dt" sz="quarter" idx="11"/>
          </p:nvPr>
        </p:nvSpPr>
        <p:spPr/>
        <p:txBody>
          <a:bodyPr/>
          <a:lstStyle/>
          <a:p>
            <a:pPr>
              <a:defRPr/>
            </a:pPr>
            <a:fld id="{8653A553-4EEB-4901-814D-2B089173DB57}" type="datetime1">
              <a:rPr lang="en-US"/>
              <a:pPr>
                <a:defRPr/>
              </a:pPr>
              <a:t>10/20/2022</a:t>
            </a:fld>
            <a:endParaRPr lang="en-US"/>
          </a:p>
        </p:txBody>
      </p:sp>
      <p:sp>
        <p:nvSpPr>
          <p:cNvPr id="31748" name="Slide Number Placeholder 4">
            <a:extLst>
              <a:ext uri="{FF2B5EF4-FFF2-40B4-BE49-F238E27FC236}">
                <a16:creationId xmlns:a16="http://schemas.microsoft.com/office/drawing/2014/main" id="{76734FF6-6B53-43BD-87CE-7ABA7BC29B86}"/>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D8ACD2A5-D37C-4856-A26B-8C47D187FDE1}" type="slidenum">
              <a:rPr lang="en-US" altLang="en-US" sz="1200" smtClean="0">
                <a:solidFill>
                  <a:srgbClr val="898989"/>
                </a:solidFill>
              </a:rPr>
              <a:pPr>
                <a:spcBef>
                  <a:spcPct val="0"/>
                </a:spcBef>
                <a:buFontTx/>
                <a:buNone/>
              </a:pPr>
              <a:t>31</a:t>
            </a:fld>
            <a:endParaRPr lang="en-US" altLang="en-US" sz="1200">
              <a:solidFill>
                <a:srgbClr val="898989"/>
              </a:solidFill>
            </a:endParaRPr>
          </a:p>
        </p:txBody>
      </p:sp>
      <p:sp>
        <p:nvSpPr>
          <p:cNvPr id="2" name="Title 1">
            <a:extLst>
              <a:ext uri="{FF2B5EF4-FFF2-40B4-BE49-F238E27FC236}">
                <a16:creationId xmlns:a16="http://schemas.microsoft.com/office/drawing/2014/main" id="{F522A3A9-3979-4094-A2FF-A9E916DEA90F}"/>
              </a:ext>
            </a:extLst>
          </p:cNvPr>
          <p:cNvSpPr>
            <a:spLocks noGrp="1"/>
          </p:cNvSpPr>
          <p:nvPr>
            <p:ph type="title" idx="4294967295"/>
          </p:nvPr>
        </p:nvSpPr>
        <p:spPr>
          <a:xfrm>
            <a:off x="457200" y="136525"/>
            <a:ext cx="6096000" cy="1143000"/>
          </a:xfrm>
        </p:spPr>
        <p:txBody>
          <a:bodyPr/>
          <a:lstStyle/>
          <a:p>
            <a:pPr>
              <a:defRPr/>
            </a:pPr>
            <a:r>
              <a:rPr lang="en-US" dirty="0"/>
              <a:t>Decision tree</a:t>
            </a:r>
          </a:p>
        </p:txBody>
      </p:sp>
      <p:sp>
        <p:nvSpPr>
          <p:cNvPr id="5" name="Footer Placeholder 4">
            <a:extLst>
              <a:ext uri="{FF2B5EF4-FFF2-40B4-BE49-F238E27FC236}">
                <a16:creationId xmlns:a16="http://schemas.microsoft.com/office/drawing/2014/main" id="{9F9E82BC-A295-420A-81F5-3D13B893D5AA}"/>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CFFD7B-7A92-48C3-971A-AFC7C699D5BB}"/>
              </a:ext>
            </a:extLst>
          </p:cNvPr>
          <p:cNvSpPr>
            <a:spLocks noGrp="1"/>
          </p:cNvSpPr>
          <p:nvPr>
            <p:ph sz="quarter" idx="10"/>
          </p:nvPr>
        </p:nvSpPr>
        <p:spPr/>
        <p:txBody>
          <a:bodyPr/>
          <a:lstStyle/>
          <a:p>
            <a:pPr>
              <a:defRPr/>
            </a:pPr>
            <a:r>
              <a:rPr lang="en-US" sz="3200" dirty="0"/>
              <a:t>Decision Tree</a:t>
            </a:r>
            <a:endParaRPr lang="en-AE" dirty="0"/>
          </a:p>
        </p:txBody>
      </p:sp>
      <p:sp>
        <p:nvSpPr>
          <p:cNvPr id="4" name="Date Placeholder 3">
            <a:extLst>
              <a:ext uri="{FF2B5EF4-FFF2-40B4-BE49-F238E27FC236}">
                <a16:creationId xmlns:a16="http://schemas.microsoft.com/office/drawing/2014/main" id="{9B261D26-4F2A-4559-8CD7-E719BF2EBB3A}"/>
              </a:ext>
            </a:extLst>
          </p:cNvPr>
          <p:cNvSpPr>
            <a:spLocks noGrp="1"/>
          </p:cNvSpPr>
          <p:nvPr>
            <p:ph type="dt" sz="quarter" idx="11"/>
          </p:nvPr>
        </p:nvSpPr>
        <p:spPr/>
        <p:txBody>
          <a:bodyPr/>
          <a:lstStyle/>
          <a:p>
            <a:pPr>
              <a:defRPr/>
            </a:pPr>
            <a:fld id="{DC332A5A-6096-4E22-8EA3-EEDABFDD0C58}" type="datetime1">
              <a:rPr lang="en-US"/>
              <a:pPr>
                <a:defRPr/>
              </a:pPr>
              <a:t>10/20/2022</a:t>
            </a:fld>
            <a:endParaRPr lang="en-US" dirty="0"/>
          </a:p>
        </p:txBody>
      </p:sp>
      <p:sp>
        <p:nvSpPr>
          <p:cNvPr id="5" name="Footer Placeholder 4">
            <a:extLst>
              <a:ext uri="{FF2B5EF4-FFF2-40B4-BE49-F238E27FC236}">
                <a16:creationId xmlns:a16="http://schemas.microsoft.com/office/drawing/2014/main" id="{962E771E-41C2-4A13-B413-38B286681DC7}"/>
              </a:ext>
            </a:extLst>
          </p:cNvPr>
          <p:cNvSpPr>
            <a:spLocks noGrp="1"/>
          </p:cNvSpPr>
          <p:nvPr>
            <p:ph type="ftr" sz="quarter" idx="12"/>
          </p:nvPr>
        </p:nvSpPr>
        <p:spPr/>
        <p:txBody>
          <a:bodyPr/>
          <a:lstStyle/>
          <a:p>
            <a:pPr>
              <a:defRPr/>
            </a:pPr>
            <a:r>
              <a:rPr lang="en-US"/>
              <a:t>Data Mining </a:t>
            </a:r>
            <a:endParaRPr lang="en-US" dirty="0"/>
          </a:p>
        </p:txBody>
      </p:sp>
      <p:sp>
        <p:nvSpPr>
          <p:cNvPr id="32773" name="Slide Number Placeholder 5">
            <a:extLst>
              <a:ext uri="{FF2B5EF4-FFF2-40B4-BE49-F238E27FC236}">
                <a16:creationId xmlns:a16="http://schemas.microsoft.com/office/drawing/2014/main" id="{167BA203-557E-40D3-87FC-7ED249D5D9A8}"/>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1E9B0A89-C144-491D-BEA3-1F84F2436911}" type="slidenum">
              <a:rPr lang="en-US" altLang="en-US" sz="1200" smtClean="0">
                <a:solidFill>
                  <a:srgbClr val="898989"/>
                </a:solidFill>
              </a:rPr>
              <a:pPr>
                <a:spcBef>
                  <a:spcPct val="0"/>
                </a:spcBef>
                <a:buFontTx/>
                <a:buNone/>
              </a:pPr>
              <a:t>32</a:t>
            </a:fld>
            <a:endParaRPr lang="en-US" altLang="en-US" sz="1200">
              <a:solidFill>
                <a:srgbClr val="898989"/>
              </a:solidFill>
            </a:endParaRPr>
          </a:p>
        </p:txBody>
      </p:sp>
      <p:grpSp>
        <p:nvGrpSpPr>
          <p:cNvPr id="32774" name="Group 37">
            <a:extLst>
              <a:ext uri="{FF2B5EF4-FFF2-40B4-BE49-F238E27FC236}">
                <a16:creationId xmlns:a16="http://schemas.microsoft.com/office/drawing/2014/main" id="{2D536EDC-B2BF-4B62-B263-DBB725BDCA34}"/>
              </a:ext>
            </a:extLst>
          </p:cNvPr>
          <p:cNvGrpSpPr>
            <a:grpSpLocks/>
          </p:cNvGrpSpPr>
          <p:nvPr/>
        </p:nvGrpSpPr>
        <p:grpSpPr bwMode="auto">
          <a:xfrm>
            <a:off x="295275" y="1390650"/>
            <a:ext cx="8516938" cy="4389438"/>
            <a:chOff x="152400" y="1371600"/>
            <a:chExt cx="8516938" cy="4389438"/>
          </a:xfrm>
        </p:grpSpPr>
        <p:graphicFrame>
          <p:nvGraphicFramePr>
            <p:cNvPr id="32776" name="Object 4">
              <a:extLst>
                <a:ext uri="{FF2B5EF4-FFF2-40B4-BE49-F238E27FC236}">
                  <a16:creationId xmlns:a16="http://schemas.microsoft.com/office/drawing/2014/main" id="{5421112B-173E-42DD-8E6B-8EC650BACEFB}"/>
                </a:ext>
              </a:extLst>
            </p:cNvPr>
            <p:cNvGraphicFramePr>
              <a:graphicFrameLocks noChangeAspect="1"/>
            </p:cNvGraphicFramePr>
            <p:nvPr/>
          </p:nvGraphicFramePr>
          <p:xfrm>
            <a:off x="152400" y="1990725"/>
            <a:ext cx="3810000" cy="3770313"/>
          </p:xfrm>
          <a:graphic>
            <a:graphicData uri="http://schemas.openxmlformats.org/presentationml/2006/ole">
              <mc:AlternateContent xmlns:mc="http://schemas.openxmlformats.org/markup-compatibility/2006">
                <mc:Choice xmlns:v="urn:schemas-microsoft-com:vml" Requires="v">
                  <p:oleObj spid="_x0000_s32832" name="Document" r:id="rId3" imgW="5857196" imgH="5776579" progId="Word.Document.8">
                    <p:embed/>
                  </p:oleObj>
                </mc:Choice>
                <mc:Fallback>
                  <p:oleObj name="Document" r:id="rId3" imgW="5857196" imgH="5776579"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990725"/>
                          <a:ext cx="3810000" cy="3770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2777" name="Text Box 5">
              <a:extLst>
                <a:ext uri="{FF2B5EF4-FFF2-40B4-BE49-F238E27FC236}">
                  <a16:creationId xmlns:a16="http://schemas.microsoft.com/office/drawing/2014/main" id="{7B9E1C7B-4D0F-4E3C-8202-2FE89D9EA8E5}"/>
                </a:ext>
              </a:extLst>
            </p:cNvPr>
            <p:cNvSpPr txBox="1">
              <a:spLocks noChangeArrowheads="1"/>
            </p:cNvSpPr>
            <p:nvPr/>
          </p:nvSpPr>
          <p:spPr bwMode="auto">
            <a:xfrm rot="-2416809">
              <a:off x="838200" y="1371600"/>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600">
                  <a:solidFill>
                    <a:srgbClr val="006600"/>
                  </a:solidFill>
                  <a:ea typeface="MS PGothic" panose="020B0600070205080204" pitchFamily="34" charset="-128"/>
                </a:rPr>
                <a:t>categorical</a:t>
              </a:r>
              <a:endParaRPr lang="en-US" altLang="en-US" sz="1600">
                <a:solidFill>
                  <a:schemeClr val="bg2"/>
                </a:solidFill>
                <a:ea typeface="MS PGothic" panose="020B0600070205080204" pitchFamily="34" charset="-128"/>
              </a:endParaRPr>
            </a:p>
          </p:txBody>
        </p:sp>
        <p:sp>
          <p:nvSpPr>
            <p:cNvPr id="32778" name="Text Box 6">
              <a:extLst>
                <a:ext uri="{FF2B5EF4-FFF2-40B4-BE49-F238E27FC236}">
                  <a16:creationId xmlns:a16="http://schemas.microsoft.com/office/drawing/2014/main" id="{1BBEA95D-BFB1-4202-A5D8-8C76A9CD2F01}"/>
                </a:ext>
              </a:extLst>
            </p:cNvPr>
            <p:cNvSpPr txBox="1">
              <a:spLocks noChangeArrowheads="1"/>
            </p:cNvSpPr>
            <p:nvPr/>
          </p:nvSpPr>
          <p:spPr bwMode="auto">
            <a:xfrm rot="-2416809">
              <a:off x="1524000" y="1371600"/>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600">
                  <a:solidFill>
                    <a:srgbClr val="006600"/>
                  </a:solidFill>
                  <a:ea typeface="MS PGothic" panose="020B0600070205080204" pitchFamily="34" charset="-128"/>
                </a:rPr>
                <a:t>categorical</a:t>
              </a:r>
              <a:endParaRPr lang="en-US" altLang="en-US" sz="1600">
                <a:solidFill>
                  <a:schemeClr val="bg2"/>
                </a:solidFill>
                <a:ea typeface="MS PGothic" panose="020B0600070205080204" pitchFamily="34" charset="-128"/>
              </a:endParaRPr>
            </a:p>
          </p:txBody>
        </p:sp>
        <p:sp>
          <p:nvSpPr>
            <p:cNvPr id="32779" name="Text Box 8">
              <a:extLst>
                <a:ext uri="{FF2B5EF4-FFF2-40B4-BE49-F238E27FC236}">
                  <a16:creationId xmlns:a16="http://schemas.microsoft.com/office/drawing/2014/main" id="{34C1CE4B-3B15-4E4A-AD30-7A26AF4BCB5B}"/>
                </a:ext>
              </a:extLst>
            </p:cNvPr>
            <p:cNvSpPr txBox="1">
              <a:spLocks noChangeArrowheads="1"/>
            </p:cNvSpPr>
            <p:nvPr/>
          </p:nvSpPr>
          <p:spPr bwMode="auto">
            <a:xfrm rot="-2416809">
              <a:off x="3124200" y="15240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600">
                  <a:solidFill>
                    <a:srgbClr val="006600"/>
                  </a:solidFill>
                  <a:ea typeface="MS PGothic" panose="020B0600070205080204" pitchFamily="34" charset="-128"/>
                </a:rPr>
                <a:t>class</a:t>
              </a:r>
              <a:endParaRPr lang="en-US" altLang="en-US" sz="1600">
                <a:solidFill>
                  <a:schemeClr val="bg2"/>
                </a:solidFill>
                <a:ea typeface="MS PGothic" panose="020B0600070205080204" pitchFamily="34" charset="-128"/>
              </a:endParaRPr>
            </a:p>
          </p:txBody>
        </p:sp>
        <p:sp>
          <p:nvSpPr>
            <p:cNvPr id="32780" name="Line 9">
              <a:extLst>
                <a:ext uri="{FF2B5EF4-FFF2-40B4-BE49-F238E27FC236}">
                  <a16:creationId xmlns:a16="http://schemas.microsoft.com/office/drawing/2014/main" id="{039ADBCC-B586-4917-B479-4A2BA3B08663}"/>
                </a:ext>
              </a:extLst>
            </p:cNvPr>
            <p:cNvSpPr>
              <a:spLocks noChangeShapeType="1"/>
            </p:cNvSpPr>
            <p:nvPr/>
          </p:nvSpPr>
          <p:spPr bwMode="auto">
            <a:xfrm>
              <a:off x="6965950" y="4505325"/>
              <a:ext cx="242888" cy="5270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2781" name="Line 10">
              <a:extLst>
                <a:ext uri="{FF2B5EF4-FFF2-40B4-BE49-F238E27FC236}">
                  <a16:creationId xmlns:a16="http://schemas.microsoft.com/office/drawing/2014/main" id="{173BDCE7-B8A6-4A4B-AFC3-B0071766D02B}"/>
                </a:ext>
              </a:extLst>
            </p:cNvPr>
            <p:cNvSpPr>
              <a:spLocks noChangeShapeType="1"/>
            </p:cNvSpPr>
            <p:nvPr/>
          </p:nvSpPr>
          <p:spPr bwMode="auto">
            <a:xfrm flipH="1">
              <a:off x="5835650" y="4505325"/>
              <a:ext cx="323850" cy="5270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2782" name="Line 11">
              <a:extLst>
                <a:ext uri="{FF2B5EF4-FFF2-40B4-BE49-F238E27FC236}">
                  <a16:creationId xmlns:a16="http://schemas.microsoft.com/office/drawing/2014/main" id="{25B9716C-A3F6-461B-A935-462A147D2470}"/>
                </a:ext>
              </a:extLst>
            </p:cNvPr>
            <p:cNvSpPr>
              <a:spLocks noChangeShapeType="1"/>
            </p:cNvSpPr>
            <p:nvPr/>
          </p:nvSpPr>
          <p:spPr bwMode="auto">
            <a:xfrm flipH="1">
              <a:off x="6481763" y="3711575"/>
              <a:ext cx="403225" cy="52863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2783" name="Line 12">
              <a:extLst>
                <a:ext uri="{FF2B5EF4-FFF2-40B4-BE49-F238E27FC236}">
                  <a16:creationId xmlns:a16="http://schemas.microsoft.com/office/drawing/2014/main" id="{6756EB3F-8585-4F6B-A7B1-0FDCB3745F75}"/>
                </a:ext>
              </a:extLst>
            </p:cNvPr>
            <p:cNvSpPr>
              <a:spLocks noChangeShapeType="1"/>
            </p:cNvSpPr>
            <p:nvPr/>
          </p:nvSpPr>
          <p:spPr bwMode="auto">
            <a:xfrm>
              <a:off x="7693025" y="3711575"/>
              <a:ext cx="484188" cy="52863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2784" name="Line 13">
              <a:extLst>
                <a:ext uri="{FF2B5EF4-FFF2-40B4-BE49-F238E27FC236}">
                  <a16:creationId xmlns:a16="http://schemas.microsoft.com/office/drawing/2014/main" id="{F75F605F-8644-4EBD-B162-62ACCF175D5E}"/>
                </a:ext>
              </a:extLst>
            </p:cNvPr>
            <p:cNvSpPr>
              <a:spLocks noChangeShapeType="1"/>
            </p:cNvSpPr>
            <p:nvPr/>
          </p:nvSpPr>
          <p:spPr bwMode="auto">
            <a:xfrm>
              <a:off x="6643688" y="2984500"/>
              <a:ext cx="565150" cy="4635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2785" name="Line 14">
              <a:extLst>
                <a:ext uri="{FF2B5EF4-FFF2-40B4-BE49-F238E27FC236}">
                  <a16:creationId xmlns:a16="http://schemas.microsoft.com/office/drawing/2014/main" id="{DACAD5E0-9CAF-4BDD-9034-3C323DE7AB7B}"/>
                </a:ext>
              </a:extLst>
            </p:cNvPr>
            <p:cNvSpPr>
              <a:spLocks noChangeShapeType="1"/>
            </p:cNvSpPr>
            <p:nvPr/>
          </p:nvSpPr>
          <p:spPr bwMode="auto">
            <a:xfrm flipH="1">
              <a:off x="5270500" y="2984500"/>
              <a:ext cx="565150" cy="4635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2786" name="Text Box 15">
              <a:extLst>
                <a:ext uri="{FF2B5EF4-FFF2-40B4-BE49-F238E27FC236}">
                  <a16:creationId xmlns:a16="http://schemas.microsoft.com/office/drawing/2014/main" id="{6E3F35BB-0634-4B64-B1A6-2C805ABB4053}"/>
                </a:ext>
              </a:extLst>
            </p:cNvPr>
            <p:cNvSpPr txBox="1">
              <a:spLocks noChangeArrowheads="1"/>
            </p:cNvSpPr>
            <p:nvPr/>
          </p:nvSpPr>
          <p:spPr bwMode="auto">
            <a:xfrm>
              <a:off x="5788025" y="2530475"/>
              <a:ext cx="936625" cy="593725"/>
            </a:xfrm>
            <a:prstGeom prst="rect">
              <a:avLst/>
            </a:prstGeom>
            <a:solidFill>
              <a:srgbClr val="FFFF00"/>
            </a:solidFill>
            <a:ln w="12700">
              <a:solidFill>
                <a:srgbClr val="0000FF"/>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600">
                  <a:solidFill>
                    <a:srgbClr val="2D1993"/>
                  </a:solidFill>
                  <a:ea typeface="MS PGothic" panose="020B0600070205080204" pitchFamily="34" charset="-128"/>
                </a:rPr>
                <a:t>Home Owner</a:t>
              </a:r>
              <a:endParaRPr lang="en-US" altLang="en-US" sz="1600">
                <a:solidFill>
                  <a:schemeClr val="bg2"/>
                </a:solidFill>
                <a:ea typeface="MS PGothic" panose="020B0600070205080204" pitchFamily="34" charset="-128"/>
              </a:endParaRPr>
            </a:p>
          </p:txBody>
        </p:sp>
        <p:sp>
          <p:nvSpPr>
            <p:cNvPr id="32787" name="Text Box 16">
              <a:extLst>
                <a:ext uri="{FF2B5EF4-FFF2-40B4-BE49-F238E27FC236}">
                  <a16:creationId xmlns:a16="http://schemas.microsoft.com/office/drawing/2014/main" id="{F221E69B-39D7-4FF3-A665-BEBC865B0202}"/>
                </a:ext>
              </a:extLst>
            </p:cNvPr>
            <p:cNvSpPr txBox="1">
              <a:spLocks noChangeArrowheads="1"/>
            </p:cNvSpPr>
            <p:nvPr/>
          </p:nvSpPr>
          <p:spPr bwMode="auto">
            <a:xfrm>
              <a:off x="6804025" y="3448050"/>
              <a:ext cx="935038"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600">
                  <a:solidFill>
                    <a:srgbClr val="2D1993"/>
                  </a:solidFill>
                  <a:ea typeface="MS PGothic" panose="020B0600070205080204" pitchFamily="34" charset="-128"/>
                </a:rPr>
                <a:t>MarSt</a:t>
              </a:r>
              <a:endParaRPr lang="en-US" altLang="en-US" sz="1600">
                <a:solidFill>
                  <a:schemeClr val="bg2"/>
                </a:solidFill>
                <a:ea typeface="MS PGothic" panose="020B0600070205080204" pitchFamily="34" charset="-128"/>
              </a:endParaRPr>
            </a:p>
          </p:txBody>
        </p:sp>
        <p:sp>
          <p:nvSpPr>
            <p:cNvPr id="32788" name="Text Box 17">
              <a:extLst>
                <a:ext uri="{FF2B5EF4-FFF2-40B4-BE49-F238E27FC236}">
                  <a16:creationId xmlns:a16="http://schemas.microsoft.com/office/drawing/2014/main" id="{87A561D5-FC58-4475-ADA4-00ADC43CADDF}"/>
                </a:ext>
              </a:extLst>
            </p:cNvPr>
            <p:cNvSpPr txBox="1">
              <a:spLocks noChangeArrowheads="1"/>
            </p:cNvSpPr>
            <p:nvPr/>
          </p:nvSpPr>
          <p:spPr bwMode="auto">
            <a:xfrm>
              <a:off x="6078538" y="4240213"/>
              <a:ext cx="968375"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600">
                  <a:solidFill>
                    <a:srgbClr val="2D1993"/>
                  </a:solidFill>
                  <a:ea typeface="MS PGothic" panose="020B0600070205080204" pitchFamily="34" charset="-128"/>
                </a:rPr>
                <a:t>Income</a:t>
              </a:r>
              <a:endParaRPr lang="en-US" altLang="en-US" sz="1600">
                <a:solidFill>
                  <a:schemeClr val="bg2"/>
                </a:solidFill>
                <a:ea typeface="MS PGothic" panose="020B0600070205080204" pitchFamily="34" charset="-128"/>
              </a:endParaRPr>
            </a:p>
          </p:txBody>
        </p:sp>
        <p:sp>
          <p:nvSpPr>
            <p:cNvPr id="32789" name="AutoShape 18">
              <a:extLst>
                <a:ext uri="{FF2B5EF4-FFF2-40B4-BE49-F238E27FC236}">
                  <a16:creationId xmlns:a16="http://schemas.microsoft.com/office/drawing/2014/main" id="{3ADCA080-EB2C-4A3B-9906-DAFC4EB630E9}"/>
                </a:ext>
              </a:extLst>
            </p:cNvPr>
            <p:cNvSpPr>
              <a:spLocks noChangeArrowheads="1"/>
            </p:cNvSpPr>
            <p:nvPr/>
          </p:nvSpPr>
          <p:spPr bwMode="auto">
            <a:xfrm>
              <a:off x="7005638" y="5029200"/>
              <a:ext cx="627062" cy="366713"/>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en-US" sz="1400">
                <a:ea typeface="MS PGothic" panose="020B0600070205080204" pitchFamily="34" charset="-128"/>
              </a:endParaRPr>
            </a:p>
          </p:txBody>
        </p:sp>
        <p:sp>
          <p:nvSpPr>
            <p:cNvPr id="32790" name="Text Box 19">
              <a:extLst>
                <a:ext uri="{FF2B5EF4-FFF2-40B4-BE49-F238E27FC236}">
                  <a16:creationId xmlns:a16="http://schemas.microsoft.com/office/drawing/2014/main" id="{EF0B7D63-1384-4385-934E-9877FC9B5F57}"/>
                </a:ext>
              </a:extLst>
            </p:cNvPr>
            <p:cNvSpPr txBox="1">
              <a:spLocks noChangeArrowheads="1"/>
            </p:cNvSpPr>
            <p:nvPr/>
          </p:nvSpPr>
          <p:spPr bwMode="auto">
            <a:xfrm>
              <a:off x="6929438" y="5029200"/>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600">
                  <a:solidFill>
                    <a:srgbClr val="800000"/>
                  </a:solidFill>
                  <a:ea typeface="MS PGothic" panose="020B0600070205080204" pitchFamily="34" charset="-128"/>
                </a:rPr>
                <a:t>YES</a:t>
              </a:r>
              <a:endParaRPr lang="en-US" altLang="en-US" sz="1600">
                <a:solidFill>
                  <a:schemeClr val="bg2"/>
                </a:solidFill>
                <a:ea typeface="MS PGothic" panose="020B0600070205080204" pitchFamily="34" charset="-128"/>
              </a:endParaRPr>
            </a:p>
          </p:txBody>
        </p:sp>
        <p:sp>
          <p:nvSpPr>
            <p:cNvPr id="32791" name="AutoShape 20">
              <a:extLst>
                <a:ext uri="{FF2B5EF4-FFF2-40B4-BE49-F238E27FC236}">
                  <a16:creationId xmlns:a16="http://schemas.microsoft.com/office/drawing/2014/main" id="{FD4E794A-FA4B-4559-B2CD-962947DABFD9}"/>
                </a:ext>
              </a:extLst>
            </p:cNvPr>
            <p:cNvSpPr>
              <a:spLocks noChangeArrowheads="1"/>
            </p:cNvSpPr>
            <p:nvPr/>
          </p:nvSpPr>
          <p:spPr bwMode="auto">
            <a:xfrm>
              <a:off x="5513388" y="5046663"/>
              <a:ext cx="654050" cy="36353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en-US" sz="1400">
                <a:ea typeface="MS PGothic" panose="020B0600070205080204" pitchFamily="34" charset="-128"/>
              </a:endParaRPr>
            </a:p>
          </p:txBody>
        </p:sp>
        <p:sp>
          <p:nvSpPr>
            <p:cNvPr id="32792" name="Text Box 21">
              <a:extLst>
                <a:ext uri="{FF2B5EF4-FFF2-40B4-BE49-F238E27FC236}">
                  <a16:creationId xmlns:a16="http://schemas.microsoft.com/office/drawing/2014/main" id="{6A81FF6C-0526-486F-960A-A44ED206DF35}"/>
                </a:ext>
              </a:extLst>
            </p:cNvPr>
            <p:cNvSpPr txBox="1">
              <a:spLocks noChangeArrowheads="1"/>
            </p:cNvSpPr>
            <p:nvPr/>
          </p:nvSpPr>
          <p:spPr bwMode="auto">
            <a:xfrm>
              <a:off x="5610225" y="50323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600">
                  <a:solidFill>
                    <a:srgbClr val="800000"/>
                  </a:solidFill>
                  <a:ea typeface="MS PGothic" panose="020B0600070205080204" pitchFamily="34" charset="-128"/>
                </a:rPr>
                <a:t>NO</a:t>
              </a:r>
              <a:endParaRPr lang="en-US" altLang="en-US" sz="1600">
                <a:solidFill>
                  <a:schemeClr val="bg2"/>
                </a:solidFill>
                <a:ea typeface="MS PGothic" panose="020B0600070205080204" pitchFamily="34" charset="-128"/>
              </a:endParaRPr>
            </a:p>
          </p:txBody>
        </p:sp>
        <p:sp>
          <p:nvSpPr>
            <p:cNvPr id="32793" name="AutoShape 22">
              <a:extLst>
                <a:ext uri="{FF2B5EF4-FFF2-40B4-BE49-F238E27FC236}">
                  <a16:creationId xmlns:a16="http://schemas.microsoft.com/office/drawing/2014/main" id="{3F84EEE8-ACB3-4D16-903F-382968B96562}"/>
                </a:ext>
              </a:extLst>
            </p:cNvPr>
            <p:cNvSpPr>
              <a:spLocks noChangeArrowheads="1"/>
            </p:cNvSpPr>
            <p:nvPr/>
          </p:nvSpPr>
          <p:spPr bwMode="auto">
            <a:xfrm>
              <a:off x="4948238" y="3462338"/>
              <a:ext cx="685800" cy="347662"/>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en-US" sz="1400">
                <a:ea typeface="MS PGothic" panose="020B0600070205080204" pitchFamily="34" charset="-128"/>
              </a:endParaRPr>
            </a:p>
          </p:txBody>
        </p:sp>
        <p:sp>
          <p:nvSpPr>
            <p:cNvPr id="32794" name="Text Box 23">
              <a:extLst>
                <a:ext uri="{FF2B5EF4-FFF2-40B4-BE49-F238E27FC236}">
                  <a16:creationId xmlns:a16="http://schemas.microsoft.com/office/drawing/2014/main" id="{9077C840-24D5-42CA-AE53-6F6DA112C4CF}"/>
                </a:ext>
              </a:extLst>
            </p:cNvPr>
            <p:cNvSpPr txBox="1">
              <a:spLocks noChangeArrowheads="1"/>
            </p:cNvSpPr>
            <p:nvPr/>
          </p:nvSpPr>
          <p:spPr bwMode="auto">
            <a:xfrm>
              <a:off x="5043488" y="3448050"/>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600">
                  <a:solidFill>
                    <a:srgbClr val="800000"/>
                  </a:solidFill>
                  <a:ea typeface="MS PGothic" panose="020B0600070205080204" pitchFamily="34" charset="-128"/>
                </a:rPr>
                <a:t>NO</a:t>
              </a:r>
              <a:endParaRPr lang="en-US" altLang="en-US" sz="1600">
                <a:solidFill>
                  <a:srgbClr val="00FFFF"/>
                </a:solidFill>
                <a:ea typeface="MS PGothic" panose="020B0600070205080204" pitchFamily="34" charset="-128"/>
              </a:endParaRPr>
            </a:p>
          </p:txBody>
        </p:sp>
        <p:sp>
          <p:nvSpPr>
            <p:cNvPr id="32795" name="AutoShape 24">
              <a:extLst>
                <a:ext uri="{FF2B5EF4-FFF2-40B4-BE49-F238E27FC236}">
                  <a16:creationId xmlns:a16="http://schemas.microsoft.com/office/drawing/2014/main" id="{4F414D21-5A65-474F-A46D-69F8CD487DFF}"/>
                </a:ext>
              </a:extLst>
            </p:cNvPr>
            <p:cNvSpPr>
              <a:spLocks noChangeArrowheads="1"/>
            </p:cNvSpPr>
            <p:nvPr/>
          </p:nvSpPr>
          <p:spPr bwMode="auto">
            <a:xfrm>
              <a:off x="7843838" y="4267200"/>
              <a:ext cx="685800" cy="381000"/>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en-US" sz="1400">
                <a:ea typeface="MS PGothic" panose="020B0600070205080204" pitchFamily="34" charset="-128"/>
              </a:endParaRPr>
            </a:p>
          </p:txBody>
        </p:sp>
        <p:sp>
          <p:nvSpPr>
            <p:cNvPr id="32796" name="Text Box 25">
              <a:extLst>
                <a:ext uri="{FF2B5EF4-FFF2-40B4-BE49-F238E27FC236}">
                  <a16:creationId xmlns:a16="http://schemas.microsoft.com/office/drawing/2014/main" id="{6922EDA2-05EF-4C4A-880D-0D51A200AF25}"/>
                </a:ext>
              </a:extLst>
            </p:cNvPr>
            <p:cNvSpPr txBox="1">
              <a:spLocks noChangeArrowheads="1"/>
            </p:cNvSpPr>
            <p:nvPr/>
          </p:nvSpPr>
          <p:spPr bwMode="auto">
            <a:xfrm>
              <a:off x="7920038" y="4267200"/>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600">
                  <a:solidFill>
                    <a:srgbClr val="800000"/>
                  </a:solidFill>
                  <a:ea typeface="MS PGothic" panose="020B0600070205080204" pitchFamily="34" charset="-128"/>
                </a:rPr>
                <a:t>NO</a:t>
              </a:r>
              <a:endParaRPr lang="en-US" altLang="en-US" sz="1600">
                <a:solidFill>
                  <a:schemeClr val="bg2"/>
                </a:solidFill>
                <a:ea typeface="MS PGothic" panose="020B0600070205080204" pitchFamily="34" charset="-128"/>
              </a:endParaRPr>
            </a:p>
          </p:txBody>
        </p:sp>
        <p:sp>
          <p:nvSpPr>
            <p:cNvPr id="32797" name="Text Box 26">
              <a:extLst>
                <a:ext uri="{FF2B5EF4-FFF2-40B4-BE49-F238E27FC236}">
                  <a16:creationId xmlns:a16="http://schemas.microsoft.com/office/drawing/2014/main" id="{3A7974F3-B9F5-44E3-B0EF-77F9C11BEA69}"/>
                </a:ext>
              </a:extLst>
            </p:cNvPr>
            <p:cNvSpPr txBox="1">
              <a:spLocks noChangeArrowheads="1"/>
            </p:cNvSpPr>
            <p:nvPr/>
          </p:nvSpPr>
          <p:spPr bwMode="auto">
            <a:xfrm>
              <a:off x="5060950" y="298450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600">
                  <a:ea typeface="MS PGothic" panose="020B0600070205080204" pitchFamily="34" charset="-128"/>
                </a:rPr>
                <a:t>Yes</a:t>
              </a:r>
              <a:endParaRPr lang="en-US" altLang="en-US" sz="1600">
                <a:solidFill>
                  <a:schemeClr val="bg2"/>
                </a:solidFill>
                <a:ea typeface="MS PGothic" panose="020B0600070205080204" pitchFamily="34" charset="-128"/>
              </a:endParaRPr>
            </a:p>
          </p:txBody>
        </p:sp>
        <p:sp>
          <p:nvSpPr>
            <p:cNvPr id="32798" name="Text Box 27">
              <a:extLst>
                <a:ext uri="{FF2B5EF4-FFF2-40B4-BE49-F238E27FC236}">
                  <a16:creationId xmlns:a16="http://schemas.microsoft.com/office/drawing/2014/main" id="{B213B83B-3B7A-4825-A170-9EB5C0166C05}"/>
                </a:ext>
              </a:extLst>
            </p:cNvPr>
            <p:cNvSpPr txBox="1">
              <a:spLocks noChangeArrowheads="1"/>
            </p:cNvSpPr>
            <p:nvPr/>
          </p:nvSpPr>
          <p:spPr bwMode="auto">
            <a:xfrm>
              <a:off x="6926263" y="298450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600">
                  <a:ea typeface="MS PGothic" panose="020B0600070205080204" pitchFamily="34" charset="-128"/>
                </a:rPr>
                <a:t>No</a:t>
              </a:r>
              <a:endParaRPr lang="en-US" altLang="en-US" sz="1600">
                <a:solidFill>
                  <a:schemeClr val="bg2"/>
                </a:solidFill>
                <a:ea typeface="MS PGothic" panose="020B0600070205080204" pitchFamily="34" charset="-128"/>
              </a:endParaRPr>
            </a:p>
          </p:txBody>
        </p:sp>
        <p:sp>
          <p:nvSpPr>
            <p:cNvPr id="32799" name="Text Box 29">
              <a:extLst>
                <a:ext uri="{FF2B5EF4-FFF2-40B4-BE49-F238E27FC236}">
                  <a16:creationId xmlns:a16="http://schemas.microsoft.com/office/drawing/2014/main" id="{62E3EDC0-E0D7-4370-8D91-A502359B1657}"/>
                </a:ext>
              </a:extLst>
            </p:cNvPr>
            <p:cNvSpPr txBox="1">
              <a:spLocks noChangeArrowheads="1"/>
            </p:cNvSpPr>
            <p:nvPr/>
          </p:nvSpPr>
          <p:spPr bwMode="auto">
            <a:xfrm>
              <a:off x="5692775" y="3778250"/>
              <a:ext cx="1660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600">
                  <a:ea typeface="MS PGothic" panose="020B0600070205080204" pitchFamily="34" charset="-128"/>
                </a:rPr>
                <a:t>Single, Divorced</a:t>
              </a:r>
              <a:endParaRPr lang="en-US" altLang="en-US" sz="1600">
                <a:solidFill>
                  <a:schemeClr val="bg2"/>
                </a:solidFill>
                <a:ea typeface="MS PGothic" panose="020B0600070205080204" pitchFamily="34" charset="-128"/>
              </a:endParaRPr>
            </a:p>
          </p:txBody>
        </p:sp>
        <p:sp>
          <p:nvSpPr>
            <p:cNvPr id="32800" name="Text Box 30">
              <a:extLst>
                <a:ext uri="{FF2B5EF4-FFF2-40B4-BE49-F238E27FC236}">
                  <a16:creationId xmlns:a16="http://schemas.microsoft.com/office/drawing/2014/main" id="{19AAA4BE-D6F7-45C2-9AE8-B9925AAB80BD}"/>
                </a:ext>
              </a:extLst>
            </p:cNvPr>
            <p:cNvSpPr txBox="1">
              <a:spLocks noChangeArrowheads="1"/>
            </p:cNvSpPr>
            <p:nvPr/>
          </p:nvSpPr>
          <p:spPr bwMode="auto">
            <a:xfrm>
              <a:off x="5313363" y="4570413"/>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600">
                  <a:ea typeface="MS PGothic" panose="020B0600070205080204" pitchFamily="34" charset="-128"/>
                </a:rPr>
                <a:t>&lt; 80K</a:t>
              </a:r>
              <a:endParaRPr lang="en-US" altLang="en-US" sz="1600">
                <a:solidFill>
                  <a:schemeClr val="bg2"/>
                </a:solidFill>
                <a:ea typeface="MS PGothic" panose="020B0600070205080204" pitchFamily="34" charset="-128"/>
              </a:endParaRPr>
            </a:p>
          </p:txBody>
        </p:sp>
        <p:sp>
          <p:nvSpPr>
            <p:cNvPr id="32801" name="Text Box 31">
              <a:extLst>
                <a:ext uri="{FF2B5EF4-FFF2-40B4-BE49-F238E27FC236}">
                  <a16:creationId xmlns:a16="http://schemas.microsoft.com/office/drawing/2014/main" id="{B004BB81-F357-44E5-B8A4-434523F34420}"/>
                </a:ext>
              </a:extLst>
            </p:cNvPr>
            <p:cNvSpPr txBox="1">
              <a:spLocks noChangeArrowheads="1"/>
            </p:cNvSpPr>
            <p:nvPr/>
          </p:nvSpPr>
          <p:spPr bwMode="auto">
            <a:xfrm>
              <a:off x="7088188" y="4570413"/>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600">
                  <a:ea typeface="MS PGothic" panose="020B0600070205080204" pitchFamily="34" charset="-128"/>
                </a:rPr>
                <a:t>&gt; 80K</a:t>
              </a:r>
              <a:endParaRPr lang="en-US" altLang="en-US" sz="1600">
                <a:solidFill>
                  <a:schemeClr val="bg2"/>
                </a:solidFill>
                <a:ea typeface="MS PGothic" panose="020B0600070205080204" pitchFamily="34" charset="-128"/>
              </a:endParaRPr>
            </a:p>
          </p:txBody>
        </p:sp>
        <p:sp>
          <p:nvSpPr>
            <p:cNvPr id="32802" name="Text Box 32">
              <a:extLst>
                <a:ext uri="{FF2B5EF4-FFF2-40B4-BE49-F238E27FC236}">
                  <a16:creationId xmlns:a16="http://schemas.microsoft.com/office/drawing/2014/main" id="{5BA3343E-FD5D-44DE-9CBE-C772E9522E9A}"/>
                </a:ext>
              </a:extLst>
            </p:cNvPr>
            <p:cNvSpPr txBox="1">
              <a:spLocks noChangeArrowheads="1"/>
            </p:cNvSpPr>
            <p:nvPr/>
          </p:nvSpPr>
          <p:spPr bwMode="auto">
            <a:xfrm>
              <a:off x="6427788" y="1766888"/>
              <a:ext cx="2241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800" i="1">
                  <a:solidFill>
                    <a:srgbClr val="FF0000"/>
                  </a:solidFill>
                  <a:ea typeface="MS PGothic" panose="020B0600070205080204" pitchFamily="34" charset="-128"/>
                </a:rPr>
                <a:t>Splitting Attributes</a:t>
              </a:r>
            </a:p>
          </p:txBody>
        </p:sp>
        <p:sp>
          <p:nvSpPr>
            <p:cNvPr id="32803" name="Line 33">
              <a:extLst>
                <a:ext uri="{FF2B5EF4-FFF2-40B4-BE49-F238E27FC236}">
                  <a16:creationId xmlns:a16="http://schemas.microsoft.com/office/drawing/2014/main" id="{1E76A85C-277F-44AF-87BE-45846B9B1EE7}"/>
                </a:ext>
              </a:extLst>
            </p:cNvPr>
            <p:cNvSpPr>
              <a:spLocks noChangeShapeType="1"/>
            </p:cNvSpPr>
            <p:nvPr/>
          </p:nvSpPr>
          <p:spPr bwMode="auto">
            <a:xfrm flipH="1">
              <a:off x="6805613" y="2147888"/>
              <a:ext cx="536575" cy="534987"/>
            </a:xfrm>
            <a:prstGeom prst="line">
              <a:avLst/>
            </a:prstGeom>
            <a:noFill/>
            <a:ln w="158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2804" name="AutoShape 34">
              <a:extLst>
                <a:ext uri="{FF2B5EF4-FFF2-40B4-BE49-F238E27FC236}">
                  <a16:creationId xmlns:a16="http://schemas.microsoft.com/office/drawing/2014/main" id="{EA41A9BE-9B16-4C71-BCE6-E1B0953A29CB}"/>
                </a:ext>
              </a:extLst>
            </p:cNvPr>
            <p:cNvSpPr>
              <a:spLocks noChangeArrowheads="1"/>
            </p:cNvSpPr>
            <p:nvPr/>
          </p:nvSpPr>
          <p:spPr bwMode="auto">
            <a:xfrm>
              <a:off x="3810000" y="3810000"/>
              <a:ext cx="914400" cy="293688"/>
            </a:xfrm>
            <a:prstGeom prst="rightArrow">
              <a:avLst>
                <a:gd name="adj1" fmla="val 50000"/>
                <a:gd name="adj2" fmla="val 77838"/>
              </a:avLst>
            </a:prstGeom>
            <a:solidFill>
              <a:srgbClr val="CC0000"/>
            </a:solidFill>
            <a:ln w="127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en-US" sz="1400">
                <a:ea typeface="MS PGothic" panose="020B0600070205080204" pitchFamily="34" charset="-128"/>
              </a:endParaRPr>
            </a:p>
          </p:txBody>
        </p:sp>
        <p:sp>
          <p:nvSpPr>
            <p:cNvPr id="32805" name="Line 35">
              <a:extLst>
                <a:ext uri="{FF2B5EF4-FFF2-40B4-BE49-F238E27FC236}">
                  <a16:creationId xmlns:a16="http://schemas.microsoft.com/office/drawing/2014/main" id="{530D6574-E817-4B8D-9FB9-024F651DD33C}"/>
                </a:ext>
              </a:extLst>
            </p:cNvPr>
            <p:cNvSpPr>
              <a:spLocks noChangeShapeType="1"/>
            </p:cNvSpPr>
            <p:nvPr/>
          </p:nvSpPr>
          <p:spPr bwMode="auto">
            <a:xfrm>
              <a:off x="7418388" y="2147888"/>
              <a:ext cx="76200" cy="1144587"/>
            </a:xfrm>
            <a:prstGeom prst="line">
              <a:avLst/>
            </a:prstGeom>
            <a:noFill/>
            <a:ln w="158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grpSp>
      <p:sp>
        <p:nvSpPr>
          <p:cNvPr id="32775" name="Text Box 7">
            <a:extLst>
              <a:ext uri="{FF2B5EF4-FFF2-40B4-BE49-F238E27FC236}">
                <a16:creationId xmlns:a16="http://schemas.microsoft.com/office/drawing/2014/main" id="{245968CD-0CEB-48B3-BD71-6C237F906599}"/>
              </a:ext>
            </a:extLst>
          </p:cNvPr>
          <p:cNvSpPr txBox="1">
            <a:spLocks noChangeArrowheads="1"/>
          </p:cNvSpPr>
          <p:nvPr/>
        </p:nvSpPr>
        <p:spPr bwMode="auto">
          <a:xfrm rot="-2416809">
            <a:off x="2362200" y="1371600"/>
            <a:ext cx="12779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600">
                <a:solidFill>
                  <a:srgbClr val="006600"/>
                </a:solidFill>
                <a:ea typeface="MS PGothic" panose="020B0600070205080204" pitchFamily="34" charset="-128"/>
              </a:rPr>
              <a:t>continuous</a:t>
            </a:r>
            <a:endParaRPr lang="en-US" altLang="en-US" sz="1600">
              <a:solidFill>
                <a:schemeClr val="bg2"/>
              </a:solidFill>
              <a:ea typeface="MS PGothic" panose="020B0600070205080204" pitchFamily="34" charset="-128"/>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a:extLst>
              <a:ext uri="{FF2B5EF4-FFF2-40B4-BE49-F238E27FC236}">
                <a16:creationId xmlns:a16="http://schemas.microsoft.com/office/drawing/2014/main" id="{462963F6-CACE-4322-A8CF-511591A73671}"/>
              </a:ext>
            </a:extLst>
          </p:cNvPr>
          <p:cNvSpPr>
            <a:spLocks noGrp="1"/>
          </p:cNvSpPr>
          <p:nvPr>
            <p:ph idx="1"/>
          </p:nvPr>
        </p:nvSpPr>
        <p:spPr>
          <a:xfrm>
            <a:off x="457200" y="1476375"/>
            <a:ext cx="8229600" cy="4525963"/>
          </a:xfrm>
        </p:spPr>
        <p:txBody>
          <a:bodyPr/>
          <a:lstStyle/>
          <a:p>
            <a:pPr fontAlgn="base">
              <a:spcAft>
                <a:spcPct val="0"/>
              </a:spcAft>
            </a:pPr>
            <a:endParaRPr lang="en-AE" altLang="en-US"/>
          </a:p>
        </p:txBody>
      </p:sp>
      <p:sp>
        <p:nvSpPr>
          <p:cNvPr id="2" name="Date Placeholder 1">
            <a:extLst>
              <a:ext uri="{FF2B5EF4-FFF2-40B4-BE49-F238E27FC236}">
                <a16:creationId xmlns:a16="http://schemas.microsoft.com/office/drawing/2014/main" id="{1C08036B-4B90-4D3D-A73E-587F5565144E}"/>
              </a:ext>
            </a:extLst>
          </p:cNvPr>
          <p:cNvSpPr>
            <a:spLocks noGrp="1"/>
          </p:cNvSpPr>
          <p:nvPr>
            <p:ph type="dt" sz="quarter" idx="11"/>
          </p:nvPr>
        </p:nvSpPr>
        <p:spPr/>
        <p:txBody>
          <a:bodyPr/>
          <a:lstStyle/>
          <a:p>
            <a:pPr>
              <a:defRPr/>
            </a:pPr>
            <a:fld id="{09A4C629-53C4-4D70-A29E-FCDD3D952C2D}" type="datetime1">
              <a:rPr lang="en-US"/>
              <a:pPr>
                <a:defRPr/>
              </a:pPr>
              <a:t>10/20/2022</a:t>
            </a:fld>
            <a:endParaRPr lang="en-US" dirty="0"/>
          </a:p>
        </p:txBody>
      </p:sp>
      <p:sp>
        <p:nvSpPr>
          <p:cNvPr id="33796" name="Slide Number Placeholder 3">
            <a:extLst>
              <a:ext uri="{FF2B5EF4-FFF2-40B4-BE49-F238E27FC236}">
                <a16:creationId xmlns:a16="http://schemas.microsoft.com/office/drawing/2014/main" id="{8FC631CB-881E-46C2-9EAE-91B8B3CBD178}"/>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7DF581DC-851D-4CA9-A3C7-FD263985ABF9}" type="slidenum">
              <a:rPr lang="en-US" altLang="en-US" sz="1200" smtClean="0">
                <a:solidFill>
                  <a:srgbClr val="898989"/>
                </a:solidFill>
              </a:rPr>
              <a:pPr>
                <a:spcBef>
                  <a:spcPct val="0"/>
                </a:spcBef>
                <a:buFontTx/>
                <a:buNone/>
              </a:pPr>
              <a:t>33</a:t>
            </a:fld>
            <a:endParaRPr lang="en-US" altLang="en-US" sz="1200">
              <a:solidFill>
                <a:srgbClr val="898989"/>
              </a:solidFill>
            </a:endParaRPr>
          </a:p>
        </p:txBody>
      </p:sp>
      <p:sp>
        <p:nvSpPr>
          <p:cNvPr id="10242" name="Rectangle 2">
            <a:extLst>
              <a:ext uri="{FF2B5EF4-FFF2-40B4-BE49-F238E27FC236}">
                <a16:creationId xmlns:a16="http://schemas.microsoft.com/office/drawing/2014/main" id="{E37FD028-5F34-4A07-9F1D-EC6F44F4424B}"/>
              </a:ext>
            </a:extLst>
          </p:cNvPr>
          <p:cNvSpPr>
            <a:spLocks noGrp="1" noChangeArrowheads="1"/>
          </p:cNvSpPr>
          <p:nvPr>
            <p:ph type="title" idx="4294967295"/>
          </p:nvPr>
        </p:nvSpPr>
        <p:spPr>
          <a:xfrm>
            <a:off x="304800" y="36513"/>
            <a:ext cx="6172200" cy="1143000"/>
          </a:xfrm>
        </p:spPr>
        <p:txBody>
          <a:bodyPr/>
          <a:lstStyle/>
          <a:p>
            <a:pPr>
              <a:defRPr/>
            </a:pPr>
            <a:r>
              <a:rPr lang="en-US" dirty="0">
                <a:cs typeface="+mj-cs"/>
              </a:rPr>
              <a:t>Apply Model to Test Data</a:t>
            </a:r>
          </a:p>
        </p:txBody>
      </p:sp>
      <p:sp>
        <p:nvSpPr>
          <p:cNvPr id="33798" name="Line 4">
            <a:extLst>
              <a:ext uri="{FF2B5EF4-FFF2-40B4-BE49-F238E27FC236}">
                <a16:creationId xmlns:a16="http://schemas.microsoft.com/office/drawing/2014/main" id="{633224CB-77E6-4237-A387-27186DF20FCB}"/>
              </a:ext>
            </a:extLst>
          </p:cNvPr>
          <p:cNvSpPr>
            <a:spLocks noChangeShapeType="1"/>
          </p:cNvSpPr>
          <p:nvPr/>
        </p:nvSpPr>
        <p:spPr bwMode="auto">
          <a:xfrm>
            <a:off x="3316288" y="4562475"/>
            <a:ext cx="200025" cy="48418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3799" name="Line 5">
            <a:extLst>
              <a:ext uri="{FF2B5EF4-FFF2-40B4-BE49-F238E27FC236}">
                <a16:creationId xmlns:a16="http://schemas.microsoft.com/office/drawing/2014/main" id="{1A1CDA1B-9D00-4AFF-BA16-B80ADBA89850}"/>
              </a:ext>
            </a:extLst>
          </p:cNvPr>
          <p:cNvSpPr>
            <a:spLocks noChangeShapeType="1"/>
          </p:cNvSpPr>
          <p:nvPr/>
        </p:nvSpPr>
        <p:spPr bwMode="auto">
          <a:xfrm flipH="1">
            <a:off x="2387600" y="4562475"/>
            <a:ext cx="266700" cy="48418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3800" name="Line 6">
            <a:extLst>
              <a:ext uri="{FF2B5EF4-FFF2-40B4-BE49-F238E27FC236}">
                <a16:creationId xmlns:a16="http://schemas.microsoft.com/office/drawing/2014/main" id="{B389F803-D3AE-453E-9CA6-2C09B9FE604B}"/>
              </a:ext>
            </a:extLst>
          </p:cNvPr>
          <p:cNvSpPr>
            <a:spLocks noChangeShapeType="1"/>
          </p:cNvSpPr>
          <p:nvPr/>
        </p:nvSpPr>
        <p:spPr bwMode="auto">
          <a:xfrm flipH="1">
            <a:off x="2917825" y="3830638"/>
            <a:ext cx="331788" cy="48736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3801" name="Line 7">
            <a:extLst>
              <a:ext uri="{FF2B5EF4-FFF2-40B4-BE49-F238E27FC236}">
                <a16:creationId xmlns:a16="http://schemas.microsoft.com/office/drawing/2014/main" id="{471669FD-4D38-452B-A06C-D1C9D0D50A4F}"/>
              </a:ext>
            </a:extLst>
          </p:cNvPr>
          <p:cNvSpPr>
            <a:spLocks noChangeShapeType="1"/>
          </p:cNvSpPr>
          <p:nvPr/>
        </p:nvSpPr>
        <p:spPr bwMode="auto">
          <a:xfrm>
            <a:off x="3914775" y="3830638"/>
            <a:ext cx="398463" cy="48736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3802" name="Line 8">
            <a:extLst>
              <a:ext uri="{FF2B5EF4-FFF2-40B4-BE49-F238E27FC236}">
                <a16:creationId xmlns:a16="http://schemas.microsoft.com/office/drawing/2014/main" id="{200BAE2D-6DA8-4CBE-B415-45E0F8DE2F30}"/>
              </a:ext>
            </a:extLst>
          </p:cNvPr>
          <p:cNvSpPr>
            <a:spLocks noChangeShapeType="1"/>
          </p:cNvSpPr>
          <p:nvPr/>
        </p:nvSpPr>
        <p:spPr bwMode="auto">
          <a:xfrm>
            <a:off x="3051175" y="3162300"/>
            <a:ext cx="465138" cy="42703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3803" name="Line 9">
            <a:extLst>
              <a:ext uri="{FF2B5EF4-FFF2-40B4-BE49-F238E27FC236}">
                <a16:creationId xmlns:a16="http://schemas.microsoft.com/office/drawing/2014/main" id="{675ECFE7-7DAD-4633-BB96-7D6786A08C79}"/>
              </a:ext>
            </a:extLst>
          </p:cNvPr>
          <p:cNvSpPr>
            <a:spLocks noChangeShapeType="1"/>
          </p:cNvSpPr>
          <p:nvPr/>
        </p:nvSpPr>
        <p:spPr bwMode="auto">
          <a:xfrm flipH="1">
            <a:off x="1922463" y="3162300"/>
            <a:ext cx="465137" cy="42703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3804" name="Text Box 10">
            <a:extLst>
              <a:ext uri="{FF2B5EF4-FFF2-40B4-BE49-F238E27FC236}">
                <a16:creationId xmlns:a16="http://schemas.microsoft.com/office/drawing/2014/main" id="{A1E62912-CC73-4370-94B6-434ABE1833CE}"/>
              </a:ext>
            </a:extLst>
          </p:cNvPr>
          <p:cNvSpPr txBox="1">
            <a:spLocks noChangeArrowheads="1"/>
          </p:cNvSpPr>
          <p:nvPr/>
        </p:nvSpPr>
        <p:spPr bwMode="auto">
          <a:xfrm>
            <a:off x="2347913" y="2919413"/>
            <a:ext cx="769937" cy="461962"/>
          </a:xfrm>
          <a:prstGeom prst="rect">
            <a:avLst/>
          </a:prstGeom>
          <a:solidFill>
            <a:srgbClr val="FFFF00"/>
          </a:solidFill>
          <a:ln w="12700">
            <a:solidFill>
              <a:srgbClr val="0000FF"/>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2D1993"/>
                </a:solidFill>
                <a:ea typeface="MS PGothic" panose="020B0600070205080204" pitchFamily="34" charset="-128"/>
              </a:rPr>
              <a:t>Home Owner</a:t>
            </a:r>
            <a:endParaRPr lang="en-US" altLang="en-US" sz="1200">
              <a:solidFill>
                <a:schemeClr val="bg2"/>
              </a:solidFill>
              <a:ea typeface="MS PGothic" panose="020B0600070205080204" pitchFamily="34" charset="-128"/>
            </a:endParaRPr>
          </a:p>
        </p:txBody>
      </p:sp>
      <p:sp>
        <p:nvSpPr>
          <p:cNvPr id="33805" name="Text Box 11">
            <a:extLst>
              <a:ext uri="{FF2B5EF4-FFF2-40B4-BE49-F238E27FC236}">
                <a16:creationId xmlns:a16="http://schemas.microsoft.com/office/drawing/2014/main" id="{67ABD1F7-34CF-43AB-8D72-4ED064A84811}"/>
              </a:ext>
            </a:extLst>
          </p:cNvPr>
          <p:cNvSpPr txBox="1">
            <a:spLocks noChangeArrowheads="1"/>
          </p:cNvSpPr>
          <p:nvPr/>
        </p:nvSpPr>
        <p:spPr bwMode="auto">
          <a:xfrm>
            <a:off x="3184525" y="3589338"/>
            <a:ext cx="1114425" cy="276225"/>
          </a:xfrm>
          <a:prstGeom prst="rect">
            <a:avLst/>
          </a:prstGeom>
          <a:solidFill>
            <a:srgbClr val="FFFF00"/>
          </a:solidFill>
          <a:ln w="12700">
            <a:solidFill>
              <a:srgbClr val="0000FF"/>
            </a:solidFill>
            <a:miter lim="800000"/>
            <a:headEnd/>
            <a:tailEnd/>
          </a:ln>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Clr>
                <a:schemeClr val="accent2"/>
              </a:buClr>
              <a:buSzPct val="75000"/>
              <a:buFont typeface="Monotype Sorts"/>
              <a:buNone/>
            </a:pPr>
            <a:r>
              <a:rPr lang="en-US" altLang="en-US" sz="1200">
                <a:solidFill>
                  <a:srgbClr val="2D1993"/>
                </a:solidFill>
                <a:ea typeface="MS PGothic" panose="020B0600070205080204" pitchFamily="34" charset="-128"/>
              </a:rPr>
              <a:t>Marital Status</a:t>
            </a:r>
            <a:endParaRPr lang="en-US" altLang="en-US" sz="1200">
              <a:solidFill>
                <a:schemeClr val="bg2"/>
              </a:solidFill>
              <a:ea typeface="MS PGothic" panose="020B0600070205080204" pitchFamily="34" charset="-128"/>
            </a:endParaRPr>
          </a:p>
        </p:txBody>
      </p:sp>
      <p:sp>
        <p:nvSpPr>
          <p:cNvPr id="33806" name="Text Box 12">
            <a:extLst>
              <a:ext uri="{FF2B5EF4-FFF2-40B4-BE49-F238E27FC236}">
                <a16:creationId xmlns:a16="http://schemas.microsoft.com/office/drawing/2014/main" id="{F69290F1-D76D-43D3-B357-BCBA45B1033D}"/>
              </a:ext>
            </a:extLst>
          </p:cNvPr>
          <p:cNvSpPr txBox="1">
            <a:spLocks noChangeArrowheads="1"/>
          </p:cNvSpPr>
          <p:nvPr/>
        </p:nvSpPr>
        <p:spPr bwMode="auto">
          <a:xfrm>
            <a:off x="2587625" y="4318000"/>
            <a:ext cx="796925" cy="276225"/>
          </a:xfrm>
          <a:prstGeom prst="rect">
            <a:avLst/>
          </a:prstGeom>
          <a:solidFill>
            <a:srgbClr val="FFFF00"/>
          </a:solidFill>
          <a:ln w="12700">
            <a:solidFill>
              <a:srgbClr val="0000FF"/>
            </a:solidFill>
            <a:miter lim="800000"/>
            <a:headEnd/>
            <a:tailEnd/>
          </a:ln>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2D1993"/>
                </a:solidFill>
                <a:ea typeface="MS PGothic" panose="020B0600070205080204" pitchFamily="34" charset="-128"/>
              </a:rPr>
              <a:t>Income</a:t>
            </a:r>
            <a:endParaRPr lang="en-US" altLang="en-US" sz="1200">
              <a:solidFill>
                <a:schemeClr val="bg2"/>
              </a:solidFill>
              <a:ea typeface="MS PGothic" panose="020B0600070205080204" pitchFamily="34" charset="-128"/>
            </a:endParaRPr>
          </a:p>
        </p:txBody>
      </p:sp>
      <p:sp>
        <p:nvSpPr>
          <p:cNvPr id="13323" name="AutoShape 13">
            <a:extLst>
              <a:ext uri="{FF2B5EF4-FFF2-40B4-BE49-F238E27FC236}">
                <a16:creationId xmlns:a16="http://schemas.microsoft.com/office/drawing/2014/main" id="{977D0723-C240-4D58-9CE0-493E897C1815}"/>
              </a:ext>
            </a:extLst>
          </p:cNvPr>
          <p:cNvSpPr>
            <a:spLocks noChangeArrowheads="1"/>
          </p:cNvSpPr>
          <p:nvPr/>
        </p:nvSpPr>
        <p:spPr bwMode="auto">
          <a:xfrm>
            <a:off x="3349625" y="5043488"/>
            <a:ext cx="515938" cy="338137"/>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defRPr/>
            </a:pPr>
            <a:endParaRPr lang="en-US" altLang="en-US" sz="1050"/>
          </a:p>
        </p:txBody>
      </p:sp>
      <p:sp>
        <p:nvSpPr>
          <p:cNvPr id="33808" name="Text Box 14">
            <a:extLst>
              <a:ext uri="{FF2B5EF4-FFF2-40B4-BE49-F238E27FC236}">
                <a16:creationId xmlns:a16="http://schemas.microsoft.com/office/drawing/2014/main" id="{5B6CD91E-605E-4D48-B866-A1090F861100}"/>
              </a:ext>
            </a:extLst>
          </p:cNvPr>
          <p:cNvSpPr txBox="1">
            <a:spLocks noChangeArrowheads="1"/>
          </p:cNvSpPr>
          <p:nvPr/>
        </p:nvSpPr>
        <p:spPr bwMode="auto">
          <a:xfrm>
            <a:off x="3287713" y="5043488"/>
            <a:ext cx="56356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800000"/>
                </a:solidFill>
                <a:ea typeface="MS PGothic" panose="020B0600070205080204" pitchFamily="34" charset="-128"/>
              </a:rPr>
              <a:t>YES</a:t>
            </a:r>
            <a:endParaRPr lang="en-US" altLang="en-US" sz="1200">
              <a:solidFill>
                <a:schemeClr val="bg2"/>
              </a:solidFill>
              <a:ea typeface="MS PGothic" panose="020B0600070205080204" pitchFamily="34" charset="-128"/>
            </a:endParaRPr>
          </a:p>
        </p:txBody>
      </p:sp>
      <p:sp>
        <p:nvSpPr>
          <p:cNvPr id="13325" name="AutoShape 15">
            <a:extLst>
              <a:ext uri="{FF2B5EF4-FFF2-40B4-BE49-F238E27FC236}">
                <a16:creationId xmlns:a16="http://schemas.microsoft.com/office/drawing/2014/main" id="{50AB5690-109A-4509-B834-0C436EE72660}"/>
              </a:ext>
            </a:extLst>
          </p:cNvPr>
          <p:cNvSpPr>
            <a:spLocks noChangeArrowheads="1"/>
          </p:cNvSpPr>
          <p:nvPr/>
        </p:nvSpPr>
        <p:spPr bwMode="auto">
          <a:xfrm>
            <a:off x="2122488" y="5059363"/>
            <a:ext cx="538162" cy="334962"/>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defRPr/>
            </a:pPr>
            <a:endParaRPr lang="en-US" altLang="en-US" sz="1050"/>
          </a:p>
        </p:txBody>
      </p:sp>
      <p:sp>
        <p:nvSpPr>
          <p:cNvPr id="33810" name="Text Box 16">
            <a:extLst>
              <a:ext uri="{FF2B5EF4-FFF2-40B4-BE49-F238E27FC236}">
                <a16:creationId xmlns:a16="http://schemas.microsoft.com/office/drawing/2014/main" id="{3B0403F7-CAB6-4B2D-B815-7C422ACE5C30}"/>
              </a:ext>
            </a:extLst>
          </p:cNvPr>
          <p:cNvSpPr txBox="1">
            <a:spLocks noChangeArrowheads="1"/>
          </p:cNvSpPr>
          <p:nvPr/>
        </p:nvSpPr>
        <p:spPr bwMode="auto">
          <a:xfrm>
            <a:off x="2195513" y="5046663"/>
            <a:ext cx="4143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800000"/>
                </a:solidFill>
                <a:ea typeface="MS PGothic" panose="020B0600070205080204" pitchFamily="34" charset="-128"/>
              </a:rPr>
              <a:t>NO</a:t>
            </a:r>
            <a:endParaRPr lang="en-US" altLang="en-US" sz="1200">
              <a:solidFill>
                <a:schemeClr val="bg2"/>
              </a:solidFill>
              <a:ea typeface="MS PGothic" panose="020B0600070205080204" pitchFamily="34" charset="-128"/>
            </a:endParaRPr>
          </a:p>
        </p:txBody>
      </p:sp>
      <p:sp>
        <p:nvSpPr>
          <p:cNvPr id="13327" name="AutoShape 17">
            <a:extLst>
              <a:ext uri="{FF2B5EF4-FFF2-40B4-BE49-F238E27FC236}">
                <a16:creationId xmlns:a16="http://schemas.microsoft.com/office/drawing/2014/main" id="{E836DAAC-0EB3-45EA-A6D6-BFB45A0F45D2}"/>
              </a:ext>
            </a:extLst>
          </p:cNvPr>
          <p:cNvSpPr>
            <a:spLocks noChangeArrowheads="1"/>
          </p:cNvSpPr>
          <p:nvPr/>
        </p:nvSpPr>
        <p:spPr bwMode="auto">
          <a:xfrm>
            <a:off x="1657350" y="3602038"/>
            <a:ext cx="565150" cy="320675"/>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defRPr/>
            </a:pPr>
            <a:endParaRPr lang="en-US" altLang="en-US" sz="1050"/>
          </a:p>
        </p:txBody>
      </p:sp>
      <p:sp>
        <p:nvSpPr>
          <p:cNvPr id="33812" name="Text Box 18">
            <a:extLst>
              <a:ext uri="{FF2B5EF4-FFF2-40B4-BE49-F238E27FC236}">
                <a16:creationId xmlns:a16="http://schemas.microsoft.com/office/drawing/2014/main" id="{ECD96AB3-6380-4CA3-A770-382A6BFCC7CF}"/>
              </a:ext>
            </a:extLst>
          </p:cNvPr>
          <p:cNvSpPr txBox="1">
            <a:spLocks noChangeArrowheads="1"/>
          </p:cNvSpPr>
          <p:nvPr/>
        </p:nvSpPr>
        <p:spPr bwMode="auto">
          <a:xfrm>
            <a:off x="1728788" y="3589338"/>
            <a:ext cx="4159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800000"/>
                </a:solidFill>
                <a:ea typeface="MS PGothic" panose="020B0600070205080204" pitchFamily="34" charset="-128"/>
              </a:rPr>
              <a:t>NO</a:t>
            </a:r>
            <a:endParaRPr lang="en-US" altLang="en-US" sz="1200">
              <a:solidFill>
                <a:srgbClr val="00FFFF"/>
              </a:solidFill>
              <a:ea typeface="MS PGothic" panose="020B0600070205080204" pitchFamily="34" charset="-128"/>
            </a:endParaRPr>
          </a:p>
        </p:txBody>
      </p:sp>
      <p:sp>
        <p:nvSpPr>
          <p:cNvPr id="13329" name="AutoShape 19">
            <a:extLst>
              <a:ext uri="{FF2B5EF4-FFF2-40B4-BE49-F238E27FC236}">
                <a16:creationId xmlns:a16="http://schemas.microsoft.com/office/drawing/2014/main" id="{4F505754-27A5-442B-9C8E-4E2D3BE8563B}"/>
              </a:ext>
            </a:extLst>
          </p:cNvPr>
          <p:cNvSpPr>
            <a:spLocks noChangeArrowheads="1"/>
          </p:cNvSpPr>
          <p:nvPr/>
        </p:nvSpPr>
        <p:spPr bwMode="auto">
          <a:xfrm>
            <a:off x="4038600" y="4343400"/>
            <a:ext cx="565150" cy="349250"/>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defRPr/>
            </a:pPr>
            <a:endParaRPr lang="en-US" altLang="en-US" sz="1050"/>
          </a:p>
        </p:txBody>
      </p:sp>
      <p:sp>
        <p:nvSpPr>
          <p:cNvPr id="33814" name="Text Box 20">
            <a:extLst>
              <a:ext uri="{FF2B5EF4-FFF2-40B4-BE49-F238E27FC236}">
                <a16:creationId xmlns:a16="http://schemas.microsoft.com/office/drawing/2014/main" id="{0DE9775D-2858-4ACB-9A35-A235EAA1816D}"/>
              </a:ext>
            </a:extLst>
          </p:cNvPr>
          <p:cNvSpPr txBox="1">
            <a:spLocks noChangeArrowheads="1"/>
          </p:cNvSpPr>
          <p:nvPr/>
        </p:nvSpPr>
        <p:spPr bwMode="auto">
          <a:xfrm>
            <a:off x="4095750" y="4343400"/>
            <a:ext cx="4159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800000"/>
                </a:solidFill>
                <a:ea typeface="MS PGothic" panose="020B0600070205080204" pitchFamily="34" charset="-128"/>
              </a:rPr>
              <a:t>NO</a:t>
            </a:r>
            <a:endParaRPr lang="en-US" altLang="en-US" sz="1200">
              <a:solidFill>
                <a:schemeClr val="bg2"/>
              </a:solidFill>
              <a:ea typeface="MS PGothic" panose="020B0600070205080204" pitchFamily="34" charset="-128"/>
            </a:endParaRPr>
          </a:p>
        </p:txBody>
      </p:sp>
      <p:sp>
        <p:nvSpPr>
          <p:cNvPr id="33815" name="Text Box 21">
            <a:extLst>
              <a:ext uri="{FF2B5EF4-FFF2-40B4-BE49-F238E27FC236}">
                <a16:creationId xmlns:a16="http://schemas.microsoft.com/office/drawing/2014/main" id="{E1D706B2-8C30-4DC6-A323-5648E243392F}"/>
              </a:ext>
            </a:extLst>
          </p:cNvPr>
          <p:cNvSpPr txBox="1">
            <a:spLocks noChangeArrowheads="1"/>
          </p:cNvSpPr>
          <p:nvPr/>
        </p:nvSpPr>
        <p:spPr bwMode="auto">
          <a:xfrm>
            <a:off x="1752600" y="3162300"/>
            <a:ext cx="43656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Yes</a:t>
            </a:r>
            <a:endParaRPr lang="en-US" altLang="en-US" sz="1200">
              <a:solidFill>
                <a:schemeClr val="bg2"/>
              </a:solidFill>
              <a:ea typeface="MS PGothic" panose="020B0600070205080204" pitchFamily="34" charset="-128"/>
            </a:endParaRPr>
          </a:p>
        </p:txBody>
      </p:sp>
      <p:sp>
        <p:nvSpPr>
          <p:cNvPr id="33816" name="Text Box 22">
            <a:extLst>
              <a:ext uri="{FF2B5EF4-FFF2-40B4-BE49-F238E27FC236}">
                <a16:creationId xmlns:a16="http://schemas.microsoft.com/office/drawing/2014/main" id="{8387F4DB-7D12-47E7-9D08-4C37B0A4780B}"/>
              </a:ext>
            </a:extLst>
          </p:cNvPr>
          <p:cNvSpPr txBox="1">
            <a:spLocks noChangeArrowheads="1"/>
          </p:cNvSpPr>
          <p:nvPr/>
        </p:nvSpPr>
        <p:spPr bwMode="auto">
          <a:xfrm>
            <a:off x="3267075" y="3162300"/>
            <a:ext cx="3810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No</a:t>
            </a:r>
            <a:endParaRPr lang="en-US" altLang="en-US" sz="1200">
              <a:solidFill>
                <a:schemeClr val="bg2"/>
              </a:solidFill>
              <a:ea typeface="MS PGothic" panose="020B0600070205080204" pitchFamily="34" charset="-128"/>
            </a:endParaRPr>
          </a:p>
        </p:txBody>
      </p:sp>
      <p:sp>
        <p:nvSpPr>
          <p:cNvPr id="33817" name="Text Box 23">
            <a:extLst>
              <a:ext uri="{FF2B5EF4-FFF2-40B4-BE49-F238E27FC236}">
                <a16:creationId xmlns:a16="http://schemas.microsoft.com/office/drawing/2014/main" id="{3EE758B3-7DF3-4C70-9506-DC0AE5E460EC}"/>
              </a:ext>
            </a:extLst>
          </p:cNvPr>
          <p:cNvSpPr txBox="1">
            <a:spLocks noChangeArrowheads="1"/>
          </p:cNvSpPr>
          <p:nvPr/>
        </p:nvSpPr>
        <p:spPr bwMode="auto">
          <a:xfrm>
            <a:off x="4110038" y="3867150"/>
            <a:ext cx="7477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Married</a:t>
            </a:r>
            <a:r>
              <a:rPr lang="en-US" altLang="en-US" sz="1200">
                <a:solidFill>
                  <a:schemeClr val="bg2"/>
                </a:solidFill>
                <a:ea typeface="MS PGothic" panose="020B0600070205080204" pitchFamily="34" charset="-128"/>
              </a:rPr>
              <a:t> </a:t>
            </a:r>
          </a:p>
        </p:txBody>
      </p:sp>
      <p:sp>
        <p:nvSpPr>
          <p:cNvPr id="33818" name="Text Box 24">
            <a:extLst>
              <a:ext uri="{FF2B5EF4-FFF2-40B4-BE49-F238E27FC236}">
                <a16:creationId xmlns:a16="http://schemas.microsoft.com/office/drawing/2014/main" id="{483B4D48-2FC5-4843-8DEE-8774B90EE9C2}"/>
              </a:ext>
            </a:extLst>
          </p:cNvPr>
          <p:cNvSpPr txBox="1">
            <a:spLocks noChangeArrowheads="1"/>
          </p:cNvSpPr>
          <p:nvPr/>
        </p:nvSpPr>
        <p:spPr bwMode="auto">
          <a:xfrm>
            <a:off x="2335213" y="3892550"/>
            <a:ext cx="130016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Single, Divorced</a:t>
            </a:r>
            <a:endParaRPr lang="en-US" altLang="en-US" sz="1200">
              <a:solidFill>
                <a:schemeClr val="bg2"/>
              </a:solidFill>
              <a:ea typeface="MS PGothic" panose="020B0600070205080204" pitchFamily="34" charset="-128"/>
            </a:endParaRPr>
          </a:p>
        </p:txBody>
      </p:sp>
      <p:sp>
        <p:nvSpPr>
          <p:cNvPr id="33819" name="Text Box 25">
            <a:extLst>
              <a:ext uri="{FF2B5EF4-FFF2-40B4-BE49-F238E27FC236}">
                <a16:creationId xmlns:a16="http://schemas.microsoft.com/office/drawing/2014/main" id="{90361C93-C2B4-49AE-B947-4288C5086F62}"/>
              </a:ext>
            </a:extLst>
          </p:cNvPr>
          <p:cNvSpPr txBox="1">
            <a:spLocks noChangeArrowheads="1"/>
          </p:cNvSpPr>
          <p:nvPr/>
        </p:nvSpPr>
        <p:spPr bwMode="auto">
          <a:xfrm>
            <a:off x="1960563" y="4621213"/>
            <a:ext cx="5905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&lt; 80K</a:t>
            </a:r>
            <a:endParaRPr lang="en-US" altLang="en-US" sz="1200">
              <a:solidFill>
                <a:schemeClr val="bg2"/>
              </a:solidFill>
              <a:ea typeface="MS PGothic" panose="020B0600070205080204" pitchFamily="34" charset="-128"/>
            </a:endParaRPr>
          </a:p>
        </p:txBody>
      </p:sp>
      <p:sp>
        <p:nvSpPr>
          <p:cNvPr id="33820" name="Text Box 26">
            <a:extLst>
              <a:ext uri="{FF2B5EF4-FFF2-40B4-BE49-F238E27FC236}">
                <a16:creationId xmlns:a16="http://schemas.microsoft.com/office/drawing/2014/main" id="{D7031779-6D0C-494C-A135-54837A1B7832}"/>
              </a:ext>
            </a:extLst>
          </p:cNvPr>
          <p:cNvSpPr txBox="1">
            <a:spLocks noChangeArrowheads="1"/>
          </p:cNvSpPr>
          <p:nvPr/>
        </p:nvSpPr>
        <p:spPr bwMode="auto">
          <a:xfrm>
            <a:off x="3419475" y="4621213"/>
            <a:ext cx="5905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&gt; 80K</a:t>
            </a:r>
            <a:endParaRPr lang="en-US" altLang="en-US" sz="1200">
              <a:solidFill>
                <a:schemeClr val="bg2"/>
              </a:solidFill>
              <a:ea typeface="MS PGothic" panose="020B0600070205080204" pitchFamily="34" charset="-128"/>
            </a:endParaRPr>
          </a:p>
        </p:txBody>
      </p:sp>
      <p:graphicFrame>
        <p:nvGraphicFramePr>
          <p:cNvPr id="33821" name="Object 27">
            <a:extLst>
              <a:ext uri="{FF2B5EF4-FFF2-40B4-BE49-F238E27FC236}">
                <a16:creationId xmlns:a16="http://schemas.microsoft.com/office/drawing/2014/main" id="{49138878-A2BE-416F-900E-0C614453B454}"/>
              </a:ext>
            </a:extLst>
          </p:cNvPr>
          <p:cNvGraphicFramePr>
            <a:graphicFrameLocks noChangeAspect="1"/>
          </p:cNvGraphicFramePr>
          <p:nvPr/>
        </p:nvGraphicFramePr>
        <p:xfrm>
          <a:off x="5497513" y="2878138"/>
          <a:ext cx="2868612" cy="822325"/>
        </p:xfrm>
        <a:graphic>
          <a:graphicData uri="http://schemas.openxmlformats.org/presentationml/2006/ole">
            <mc:AlternateContent xmlns:mc="http://schemas.openxmlformats.org/markup-compatibility/2006">
              <mc:Choice xmlns:v="urn:schemas-microsoft-com:vml" Requires="v">
                <p:oleObj spid="_x0000_s33852" name="Document" r:id="rId3" imgW="5093480" imgH="1564535" progId="Word.Document.8">
                  <p:embed/>
                </p:oleObj>
              </mc:Choice>
              <mc:Fallback>
                <p:oleObj name="Document" r:id="rId3" imgW="5093480" imgH="1564535" progId="Word.Document.8">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7513" y="2878138"/>
                        <a:ext cx="28686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22" name="Text Box 28">
            <a:extLst>
              <a:ext uri="{FF2B5EF4-FFF2-40B4-BE49-F238E27FC236}">
                <a16:creationId xmlns:a16="http://schemas.microsoft.com/office/drawing/2014/main" id="{C8A821B1-93E0-4FAE-B08C-08BF1BB6BFFF}"/>
              </a:ext>
            </a:extLst>
          </p:cNvPr>
          <p:cNvSpPr txBox="1">
            <a:spLocks noChangeArrowheads="1"/>
          </p:cNvSpPr>
          <p:nvPr/>
        </p:nvSpPr>
        <p:spPr bwMode="auto">
          <a:xfrm>
            <a:off x="6224588" y="2571750"/>
            <a:ext cx="12001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lnSpc>
                <a:spcPct val="80000"/>
              </a:lnSpc>
              <a:buClr>
                <a:schemeClr val="accent2"/>
              </a:buClr>
              <a:buSzPct val="75000"/>
              <a:buFont typeface="Monotype Sorts"/>
              <a:buNone/>
            </a:pPr>
            <a:r>
              <a:rPr lang="en-US" altLang="en-US" sz="1500">
                <a:solidFill>
                  <a:schemeClr val="tx2"/>
                </a:solidFill>
                <a:ea typeface="MS PGothic" panose="020B0600070205080204" pitchFamily="34" charset="-128"/>
              </a:rPr>
              <a:t>Test Data</a:t>
            </a:r>
            <a:endParaRPr lang="en-US" altLang="en-US" sz="1500">
              <a:solidFill>
                <a:schemeClr val="bg2"/>
              </a:solidFill>
              <a:ea typeface="MS PGothic" panose="020B0600070205080204" pitchFamily="34" charset="-128"/>
            </a:endParaRPr>
          </a:p>
        </p:txBody>
      </p:sp>
      <p:sp>
        <p:nvSpPr>
          <p:cNvPr id="33823" name="Text Box 29">
            <a:extLst>
              <a:ext uri="{FF2B5EF4-FFF2-40B4-BE49-F238E27FC236}">
                <a16:creationId xmlns:a16="http://schemas.microsoft.com/office/drawing/2014/main" id="{86C41744-E0B8-4E3A-8B4A-99D5336C8926}"/>
              </a:ext>
            </a:extLst>
          </p:cNvPr>
          <p:cNvSpPr txBox="1">
            <a:spLocks noChangeArrowheads="1"/>
          </p:cNvSpPr>
          <p:nvPr/>
        </p:nvSpPr>
        <p:spPr bwMode="auto">
          <a:xfrm>
            <a:off x="1885950" y="2233613"/>
            <a:ext cx="25717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nSpc>
                <a:spcPct val="80000"/>
              </a:lnSpc>
              <a:buClr>
                <a:schemeClr val="accent2"/>
              </a:buClr>
              <a:buSzPct val="75000"/>
              <a:buFont typeface="Monotype Sorts"/>
              <a:buNone/>
            </a:pPr>
            <a:r>
              <a:rPr lang="en-US" altLang="en-US" sz="1500">
                <a:ea typeface="MS PGothic" panose="020B0600070205080204" pitchFamily="34" charset="-128"/>
              </a:rPr>
              <a:t>Start from the root of tree</a:t>
            </a:r>
          </a:p>
        </p:txBody>
      </p:sp>
      <p:sp>
        <p:nvSpPr>
          <p:cNvPr id="33824" name="Line 30">
            <a:extLst>
              <a:ext uri="{FF2B5EF4-FFF2-40B4-BE49-F238E27FC236}">
                <a16:creationId xmlns:a16="http://schemas.microsoft.com/office/drawing/2014/main" id="{83998F94-F5E0-4ACF-9F1A-3FEB38240A5B}"/>
              </a:ext>
            </a:extLst>
          </p:cNvPr>
          <p:cNvSpPr>
            <a:spLocks noChangeShapeType="1"/>
          </p:cNvSpPr>
          <p:nvPr/>
        </p:nvSpPr>
        <p:spPr bwMode="auto">
          <a:xfrm>
            <a:off x="2743200" y="2519363"/>
            <a:ext cx="0" cy="342900"/>
          </a:xfrm>
          <a:prstGeom prst="line">
            <a:avLst/>
          </a:prstGeom>
          <a:noFill/>
          <a:ln w="158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 name="Footer Placeholder 2">
            <a:extLst>
              <a:ext uri="{FF2B5EF4-FFF2-40B4-BE49-F238E27FC236}">
                <a16:creationId xmlns:a16="http://schemas.microsoft.com/office/drawing/2014/main" id="{296A5F60-AC4A-43E8-A289-43C119AC8AD8}"/>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a:extLst>
              <a:ext uri="{FF2B5EF4-FFF2-40B4-BE49-F238E27FC236}">
                <a16:creationId xmlns:a16="http://schemas.microsoft.com/office/drawing/2014/main" id="{9E5435AE-61C9-48CE-8DDF-4F0A10450F55}"/>
              </a:ext>
            </a:extLst>
          </p:cNvPr>
          <p:cNvSpPr>
            <a:spLocks noGrp="1"/>
          </p:cNvSpPr>
          <p:nvPr>
            <p:ph idx="1"/>
          </p:nvPr>
        </p:nvSpPr>
        <p:spPr>
          <a:xfrm>
            <a:off x="457200" y="1493838"/>
            <a:ext cx="8229600" cy="4525962"/>
          </a:xfrm>
        </p:spPr>
        <p:txBody>
          <a:bodyPr/>
          <a:lstStyle/>
          <a:p>
            <a:pPr fontAlgn="base">
              <a:spcAft>
                <a:spcPct val="0"/>
              </a:spcAft>
            </a:pPr>
            <a:endParaRPr lang="en-AE" altLang="en-US"/>
          </a:p>
        </p:txBody>
      </p:sp>
      <p:sp>
        <p:nvSpPr>
          <p:cNvPr id="2" name="Date Placeholder 1">
            <a:extLst>
              <a:ext uri="{FF2B5EF4-FFF2-40B4-BE49-F238E27FC236}">
                <a16:creationId xmlns:a16="http://schemas.microsoft.com/office/drawing/2014/main" id="{562F00E9-653B-4519-8F93-B82E7DBA366C}"/>
              </a:ext>
            </a:extLst>
          </p:cNvPr>
          <p:cNvSpPr>
            <a:spLocks noGrp="1"/>
          </p:cNvSpPr>
          <p:nvPr>
            <p:ph type="dt" sz="quarter" idx="11"/>
          </p:nvPr>
        </p:nvSpPr>
        <p:spPr/>
        <p:txBody>
          <a:bodyPr/>
          <a:lstStyle/>
          <a:p>
            <a:pPr>
              <a:defRPr/>
            </a:pPr>
            <a:fld id="{FA14456B-6F4D-4FD3-AB49-FEC3AFA6F436}" type="datetime1">
              <a:rPr lang="en-US"/>
              <a:pPr>
                <a:defRPr/>
              </a:pPr>
              <a:t>10/20/2022</a:t>
            </a:fld>
            <a:endParaRPr lang="en-US" dirty="0"/>
          </a:p>
        </p:txBody>
      </p:sp>
      <p:sp>
        <p:nvSpPr>
          <p:cNvPr id="34820" name="Slide Number Placeholder 3">
            <a:extLst>
              <a:ext uri="{FF2B5EF4-FFF2-40B4-BE49-F238E27FC236}">
                <a16:creationId xmlns:a16="http://schemas.microsoft.com/office/drawing/2014/main" id="{EE6902EA-5F86-4387-B58D-C10F18A98BF4}"/>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911430ED-7994-4EF7-B74B-481BCCEE5CDE}" type="slidenum">
              <a:rPr lang="en-US" altLang="en-US" sz="1200" smtClean="0">
                <a:solidFill>
                  <a:srgbClr val="898989"/>
                </a:solidFill>
              </a:rPr>
              <a:pPr>
                <a:spcBef>
                  <a:spcPct val="0"/>
                </a:spcBef>
                <a:buFontTx/>
                <a:buNone/>
              </a:pPr>
              <a:t>34</a:t>
            </a:fld>
            <a:endParaRPr lang="en-US" altLang="en-US" sz="1200">
              <a:solidFill>
                <a:srgbClr val="898989"/>
              </a:solidFill>
            </a:endParaRPr>
          </a:p>
        </p:txBody>
      </p:sp>
      <p:sp>
        <p:nvSpPr>
          <p:cNvPr id="11266" name="Rectangle 2">
            <a:extLst>
              <a:ext uri="{FF2B5EF4-FFF2-40B4-BE49-F238E27FC236}">
                <a16:creationId xmlns:a16="http://schemas.microsoft.com/office/drawing/2014/main" id="{5A6916E8-3CDD-4B25-AAD8-79ED7C7D240A}"/>
              </a:ext>
            </a:extLst>
          </p:cNvPr>
          <p:cNvSpPr>
            <a:spLocks noGrp="1" noChangeArrowheads="1"/>
          </p:cNvSpPr>
          <p:nvPr>
            <p:ph type="title" idx="4294967295"/>
          </p:nvPr>
        </p:nvSpPr>
        <p:spPr>
          <a:xfrm>
            <a:off x="484188" y="109538"/>
            <a:ext cx="6065837" cy="1143000"/>
          </a:xfrm>
        </p:spPr>
        <p:txBody>
          <a:bodyPr/>
          <a:lstStyle/>
          <a:p>
            <a:pPr>
              <a:defRPr/>
            </a:pPr>
            <a:r>
              <a:rPr lang="en-US" dirty="0">
                <a:cs typeface="+mj-cs"/>
              </a:rPr>
              <a:t>Apply Model to Test Data</a:t>
            </a:r>
          </a:p>
        </p:txBody>
      </p:sp>
      <p:sp>
        <p:nvSpPr>
          <p:cNvPr id="34822" name="Line 4">
            <a:extLst>
              <a:ext uri="{FF2B5EF4-FFF2-40B4-BE49-F238E27FC236}">
                <a16:creationId xmlns:a16="http://schemas.microsoft.com/office/drawing/2014/main" id="{C81D4607-FE7D-4D57-9F94-804112B52284}"/>
              </a:ext>
            </a:extLst>
          </p:cNvPr>
          <p:cNvSpPr>
            <a:spLocks noChangeShapeType="1"/>
          </p:cNvSpPr>
          <p:nvPr/>
        </p:nvSpPr>
        <p:spPr bwMode="auto">
          <a:xfrm>
            <a:off x="3316288" y="4759325"/>
            <a:ext cx="200025" cy="48418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4823" name="Line 5">
            <a:extLst>
              <a:ext uri="{FF2B5EF4-FFF2-40B4-BE49-F238E27FC236}">
                <a16:creationId xmlns:a16="http://schemas.microsoft.com/office/drawing/2014/main" id="{B3B05A45-909D-41C0-BBF7-87190F26A4AF}"/>
              </a:ext>
            </a:extLst>
          </p:cNvPr>
          <p:cNvSpPr>
            <a:spLocks noChangeShapeType="1"/>
          </p:cNvSpPr>
          <p:nvPr/>
        </p:nvSpPr>
        <p:spPr bwMode="auto">
          <a:xfrm flipH="1">
            <a:off x="2387600" y="4759325"/>
            <a:ext cx="266700" cy="48418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4824" name="Line 6">
            <a:extLst>
              <a:ext uri="{FF2B5EF4-FFF2-40B4-BE49-F238E27FC236}">
                <a16:creationId xmlns:a16="http://schemas.microsoft.com/office/drawing/2014/main" id="{0ECF3324-D593-452E-82EC-7A4799372DEC}"/>
              </a:ext>
            </a:extLst>
          </p:cNvPr>
          <p:cNvSpPr>
            <a:spLocks noChangeShapeType="1"/>
          </p:cNvSpPr>
          <p:nvPr/>
        </p:nvSpPr>
        <p:spPr bwMode="auto">
          <a:xfrm flipH="1">
            <a:off x="2917825" y="4027488"/>
            <a:ext cx="331788" cy="48736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4825" name="Line 7">
            <a:extLst>
              <a:ext uri="{FF2B5EF4-FFF2-40B4-BE49-F238E27FC236}">
                <a16:creationId xmlns:a16="http://schemas.microsoft.com/office/drawing/2014/main" id="{6321DB21-138E-45EC-9F78-654F11DF1E43}"/>
              </a:ext>
            </a:extLst>
          </p:cNvPr>
          <p:cNvSpPr>
            <a:spLocks noChangeShapeType="1"/>
          </p:cNvSpPr>
          <p:nvPr/>
        </p:nvSpPr>
        <p:spPr bwMode="auto">
          <a:xfrm>
            <a:off x="3914775" y="4027488"/>
            <a:ext cx="398463" cy="48736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4826" name="Line 8">
            <a:extLst>
              <a:ext uri="{FF2B5EF4-FFF2-40B4-BE49-F238E27FC236}">
                <a16:creationId xmlns:a16="http://schemas.microsoft.com/office/drawing/2014/main" id="{B06C71E9-C74A-4B29-9443-804D0B889C2E}"/>
              </a:ext>
            </a:extLst>
          </p:cNvPr>
          <p:cNvSpPr>
            <a:spLocks noChangeShapeType="1"/>
          </p:cNvSpPr>
          <p:nvPr/>
        </p:nvSpPr>
        <p:spPr bwMode="auto">
          <a:xfrm>
            <a:off x="3051175" y="3360738"/>
            <a:ext cx="465138" cy="4254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4827" name="Line 9">
            <a:extLst>
              <a:ext uri="{FF2B5EF4-FFF2-40B4-BE49-F238E27FC236}">
                <a16:creationId xmlns:a16="http://schemas.microsoft.com/office/drawing/2014/main" id="{C0E46AF5-C061-48E6-9096-7681EF839611}"/>
              </a:ext>
            </a:extLst>
          </p:cNvPr>
          <p:cNvSpPr>
            <a:spLocks noChangeShapeType="1"/>
          </p:cNvSpPr>
          <p:nvPr/>
        </p:nvSpPr>
        <p:spPr bwMode="auto">
          <a:xfrm flipH="1">
            <a:off x="1922463" y="3360738"/>
            <a:ext cx="465137" cy="4254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4828" name="Text Box 11">
            <a:extLst>
              <a:ext uri="{FF2B5EF4-FFF2-40B4-BE49-F238E27FC236}">
                <a16:creationId xmlns:a16="http://schemas.microsoft.com/office/drawing/2014/main" id="{F56AB413-AC81-4353-9DF7-952EF93A69EC}"/>
              </a:ext>
            </a:extLst>
          </p:cNvPr>
          <p:cNvSpPr txBox="1">
            <a:spLocks noChangeArrowheads="1"/>
          </p:cNvSpPr>
          <p:nvPr/>
        </p:nvSpPr>
        <p:spPr bwMode="auto">
          <a:xfrm>
            <a:off x="3184525" y="3786188"/>
            <a:ext cx="1147763" cy="277812"/>
          </a:xfrm>
          <a:prstGeom prst="rect">
            <a:avLst/>
          </a:prstGeom>
          <a:solidFill>
            <a:srgbClr val="FFFF00"/>
          </a:solidFill>
          <a:ln w="12700">
            <a:solidFill>
              <a:srgbClr val="0000FF"/>
            </a:solidFill>
            <a:miter lim="800000"/>
            <a:headEnd/>
            <a:tailEnd/>
          </a:ln>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Clr>
                <a:schemeClr val="accent2"/>
              </a:buClr>
              <a:buSzPct val="75000"/>
              <a:buFont typeface="Monotype Sorts"/>
              <a:buNone/>
            </a:pPr>
            <a:r>
              <a:rPr lang="en-US" altLang="en-US" sz="1200">
                <a:solidFill>
                  <a:srgbClr val="2D1993"/>
                </a:solidFill>
                <a:ea typeface="MS PGothic" panose="020B0600070205080204" pitchFamily="34" charset="-128"/>
              </a:rPr>
              <a:t>Marital Status</a:t>
            </a:r>
            <a:endParaRPr lang="en-US" altLang="en-US" sz="1200">
              <a:solidFill>
                <a:schemeClr val="bg2"/>
              </a:solidFill>
              <a:ea typeface="MS PGothic" panose="020B0600070205080204" pitchFamily="34" charset="-128"/>
            </a:endParaRPr>
          </a:p>
        </p:txBody>
      </p:sp>
      <p:sp>
        <p:nvSpPr>
          <p:cNvPr id="34829" name="Text Box 12">
            <a:extLst>
              <a:ext uri="{FF2B5EF4-FFF2-40B4-BE49-F238E27FC236}">
                <a16:creationId xmlns:a16="http://schemas.microsoft.com/office/drawing/2014/main" id="{FCB2C334-F1CF-41F6-8404-3C4A6D89DF64}"/>
              </a:ext>
            </a:extLst>
          </p:cNvPr>
          <p:cNvSpPr txBox="1">
            <a:spLocks noChangeArrowheads="1"/>
          </p:cNvSpPr>
          <p:nvPr/>
        </p:nvSpPr>
        <p:spPr bwMode="auto">
          <a:xfrm>
            <a:off x="2587625" y="4514850"/>
            <a:ext cx="796925" cy="277813"/>
          </a:xfrm>
          <a:prstGeom prst="rect">
            <a:avLst/>
          </a:prstGeom>
          <a:solidFill>
            <a:srgbClr val="FFFF00"/>
          </a:solidFill>
          <a:ln w="12700">
            <a:solidFill>
              <a:srgbClr val="0000FF"/>
            </a:solidFill>
            <a:miter lim="800000"/>
            <a:headEnd/>
            <a:tailEnd/>
          </a:ln>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2D1993"/>
                </a:solidFill>
                <a:ea typeface="MS PGothic" panose="020B0600070205080204" pitchFamily="34" charset="-128"/>
              </a:rPr>
              <a:t>Income</a:t>
            </a:r>
            <a:endParaRPr lang="en-US" altLang="en-US" sz="1200">
              <a:solidFill>
                <a:schemeClr val="bg2"/>
              </a:solidFill>
              <a:ea typeface="MS PGothic" panose="020B0600070205080204" pitchFamily="34" charset="-128"/>
            </a:endParaRPr>
          </a:p>
        </p:txBody>
      </p:sp>
      <p:sp>
        <p:nvSpPr>
          <p:cNvPr id="14346" name="AutoShape 13">
            <a:extLst>
              <a:ext uri="{FF2B5EF4-FFF2-40B4-BE49-F238E27FC236}">
                <a16:creationId xmlns:a16="http://schemas.microsoft.com/office/drawing/2014/main" id="{82FF6098-C4D0-4ADD-817E-BCF6477BB0FA}"/>
              </a:ext>
            </a:extLst>
          </p:cNvPr>
          <p:cNvSpPr>
            <a:spLocks noChangeArrowheads="1"/>
          </p:cNvSpPr>
          <p:nvPr/>
        </p:nvSpPr>
        <p:spPr bwMode="auto">
          <a:xfrm>
            <a:off x="3349625" y="5241925"/>
            <a:ext cx="515938" cy="336550"/>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defRPr/>
            </a:pPr>
            <a:endParaRPr lang="en-US" altLang="en-US" sz="1050"/>
          </a:p>
        </p:txBody>
      </p:sp>
      <p:sp>
        <p:nvSpPr>
          <p:cNvPr id="34831" name="Text Box 14">
            <a:extLst>
              <a:ext uri="{FF2B5EF4-FFF2-40B4-BE49-F238E27FC236}">
                <a16:creationId xmlns:a16="http://schemas.microsoft.com/office/drawing/2014/main" id="{C0FDC8E8-CF93-490C-97E5-64FCC3E1166C}"/>
              </a:ext>
            </a:extLst>
          </p:cNvPr>
          <p:cNvSpPr txBox="1">
            <a:spLocks noChangeArrowheads="1"/>
          </p:cNvSpPr>
          <p:nvPr/>
        </p:nvSpPr>
        <p:spPr bwMode="auto">
          <a:xfrm>
            <a:off x="3287713" y="5241925"/>
            <a:ext cx="5635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800000"/>
                </a:solidFill>
                <a:ea typeface="MS PGothic" panose="020B0600070205080204" pitchFamily="34" charset="-128"/>
              </a:rPr>
              <a:t>YES</a:t>
            </a:r>
            <a:endParaRPr lang="en-US" altLang="en-US" sz="1200">
              <a:solidFill>
                <a:schemeClr val="bg2"/>
              </a:solidFill>
              <a:ea typeface="MS PGothic" panose="020B0600070205080204" pitchFamily="34" charset="-128"/>
            </a:endParaRPr>
          </a:p>
        </p:txBody>
      </p:sp>
      <p:sp>
        <p:nvSpPr>
          <p:cNvPr id="14348" name="AutoShape 15">
            <a:extLst>
              <a:ext uri="{FF2B5EF4-FFF2-40B4-BE49-F238E27FC236}">
                <a16:creationId xmlns:a16="http://schemas.microsoft.com/office/drawing/2014/main" id="{04F04C05-24BE-4738-B959-06B23A55A23E}"/>
              </a:ext>
            </a:extLst>
          </p:cNvPr>
          <p:cNvSpPr>
            <a:spLocks noChangeArrowheads="1"/>
          </p:cNvSpPr>
          <p:nvPr/>
        </p:nvSpPr>
        <p:spPr bwMode="auto">
          <a:xfrm>
            <a:off x="2122488" y="5256213"/>
            <a:ext cx="538162" cy="334962"/>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defRPr/>
            </a:pPr>
            <a:endParaRPr lang="en-US" altLang="en-US" sz="1050"/>
          </a:p>
        </p:txBody>
      </p:sp>
      <p:sp>
        <p:nvSpPr>
          <p:cNvPr id="34833" name="Text Box 16">
            <a:extLst>
              <a:ext uri="{FF2B5EF4-FFF2-40B4-BE49-F238E27FC236}">
                <a16:creationId xmlns:a16="http://schemas.microsoft.com/office/drawing/2014/main" id="{60A53CCF-A0CA-4083-9530-2A2384E74CE7}"/>
              </a:ext>
            </a:extLst>
          </p:cNvPr>
          <p:cNvSpPr txBox="1">
            <a:spLocks noChangeArrowheads="1"/>
          </p:cNvSpPr>
          <p:nvPr/>
        </p:nvSpPr>
        <p:spPr bwMode="auto">
          <a:xfrm>
            <a:off x="2195513" y="5243513"/>
            <a:ext cx="4143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800000"/>
                </a:solidFill>
                <a:ea typeface="MS PGothic" panose="020B0600070205080204" pitchFamily="34" charset="-128"/>
              </a:rPr>
              <a:t>NO</a:t>
            </a:r>
            <a:endParaRPr lang="en-US" altLang="en-US" sz="1200">
              <a:solidFill>
                <a:schemeClr val="bg2"/>
              </a:solidFill>
              <a:ea typeface="MS PGothic" panose="020B0600070205080204" pitchFamily="34" charset="-128"/>
            </a:endParaRPr>
          </a:p>
        </p:txBody>
      </p:sp>
      <p:sp>
        <p:nvSpPr>
          <p:cNvPr id="14350" name="AutoShape 17">
            <a:extLst>
              <a:ext uri="{FF2B5EF4-FFF2-40B4-BE49-F238E27FC236}">
                <a16:creationId xmlns:a16="http://schemas.microsoft.com/office/drawing/2014/main" id="{75233E3A-0B00-4E63-B670-D778C3107403}"/>
              </a:ext>
            </a:extLst>
          </p:cNvPr>
          <p:cNvSpPr>
            <a:spLocks noChangeArrowheads="1"/>
          </p:cNvSpPr>
          <p:nvPr/>
        </p:nvSpPr>
        <p:spPr bwMode="auto">
          <a:xfrm>
            <a:off x="1657350" y="3798888"/>
            <a:ext cx="565150" cy="320675"/>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defRPr/>
            </a:pPr>
            <a:endParaRPr lang="en-US" altLang="en-US" sz="1050"/>
          </a:p>
        </p:txBody>
      </p:sp>
      <p:sp>
        <p:nvSpPr>
          <p:cNvPr id="34835" name="Text Box 18">
            <a:extLst>
              <a:ext uri="{FF2B5EF4-FFF2-40B4-BE49-F238E27FC236}">
                <a16:creationId xmlns:a16="http://schemas.microsoft.com/office/drawing/2014/main" id="{78174C88-22E6-4252-B02D-1509D71FB632}"/>
              </a:ext>
            </a:extLst>
          </p:cNvPr>
          <p:cNvSpPr txBox="1">
            <a:spLocks noChangeArrowheads="1"/>
          </p:cNvSpPr>
          <p:nvPr/>
        </p:nvSpPr>
        <p:spPr bwMode="auto">
          <a:xfrm>
            <a:off x="1728788" y="378618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800000"/>
                </a:solidFill>
                <a:ea typeface="MS PGothic" panose="020B0600070205080204" pitchFamily="34" charset="-128"/>
              </a:rPr>
              <a:t>NO</a:t>
            </a:r>
            <a:endParaRPr lang="en-US" altLang="en-US" sz="1200">
              <a:solidFill>
                <a:srgbClr val="00FFFF"/>
              </a:solidFill>
              <a:ea typeface="MS PGothic" panose="020B0600070205080204" pitchFamily="34" charset="-128"/>
            </a:endParaRPr>
          </a:p>
        </p:txBody>
      </p:sp>
      <p:sp>
        <p:nvSpPr>
          <p:cNvPr id="14352" name="AutoShape 19">
            <a:extLst>
              <a:ext uri="{FF2B5EF4-FFF2-40B4-BE49-F238E27FC236}">
                <a16:creationId xmlns:a16="http://schemas.microsoft.com/office/drawing/2014/main" id="{8205D4CC-6CA9-4302-8CC4-FAC92DCB179A}"/>
              </a:ext>
            </a:extLst>
          </p:cNvPr>
          <p:cNvSpPr>
            <a:spLocks noChangeArrowheads="1"/>
          </p:cNvSpPr>
          <p:nvPr/>
        </p:nvSpPr>
        <p:spPr bwMode="auto">
          <a:xfrm>
            <a:off x="4038600" y="4540250"/>
            <a:ext cx="565150" cy="349250"/>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defRPr/>
            </a:pPr>
            <a:endParaRPr lang="en-US" altLang="en-US" sz="1050"/>
          </a:p>
        </p:txBody>
      </p:sp>
      <p:sp>
        <p:nvSpPr>
          <p:cNvPr id="34837" name="Text Box 20">
            <a:extLst>
              <a:ext uri="{FF2B5EF4-FFF2-40B4-BE49-F238E27FC236}">
                <a16:creationId xmlns:a16="http://schemas.microsoft.com/office/drawing/2014/main" id="{6102CD58-F82D-4B8A-A4A1-7BC5C631146D}"/>
              </a:ext>
            </a:extLst>
          </p:cNvPr>
          <p:cNvSpPr txBox="1">
            <a:spLocks noChangeArrowheads="1"/>
          </p:cNvSpPr>
          <p:nvPr/>
        </p:nvSpPr>
        <p:spPr bwMode="auto">
          <a:xfrm>
            <a:off x="4095750" y="4540250"/>
            <a:ext cx="4159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800000"/>
                </a:solidFill>
                <a:ea typeface="MS PGothic" panose="020B0600070205080204" pitchFamily="34" charset="-128"/>
              </a:rPr>
              <a:t>NO</a:t>
            </a:r>
            <a:endParaRPr lang="en-US" altLang="en-US" sz="1200">
              <a:solidFill>
                <a:schemeClr val="bg2"/>
              </a:solidFill>
              <a:ea typeface="MS PGothic" panose="020B0600070205080204" pitchFamily="34" charset="-128"/>
            </a:endParaRPr>
          </a:p>
        </p:txBody>
      </p:sp>
      <p:sp>
        <p:nvSpPr>
          <p:cNvPr id="34838" name="Text Box 21">
            <a:extLst>
              <a:ext uri="{FF2B5EF4-FFF2-40B4-BE49-F238E27FC236}">
                <a16:creationId xmlns:a16="http://schemas.microsoft.com/office/drawing/2014/main" id="{C864CF88-1B3A-4832-B614-0E26F4704630}"/>
              </a:ext>
            </a:extLst>
          </p:cNvPr>
          <p:cNvSpPr txBox="1">
            <a:spLocks noChangeArrowheads="1"/>
          </p:cNvSpPr>
          <p:nvPr/>
        </p:nvSpPr>
        <p:spPr bwMode="auto">
          <a:xfrm>
            <a:off x="1752600" y="3360738"/>
            <a:ext cx="4365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Yes</a:t>
            </a:r>
            <a:endParaRPr lang="en-US" altLang="en-US" sz="1200">
              <a:solidFill>
                <a:schemeClr val="bg2"/>
              </a:solidFill>
              <a:ea typeface="MS PGothic" panose="020B0600070205080204" pitchFamily="34" charset="-128"/>
            </a:endParaRPr>
          </a:p>
        </p:txBody>
      </p:sp>
      <p:sp>
        <p:nvSpPr>
          <p:cNvPr id="34839" name="Text Box 22">
            <a:extLst>
              <a:ext uri="{FF2B5EF4-FFF2-40B4-BE49-F238E27FC236}">
                <a16:creationId xmlns:a16="http://schemas.microsoft.com/office/drawing/2014/main" id="{4718D792-117D-41A0-8113-D3C8D6274725}"/>
              </a:ext>
            </a:extLst>
          </p:cNvPr>
          <p:cNvSpPr txBox="1">
            <a:spLocks noChangeArrowheads="1"/>
          </p:cNvSpPr>
          <p:nvPr/>
        </p:nvSpPr>
        <p:spPr bwMode="auto">
          <a:xfrm>
            <a:off x="3267075" y="3360738"/>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No</a:t>
            </a:r>
            <a:endParaRPr lang="en-US" altLang="en-US" sz="1200">
              <a:solidFill>
                <a:schemeClr val="bg2"/>
              </a:solidFill>
              <a:ea typeface="MS PGothic" panose="020B0600070205080204" pitchFamily="34" charset="-128"/>
            </a:endParaRPr>
          </a:p>
        </p:txBody>
      </p:sp>
      <p:sp>
        <p:nvSpPr>
          <p:cNvPr id="34840" name="Text Box 23">
            <a:extLst>
              <a:ext uri="{FF2B5EF4-FFF2-40B4-BE49-F238E27FC236}">
                <a16:creationId xmlns:a16="http://schemas.microsoft.com/office/drawing/2014/main" id="{173C752E-4048-421D-96C9-71CFCD841445}"/>
              </a:ext>
            </a:extLst>
          </p:cNvPr>
          <p:cNvSpPr txBox="1">
            <a:spLocks noChangeArrowheads="1"/>
          </p:cNvSpPr>
          <p:nvPr/>
        </p:nvSpPr>
        <p:spPr bwMode="auto">
          <a:xfrm>
            <a:off x="4110038" y="4064000"/>
            <a:ext cx="7477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Married</a:t>
            </a:r>
            <a:r>
              <a:rPr lang="en-US" altLang="en-US" sz="1200">
                <a:solidFill>
                  <a:schemeClr val="bg2"/>
                </a:solidFill>
                <a:ea typeface="MS PGothic" panose="020B0600070205080204" pitchFamily="34" charset="-128"/>
              </a:rPr>
              <a:t> </a:t>
            </a:r>
          </a:p>
        </p:txBody>
      </p:sp>
      <p:sp>
        <p:nvSpPr>
          <p:cNvPr id="34841" name="Text Box 24">
            <a:extLst>
              <a:ext uri="{FF2B5EF4-FFF2-40B4-BE49-F238E27FC236}">
                <a16:creationId xmlns:a16="http://schemas.microsoft.com/office/drawing/2014/main" id="{3E0D77C0-6467-4A8A-B88B-DC22B837AF92}"/>
              </a:ext>
            </a:extLst>
          </p:cNvPr>
          <p:cNvSpPr txBox="1">
            <a:spLocks noChangeArrowheads="1"/>
          </p:cNvSpPr>
          <p:nvPr/>
        </p:nvSpPr>
        <p:spPr bwMode="auto">
          <a:xfrm>
            <a:off x="2335213" y="4089400"/>
            <a:ext cx="130016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Single, Divorced</a:t>
            </a:r>
            <a:endParaRPr lang="en-US" altLang="en-US" sz="1200">
              <a:solidFill>
                <a:schemeClr val="bg2"/>
              </a:solidFill>
              <a:ea typeface="MS PGothic" panose="020B0600070205080204" pitchFamily="34" charset="-128"/>
            </a:endParaRPr>
          </a:p>
        </p:txBody>
      </p:sp>
      <p:sp>
        <p:nvSpPr>
          <p:cNvPr id="34842" name="Text Box 25">
            <a:extLst>
              <a:ext uri="{FF2B5EF4-FFF2-40B4-BE49-F238E27FC236}">
                <a16:creationId xmlns:a16="http://schemas.microsoft.com/office/drawing/2014/main" id="{100FFCAE-9844-4F9D-AF3B-0327B0E1C67A}"/>
              </a:ext>
            </a:extLst>
          </p:cNvPr>
          <p:cNvSpPr txBox="1">
            <a:spLocks noChangeArrowheads="1"/>
          </p:cNvSpPr>
          <p:nvPr/>
        </p:nvSpPr>
        <p:spPr bwMode="auto">
          <a:xfrm>
            <a:off x="1960563" y="4818063"/>
            <a:ext cx="5905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&lt; 80K</a:t>
            </a:r>
            <a:endParaRPr lang="en-US" altLang="en-US" sz="1200">
              <a:solidFill>
                <a:schemeClr val="bg2"/>
              </a:solidFill>
              <a:ea typeface="MS PGothic" panose="020B0600070205080204" pitchFamily="34" charset="-128"/>
            </a:endParaRPr>
          </a:p>
        </p:txBody>
      </p:sp>
      <p:sp>
        <p:nvSpPr>
          <p:cNvPr id="34843" name="Text Box 26">
            <a:extLst>
              <a:ext uri="{FF2B5EF4-FFF2-40B4-BE49-F238E27FC236}">
                <a16:creationId xmlns:a16="http://schemas.microsoft.com/office/drawing/2014/main" id="{885B17CC-B10A-441C-B446-82D3C829EC93}"/>
              </a:ext>
            </a:extLst>
          </p:cNvPr>
          <p:cNvSpPr txBox="1">
            <a:spLocks noChangeArrowheads="1"/>
          </p:cNvSpPr>
          <p:nvPr/>
        </p:nvSpPr>
        <p:spPr bwMode="auto">
          <a:xfrm>
            <a:off x="3419475" y="4818063"/>
            <a:ext cx="5905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&gt; 80K</a:t>
            </a:r>
            <a:endParaRPr lang="en-US" altLang="en-US" sz="1200">
              <a:solidFill>
                <a:schemeClr val="bg2"/>
              </a:solidFill>
              <a:ea typeface="MS PGothic" panose="020B0600070205080204" pitchFamily="34" charset="-128"/>
            </a:endParaRPr>
          </a:p>
        </p:txBody>
      </p:sp>
      <p:graphicFrame>
        <p:nvGraphicFramePr>
          <p:cNvPr id="34844" name="Object 27">
            <a:extLst>
              <a:ext uri="{FF2B5EF4-FFF2-40B4-BE49-F238E27FC236}">
                <a16:creationId xmlns:a16="http://schemas.microsoft.com/office/drawing/2014/main" id="{D133FBB8-9A4D-4246-A554-C56DC7AAA727}"/>
              </a:ext>
            </a:extLst>
          </p:cNvPr>
          <p:cNvGraphicFramePr>
            <a:graphicFrameLocks noChangeAspect="1"/>
          </p:cNvGraphicFramePr>
          <p:nvPr/>
        </p:nvGraphicFramePr>
        <p:xfrm>
          <a:off x="4884738" y="2549525"/>
          <a:ext cx="2757487" cy="822325"/>
        </p:xfrm>
        <a:graphic>
          <a:graphicData uri="http://schemas.openxmlformats.org/presentationml/2006/ole">
            <mc:AlternateContent xmlns:mc="http://schemas.openxmlformats.org/markup-compatibility/2006">
              <mc:Choice xmlns:v="urn:schemas-microsoft-com:vml" Requires="v">
                <p:oleObj spid="_x0000_s34875" name="Document" r:id="rId3" imgW="5229485" imgH="1564535" progId="Word.Document.8">
                  <p:embed/>
                </p:oleObj>
              </mc:Choice>
              <mc:Fallback>
                <p:oleObj name="Document" r:id="rId3" imgW="5229485" imgH="1564535" progId="Word.Document.8">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4738" y="2549525"/>
                        <a:ext cx="2757487"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4845" name="Text Box 28">
            <a:extLst>
              <a:ext uri="{FF2B5EF4-FFF2-40B4-BE49-F238E27FC236}">
                <a16:creationId xmlns:a16="http://schemas.microsoft.com/office/drawing/2014/main" id="{EE03F326-DBBF-4F35-8FC1-4401F34F0740}"/>
              </a:ext>
            </a:extLst>
          </p:cNvPr>
          <p:cNvSpPr txBox="1">
            <a:spLocks noChangeArrowheads="1"/>
          </p:cNvSpPr>
          <p:nvPr/>
        </p:nvSpPr>
        <p:spPr bwMode="auto">
          <a:xfrm>
            <a:off x="4743450" y="2203450"/>
            <a:ext cx="12001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lnSpc>
                <a:spcPct val="80000"/>
              </a:lnSpc>
              <a:buClr>
                <a:schemeClr val="accent2"/>
              </a:buClr>
              <a:buSzPct val="75000"/>
              <a:buFont typeface="Monotype Sorts"/>
              <a:buNone/>
            </a:pPr>
            <a:r>
              <a:rPr lang="en-US" altLang="en-US" sz="1500">
                <a:solidFill>
                  <a:schemeClr val="tx2"/>
                </a:solidFill>
                <a:ea typeface="MS PGothic" panose="020B0600070205080204" pitchFamily="34" charset="-128"/>
              </a:rPr>
              <a:t>Test Data</a:t>
            </a:r>
            <a:endParaRPr lang="en-US" altLang="en-US" sz="1500">
              <a:solidFill>
                <a:schemeClr val="bg2"/>
              </a:solidFill>
              <a:ea typeface="MS PGothic" panose="020B0600070205080204" pitchFamily="34" charset="-128"/>
            </a:endParaRPr>
          </a:p>
        </p:txBody>
      </p:sp>
      <p:sp>
        <p:nvSpPr>
          <p:cNvPr id="34846" name="Line 29">
            <a:extLst>
              <a:ext uri="{FF2B5EF4-FFF2-40B4-BE49-F238E27FC236}">
                <a16:creationId xmlns:a16="http://schemas.microsoft.com/office/drawing/2014/main" id="{D6F4D6CE-C33E-460E-A3FD-95A333D2A328}"/>
              </a:ext>
            </a:extLst>
          </p:cNvPr>
          <p:cNvSpPr>
            <a:spLocks noChangeShapeType="1"/>
          </p:cNvSpPr>
          <p:nvPr/>
        </p:nvSpPr>
        <p:spPr bwMode="auto">
          <a:xfrm flipH="1">
            <a:off x="3143250" y="2717800"/>
            <a:ext cx="1771650" cy="514350"/>
          </a:xfrm>
          <a:prstGeom prst="line">
            <a:avLst/>
          </a:prstGeom>
          <a:noFill/>
          <a:ln w="15875">
            <a:solidFill>
              <a:srgbClr val="FF0000"/>
            </a:solidFill>
            <a:prstDash val="dash"/>
            <a:round/>
            <a:headEnd type="triangle" w="med" len="med"/>
            <a:tailEnd/>
          </a:ln>
          <a:extLst>
            <a:ext uri="{909E8E84-426E-40DD-AFC4-6F175D3DCCD1}">
              <a14:hiddenFill xmlns:a14="http://schemas.microsoft.com/office/drawing/2010/main">
                <a:noFill/>
              </a14:hiddenFill>
            </a:ext>
          </a:extLst>
        </p:spPr>
        <p:txBody>
          <a:bodyPr wrap="none" anchor="ctr"/>
          <a:lstStyle/>
          <a:p>
            <a:endParaRPr lang="en-AE"/>
          </a:p>
        </p:txBody>
      </p:sp>
      <p:sp>
        <p:nvSpPr>
          <p:cNvPr id="34847" name="Text Box 30">
            <a:extLst>
              <a:ext uri="{FF2B5EF4-FFF2-40B4-BE49-F238E27FC236}">
                <a16:creationId xmlns:a16="http://schemas.microsoft.com/office/drawing/2014/main" id="{43548C30-0F8C-41E4-8479-9628EC64328D}"/>
              </a:ext>
            </a:extLst>
          </p:cNvPr>
          <p:cNvSpPr txBox="1">
            <a:spLocks noChangeArrowheads="1"/>
          </p:cNvSpPr>
          <p:nvPr/>
        </p:nvSpPr>
        <p:spPr bwMode="auto">
          <a:xfrm>
            <a:off x="2347913" y="3117850"/>
            <a:ext cx="769937" cy="460375"/>
          </a:xfrm>
          <a:prstGeom prst="rect">
            <a:avLst/>
          </a:prstGeom>
          <a:solidFill>
            <a:srgbClr val="FFFF00"/>
          </a:solidFill>
          <a:ln w="12700">
            <a:solidFill>
              <a:srgbClr val="0000FF"/>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2D1993"/>
                </a:solidFill>
                <a:ea typeface="MS PGothic" panose="020B0600070205080204" pitchFamily="34" charset="-128"/>
              </a:rPr>
              <a:t>Home Owner</a:t>
            </a:r>
            <a:endParaRPr lang="en-US" altLang="en-US" sz="1200">
              <a:solidFill>
                <a:schemeClr val="bg2"/>
              </a:solidFill>
              <a:ea typeface="MS PGothic" panose="020B0600070205080204" pitchFamily="34" charset="-128"/>
            </a:endParaRPr>
          </a:p>
        </p:txBody>
      </p:sp>
      <p:sp>
        <p:nvSpPr>
          <p:cNvPr id="3" name="Footer Placeholder 2">
            <a:extLst>
              <a:ext uri="{FF2B5EF4-FFF2-40B4-BE49-F238E27FC236}">
                <a16:creationId xmlns:a16="http://schemas.microsoft.com/office/drawing/2014/main" id="{AC8D3D03-FB10-412B-8122-31B89880880B}"/>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a:extLst>
              <a:ext uri="{FF2B5EF4-FFF2-40B4-BE49-F238E27FC236}">
                <a16:creationId xmlns:a16="http://schemas.microsoft.com/office/drawing/2014/main" id="{F2F6CC24-FE46-4AC7-80FF-9ABA45D5040D}"/>
              </a:ext>
            </a:extLst>
          </p:cNvPr>
          <p:cNvSpPr>
            <a:spLocks noGrp="1"/>
          </p:cNvSpPr>
          <p:nvPr>
            <p:ph idx="1"/>
          </p:nvPr>
        </p:nvSpPr>
        <p:spPr>
          <a:xfrm>
            <a:off x="457200" y="1485900"/>
            <a:ext cx="8229600" cy="4525963"/>
          </a:xfrm>
        </p:spPr>
        <p:txBody>
          <a:bodyPr/>
          <a:lstStyle/>
          <a:p>
            <a:pPr fontAlgn="base">
              <a:spcAft>
                <a:spcPct val="0"/>
              </a:spcAft>
            </a:pPr>
            <a:endParaRPr lang="en-AE" altLang="en-US"/>
          </a:p>
        </p:txBody>
      </p:sp>
      <p:sp>
        <p:nvSpPr>
          <p:cNvPr id="2" name="Date Placeholder 1">
            <a:extLst>
              <a:ext uri="{FF2B5EF4-FFF2-40B4-BE49-F238E27FC236}">
                <a16:creationId xmlns:a16="http://schemas.microsoft.com/office/drawing/2014/main" id="{3D875292-C0E5-42ED-A97C-6F325670EDF8}"/>
              </a:ext>
            </a:extLst>
          </p:cNvPr>
          <p:cNvSpPr>
            <a:spLocks noGrp="1"/>
          </p:cNvSpPr>
          <p:nvPr>
            <p:ph type="dt" sz="quarter" idx="11"/>
          </p:nvPr>
        </p:nvSpPr>
        <p:spPr/>
        <p:txBody>
          <a:bodyPr/>
          <a:lstStyle/>
          <a:p>
            <a:pPr>
              <a:defRPr/>
            </a:pPr>
            <a:fld id="{886D80E9-904D-4A80-B854-46E67872036F}" type="datetime1">
              <a:rPr lang="en-US"/>
              <a:pPr>
                <a:defRPr/>
              </a:pPr>
              <a:t>10/20/2022</a:t>
            </a:fld>
            <a:endParaRPr lang="en-US" dirty="0"/>
          </a:p>
        </p:txBody>
      </p:sp>
      <p:sp>
        <p:nvSpPr>
          <p:cNvPr id="35844" name="Slide Number Placeholder 3">
            <a:extLst>
              <a:ext uri="{FF2B5EF4-FFF2-40B4-BE49-F238E27FC236}">
                <a16:creationId xmlns:a16="http://schemas.microsoft.com/office/drawing/2014/main" id="{16A1CDF4-E091-4EAB-BE79-18BCC7F56629}"/>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165ACA9E-6977-4BA5-8A0C-F50E2799CBB6}" type="slidenum">
              <a:rPr lang="en-US" altLang="en-US" sz="1200" smtClean="0">
                <a:solidFill>
                  <a:srgbClr val="898989"/>
                </a:solidFill>
              </a:rPr>
              <a:pPr>
                <a:spcBef>
                  <a:spcPct val="0"/>
                </a:spcBef>
                <a:buFontTx/>
                <a:buNone/>
              </a:pPr>
              <a:t>35</a:t>
            </a:fld>
            <a:endParaRPr lang="en-US" altLang="en-US" sz="1200">
              <a:solidFill>
                <a:srgbClr val="898989"/>
              </a:solidFill>
            </a:endParaRPr>
          </a:p>
        </p:txBody>
      </p:sp>
      <p:sp>
        <p:nvSpPr>
          <p:cNvPr id="12290" name="Rectangle 2">
            <a:extLst>
              <a:ext uri="{FF2B5EF4-FFF2-40B4-BE49-F238E27FC236}">
                <a16:creationId xmlns:a16="http://schemas.microsoft.com/office/drawing/2014/main" id="{21E20DD2-427D-4580-89D5-9573282559E8}"/>
              </a:ext>
            </a:extLst>
          </p:cNvPr>
          <p:cNvSpPr>
            <a:spLocks noGrp="1" noChangeArrowheads="1"/>
          </p:cNvSpPr>
          <p:nvPr>
            <p:ph type="title" idx="4294967295"/>
          </p:nvPr>
        </p:nvSpPr>
        <p:spPr>
          <a:xfrm>
            <a:off x="396875" y="107950"/>
            <a:ext cx="6080125" cy="1143000"/>
          </a:xfrm>
        </p:spPr>
        <p:txBody>
          <a:bodyPr/>
          <a:lstStyle/>
          <a:p>
            <a:pPr>
              <a:defRPr/>
            </a:pPr>
            <a:r>
              <a:rPr lang="en-US" dirty="0">
                <a:cs typeface="+mj-cs"/>
              </a:rPr>
              <a:t>Apply Model to Test Data</a:t>
            </a:r>
          </a:p>
        </p:txBody>
      </p:sp>
      <p:sp>
        <p:nvSpPr>
          <p:cNvPr id="35846" name="Line 3">
            <a:extLst>
              <a:ext uri="{FF2B5EF4-FFF2-40B4-BE49-F238E27FC236}">
                <a16:creationId xmlns:a16="http://schemas.microsoft.com/office/drawing/2014/main" id="{3EEF31C1-5006-4A0C-BC16-894FECEB81BB}"/>
              </a:ext>
            </a:extLst>
          </p:cNvPr>
          <p:cNvSpPr>
            <a:spLocks noChangeShapeType="1"/>
          </p:cNvSpPr>
          <p:nvPr/>
        </p:nvSpPr>
        <p:spPr bwMode="auto">
          <a:xfrm>
            <a:off x="3316288" y="4706938"/>
            <a:ext cx="200025" cy="4841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5847" name="Line 4">
            <a:extLst>
              <a:ext uri="{FF2B5EF4-FFF2-40B4-BE49-F238E27FC236}">
                <a16:creationId xmlns:a16="http://schemas.microsoft.com/office/drawing/2014/main" id="{18871AEC-9319-481E-BB92-09571122BFCD}"/>
              </a:ext>
            </a:extLst>
          </p:cNvPr>
          <p:cNvSpPr>
            <a:spLocks noChangeShapeType="1"/>
          </p:cNvSpPr>
          <p:nvPr/>
        </p:nvSpPr>
        <p:spPr bwMode="auto">
          <a:xfrm flipH="1">
            <a:off x="2387600" y="4706938"/>
            <a:ext cx="266700" cy="4841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5848" name="Line 5">
            <a:extLst>
              <a:ext uri="{FF2B5EF4-FFF2-40B4-BE49-F238E27FC236}">
                <a16:creationId xmlns:a16="http://schemas.microsoft.com/office/drawing/2014/main" id="{32267E6E-480C-463B-BB75-6E476D8D4C47}"/>
              </a:ext>
            </a:extLst>
          </p:cNvPr>
          <p:cNvSpPr>
            <a:spLocks noChangeShapeType="1"/>
          </p:cNvSpPr>
          <p:nvPr/>
        </p:nvSpPr>
        <p:spPr bwMode="auto">
          <a:xfrm flipH="1">
            <a:off x="2917825" y="3976688"/>
            <a:ext cx="331788" cy="48577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5849" name="Line 6">
            <a:extLst>
              <a:ext uri="{FF2B5EF4-FFF2-40B4-BE49-F238E27FC236}">
                <a16:creationId xmlns:a16="http://schemas.microsoft.com/office/drawing/2014/main" id="{094D087F-A69B-44FB-9A39-9C1965D5C928}"/>
              </a:ext>
            </a:extLst>
          </p:cNvPr>
          <p:cNvSpPr>
            <a:spLocks noChangeShapeType="1"/>
          </p:cNvSpPr>
          <p:nvPr/>
        </p:nvSpPr>
        <p:spPr bwMode="auto">
          <a:xfrm>
            <a:off x="3914775" y="3976688"/>
            <a:ext cx="398463" cy="48577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5850" name="Line 7">
            <a:extLst>
              <a:ext uri="{FF2B5EF4-FFF2-40B4-BE49-F238E27FC236}">
                <a16:creationId xmlns:a16="http://schemas.microsoft.com/office/drawing/2014/main" id="{298C4168-1343-497B-BCAD-6017796D015F}"/>
              </a:ext>
            </a:extLst>
          </p:cNvPr>
          <p:cNvSpPr>
            <a:spLocks noChangeShapeType="1"/>
          </p:cNvSpPr>
          <p:nvPr/>
        </p:nvSpPr>
        <p:spPr bwMode="auto">
          <a:xfrm>
            <a:off x="3051175" y="3308350"/>
            <a:ext cx="465138" cy="42545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5851" name="Line 8">
            <a:extLst>
              <a:ext uri="{FF2B5EF4-FFF2-40B4-BE49-F238E27FC236}">
                <a16:creationId xmlns:a16="http://schemas.microsoft.com/office/drawing/2014/main" id="{9D3EBB4A-D85D-492B-844C-8A9D71B63E98}"/>
              </a:ext>
            </a:extLst>
          </p:cNvPr>
          <p:cNvSpPr>
            <a:spLocks noChangeShapeType="1"/>
          </p:cNvSpPr>
          <p:nvPr/>
        </p:nvSpPr>
        <p:spPr bwMode="auto">
          <a:xfrm flipH="1">
            <a:off x="1922463" y="3308350"/>
            <a:ext cx="465137" cy="4254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5852" name="Text Box 10">
            <a:extLst>
              <a:ext uri="{FF2B5EF4-FFF2-40B4-BE49-F238E27FC236}">
                <a16:creationId xmlns:a16="http://schemas.microsoft.com/office/drawing/2014/main" id="{5AAE4273-7AB2-44E4-BDE5-0F114FA2A757}"/>
              </a:ext>
            </a:extLst>
          </p:cNvPr>
          <p:cNvSpPr txBox="1">
            <a:spLocks noChangeArrowheads="1"/>
          </p:cNvSpPr>
          <p:nvPr/>
        </p:nvSpPr>
        <p:spPr bwMode="auto">
          <a:xfrm>
            <a:off x="3249613" y="3733800"/>
            <a:ext cx="1082675" cy="461963"/>
          </a:xfrm>
          <a:prstGeom prst="rect">
            <a:avLst/>
          </a:prstGeom>
          <a:solidFill>
            <a:srgbClr val="FFFF00"/>
          </a:solidFill>
          <a:ln w="12700">
            <a:solidFill>
              <a:srgbClr val="0000FF"/>
            </a:solidFill>
            <a:miter lim="800000"/>
            <a:headEnd/>
            <a:tailEnd/>
          </a:ln>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Clr>
                <a:schemeClr val="accent2"/>
              </a:buClr>
              <a:buSzPct val="75000"/>
              <a:buFont typeface="Monotype Sorts"/>
              <a:buNone/>
            </a:pPr>
            <a:r>
              <a:rPr lang="en-US" altLang="en-US" sz="1200">
                <a:solidFill>
                  <a:srgbClr val="2D1993"/>
                </a:solidFill>
                <a:ea typeface="MS PGothic" panose="020B0600070205080204" pitchFamily="34" charset="-128"/>
              </a:rPr>
              <a:t>Marital Status</a:t>
            </a:r>
            <a:endParaRPr lang="en-US" altLang="en-US" sz="1200">
              <a:solidFill>
                <a:schemeClr val="bg2"/>
              </a:solidFill>
              <a:ea typeface="MS PGothic" panose="020B0600070205080204" pitchFamily="34" charset="-128"/>
            </a:endParaRPr>
          </a:p>
        </p:txBody>
      </p:sp>
      <p:sp>
        <p:nvSpPr>
          <p:cNvPr id="35853" name="Text Box 11">
            <a:extLst>
              <a:ext uri="{FF2B5EF4-FFF2-40B4-BE49-F238E27FC236}">
                <a16:creationId xmlns:a16="http://schemas.microsoft.com/office/drawing/2014/main" id="{7AF011E0-5B07-4D5E-8E45-CE4E713B143D}"/>
              </a:ext>
            </a:extLst>
          </p:cNvPr>
          <p:cNvSpPr txBox="1">
            <a:spLocks noChangeArrowheads="1"/>
          </p:cNvSpPr>
          <p:nvPr/>
        </p:nvSpPr>
        <p:spPr bwMode="auto">
          <a:xfrm>
            <a:off x="2587625" y="4462463"/>
            <a:ext cx="796925" cy="277812"/>
          </a:xfrm>
          <a:prstGeom prst="rect">
            <a:avLst/>
          </a:prstGeom>
          <a:solidFill>
            <a:srgbClr val="FFFF00"/>
          </a:solidFill>
          <a:ln w="12700">
            <a:solidFill>
              <a:srgbClr val="0000FF"/>
            </a:solidFill>
            <a:miter lim="800000"/>
            <a:headEnd/>
            <a:tailEnd/>
          </a:ln>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2D1993"/>
                </a:solidFill>
                <a:ea typeface="MS PGothic" panose="020B0600070205080204" pitchFamily="34" charset="-128"/>
              </a:rPr>
              <a:t>Income</a:t>
            </a:r>
            <a:endParaRPr lang="en-US" altLang="en-US" sz="1200">
              <a:solidFill>
                <a:schemeClr val="bg2"/>
              </a:solidFill>
              <a:ea typeface="MS PGothic" panose="020B0600070205080204" pitchFamily="34" charset="-128"/>
            </a:endParaRPr>
          </a:p>
        </p:txBody>
      </p:sp>
      <p:sp>
        <p:nvSpPr>
          <p:cNvPr id="15370" name="AutoShape 12">
            <a:extLst>
              <a:ext uri="{FF2B5EF4-FFF2-40B4-BE49-F238E27FC236}">
                <a16:creationId xmlns:a16="http://schemas.microsoft.com/office/drawing/2014/main" id="{2F9BBBA7-5961-4167-87B8-89C401E81566}"/>
              </a:ext>
            </a:extLst>
          </p:cNvPr>
          <p:cNvSpPr>
            <a:spLocks noChangeArrowheads="1"/>
          </p:cNvSpPr>
          <p:nvPr/>
        </p:nvSpPr>
        <p:spPr bwMode="auto">
          <a:xfrm>
            <a:off x="3349625" y="5189538"/>
            <a:ext cx="515938" cy="336550"/>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defRPr/>
            </a:pPr>
            <a:endParaRPr lang="en-US" altLang="en-US" sz="1050"/>
          </a:p>
        </p:txBody>
      </p:sp>
      <p:sp>
        <p:nvSpPr>
          <p:cNvPr id="35855" name="Text Box 13">
            <a:extLst>
              <a:ext uri="{FF2B5EF4-FFF2-40B4-BE49-F238E27FC236}">
                <a16:creationId xmlns:a16="http://schemas.microsoft.com/office/drawing/2014/main" id="{813C7B08-E1CF-4BB0-B8D9-0AB3B2ED31EE}"/>
              </a:ext>
            </a:extLst>
          </p:cNvPr>
          <p:cNvSpPr txBox="1">
            <a:spLocks noChangeArrowheads="1"/>
          </p:cNvSpPr>
          <p:nvPr/>
        </p:nvSpPr>
        <p:spPr bwMode="auto">
          <a:xfrm>
            <a:off x="3287713" y="5189538"/>
            <a:ext cx="5635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800000"/>
                </a:solidFill>
                <a:ea typeface="MS PGothic" panose="020B0600070205080204" pitchFamily="34" charset="-128"/>
              </a:rPr>
              <a:t>YES</a:t>
            </a:r>
            <a:endParaRPr lang="en-US" altLang="en-US" sz="1200">
              <a:solidFill>
                <a:schemeClr val="bg2"/>
              </a:solidFill>
              <a:ea typeface="MS PGothic" panose="020B0600070205080204" pitchFamily="34" charset="-128"/>
            </a:endParaRPr>
          </a:p>
        </p:txBody>
      </p:sp>
      <p:sp>
        <p:nvSpPr>
          <p:cNvPr id="15372" name="AutoShape 14">
            <a:extLst>
              <a:ext uri="{FF2B5EF4-FFF2-40B4-BE49-F238E27FC236}">
                <a16:creationId xmlns:a16="http://schemas.microsoft.com/office/drawing/2014/main" id="{A39CF2AD-6746-47A8-A8D0-1882C6125408}"/>
              </a:ext>
            </a:extLst>
          </p:cNvPr>
          <p:cNvSpPr>
            <a:spLocks noChangeArrowheads="1"/>
          </p:cNvSpPr>
          <p:nvPr/>
        </p:nvSpPr>
        <p:spPr bwMode="auto">
          <a:xfrm>
            <a:off x="2122488" y="5205413"/>
            <a:ext cx="538162" cy="333375"/>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defRPr/>
            </a:pPr>
            <a:endParaRPr lang="en-US" altLang="en-US" sz="1050"/>
          </a:p>
        </p:txBody>
      </p:sp>
      <p:sp>
        <p:nvSpPr>
          <p:cNvPr id="35857" name="Text Box 15">
            <a:extLst>
              <a:ext uri="{FF2B5EF4-FFF2-40B4-BE49-F238E27FC236}">
                <a16:creationId xmlns:a16="http://schemas.microsoft.com/office/drawing/2014/main" id="{9F38FAC3-CA9D-4B07-9A7C-88537B245B70}"/>
              </a:ext>
            </a:extLst>
          </p:cNvPr>
          <p:cNvSpPr txBox="1">
            <a:spLocks noChangeArrowheads="1"/>
          </p:cNvSpPr>
          <p:nvPr/>
        </p:nvSpPr>
        <p:spPr bwMode="auto">
          <a:xfrm>
            <a:off x="2195513" y="5191125"/>
            <a:ext cx="41433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800000"/>
                </a:solidFill>
                <a:ea typeface="MS PGothic" panose="020B0600070205080204" pitchFamily="34" charset="-128"/>
              </a:rPr>
              <a:t>NO</a:t>
            </a:r>
            <a:endParaRPr lang="en-US" altLang="en-US" sz="1200">
              <a:solidFill>
                <a:schemeClr val="bg2"/>
              </a:solidFill>
              <a:ea typeface="MS PGothic" panose="020B0600070205080204" pitchFamily="34" charset="-128"/>
            </a:endParaRPr>
          </a:p>
        </p:txBody>
      </p:sp>
      <p:sp>
        <p:nvSpPr>
          <p:cNvPr id="15374" name="AutoShape 16">
            <a:extLst>
              <a:ext uri="{FF2B5EF4-FFF2-40B4-BE49-F238E27FC236}">
                <a16:creationId xmlns:a16="http://schemas.microsoft.com/office/drawing/2014/main" id="{FAF7A363-1B4A-4830-BD22-1930B793A1D1}"/>
              </a:ext>
            </a:extLst>
          </p:cNvPr>
          <p:cNvSpPr>
            <a:spLocks noChangeArrowheads="1"/>
          </p:cNvSpPr>
          <p:nvPr/>
        </p:nvSpPr>
        <p:spPr bwMode="auto">
          <a:xfrm>
            <a:off x="1657350" y="3748088"/>
            <a:ext cx="565150" cy="31908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defRPr/>
            </a:pPr>
            <a:endParaRPr lang="en-US" altLang="en-US" sz="1050"/>
          </a:p>
        </p:txBody>
      </p:sp>
      <p:sp>
        <p:nvSpPr>
          <p:cNvPr id="35859" name="Text Box 17">
            <a:extLst>
              <a:ext uri="{FF2B5EF4-FFF2-40B4-BE49-F238E27FC236}">
                <a16:creationId xmlns:a16="http://schemas.microsoft.com/office/drawing/2014/main" id="{22612B9B-D5FA-44DC-9C51-5299449ECE32}"/>
              </a:ext>
            </a:extLst>
          </p:cNvPr>
          <p:cNvSpPr txBox="1">
            <a:spLocks noChangeArrowheads="1"/>
          </p:cNvSpPr>
          <p:nvPr/>
        </p:nvSpPr>
        <p:spPr bwMode="auto">
          <a:xfrm>
            <a:off x="1728788" y="3733800"/>
            <a:ext cx="4159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800000"/>
                </a:solidFill>
                <a:ea typeface="MS PGothic" panose="020B0600070205080204" pitchFamily="34" charset="-128"/>
              </a:rPr>
              <a:t>NO</a:t>
            </a:r>
            <a:endParaRPr lang="en-US" altLang="en-US" sz="1200">
              <a:solidFill>
                <a:srgbClr val="00FFFF"/>
              </a:solidFill>
              <a:ea typeface="MS PGothic" panose="020B0600070205080204" pitchFamily="34" charset="-128"/>
            </a:endParaRPr>
          </a:p>
        </p:txBody>
      </p:sp>
      <p:sp>
        <p:nvSpPr>
          <p:cNvPr id="15376" name="AutoShape 18">
            <a:extLst>
              <a:ext uri="{FF2B5EF4-FFF2-40B4-BE49-F238E27FC236}">
                <a16:creationId xmlns:a16="http://schemas.microsoft.com/office/drawing/2014/main" id="{E2846D59-3356-487D-B144-AD29EDA920BD}"/>
              </a:ext>
            </a:extLst>
          </p:cNvPr>
          <p:cNvSpPr>
            <a:spLocks noChangeArrowheads="1"/>
          </p:cNvSpPr>
          <p:nvPr/>
        </p:nvSpPr>
        <p:spPr bwMode="auto">
          <a:xfrm>
            <a:off x="4038600" y="4487863"/>
            <a:ext cx="565150" cy="35083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defRPr/>
            </a:pPr>
            <a:endParaRPr lang="en-US" altLang="en-US" sz="1050"/>
          </a:p>
        </p:txBody>
      </p:sp>
      <p:sp>
        <p:nvSpPr>
          <p:cNvPr id="35861" name="Text Box 19">
            <a:extLst>
              <a:ext uri="{FF2B5EF4-FFF2-40B4-BE49-F238E27FC236}">
                <a16:creationId xmlns:a16="http://schemas.microsoft.com/office/drawing/2014/main" id="{78721285-56CA-4E63-A986-EB408D7FE0BF}"/>
              </a:ext>
            </a:extLst>
          </p:cNvPr>
          <p:cNvSpPr txBox="1">
            <a:spLocks noChangeArrowheads="1"/>
          </p:cNvSpPr>
          <p:nvPr/>
        </p:nvSpPr>
        <p:spPr bwMode="auto">
          <a:xfrm>
            <a:off x="4095750" y="4487863"/>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800000"/>
                </a:solidFill>
                <a:ea typeface="MS PGothic" panose="020B0600070205080204" pitchFamily="34" charset="-128"/>
              </a:rPr>
              <a:t>NO</a:t>
            </a:r>
            <a:endParaRPr lang="en-US" altLang="en-US" sz="1200">
              <a:solidFill>
                <a:schemeClr val="bg2"/>
              </a:solidFill>
              <a:ea typeface="MS PGothic" panose="020B0600070205080204" pitchFamily="34" charset="-128"/>
            </a:endParaRPr>
          </a:p>
        </p:txBody>
      </p:sp>
      <p:sp>
        <p:nvSpPr>
          <p:cNvPr id="35862" name="Text Box 20">
            <a:extLst>
              <a:ext uri="{FF2B5EF4-FFF2-40B4-BE49-F238E27FC236}">
                <a16:creationId xmlns:a16="http://schemas.microsoft.com/office/drawing/2014/main" id="{14FC4765-D23A-4363-9037-34E3CA77F88E}"/>
              </a:ext>
            </a:extLst>
          </p:cNvPr>
          <p:cNvSpPr txBox="1">
            <a:spLocks noChangeArrowheads="1"/>
          </p:cNvSpPr>
          <p:nvPr/>
        </p:nvSpPr>
        <p:spPr bwMode="auto">
          <a:xfrm>
            <a:off x="1752600" y="3308350"/>
            <a:ext cx="4365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Yes</a:t>
            </a:r>
            <a:endParaRPr lang="en-US" altLang="en-US" sz="1200">
              <a:solidFill>
                <a:schemeClr val="bg2"/>
              </a:solidFill>
              <a:ea typeface="MS PGothic" panose="020B0600070205080204" pitchFamily="34" charset="-128"/>
            </a:endParaRPr>
          </a:p>
        </p:txBody>
      </p:sp>
      <p:sp>
        <p:nvSpPr>
          <p:cNvPr id="35863" name="Text Box 21">
            <a:extLst>
              <a:ext uri="{FF2B5EF4-FFF2-40B4-BE49-F238E27FC236}">
                <a16:creationId xmlns:a16="http://schemas.microsoft.com/office/drawing/2014/main" id="{C6DA418F-A6D1-4058-8F26-C1BC9852E0FB}"/>
              </a:ext>
            </a:extLst>
          </p:cNvPr>
          <p:cNvSpPr txBox="1">
            <a:spLocks noChangeArrowheads="1"/>
          </p:cNvSpPr>
          <p:nvPr/>
        </p:nvSpPr>
        <p:spPr bwMode="auto">
          <a:xfrm>
            <a:off x="3267075" y="3308350"/>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solidFill>
                  <a:srgbClr val="FF0000"/>
                </a:solidFill>
                <a:ea typeface="MS PGothic" panose="020B0600070205080204" pitchFamily="34" charset="-128"/>
              </a:rPr>
              <a:t>No</a:t>
            </a:r>
          </a:p>
        </p:txBody>
      </p:sp>
      <p:sp>
        <p:nvSpPr>
          <p:cNvPr id="35864" name="Text Box 22">
            <a:extLst>
              <a:ext uri="{FF2B5EF4-FFF2-40B4-BE49-F238E27FC236}">
                <a16:creationId xmlns:a16="http://schemas.microsoft.com/office/drawing/2014/main" id="{020DEAD5-A05C-4E76-9115-8A047C4FB153}"/>
              </a:ext>
            </a:extLst>
          </p:cNvPr>
          <p:cNvSpPr txBox="1">
            <a:spLocks noChangeArrowheads="1"/>
          </p:cNvSpPr>
          <p:nvPr/>
        </p:nvSpPr>
        <p:spPr bwMode="auto">
          <a:xfrm>
            <a:off x="4110038" y="4011613"/>
            <a:ext cx="74771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Married</a:t>
            </a:r>
            <a:r>
              <a:rPr lang="en-US" altLang="en-US" sz="1200">
                <a:solidFill>
                  <a:schemeClr val="bg2"/>
                </a:solidFill>
                <a:ea typeface="MS PGothic" panose="020B0600070205080204" pitchFamily="34" charset="-128"/>
              </a:rPr>
              <a:t> </a:t>
            </a:r>
          </a:p>
        </p:txBody>
      </p:sp>
      <p:sp>
        <p:nvSpPr>
          <p:cNvPr id="35865" name="Text Box 23">
            <a:extLst>
              <a:ext uri="{FF2B5EF4-FFF2-40B4-BE49-F238E27FC236}">
                <a16:creationId xmlns:a16="http://schemas.microsoft.com/office/drawing/2014/main" id="{C6F47D13-17C6-4793-9861-7BEA27BD6226}"/>
              </a:ext>
            </a:extLst>
          </p:cNvPr>
          <p:cNvSpPr txBox="1">
            <a:spLocks noChangeArrowheads="1"/>
          </p:cNvSpPr>
          <p:nvPr/>
        </p:nvSpPr>
        <p:spPr bwMode="auto">
          <a:xfrm>
            <a:off x="2335213" y="4038600"/>
            <a:ext cx="13001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Single, Divorced</a:t>
            </a:r>
            <a:endParaRPr lang="en-US" altLang="en-US" sz="1200">
              <a:solidFill>
                <a:schemeClr val="bg2"/>
              </a:solidFill>
              <a:ea typeface="MS PGothic" panose="020B0600070205080204" pitchFamily="34" charset="-128"/>
            </a:endParaRPr>
          </a:p>
        </p:txBody>
      </p:sp>
      <p:sp>
        <p:nvSpPr>
          <p:cNvPr id="35866" name="Text Box 24">
            <a:extLst>
              <a:ext uri="{FF2B5EF4-FFF2-40B4-BE49-F238E27FC236}">
                <a16:creationId xmlns:a16="http://schemas.microsoft.com/office/drawing/2014/main" id="{D6B1B783-7868-47FF-80FB-B77106A7BA91}"/>
              </a:ext>
            </a:extLst>
          </p:cNvPr>
          <p:cNvSpPr txBox="1">
            <a:spLocks noChangeArrowheads="1"/>
          </p:cNvSpPr>
          <p:nvPr/>
        </p:nvSpPr>
        <p:spPr bwMode="auto">
          <a:xfrm>
            <a:off x="1960563" y="4767263"/>
            <a:ext cx="5905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&lt; 80K</a:t>
            </a:r>
            <a:endParaRPr lang="en-US" altLang="en-US" sz="1200">
              <a:solidFill>
                <a:schemeClr val="bg2"/>
              </a:solidFill>
              <a:ea typeface="MS PGothic" panose="020B0600070205080204" pitchFamily="34" charset="-128"/>
            </a:endParaRPr>
          </a:p>
        </p:txBody>
      </p:sp>
      <p:sp>
        <p:nvSpPr>
          <p:cNvPr id="35867" name="Text Box 25">
            <a:extLst>
              <a:ext uri="{FF2B5EF4-FFF2-40B4-BE49-F238E27FC236}">
                <a16:creationId xmlns:a16="http://schemas.microsoft.com/office/drawing/2014/main" id="{FBA7BD90-18A0-4EB0-9927-DBCEF1C75A6F}"/>
              </a:ext>
            </a:extLst>
          </p:cNvPr>
          <p:cNvSpPr txBox="1">
            <a:spLocks noChangeArrowheads="1"/>
          </p:cNvSpPr>
          <p:nvPr/>
        </p:nvSpPr>
        <p:spPr bwMode="auto">
          <a:xfrm>
            <a:off x="3419475" y="4767263"/>
            <a:ext cx="5905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&gt; 80K</a:t>
            </a:r>
            <a:endParaRPr lang="en-US" altLang="en-US" sz="1200">
              <a:solidFill>
                <a:schemeClr val="bg2"/>
              </a:solidFill>
              <a:ea typeface="MS PGothic" panose="020B0600070205080204" pitchFamily="34" charset="-128"/>
            </a:endParaRPr>
          </a:p>
        </p:txBody>
      </p:sp>
      <p:graphicFrame>
        <p:nvGraphicFramePr>
          <p:cNvPr id="35868" name="Object 26">
            <a:extLst>
              <a:ext uri="{FF2B5EF4-FFF2-40B4-BE49-F238E27FC236}">
                <a16:creationId xmlns:a16="http://schemas.microsoft.com/office/drawing/2014/main" id="{B33E98F1-9588-406D-BCEA-50B19E32313B}"/>
              </a:ext>
            </a:extLst>
          </p:cNvPr>
          <p:cNvGraphicFramePr>
            <a:graphicFrameLocks noChangeAspect="1"/>
          </p:cNvGraphicFramePr>
          <p:nvPr/>
        </p:nvGraphicFramePr>
        <p:xfrm>
          <a:off x="4860925" y="2497138"/>
          <a:ext cx="2740025" cy="838200"/>
        </p:xfrm>
        <a:graphic>
          <a:graphicData uri="http://schemas.openxmlformats.org/presentationml/2006/ole">
            <mc:AlternateContent xmlns:mc="http://schemas.openxmlformats.org/markup-compatibility/2006">
              <mc:Choice xmlns:v="urn:schemas-microsoft-com:vml" Requires="v">
                <p:oleObj spid="_x0000_s35899" name="Document" r:id="rId3" imgW="5145790" imgH="1594768" progId="Word.Document.8">
                  <p:embed/>
                </p:oleObj>
              </mc:Choice>
              <mc:Fallback>
                <p:oleObj name="Document" r:id="rId3" imgW="5145790" imgH="1594768" progId="Word.Document.8">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925" y="2497138"/>
                        <a:ext cx="2740025"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5869" name="Text Box 27">
            <a:extLst>
              <a:ext uri="{FF2B5EF4-FFF2-40B4-BE49-F238E27FC236}">
                <a16:creationId xmlns:a16="http://schemas.microsoft.com/office/drawing/2014/main" id="{A0C899D7-51B4-4738-8D0F-32BD4D1CA6D6}"/>
              </a:ext>
            </a:extLst>
          </p:cNvPr>
          <p:cNvSpPr txBox="1">
            <a:spLocks noChangeArrowheads="1"/>
          </p:cNvSpPr>
          <p:nvPr/>
        </p:nvSpPr>
        <p:spPr bwMode="auto">
          <a:xfrm>
            <a:off x="4743450" y="2151063"/>
            <a:ext cx="12001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lnSpc>
                <a:spcPct val="80000"/>
              </a:lnSpc>
              <a:buClr>
                <a:schemeClr val="accent2"/>
              </a:buClr>
              <a:buSzPct val="75000"/>
              <a:buFont typeface="Monotype Sorts"/>
              <a:buNone/>
            </a:pPr>
            <a:r>
              <a:rPr lang="en-US" altLang="en-US" sz="1500">
                <a:solidFill>
                  <a:schemeClr val="tx2"/>
                </a:solidFill>
                <a:ea typeface="MS PGothic" panose="020B0600070205080204" pitchFamily="34" charset="-128"/>
              </a:rPr>
              <a:t>Test Data</a:t>
            </a:r>
            <a:endParaRPr lang="en-US" altLang="en-US" sz="1500">
              <a:solidFill>
                <a:schemeClr val="bg2"/>
              </a:solidFill>
              <a:ea typeface="MS PGothic" panose="020B0600070205080204" pitchFamily="34" charset="-128"/>
            </a:endParaRPr>
          </a:p>
        </p:txBody>
      </p:sp>
      <p:sp>
        <p:nvSpPr>
          <p:cNvPr id="35870" name="Line 28">
            <a:extLst>
              <a:ext uri="{FF2B5EF4-FFF2-40B4-BE49-F238E27FC236}">
                <a16:creationId xmlns:a16="http://schemas.microsoft.com/office/drawing/2014/main" id="{4F6BDABC-F7E5-4B04-A61B-A2980E29BE55}"/>
              </a:ext>
            </a:extLst>
          </p:cNvPr>
          <p:cNvSpPr>
            <a:spLocks noChangeShapeType="1"/>
          </p:cNvSpPr>
          <p:nvPr/>
        </p:nvSpPr>
        <p:spPr bwMode="auto">
          <a:xfrm flipH="1">
            <a:off x="3657600" y="3065463"/>
            <a:ext cx="1200150" cy="342900"/>
          </a:xfrm>
          <a:prstGeom prst="line">
            <a:avLst/>
          </a:prstGeom>
          <a:noFill/>
          <a:ln w="15875">
            <a:solidFill>
              <a:srgbClr val="FF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5871" name="Text Box 33">
            <a:extLst>
              <a:ext uri="{FF2B5EF4-FFF2-40B4-BE49-F238E27FC236}">
                <a16:creationId xmlns:a16="http://schemas.microsoft.com/office/drawing/2014/main" id="{5E213CAE-427E-46BE-A433-BF0CAA4C8B16}"/>
              </a:ext>
            </a:extLst>
          </p:cNvPr>
          <p:cNvSpPr txBox="1">
            <a:spLocks noChangeArrowheads="1"/>
          </p:cNvSpPr>
          <p:nvPr/>
        </p:nvSpPr>
        <p:spPr bwMode="auto">
          <a:xfrm>
            <a:off x="2347913" y="3065463"/>
            <a:ext cx="769937" cy="461962"/>
          </a:xfrm>
          <a:prstGeom prst="rect">
            <a:avLst/>
          </a:prstGeom>
          <a:solidFill>
            <a:srgbClr val="FFFF00"/>
          </a:solidFill>
          <a:ln w="12700">
            <a:solidFill>
              <a:srgbClr val="0000FF"/>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2D1993"/>
                </a:solidFill>
                <a:ea typeface="MS PGothic" panose="020B0600070205080204" pitchFamily="34" charset="-128"/>
              </a:rPr>
              <a:t>Home Owner</a:t>
            </a:r>
            <a:endParaRPr lang="en-US" altLang="en-US" sz="1200">
              <a:solidFill>
                <a:schemeClr val="bg2"/>
              </a:solidFill>
              <a:ea typeface="MS PGothic" panose="020B0600070205080204" pitchFamily="34" charset="-128"/>
            </a:endParaRPr>
          </a:p>
        </p:txBody>
      </p:sp>
      <p:sp>
        <p:nvSpPr>
          <p:cNvPr id="3" name="Footer Placeholder 2">
            <a:extLst>
              <a:ext uri="{FF2B5EF4-FFF2-40B4-BE49-F238E27FC236}">
                <a16:creationId xmlns:a16="http://schemas.microsoft.com/office/drawing/2014/main" id="{ABA77720-0A1F-4933-B2A8-30B0263B6E29}"/>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a:extLst>
              <a:ext uri="{FF2B5EF4-FFF2-40B4-BE49-F238E27FC236}">
                <a16:creationId xmlns:a16="http://schemas.microsoft.com/office/drawing/2014/main" id="{59DA8B38-6111-4374-ABFF-A250BBB182E0}"/>
              </a:ext>
            </a:extLst>
          </p:cNvPr>
          <p:cNvSpPr>
            <a:spLocks noGrp="1"/>
          </p:cNvSpPr>
          <p:nvPr>
            <p:ph idx="1"/>
          </p:nvPr>
        </p:nvSpPr>
        <p:spPr>
          <a:xfrm>
            <a:off x="457200" y="1524000"/>
            <a:ext cx="8229600" cy="4525963"/>
          </a:xfrm>
        </p:spPr>
        <p:txBody>
          <a:bodyPr/>
          <a:lstStyle/>
          <a:p>
            <a:pPr fontAlgn="base">
              <a:spcAft>
                <a:spcPct val="0"/>
              </a:spcAft>
            </a:pPr>
            <a:endParaRPr lang="en-AE" altLang="en-US"/>
          </a:p>
        </p:txBody>
      </p:sp>
      <p:sp>
        <p:nvSpPr>
          <p:cNvPr id="2" name="Date Placeholder 1">
            <a:extLst>
              <a:ext uri="{FF2B5EF4-FFF2-40B4-BE49-F238E27FC236}">
                <a16:creationId xmlns:a16="http://schemas.microsoft.com/office/drawing/2014/main" id="{A8112285-4783-4E91-9BC5-E760A34A0070}"/>
              </a:ext>
            </a:extLst>
          </p:cNvPr>
          <p:cNvSpPr>
            <a:spLocks noGrp="1"/>
          </p:cNvSpPr>
          <p:nvPr>
            <p:ph type="dt" sz="quarter" idx="11"/>
          </p:nvPr>
        </p:nvSpPr>
        <p:spPr/>
        <p:txBody>
          <a:bodyPr/>
          <a:lstStyle/>
          <a:p>
            <a:pPr>
              <a:defRPr/>
            </a:pPr>
            <a:fld id="{38F79DF9-05A8-45A3-9158-E14D6B27B7F1}" type="datetime1">
              <a:rPr lang="en-US"/>
              <a:pPr>
                <a:defRPr/>
              </a:pPr>
              <a:t>10/20/2022</a:t>
            </a:fld>
            <a:endParaRPr lang="en-US" dirty="0"/>
          </a:p>
        </p:txBody>
      </p:sp>
      <p:sp>
        <p:nvSpPr>
          <p:cNvPr id="36868" name="Slide Number Placeholder 3">
            <a:extLst>
              <a:ext uri="{FF2B5EF4-FFF2-40B4-BE49-F238E27FC236}">
                <a16:creationId xmlns:a16="http://schemas.microsoft.com/office/drawing/2014/main" id="{336CAF95-E778-4CA9-BD6F-A8E76318B30C}"/>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F55618E-D9C9-4756-8F3B-308C07C63B53}" type="slidenum">
              <a:rPr lang="en-US" altLang="en-US" sz="1200" smtClean="0">
                <a:solidFill>
                  <a:srgbClr val="898989"/>
                </a:solidFill>
              </a:rPr>
              <a:pPr>
                <a:spcBef>
                  <a:spcPct val="0"/>
                </a:spcBef>
                <a:buFontTx/>
                <a:buNone/>
              </a:pPr>
              <a:t>36</a:t>
            </a:fld>
            <a:endParaRPr lang="en-US" altLang="en-US" sz="1200">
              <a:solidFill>
                <a:srgbClr val="898989"/>
              </a:solidFill>
            </a:endParaRPr>
          </a:p>
        </p:txBody>
      </p:sp>
      <p:sp>
        <p:nvSpPr>
          <p:cNvPr id="13314" name="Rectangle 2">
            <a:extLst>
              <a:ext uri="{FF2B5EF4-FFF2-40B4-BE49-F238E27FC236}">
                <a16:creationId xmlns:a16="http://schemas.microsoft.com/office/drawing/2014/main" id="{306DC10D-2D23-4723-A7CB-78FAADDF8740}"/>
              </a:ext>
            </a:extLst>
          </p:cNvPr>
          <p:cNvSpPr>
            <a:spLocks noGrp="1" noChangeArrowheads="1"/>
          </p:cNvSpPr>
          <p:nvPr>
            <p:ph type="title" idx="4294967295"/>
          </p:nvPr>
        </p:nvSpPr>
        <p:spPr>
          <a:xfrm>
            <a:off x="330200" y="69850"/>
            <a:ext cx="6223000" cy="1143000"/>
          </a:xfrm>
        </p:spPr>
        <p:txBody>
          <a:bodyPr/>
          <a:lstStyle/>
          <a:p>
            <a:pPr>
              <a:defRPr/>
            </a:pPr>
            <a:r>
              <a:rPr lang="en-US" dirty="0">
                <a:cs typeface="+mj-cs"/>
              </a:rPr>
              <a:t>Apply Model to Test Data</a:t>
            </a:r>
          </a:p>
        </p:txBody>
      </p:sp>
      <p:sp>
        <p:nvSpPr>
          <p:cNvPr id="36870" name="Line 3">
            <a:extLst>
              <a:ext uri="{FF2B5EF4-FFF2-40B4-BE49-F238E27FC236}">
                <a16:creationId xmlns:a16="http://schemas.microsoft.com/office/drawing/2014/main" id="{6D4AE0C5-D5BB-449D-B170-62F44158076F}"/>
              </a:ext>
            </a:extLst>
          </p:cNvPr>
          <p:cNvSpPr>
            <a:spLocks noChangeShapeType="1"/>
          </p:cNvSpPr>
          <p:nvPr/>
        </p:nvSpPr>
        <p:spPr bwMode="auto">
          <a:xfrm>
            <a:off x="3316288" y="4748213"/>
            <a:ext cx="200025" cy="48577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6871" name="Line 4">
            <a:extLst>
              <a:ext uri="{FF2B5EF4-FFF2-40B4-BE49-F238E27FC236}">
                <a16:creationId xmlns:a16="http://schemas.microsoft.com/office/drawing/2014/main" id="{4FDA2998-9A8B-43CF-8A35-9F1CAFC12C8E}"/>
              </a:ext>
            </a:extLst>
          </p:cNvPr>
          <p:cNvSpPr>
            <a:spLocks noChangeShapeType="1"/>
          </p:cNvSpPr>
          <p:nvPr/>
        </p:nvSpPr>
        <p:spPr bwMode="auto">
          <a:xfrm flipH="1">
            <a:off x="2387600" y="4748213"/>
            <a:ext cx="266700" cy="48577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6872" name="Line 5">
            <a:extLst>
              <a:ext uri="{FF2B5EF4-FFF2-40B4-BE49-F238E27FC236}">
                <a16:creationId xmlns:a16="http://schemas.microsoft.com/office/drawing/2014/main" id="{7EA4685D-5DFD-48DC-9C34-FB17E00C4DB0}"/>
              </a:ext>
            </a:extLst>
          </p:cNvPr>
          <p:cNvSpPr>
            <a:spLocks noChangeShapeType="1"/>
          </p:cNvSpPr>
          <p:nvPr/>
        </p:nvSpPr>
        <p:spPr bwMode="auto">
          <a:xfrm flipH="1">
            <a:off x="2917825" y="4017963"/>
            <a:ext cx="331788" cy="48736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6873" name="Line 6">
            <a:extLst>
              <a:ext uri="{FF2B5EF4-FFF2-40B4-BE49-F238E27FC236}">
                <a16:creationId xmlns:a16="http://schemas.microsoft.com/office/drawing/2014/main" id="{3AE400DA-2825-4731-824F-055AE75A5639}"/>
              </a:ext>
            </a:extLst>
          </p:cNvPr>
          <p:cNvSpPr>
            <a:spLocks noChangeShapeType="1"/>
          </p:cNvSpPr>
          <p:nvPr/>
        </p:nvSpPr>
        <p:spPr bwMode="auto">
          <a:xfrm>
            <a:off x="3914775" y="4017963"/>
            <a:ext cx="398463" cy="48736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6874" name="Line 7">
            <a:extLst>
              <a:ext uri="{FF2B5EF4-FFF2-40B4-BE49-F238E27FC236}">
                <a16:creationId xmlns:a16="http://schemas.microsoft.com/office/drawing/2014/main" id="{88F0B15D-178B-4931-9F3F-60A8F5DF4D5E}"/>
              </a:ext>
            </a:extLst>
          </p:cNvPr>
          <p:cNvSpPr>
            <a:spLocks noChangeShapeType="1"/>
          </p:cNvSpPr>
          <p:nvPr/>
        </p:nvSpPr>
        <p:spPr bwMode="auto">
          <a:xfrm>
            <a:off x="3051175" y="3349625"/>
            <a:ext cx="465138" cy="42703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6875" name="Line 8">
            <a:extLst>
              <a:ext uri="{FF2B5EF4-FFF2-40B4-BE49-F238E27FC236}">
                <a16:creationId xmlns:a16="http://schemas.microsoft.com/office/drawing/2014/main" id="{D57F60ED-E952-4EAB-9AA7-FA6B7A204BE4}"/>
              </a:ext>
            </a:extLst>
          </p:cNvPr>
          <p:cNvSpPr>
            <a:spLocks noChangeShapeType="1"/>
          </p:cNvSpPr>
          <p:nvPr/>
        </p:nvSpPr>
        <p:spPr bwMode="auto">
          <a:xfrm flipH="1">
            <a:off x="1922463" y="3349625"/>
            <a:ext cx="465137" cy="42703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6876" name="Text Box 10">
            <a:extLst>
              <a:ext uri="{FF2B5EF4-FFF2-40B4-BE49-F238E27FC236}">
                <a16:creationId xmlns:a16="http://schemas.microsoft.com/office/drawing/2014/main" id="{BA25169B-DBE9-4172-8645-DF206A37E205}"/>
              </a:ext>
            </a:extLst>
          </p:cNvPr>
          <p:cNvSpPr txBox="1">
            <a:spLocks noChangeArrowheads="1"/>
          </p:cNvSpPr>
          <p:nvPr/>
        </p:nvSpPr>
        <p:spPr bwMode="auto">
          <a:xfrm>
            <a:off x="3184525" y="3776663"/>
            <a:ext cx="1128713" cy="276225"/>
          </a:xfrm>
          <a:prstGeom prst="rect">
            <a:avLst/>
          </a:prstGeom>
          <a:solidFill>
            <a:srgbClr val="FFFF00"/>
          </a:solidFill>
          <a:ln w="12700">
            <a:solidFill>
              <a:srgbClr val="0000FF"/>
            </a:solidFill>
            <a:miter lim="800000"/>
            <a:headEnd/>
            <a:tailEnd/>
          </a:ln>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Clr>
                <a:schemeClr val="accent2"/>
              </a:buClr>
              <a:buSzPct val="75000"/>
              <a:buFont typeface="Monotype Sorts"/>
              <a:buNone/>
            </a:pPr>
            <a:r>
              <a:rPr lang="en-US" altLang="en-US" sz="1200">
                <a:solidFill>
                  <a:srgbClr val="2D1993"/>
                </a:solidFill>
                <a:ea typeface="MS PGothic" panose="020B0600070205080204" pitchFamily="34" charset="-128"/>
              </a:rPr>
              <a:t>Marital Status</a:t>
            </a:r>
            <a:endParaRPr lang="en-US" altLang="en-US" sz="1200">
              <a:solidFill>
                <a:schemeClr val="bg2"/>
              </a:solidFill>
              <a:ea typeface="MS PGothic" panose="020B0600070205080204" pitchFamily="34" charset="-128"/>
            </a:endParaRPr>
          </a:p>
        </p:txBody>
      </p:sp>
      <p:sp>
        <p:nvSpPr>
          <p:cNvPr id="36877" name="Text Box 11">
            <a:extLst>
              <a:ext uri="{FF2B5EF4-FFF2-40B4-BE49-F238E27FC236}">
                <a16:creationId xmlns:a16="http://schemas.microsoft.com/office/drawing/2014/main" id="{C9A5D325-55F2-49F0-B177-B84714DE26D6}"/>
              </a:ext>
            </a:extLst>
          </p:cNvPr>
          <p:cNvSpPr txBox="1">
            <a:spLocks noChangeArrowheads="1"/>
          </p:cNvSpPr>
          <p:nvPr/>
        </p:nvSpPr>
        <p:spPr bwMode="auto">
          <a:xfrm>
            <a:off x="2587625" y="4505325"/>
            <a:ext cx="796925" cy="276225"/>
          </a:xfrm>
          <a:prstGeom prst="rect">
            <a:avLst/>
          </a:prstGeom>
          <a:solidFill>
            <a:srgbClr val="FFFF00"/>
          </a:solidFill>
          <a:ln w="12700">
            <a:solidFill>
              <a:srgbClr val="0000FF"/>
            </a:solidFill>
            <a:miter lim="800000"/>
            <a:headEnd/>
            <a:tailEnd/>
          </a:ln>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2D1993"/>
                </a:solidFill>
                <a:ea typeface="MS PGothic" panose="020B0600070205080204" pitchFamily="34" charset="-128"/>
              </a:rPr>
              <a:t>Income</a:t>
            </a:r>
            <a:endParaRPr lang="en-US" altLang="en-US" sz="1200">
              <a:solidFill>
                <a:schemeClr val="bg2"/>
              </a:solidFill>
              <a:ea typeface="MS PGothic" panose="020B0600070205080204" pitchFamily="34" charset="-128"/>
            </a:endParaRPr>
          </a:p>
        </p:txBody>
      </p:sp>
      <p:sp>
        <p:nvSpPr>
          <p:cNvPr id="16394" name="AutoShape 12">
            <a:extLst>
              <a:ext uri="{FF2B5EF4-FFF2-40B4-BE49-F238E27FC236}">
                <a16:creationId xmlns:a16="http://schemas.microsoft.com/office/drawing/2014/main" id="{51A83E5A-7B3D-4EBF-A7B3-DF1CBF1EBC37}"/>
              </a:ext>
            </a:extLst>
          </p:cNvPr>
          <p:cNvSpPr>
            <a:spLocks noChangeArrowheads="1"/>
          </p:cNvSpPr>
          <p:nvPr/>
        </p:nvSpPr>
        <p:spPr bwMode="auto">
          <a:xfrm>
            <a:off x="3349625" y="5230813"/>
            <a:ext cx="515938" cy="336550"/>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defRPr/>
            </a:pPr>
            <a:endParaRPr lang="en-US" altLang="en-US" sz="1050"/>
          </a:p>
        </p:txBody>
      </p:sp>
      <p:sp>
        <p:nvSpPr>
          <p:cNvPr id="36879" name="Text Box 13">
            <a:extLst>
              <a:ext uri="{FF2B5EF4-FFF2-40B4-BE49-F238E27FC236}">
                <a16:creationId xmlns:a16="http://schemas.microsoft.com/office/drawing/2014/main" id="{E2ADB716-2F0A-4BF0-9A8C-61AAEE317418}"/>
              </a:ext>
            </a:extLst>
          </p:cNvPr>
          <p:cNvSpPr txBox="1">
            <a:spLocks noChangeArrowheads="1"/>
          </p:cNvSpPr>
          <p:nvPr/>
        </p:nvSpPr>
        <p:spPr bwMode="auto">
          <a:xfrm>
            <a:off x="3287713" y="5230813"/>
            <a:ext cx="56356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800000"/>
                </a:solidFill>
                <a:ea typeface="MS PGothic" panose="020B0600070205080204" pitchFamily="34" charset="-128"/>
              </a:rPr>
              <a:t>YES</a:t>
            </a:r>
            <a:endParaRPr lang="en-US" altLang="en-US" sz="1200">
              <a:solidFill>
                <a:schemeClr val="bg2"/>
              </a:solidFill>
              <a:ea typeface="MS PGothic" panose="020B0600070205080204" pitchFamily="34" charset="-128"/>
            </a:endParaRPr>
          </a:p>
        </p:txBody>
      </p:sp>
      <p:sp>
        <p:nvSpPr>
          <p:cNvPr id="16396" name="AutoShape 14">
            <a:extLst>
              <a:ext uri="{FF2B5EF4-FFF2-40B4-BE49-F238E27FC236}">
                <a16:creationId xmlns:a16="http://schemas.microsoft.com/office/drawing/2014/main" id="{71A7CCAF-85AF-47EA-9EA3-57A13CD09061}"/>
              </a:ext>
            </a:extLst>
          </p:cNvPr>
          <p:cNvSpPr>
            <a:spLocks noChangeArrowheads="1"/>
          </p:cNvSpPr>
          <p:nvPr/>
        </p:nvSpPr>
        <p:spPr bwMode="auto">
          <a:xfrm>
            <a:off x="2122488" y="5246688"/>
            <a:ext cx="538162" cy="334962"/>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defRPr/>
            </a:pPr>
            <a:endParaRPr lang="en-US" altLang="en-US" sz="1050"/>
          </a:p>
        </p:txBody>
      </p:sp>
      <p:sp>
        <p:nvSpPr>
          <p:cNvPr id="36881" name="Text Box 15">
            <a:extLst>
              <a:ext uri="{FF2B5EF4-FFF2-40B4-BE49-F238E27FC236}">
                <a16:creationId xmlns:a16="http://schemas.microsoft.com/office/drawing/2014/main" id="{2C433A3F-D3D1-4757-A6F3-235EBE4E3CFE}"/>
              </a:ext>
            </a:extLst>
          </p:cNvPr>
          <p:cNvSpPr txBox="1">
            <a:spLocks noChangeArrowheads="1"/>
          </p:cNvSpPr>
          <p:nvPr/>
        </p:nvSpPr>
        <p:spPr bwMode="auto">
          <a:xfrm>
            <a:off x="2195513" y="5233988"/>
            <a:ext cx="4143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800000"/>
                </a:solidFill>
                <a:ea typeface="MS PGothic" panose="020B0600070205080204" pitchFamily="34" charset="-128"/>
              </a:rPr>
              <a:t>NO</a:t>
            </a:r>
            <a:endParaRPr lang="en-US" altLang="en-US" sz="1200">
              <a:solidFill>
                <a:schemeClr val="bg2"/>
              </a:solidFill>
              <a:ea typeface="MS PGothic" panose="020B0600070205080204" pitchFamily="34" charset="-128"/>
            </a:endParaRPr>
          </a:p>
        </p:txBody>
      </p:sp>
      <p:sp>
        <p:nvSpPr>
          <p:cNvPr id="16398" name="AutoShape 16">
            <a:extLst>
              <a:ext uri="{FF2B5EF4-FFF2-40B4-BE49-F238E27FC236}">
                <a16:creationId xmlns:a16="http://schemas.microsoft.com/office/drawing/2014/main" id="{638C229F-372C-44DA-9D6A-2AAD7F0C988A}"/>
              </a:ext>
            </a:extLst>
          </p:cNvPr>
          <p:cNvSpPr>
            <a:spLocks noChangeArrowheads="1"/>
          </p:cNvSpPr>
          <p:nvPr/>
        </p:nvSpPr>
        <p:spPr bwMode="auto">
          <a:xfrm>
            <a:off x="1657350" y="3789363"/>
            <a:ext cx="565150" cy="320675"/>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defRPr/>
            </a:pPr>
            <a:endParaRPr lang="en-US" altLang="en-US" sz="1050"/>
          </a:p>
        </p:txBody>
      </p:sp>
      <p:sp>
        <p:nvSpPr>
          <p:cNvPr id="36883" name="Text Box 17">
            <a:extLst>
              <a:ext uri="{FF2B5EF4-FFF2-40B4-BE49-F238E27FC236}">
                <a16:creationId xmlns:a16="http://schemas.microsoft.com/office/drawing/2014/main" id="{2065CABD-536C-4B34-BA03-D73307427216}"/>
              </a:ext>
            </a:extLst>
          </p:cNvPr>
          <p:cNvSpPr txBox="1">
            <a:spLocks noChangeArrowheads="1"/>
          </p:cNvSpPr>
          <p:nvPr/>
        </p:nvSpPr>
        <p:spPr bwMode="auto">
          <a:xfrm>
            <a:off x="1728788" y="3776663"/>
            <a:ext cx="4159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800000"/>
                </a:solidFill>
                <a:ea typeface="MS PGothic" panose="020B0600070205080204" pitchFamily="34" charset="-128"/>
              </a:rPr>
              <a:t>NO</a:t>
            </a:r>
            <a:endParaRPr lang="en-US" altLang="en-US" sz="1200">
              <a:solidFill>
                <a:srgbClr val="00FFFF"/>
              </a:solidFill>
              <a:ea typeface="MS PGothic" panose="020B0600070205080204" pitchFamily="34" charset="-128"/>
            </a:endParaRPr>
          </a:p>
        </p:txBody>
      </p:sp>
      <p:sp>
        <p:nvSpPr>
          <p:cNvPr id="16400" name="AutoShape 18">
            <a:extLst>
              <a:ext uri="{FF2B5EF4-FFF2-40B4-BE49-F238E27FC236}">
                <a16:creationId xmlns:a16="http://schemas.microsoft.com/office/drawing/2014/main" id="{6E998803-E9F7-4CAF-BF70-C190279E66A2}"/>
              </a:ext>
            </a:extLst>
          </p:cNvPr>
          <p:cNvSpPr>
            <a:spLocks noChangeArrowheads="1"/>
          </p:cNvSpPr>
          <p:nvPr/>
        </p:nvSpPr>
        <p:spPr bwMode="auto">
          <a:xfrm>
            <a:off x="4038600" y="4529138"/>
            <a:ext cx="565150" cy="35083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defRPr/>
            </a:pPr>
            <a:endParaRPr lang="en-US" altLang="en-US" sz="1050"/>
          </a:p>
        </p:txBody>
      </p:sp>
      <p:sp>
        <p:nvSpPr>
          <p:cNvPr id="36885" name="Text Box 19">
            <a:extLst>
              <a:ext uri="{FF2B5EF4-FFF2-40B4-BE49-F238E27FC236}">
                <a16:creationId xmlns:a16="http://schemas.microsoft.com/office/drawing/2014/main" id="{40366220-873C-4EA7-AD78-750C3F59AAA4}"/>
              </a:ext>
            </a:extLst>
          </p:cNvPr>
          <p:cNvSpPr txBox="1">
            <a:spLocks noChangeArrowheads="1"/>
          </p:cNvSpPr>
          <p:nvPr/>
        </p:nvSpPr>
        <p:spPr bwMode="auto">
          <a:xfrm>
            <a:off x="4095750" y="45291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800000"/>
                </a:solidFill>
                <a:ea typeface="MS PGothic" panose="020B0600070205080204" pitchFamily="34" charset="-128"/>
              </a:rPr>
              <a:t>NO</a:t>
            </a:r>
            <a:endParaRPr lang="en-US" altLang="en-US" sz="1200">
              <a:solidFill>
                <a:schemeClr val="bg2"/>
              </a:solidFill>
              <a:ea typeface="MS PGothic" panose="020B0600070205080204" pitchFamily="34" charset="-128"/>
            </a:endParaRPr>
          </a:p>
        </p:txBody>
      </p:sp>
      <p:sp>
        <p:nvSpPr>
          <p:cNvPr id="36886" name="Text Box 20">
            <a:extLst>
              <a:ext uri="{FF2B5EF4-FFF2-40B4-BE49-F238E27FC236}">
                <a16:creationId xmlns:a16="http://schemas.microsoft.com/office/drawing/2014/main" id="{F532EB3A-4701-40E7-8297-AF611CE3E190}"/>
              </a:ext>
            </a:extLst>
          </p:cNvPr>
          <p:cNvSpPr txBox="1">
            <a:spLocks noChangeArrowheads="1"/>
          </p:cNvSpPr>
          <p:nvPr/>
        </p:nvSpPr>
        <p:spPr bwMode="auto">
          <a:xfrm>
            <a:off x="1752600" y="3349625"/>
            <a:ext cx="43656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Yes</a:t>
            </a:r>
            <a:endParaRPr lang="en-US" altLang="en-US" sz="1200">
              <a:solidFill>
                <a:schemeClr val="bg2"/>
              </a:solidFill>
              <a:ea typeface="MS PGothic" panose="020B0600070205080204" pitchFamily="34" charset="-128"/>
            </a:endParaRPr>
          </a:p>
        </p:txBody>
      </p:sp>
      <p:sp>
        <p:nvSpPr>
          <p:cNvPr id="36887" name="Text Box 21">
            <a:extLst>
              <a:ext uri="{FF2B5EF4-FFF2-40B4-BE49-F238E27FC236}">
                <a16:creationId xmlns:a16="http://schemas.microsoft.com/office/drawing/2014/main" id="{68C558E8-6A43-4F0F-A4B5-4896AC860C9A}"/>
              </a:ext>
            </a:extLst>
          </p:cNvPr>
          <p:cNvSpPr txBox="1">
            <a:spLocks noChangeArrowheads="1"/>
          </p:cNvSpPr>
          <p:nvPr/>
        </p:nvSpPr>
        <p:spPr bwMode="auto">
          <a:xfrm>
            <a:off x="3267075" y="3349625"/>
            <a:ext cx="3810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solidFill>
                  <a:srgbClr val="FF0000"/>
                </a:solidFill>
                <a:ea typeface="MS PGothic" panose="020B0600070205080204" pitchFamily="34" charset="-128"/>
              </a:rPr>
              <a:t>No</a:t>
            </a:r>
          </a:p>
        </p:txBody>
      </p:sp>
      <p:sp>
        <p:nvSpPr>
          <p:cNvPr id="36888" name="Text Box 22">
            <a:extLst>
              <a:ext uri="{FF2B5EF4-FFF2-40B4-BE49-F238E27FC236}">
                <a16:creationId xmlns:a16="http://schemas.microsoft.com/office/drawing/2014/main" id="{BDFAB03F-0FBD-4304-BCA0-C847D4D30929}"/>
              </a:ext>
            </a:extLst>
          </p:cNvPr>
          <p:cNvSpPr txBox="1">
            <a:spLocks noChangeArrowheads="1"/>
          </p:cNvSpPr>
          <p:nvPr/>
        </p:nvSpPr>
        <p:spPr bwMode="auto">
          <a:xfrm>
            <a:off x="4110038" y="4052888"/>
            <a:ext cx="74771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Married</a:t>
            </a:r>
            <a:r>
              <a:rPr lang="en-US" altLang="en-US" sz="1200">
                <a:solidFill>
                  <a:schemeClr val="bg2"/>
                </a:solidFill>
                <a:ea typeface="MS PGothic" panose="020B0600070205080204" pitchFamily="34" charset="-128"/>
              </a:rPr>
              <a:t> </a:t>
            </a:r>
          </a:p>
        </p:txBody>
      </p:sp>
      <p:sp>
        <p:nvSpPr>
          <p:cNvPr id="36889" name="Text Box 23">
            <a:extLst>
              <a:ext uri="{FF2B5EF4-FFF2-40B4-BE49-F238E27FC236}">
                <a16:creationId xmlns:a16="http://schemas.microsoft.com/office/drawing/2014/main" id="{07DB5068-5CCD-413F-BED8-F79A01309384}"/>
              </a:ext>
            </a:extLst>
          </p:cNvPr>
          <p:cNvSpPr txBox="1">
            <a:spLocks noChangeArrowheads="1"/>
          </p:cNvSpPr>
          <p:nvPr/>
        </p:nvSpPr>
        <p:spPr bwMode="auto">
          <a:xfrm>
            <a:off x="2335213" y="4079875"/>
            <a:ext cx="13001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Single, Divorced</a:t>
            </a:r>
            <a:endParaRPr lang="en-US" altLang="en-US" sz="1200">
              <a:solidFill>
                <a:schemeClr val="bg2"/>
              </a:solidFill>
              <a:ea typeface="MS PGothic" panose="020B0600070205080204" pitchFamily="34" charset="-128"/>
            </a:endParaRPr>
          </a:p>
        </p:txBody>
      </p:sp>
      <p:sp>
        <p:nvSpPr>
          <p:cNvPr id="36890" name="Text Box 24">
            <a:extLst>
              <a:ext uri="{FF2B5EF4-FFF2-40B4-BE49-F238E27FC236}">
                <a16:creationId xmlns:a16="http://schemas.microsoft.com/office/drawing/2014/main" id="{9670F59C-5693-41BB-B097-3132F866A4B6}"/>
              </a:ext>
            </a:extLst>
          </p:cNvPr>
          <p:cNvSpPr txBox="1">
            <a:spLocks noChangeArrowheads="1"/>
          </p:cNvSpPr>
          <p:nvPr/>
        </p:nvSpPr>
        <p:spPr bwMode="auto">
          <a:xfrm>
            <a:off x="1960563" y="4808538"/>
            <a:ext cx="5905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&lt; 80K</a:t>
            </a:r>
            <a:endParaRPr lang="en-US" altLang="en-US" sz="1200">
              <a:solidFill>
                <a:schemeClr val="bg2"/>
              </a:solidFill>
              <a:ea typeface="MS PGothic" panose="020B0600070205080204" pitchFamily="34" charset="-128"/>
            </a:endParaRPr>
          </a:p>
        </p:txBody>
      </p:sp>
      <p:sp>
        <p:nvSpPr>
          <p:cNvPr id="36891" name="Text Box 25">
            <a:extLst>
              <a:ext uri="{FF2B5EF4-FFF2-40B4-BE49-F238E27FC236}">
                <a16:creationId xmlns:a16="http://schemas.microsoft.com/office/drawing/2014/main" id="{6B3A957A-0545-4090-ABBE-7CC49A206522}"/>
              </a:ext>
            </a:extLst>
          </p:cNvPr>
          <p:cNvSpPr txBox="1">
            <a:spLocks noChangeArrowheads="1"/>
          </p:cNvSpPr>
          <p:nvPr/>
        </p:nvSpPr>
        <p:spPr bwMode="auto">
          <a:xfrm>
            <a:off x="3419475" y="4808538"/>
            <a:ext cx="5905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&gt; 80K</a:t>
            </a:r>
            <a:endParaRPr lang="en-US" altLang="en-US" sz="1200">
              <a:solidFill>
                <a:schemeClr val="bg2"/>
              </a:solidFill>
              <a:ea typeface="MS PGothic" panose="020B0600070205080204" pitchFamily="34" charset="-128"/>
            </a:endParaRPr>
          </a:p>
        </p:txBody>
      </p:sp>
      <p:graphicFrame>
        <p:nvGraphicFramePr>
          <p:cNvPr id="36892" name="Object 26">
            <a:extLst>
              <a:ext uri="{FF2B5EF4-FFF2-40B4-BE49-F238E27FC236}">
                <a16:creationId xmlns:a16="http://schemas.microsoft.com/office/drawing/2014/main" id="{ADF9A145-9EF9-47E5-ADC4-0120EB6ACCED}"/>
              </a:ext>
            </a:extLst>
          </p:cNvPr>
          <p:cNvGraphicFramePr>
            <a:graphicFrameLocks noChangeAspect="1"/>
          </p:cNvGraphicFramePr>
          <p:nvPr/>
        </p:nvGraphicFramePr>
        <p:xfrm>
          <a:off x="4860925" y="2538413"/>
          <a:ext cx="2682875" cy="838200"/>
        </p:xfrm>
        <a:graphic>
          <a:graphicData uri="http://schemas.openxmlformats.org/presentationml/2006/ole">
            <mc:AlternateContent xmlns:mc="http://schemas.openxmlformats.org/markup-compatibility/2006">
              <mc:Choice xmlns:v="urn:schemas-microsoft-com:vml" Requires="v">
                <p:oleObj spid="_x0000_s36923" name="Document" r:id="rId3" imgW="5057766" imgH="1594768" progId="Word.Document.8">
                  <p:embed/>
                </p:oleObj>
              </mc:Choice>
              <mc:Fallback>
                <p:oleObj name="Document" r:id="rId3" imgW="5057766" imgH="1594768" progId="Word.Document.8">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925" y="2538413"/>
                        <a:ext cx="2682875"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6893" name="Text Box 27">
            <a:extLst>
              <a:ext uri="{FF2B5EF4-FFF2-40B4-BE49-F238E27FC236}">
                <a16:creationId xmlns:a16="http://schemas.microsoft.com/office/drawing/2014/main" id="{7E1D7922-FB9D-4627-8D09-8B410957E1FB}"/>
              </a:ext>
            </a:extLst>
          </p:cNvPr>
          <p:cNvSpPr txBox="1">
            <a:spLocks noChangeArrowheads="1"/>
          </p:cNvSpPr>
          <p:nvPr/>
        </p:nvSpPr>
        <p:spPr bwMode="auto">
          <a:xfrm>
            <a:off x="4743450" y="2192338"/>
            <a:ext cx="12001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lnSpc>
                <a:spcPct val="80000"/>
              </a:lnSpc>
              <a:buClr>
                <a:schemeClr val="accent2"/>
              </a:buClr>
              <a:buSzPct val="75000"/>
              <a:buFont typeface="Monotype Sorts"/>
              <a:buNone/>
            </a:pPr>
            <a:r>
              <a:rPr lang="en-US" altLang="en-US" sz="1500">
                <a:solidFill>
                  <a:schemeClr val="tx2"/>
                </a:solidFill>
                <a:ea typeface="MS PGothic" panose="020B0600070205080204" pitchFamily="34" charset="-128"/>
              </a:rPr>
              <a:t>Test Data</a:t>
            </a:r>
            <a:endParaRPr lang="en-US" altLang="en-US" sz="1500">
              <a:solidFill>
                <a:schemeClr val="bg2"/>
              </a:solidFill>
              <a:ea typeface="MS PGothic" panose="020B0600070205080204" pitchFamily="34" charset="-128"/>
            </a:endParaRPr>
          </a:p>
        </p:txBody>
      </p:sp>
      <p:sp>
        <p:nvSpPr>
          <p:cNvPr id="36894" name="Line 28">
            <a:extLst>
              <a:ext uri="{FF2B5EF4-FFF2-40B4-BE49-F238E27FC236}">
                <a16:creationId xmlns:a16="http://schemas.microsoft.com/office/drawing/2014/main" id="{AD68B746-292C-4B7A-92E3-9F326DF5294E}"/>
              </a:ext>
            </a:extLst>
          </p:cNvPr>
          <p:cNvSpPr>
            <a:spLocks noChangeShapeType="1"/>
          </p:cNvSpPr>
          <p:nvPr/>
        </p:nvSpPr>
        <p:spPr bwMode="auto">
          <a:xfrm flipH="1">
            <a:off x="4000500" y="2878138"/>
            <a:ext cx="1543050" cy="971550"/>
          </a:xfrm>
          <a:prstGeom prst="line">
            <a:avLst/>
          </a:prstGeom>
          <a:noFill/>
          <a:ln w="15875">
            <a:solidFill>
              <a:srgbClr val="FF0000"/>
            </a:solidFill>
            <a:prstDash val="dash"/>
            <a:round/>
            <a:headEnd type="triangle" w="med" len="med"/>
            <a:tailEnd/>
          </a:ln>
          <a:extLst>
            <a:ext uri="{909E8E84-426E-40DD-AFC4-6F175D3DCCD1}">
              <a14:hiddenFill xmlns:a14="http://schemas.microsoft.com/office/drawing/2010/main">
                <a:noFill/>
              </a14:hiddenFill>
            </a:ext>
          </a:extLst>
        </p:spPr>
        <p:txBody>
          <a:bodyPr wrap="none" anchor="ctr"/>
          <a:lstStyle/>
          <a:p>
            <a:endParaRPr lang="en-AE"/>
          </a:p>
        </p:txBody>
      </p:sp>
      <p:sp>
        <p:nvSpPr>
          <p:cNvPr id="36895" name="Text Box 29">
            <a:extLst>
              <a:ext uri="{FF2B5EF4-FFF2-40B4-BE49-F238E27FC236}">
                <a16:creationId xmlns:a16="http://schemas.microsoft.com/office/drawing/2014/main" id="{3835117A-1AB9-4334-9FCD-B01CE847375B}"/>
              </a:ext>
            </a:extLst>
          </p:cNvPr>
          <p:cNvSpPr txBox="1">
            <a:spLocks noChangeArrowheads="1"/>
          </p:cNvSpPr>
          <p:nvPr/>
        </p:nvSpPr>
        <p:spPr bwMode="auto">
          <a:xfrm>
            <a:off x="2347913" y="3106738"/>
            <a:ext cx="769937" cy="461962"/>
          </a:xfrm>
          <a:prstGeom prst="rect">
            <a:avLst/>
          </a:prstGeom>
          <a:solidFill>
            <a:srgbClr val="FFFF00"/>
          </a:solidFill>
          <a:ln w="12700">
            <a:solidFill>
              <a:srgbClr val="0000FF"/>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2D1993"/>
                </a:solidFill>
                <a:ea typeface="MS PGothic" panose="020B0600070205080204" pitchFamily="34" charset="-128"/>
              </a:rPr>
              <a:t>Home Owner</a:t>
            </a:r>
            <a:endParaRPr lang="en-US" altLang="en-US" sz="1200">
              <a:solidFill>
                <a:schemeClr val="bg2"/>
              </a:solidFill>
              <a:ea typeface="MS PGothic" panose="020B0600070205080204" pitchFamily="34" charset="-128"/>
            </a:endParaRPr>
          </a:p>
        </p:txBody>
      </p:sp>
      <p:sp>
        <p:nvSpPr>
          <p:cNvPr id="3" name="Footer Placeholder 2">
            <a:extLst>
              <a:ext uri="{FF2B5EF4-FFF2-40B4-BE49-F238E27FC236}">
                <a16:creationId xmlns:a16="http://schemas.microsoft.com/office/drawing/2014/main" id="{233760F8-9A0E-450D-A7B2-E11672B32F0F}"/>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a:extLst>
              <a:ext uri="{FF2B5EF4-FFF2-40B4-BE49-F238E27FC236}">
                <a16:creationId xmlns:a16="http://schemas.microsoft.com/office/drawing/2014/main" id="{BF71F4AB-A264-4812-8D11-A0C41379FA6F}"/>
              </a:ext>
            </a:extLst>
          </p:cNvPr>
          <p:cNvSpPr>
            <a:spLocks noGrp="1"/>
          </p:cNvSpPr>
          <p:nvPr>
            <p:ph idx="1"/>
          </p:nvPr>
        </p:nvSpPr>
        <p:spPr>
          <a:xfrm>
            <a:off x="457200" y="1495425"/>
            <a:ext cx="8229600" cy="4525963"/>
          </a:xfrm>
        </p:spPr>
        <p:txBody>
          <a:bodyPr/>
          <a:lstStyle/>
          <a:p>
            <a:pPr fontAlgn="base">
              <a:spcAft>
                <a:spcPct val="0"/>
              </a:spcAft>
            </a:pPr>
            <a:endParaRPr lang="en-AE" altLang="en-US"/>
          </a:p>
        </p:txBody>
      </p:sp>
      <p:sp>
        <p:nvSpPr>
          <p:cNvPr id="2" name="Date Placeholder 1">
            <a:extLst>
              <a:ext uri="{FF2B5EF4-FFF2-40B4-BE49-F238E27FC236}">
                <a16:creationId xmlns:a16="http://schemas.microsoft.com/office/drawing/2014/main" id="{FA89CECE-1E32-430E-A4B5-AB303B09C943}"/>
              </a:ext>
            </a:extLst>
          </p:cNvPr>
          <p:cNvSpPr>
            <a:spLocks noGrp="1"/>
          </p:cNvSpPr>
          <p:nvPr>
            <p:ph type="dt" sz="quarter" idx="11"/>
          </p:nvPr>
        </p:nvSpPr>
        <p:spPr/>
        <p:txBody>
          <a:bodyPr/>
          <a:lstStyle/>
          <a:p>
            <a:pPr>
              <a:defRPr/>
            </a:pPr>
            <a:fld id="{F51650C7-AEB5-4E22-8843-6BFE17E8D481}" type="datetime1">
              <a:rPr lang="en-US"/>
              <a:pPr>
                <a:defRPr/>
              </a:pPr>
              <a:t>10/20/2022</a:t>
            </a:fld>
            <a:endParaRPr lang="en-US" dirty="0"/>
          </a:p>
        </p:txBody>
      </p:sp>
      <p:sp>
        <p:nvSpPr>
          <p:cNvPr id="37892" name="Slide Number Placeholder 3">
            <a:extLst>
              <a:ext uri="{FF2B5EF4-FFF2-40B4-BE49-F238E27FC236}">
                <a16:creationId xmlns:a16="http://schemas.microsoft.com/office/drawing/2014/main" id="{6438AFB6-7402-4DF9-8596-C91CC1FD0535}"/>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2AF9CE0-8327-4C19-8691-75886ED91F98}" type="slidenum">
              <a:rPr lang="en-US" altLang="en-US" sz="1200" smtClean="0">
                <a:solidFill>
                  <a:srgbClr val="898989"/>
                </a:solidFill>
              </a:rPr>
              <a:pPr>
                <a:spcBef>
                  <a:spcPct val="0"/>
                </a:spcBef>
                <a:buFontTx/>
                <a:buNone/>
              </a:pPr>
              <a:t>37</a:t>
            </a:fld>
            <a:endParaRPr lang="en-US" altLang="en-US" sz="1200">
              <a:solidFill>
                <a:srgbClr val="898989"/>
              </a:solidFill>
            </a:endParaRPr>
          </a:p>
        </p:txBody>
      </p:sp>
      <p:sp>
        <p:nvSpPr>
          <p:cNvPr id="14338" name="Rectangle 2">
            <a:extLst>
              <a:ext uri="{FF2B5EF4-FFF2-40B4-BE49-F238E27FC236}">
                <a16:creationId xmlns:a16="http://schemas.microsoft.com/office/drawing/2014/main" id="{6812768A-72F1-44E7-83F2-41A97A611B9E}"/>
              </a:ext>
            </a:extLst>
          </p:cNvPr>
          <p:cNvSpPr>
            <a:spLocks noGrp="1" noChangeArrowheads="1"/>
          </p:cNvSpPr>
          <p:nvPr>
            <p:ph type="title" idx="4294967295"/>
          </p:nvPr>
        </p:nvSpPr>
        <p:spPr>
          <a:xfrm>
            <a:off x="369888" y="52388"/>
            <a:ext cx="6183312" cy="1143000"/>
          </a:xfrm>
        </p:spPr>
        <p:txBody>
          <a:bodyPr/>
          <a:lstStyle/>
          <a:p>
            <a:pPr>
              <a:defRPr/>
            </a:pPr>
            <a:r>
              <a:rPr lang="en-US" dirty="0">
                <a:cs typeface="+mj-cs"/>
              </a:rPr>
              <a:t>Apply Model to Test Data</a:t>
            </a:r>
          </a:p>
        </p:txBody>
      </p:sp>
      <p:sp>
        <p:nvSpPr>
          <p:cNvPr id="37894" name="Line 3">
            <a:extLst>
              <a:ext uri="{FF2B5EF4-FFF2-40B4-BE49-F238E27FC236}">
                <a16:creationId xmlns:a16="http://schemas.microsoft.com/office/drawing/2014/main" id="{4542498E-BC39-4436-B120-D1A830B32E29}"/>
              </a:ext>
            </a:extLst>
          </p:cNvPr>
          <p:cNvSpPr>
            <a:spLocks noChangeShapeType="1"/>
          </p:cNvSpPr>
          <p:nvPr/>
        </p:nvSpPr>
        <p:spPr bwMode="auto">
          <a:xfrm>
            <a:off x="3316288" y="4718050"/>
            <a:ext cx="200025" cy="48418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7895" name="Line 4">
            <a:extLst>
              <a:ext uri="{FF2B5EF4-FFF2-40B4-BE49-F238E27FC236}">
                <a16:creationId xmlns:a16="http://schemas.microsoft.com/office/drawing/2014/main" id="{618F1C5A-632E-46BF-BA79-841FDF8834B5}"/>
              </a:ext>
            </a:extLst>
          </p:cNvPr>
          <p:cNvSpPr>
            <a:spLocks noChangeShapeType="1"/>
          </p:cNvSpPr>
          <p:nvPr/>
        </p:nvSpPr>
        <p:spPr bwMode="auto">
          <a:xfrm flipH="1">
            <a:off x="2387600" y="4718050"/>
            <a:ext cx="266700" cy="48418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7896" name="Line 5">
            <a:extLst>
              <a:ext uri="{FF2B5EF4-FFF2-40B4-BE49-F238E27FC236}">
                <a16:creationId xmlns:a16="http://schemas.microsoft.com/office/drawing/2014/main" id="{A69DE74C-0892-476F-AD1E-3971563536A5}"/>
              </a:ext>
            </a:extLst>
          </p:cNvPr>
          <p:cNvSpPr>
            <a:spLocks noChangeShapeType="1"/>
          </p:cNvSpPr>
          <p:nvPr/>
        </p:nvSpPr>
        <p:spPr bwMode="auto">
          <a:xfrm flipH="1">
            <a:off x="2917825" y="3986213"/>
            <a:ext cx="331788" cy="48736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7897" name="Line 6">
            <a:extLst>
              <a:ext uri="{FF2B5EF4-FFF2-40B4-BE49-F238E27FC236}">
                <a16:creationId xmlns:a16="http://schemas.microsoft.com/office/drawing/2014/main" id="{9DCE0D2D-159D-400F-8813-73C92680F2FF}"/>
              </a:ext>
            </a:extLst>
          </p:cNvPr>
          <p:cNvSpPr>
            <a:spLocks noChangeShapeType="1"/>
          </p:cNvSpPr>
          <p:nvPr/>
        </p:nvSpPr>
        <p:spPr bwMode="auto">
          <a:xfrm>
            <a:off x="3914775" y="3986213"/>
            <a:ext cx="398463" cy="48736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7898" name="Line 7">
            <a:extLst>
              <a:ext uri="{FF2B5EF4-FFF2-40B4-BE49-F238E27FC236}">
                <a16:creationId xmlns:a16="http://schemas.microsoft.com/office/drawing/2014/main" id="{62C80735-E7FD-4675-BB24-779F3D7186B4}"/>
              </a:ext>
            </a:extLst>
          </p:cNvPr>
          <p:cNvSpPr>
            <a:spLocks noChangeShapeType="1"/>
          </p:cNvSpPr>
          <p:nvPr/>
        </p:nvSpPr>
        <p:spPr bwMode="auto">
          <a:xfrm>
            <a:off x="3051175" y="3317875"/>
            <a:ext cx="465138" cy="42703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7899" name="Line 8">
            <a:extLst>
              <a:ext uri="{FF2B5EF4-FFF2-40B4-BE49-F238E27FC236}">
                <a16:creationId xmlns:a16="http://schemas.microsoft.com/office/drawing/2014/main" id="{C43A624E-FA4F-436A-A819-9C219C34CCCB}"/>
              </a:ext>
            </a:extLst>
          </p:cNvPr>
          <p:cNvSpPr>
            <a:spLocks noChangeShapeType="1"/>
          </p:cNvSpPr>
          <p:nvPr/>
        </p:nvSpPr>
        <p:spPr bwMode="auto">
          <a:xfrm flipH="1">
            <a:off x="1922463" y="3317875"/>
            <a:ext cx="465137" cy="42703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7900" name="Text Box 10">
            <a:extLst>
              <a:ext uri="{FF2B5EF4-FFF2-40B4-BE49-F238E27FC236}">
                <a16:creationId xmlns:a16="http://schemas.microsoft.com/office/drawing/2014/main" id="{3C9B4F53-BBBD-4243-B285-9855F1A2C560}"/>
              </a:ext>
            </a:extLst>
          </p:cNvPr>
          <p:cNvSpPr txBox="1">
            <a:spLocks noChangeArrowheads="1"/>
          </p:cNvSpPr>
          <p:nvPr/>
        </p:nvSpPr>
        <p:spPr bwMode="auto">
          <a:xfrm>
            <a:off x="3184525" y="3744913"/>
            <a:ext cx="1147763" cy="276225"/>
          </a:xfrm>
          <a:prstGeom prst="rect">
            <a:avLst/>
          </a:prstGeom>
          <a:solidFill>
            <a:srgbClr val="FFFF00"/>
          </a:solidFill>
          <a:ln w="12700">
            <a:solidFill>
              <a:srgbClr val="0000FF"/>
            </a:solidFill>
            <a:miter lim="800000"/>
            <a:headEnd/>
            <a:tailEnd/>
          </a:ln>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Clr>
                <a:schemeClr val="accent2"/>
              </a:buClr>
              <a:buSzPct val="75000"/>
              <a:buFont typeface="Monotype Sorts"/>
              <a:buNone/>
            </a:pPr>
            <a:r>
              <a:rPr lang="en-US" altLang="en-US" sz="1200">
                <a:solidFill>
                  <a:srgbClr val="2D1993"/>
                </a:solidFill>
                <a:ea typeface="MS PGothic" panose="020B0600070205080204" pitchFamily="34" charset="-128"/>
              </a:rPr>
              <a:t>Marital Status</a:t>
            </a:r>
            <a:endParaRPr lang="en-US" altLang="en-US" sz="1200">
              <a:solidFill>
                <a:schemeClr val="bg2"/>
              </a:solidFill>
              <a:ea typeface="MS PGothic" panose="020B0600070205080204" pitchFamily="34" charset="-128"/>
            </a:endParaRPr>
          </a:p>
        </p:txBody>
      </p:sp>
      <p:sp>
        <p:nvSpPr>
          <p:cNvPr id="37901" name="Text Box 11">
            <a:extLst>
              <a:ext uri="{FF2B5EF4-FFF2-40B4-BE49-F238E27FC236}">
                <a16:creationId xmlns:a16="http://schemas.microsoft.com/office/drawing/2014/main" id="{28201E0D-BA04-4560-8A2E-D36F73483BB7}"/>
              </a:ext>
            </a:extLst>
          </p:cNvPr>
          <p:cNvSpPr txBox="1">
            <a:spLocks noChangeArrowheads="1"/>
          </p:cNvSpPr>
          <p:nvPr/>
        </p:nvSpPr>
        <p:spPr bwMode="auto">
          <a:xfrm>
            <a:off x="2587625" y="4473575"/>
            <a:ext cx="796925" cy="276225"/>
          </a:xfrm>
          <a:prstGeom prst="rect">
            <a:avLst/>
          </a:prstGeom>
          <a:solidFill>
            <a:srgbClr val="FFFF00"/>
          </a:solidFill>
          <a:ln w="12700">
            <a:solidFill>
              <a:srgbClr val="0000FF"/>
            </a:solidFill>
            <a:miter lim="800000"/>
            <a:headEnd/>
            <a:tailEnd/>
          </a:ln>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2D1993"/>
                </a:solidFill>
                <a:ea typeface="MS PGothic" panose="020B0600070205080204" pitchFamily="34" charset="-128"/>
              </a:rPr>
              <a:t>Income</a:t>
            </a:r>
            <a:endParaRPr lang="en-US" altLang="en-US" sz="1200">
              <a:solidFill>
                <a:schemeClr val="bg2"/>
              </a:solidFill>
              <a:ea typeface="MS PGothic" panose="020B0600070205080204" pitchFamily="34" charset="-128"/>
            </a:endParaRPr>
          </a:p>
        </p:txBody>
      </p:sp>
      <p:sp>
        <p:nvSpPr>
          <p:cNvPr id="17418" name="AutoShape 12">
            <a:extLst>
              <a:ext uri="{FF2B5EF4-FFF2-40B4-BE49-F238E27FC236}">
                <a16:creationId xmlns:a16="http://schemas.microsoft.com/office/drawing/2014/main" id="{5E28445B-D834-436A-840B-367D97B04FF2}"/>
              </a:ext>
            </a:extLst>
          </p:cNvPr>
          <p:cNvSpPr>
            <a:spLocks noChangeArrowheads="1"/>
          </p:cNvSpPr>
          <p:nvPr/>
        </p:nvSpPr>
        <p:spPr bwMode="auto">
          <a:xfrm>
            <a:off x="3349625" y="5199063"/>
            <a:ext cx="515938" cy="338137"/>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defRPr/>
            </a:pPr>
            <a:endParaRPr lang="en-US" altLang="en-US" sz="1050"/>
          </a:p>
        </p:txBody>
      </p:sp>
      <p:sp>
        <p:nvSpPr>
          <p:cNvPr id="37903" name="Text Box 13">
            <a:extLst>
              <a:ext uri="{FF2B5EF4-FFF2-40B4-BE49-F238E27FC236}">
                <a16:creationId xmlns:a16="http://schemas.microsoft.com/office/drawing/2014/main" id="{A4FD8838-FB60-46F7-80AF-C13EEB013673}"/>
              </a:ext>
            </a:extLst>
          </p:cNvPr>
          <p:cNvSpPr txBox="1">
            <a:spLocks noChangeArrowheads="1"/>
          </p:cNvSpPr>
          <p:nvPr/>
        </p:nvSpPr>
        <p:spPr bwMode="auto">
          <a:xfrm>
            <a:off x="3287713" y="5199063"/>
            <a:ext cx="56356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800000"/>
                </a:solidFill>
                <a:ea typeface="MS PGothic" panose="020B0600070205080204" pitchFamily="34" charset="-128"/>
              </a:rPr>
              <a:t>YES</a:t>
            </a:r>
            <a:endParaRPr lang="en-US" altLang="en-US" sz="1200">
              <a:solidFill>
                <a:schemeClr val="bg2"/>
              </a:solidFill>
              <a:ea typeface="MS PGothic" panose="020B0600070205080204" pitchFamily="34" charset="-128"/>
            </a:endParaRPr>
          </a:p>
        </p:txBody>
      </p:sp>
      <p:sp>
        <p:nvSpPr>
          <p:cNvPr id="17420" name="AutoShape 14">
            <a:extLst>
              <a:ext uri="{FF2B5EF4-FFF2-40B4-BE49-F238E27FC236}">
                <a16:creationId xmlns:a16="http://schemas.microsoft.com/office/drawing/2014/main" id="{9C44409A-539F-4B0A-B517-898025205D61}"/>
              </a:ext>
            </a:extLst>
          </p:cNvPr>
          <p:cNvSpPr>
            <a:spLocks noChangeArrowheads="1"/>
          </p:cNvSpPr>
          <p:nvPr/>
        </p:nvSpPr>
        <p:spPr bwMode="auto">
          <a:xfrm>
            <a:off x="2122488" y="5214938"/>
            <a:ext cx="538162" cy="334962"/>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defRPr/>
            </a:pPr>
            <a:endParaRPr lang="en-US" altLang="en-US" sz="1050"/>
          </a:p>
        </p:txBody>
      </p:sp>
      <p:sp>
        <p:nvSpPr>
          <p:cNvPr id="37905" name="Text Box 15">
            <a:extLst>
              <a:ext uri="{FF2B5EF4-FFF2-40B4-BE49-F238E27FC236}">
                <a16:creationId xmlns:a16="http://schemas.microsoft.com/office/drawing/2014/main" id="{128D7EB4-7064-4580-ADC9-6D9AD8C23586}"/>
              </a:ext>
            </a:extLst>
          </p:cNvPr>
          <p:cNvSpPr txBox="1">
            <a:spLocks noChangeArrowheads="1"/>
          </p:cNvSpPr>
          <p:nvPr/>
        </p:nvSpPr>
        <p:spPr bwMode="auto">
          <a:xfrm>
            <a:off x="2195513" y="5202238"/>
            <a:ext cx="4143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800000"/>
                </a:solidFill>
                <a:ea typeface="MS PGothic" panose="020B0600070205080204" pitchFamily="34" charset="-128"/>
              </a:rPr>
              <a:t>NO</a:t>
            </a:r>
            <a:endParaRPr lang="en-US" altLang="en-US" sz="1200">
              <a:solidFill>
                <a:schemeClr val="bg2"/>
              </a:solidFill>
              <a:ea typeface="MS PGothic" panose="020B0600070205080204" pitchFamily="34" charset="-128"/>
            </a:endParaRPr>
          </a:p>
        </p:txBody>
      </p:sp>
      <p:sp>
        <p:nvSpPr>
          <p:cNvPr id="17422" name="AutoShape 16">
            <a:extLst>
              <a:ext uri="{FF2B5EF4-FFF2-40B4-BE49-F238E27FC236}">
                <a16:creationId xmlns:a16="http://schemas.microsoft.com/office/drawing/2014/main" id="{CB30E38E-2D7B-4BDD-8238-6D118920EA45}"/>
              </a:ext>
            </a:extLst>
          </p:cNvPr>
          <p:cNvSpPr>
            <a:spLocks noChangeArrowheads="1"/>
          </p:cNvSpPr>
          <p:nvPr/>
        </p:nvSpPr>
        <p:spPr bwMode="auto">
          <a:xfrm>
            <a:off x="1657350" y="3757613"/>
            <a:ext cx="565150" cy="320675"/>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defRPr/>
            </a:pPr>
            <a:endParaRPr lang="en-US" altLang="en-US" sz="1050"/>
          </a:p>
        </p:txBody>
      </p:sp>
      <p:sp>
        <p:nvSpPr>
          <p:cNvPr id="37907" name="Text Box 17">
            <a:extLst>
              <a:ext uri="{FF2B5EF4-FFF2-40B4-BE49-F238E27FC236}">
                <a16:creationId xmlns:a16="http://schemas.microsoft.com/office/drawing/2014/main" id="{1561C200-DC64-41D8-9C3A-B31B0BA5808B}"/>
              </a:ext>
            </a:extLst>
          </p:cNvPr>
          <p:cNvSpPr txBox="1">
            <a:spLocks noChangeArrowheads="1"/>
          </p:cNvSpPr>
          <p:nvPr/>
        </p:nvSpPr>
        <p:spPr bwMode="auto">
          <a:xfrm>
            <a:off x="1728788" y="3744913"/>
            <a:ext cx="4159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800000"/>
                </a:solidFill>
                <a:ea typeface="MS PGothic" panose="020B0600070205080204" pitchFamily="34" charset="-128"/>
              </a:rPr>
              <a:t>NO</a:t>
            </a:r>
            <a:endParaRPr lang="en-US" altLang="en-US" sz="1200">
              <a:solidFill>
                <a:srgbClr val="00FFFF"/>
              </a:solidFill>
              <a:ea typeface="MS PGothic" panose="020B0600070205080204" pitchFamily="34" charset="-128"/>
            </a:endParaRPr>
          </a:p>
        </p:txBody>
      </p:sp>
      <p:sp>
        <p:nvSpPr>
          <p:cNvPr id="17424" name="AutoShape 18">
            <a:extLst>
              <a:ext uri="{FF2B5EF4-FFF2-40B4-BE49-F238E27FC236}">
                <a16:creationId xmlns:a16="http://schemas.microsoft.com/office/drawing/2014/main" id="{FB223388-D54D-47E9-9079-E847E891C4C6}"/>
              </a:ext>
            </a:extLst>
          </p:cNvPr>
          <p:cNvSpPr>
            <a:spLocks noChangeArrowheads="1"/>
          </p:cNvSpPr>
          <p:nvPr/>
        </p:nvSpPr>
        <p:spPr bwMode="auto">
          <a:xfrm>
            <a:off x="4038600" y="4498975"/>
            <a:ext cx="565150" cy="349250"/>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defRPr/>
            </a:pPr>
            <a:endParaRPr lang="en-US" altLang="en-US" sz="1050"/>
          </a:p>
        </p:txBody>
      </p:sp>
      <p:sp>
        <p:nvSpPr>
          <p:cNvPr id="37909" name="Text Box 19">
            <a:extLst>
              <a:ext uri="{FF2B5EF4-FFF2-40B4-BE49-F238E27FC236}">
                <a16:creationId xmlns:a16="http://schemas.microsoft.com/office/drawing/2014/main" id="{9D34405F-CCD5-4393-8F76-C23F3015DD79}"/>
              </a:ext>
            </a:extLst>
          </p:cNvPr>
          <p:cNvSpPr txBox="1">
            <a:spLocks noChangeArrowheads="1"/>
          </p:cNvSpPr>
          <p:nvPr/>
        </p:nvSpPr>
        <p:spPr bwMode="auto">
          <a:xfrm>
            <a:off x="4095750" y="4498975"/>
            <a:ext cx="4159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800000"/>
                </a:solidFill>
                <a:ea typeface="MS PGothic" panose="020B0600070205080204" pitchFamily="34" charset="-128"/>
              </a:rPr>
              <a:t>NO</a:t>
            </a:r>
            <a:endParaRPr lang="en-US" altLang="en-US" sz="1200">
              <a:solidFill>
                <a:schemeClr val="bg2"/>
              </a:solidFill>
              <a:ea typeface="MS PGothic" panose="020B0600070205080204" pitchFamily="34" charset="-128"/>
            </a:endParaRPr>
          </a:p>
        </p:txBody>
      </p:sp>
      <p:sp>
        <p:nvSpPr>
          <p:cNvPr id="37910" name="Text Box 20">
            <a:extLst>
              <a:ext uri="{FF2B5EF4-FFF2-40B4-BE49-F238E27FC236}">
                <a16:creationId xmlns:a16="http://schemas.microsoft.com/office/drawing/2014/main" id="{57E9D81A-B3B1-4050-96CE-F55684FBE01E}"/>
              </a:ext>
            </a:extLst>
          </p:cNvPr>
          <p:cNvSpPr txBox="1">
            <a:spLocks noChangeArrowheads="1"/>
          </p:cNvSpPr>
          <p:nvPr/>
        </p:nvSpPr>
        <p:spPr bwMode="auto">
          <a:xfrm>
            <a:off x="1752600" y="3317875"/>
            <a:ext cx="43656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Yes</a:t>
            </a:r>
            <a:endParaRPr lang="en-US" altLang="en-US" sz="1200">
              <a:solidFill>
                <a:schemeClr val="bg2"/>
              </a:solidFill>
              <a:ea typeface="MS PGothic" panose="020B0600070205080204" pitchFamily="34" charset="-128"/>
            </a:endParaRPr>
          </a:p>
        </p:txBody>
      </p:sp>
      <p:sp>
        <p:nvSpPr>
          <p:cNvPr id="37911" name="Text Box 21">
            <a:extLst>
              <a:ext uri="{FF2B5EF4-FFF2-40B4-BE49-F238E27FC236}">
                <a16:creationId xmlns:a16="http://schemas.microsoft.com/office/drawing/2014/main" id="{1B5DB62D-4B6F-42E3-BABF-9C94142B6C79}"/>
              </a:ext>
            </a:extLst>
          </p:cNvPr>
          <p:cNvSpPr txBox="1">
            <a:spLocks noChangeArrowheads="1"/>
          </p:cNvSpPr>
          <p:nvPr/>
        </p:nvSpPr>
        <p:spPr bwMode="auto">
          <a:xfrm>
            <a:off x="3267075" y="3317875"/>
            <a:ext cx="3810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solidFill>
                  <a:srgbClr val="FF0000"/>
                </a:solidFill>
                <a:ea typeface="MS PGothic" panose="020B0600070205080204" pitchFamily="34" charset="-128"/>
              </a:rPr>
              <a:t>No</a:t>
            </a:r>
          </a:p>
        </p:txBody>
      </p:sp>
      <p:sp>
        <p:nvSpPr>
          <p:cNvPr id="37912" name="Text Box 22">
            <a:extLst>
              <a:ext uri="{FF2B5EF4-FFF2-40B4-BE49-F238E27FC236}">
                <a16:creationId xmlns:a16="http://schemas.microsoft.com/office/drawing/2014/main" id="{CF851EAD-591B-46E1-9C0F-1E017D0659A4}"/>
              </a:ext>
            </a:extLst>
          </p:cNvPr>
          <p:cNvSpPr txBox="1">
            <a:spLocks noChangeArrowheads="1"/>
          </p:cNvSpPr>
          <p:nvPr/>
        </p:nvSpPr>
        <p:spPr bwMode="auto">
          <a:xfrm>
            <a:off x="4110038" y="4022725"/>
            <a:ext cx="7477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solidFill>
                  <a:srgbClr val="FF0000"/>
                </a:solidFill>
                <a:ea typeface="MS PGothic" panose="020B0600070205080204" pitchFamily="34" charset="-128"/>
              </a:rPr>
              <a:t>Married </a:t>
            </a:r>
          </a:p>
        </p:txBody>
      </p:sp>
      <p:sp>
        <p:nvSpPr>
          <p:cNvPr id="37913" name="Text Box 23">
            <a:extLst>
              <a:ext uri="{FF2B5EF4-FFF2-40B4-BE49-F238E27FC236}">
                <a16:creationId xmlns:a16="http://schemas.microsoft.com/office/drawing/2014/main" id="{44DAB9F3-D1E6-45E8-813E-AB2E62CFBEB6}"/>
              </a:ext>
            </a:extLst>
          </p:cNvPr>
          <p:cNvSpPr txBox="1">
            <a:spLocks noChangeArrowheads="1"/>
          </p:cNvSpPr>
          <p:nvPr/>
        </p:nvSpPr>
        <p:spPr bwMode="auto">
          <a:xfrm>
            <a:off x="2335213" y="4048125"/>
            <a:ext cx="130016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Single, Divorced</a:t>
            </a:r>
            <a:endParaRPr lang="en-US" altLang="en-US" sz="1200">
              <a:solidFill>
                <a:schemeClr val="bg2"/>
              </a:solidFill>
              <a:ea typeface="MS PGothic" panose="020B0600070205080204" pitchFamily="34" charset="-128"/>
            </a:endParaRPr>
          </a:p>
        </p:txBody>
      </p:sp>
      <p:sp>
        <p:nvSpPr>
          <p:cNvPr id="37914" name="Text Box 24">
            <a:extLst>
              <a:ext uri="{FF2B5EF4-FFF2-40B4-BE49-F238E27FC236}">
                <a16:creationId xmlns:a16="http://schemas.microsoft.com/office/drawing/2014/main" id="{8FC68233-CA78-4202-B787-DAD2DC390810}"/>
              </a:ext>
            </a:extLst>
          </p:cNvPr>
          <p:cNvSpPr txBox="1">
            <a:spLocks noChangeArrowheads="1"/>
          </p:cNvSpPr>
          <p:nvPr/>
        </p:nvSpPr>
        <p:spPr bwMode="auto">
          <a:xfrm>
            <a:off x="1960563" y="4776788"/>
            <a:ext cx="5905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&lt; 80K</a:t>
            </a:r>
            <a:endParaRPr lang="en-US" altLang="en-US" sz="1200">
              <a:solidFill>
                <a:schemeClr val="bg2"/>
              </a:solidFill>
              <a:ea typeface="MS PGothic" panose="020B0600070205080204" pitchFamily="34" charset="-128"/>
            </a:endParaRPr>
          </a:p>
        </p:txBody>
      </p:sp>
      <p:sp>
        <p:nvSpPr>
          <p:cNvPr id="37915" name="Text Box 25">
            <a:extLst>
              <a:ext uri="{FF2B5EF4-FFF2-40B4-BE49-F238E27FC236}">
                <a16:creationId xmlns:a16="http://schemas.microsoft.com/office/drawing/2014/main" id="{A9700916-C9EB-41DD-90BD-D896F564A54E}"/>
              </a:ext>
            </a:extLst>
          </p:cNvPr>
          <p:cNvSpPr txBox="1">
            <a:spLocks noChangeArrowheads="1"/>
          </p:cNvSpPr>
          <p:nvPr/>
        </p:nvSpPr>
        <p:spPr bwMode="auto">
          <a:xfrm>
            <a:off x="3419475" y="4776788"/>
            <a:ext cx="5905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&gt; 80K</a:t>
            </a:r>
            <a:endParaRPr lang="en-US" altLang="en-US" sz="1200">
              <a:solidFill>
                <a:schemeClr val="bg2"/>
              </a:solidFill>
              <a:ea typeface="MS PGothic" panose="020B0600070205080204" pitchFamily="34" charset="-128"/>
            </a:endParaRPr>
          </a:p>
        </p:txBody>
      </p:sp>
      <p:graphicFrame>
        <p:nvGraphicFramePr>
          <p:cNvPr id="37916" name="Object 26">
            <a:extLst>
              <a:ext uri="{FF2B5EF4-FFF2-40B4-BE49-F238E27FC236}">
                <a16:creationId xmlns:a16="http://schemas.microsoft.com/office/drawing/2014/main" id="{66D5FE08-E0C7-449A-A71D-4CEAEB810358}"/>
              </a:ext>
            </a:extLst>
          </p:cNvPr>
          <p:cNvGraphicFramePr>
            <a:graphicFrameLocks noChangeAspect="1"/>
          </p:cNvGraphicFramePr>
          <p:nvPr/>
        </p:nvGraphicFramePr>
        <p:xfrm>
          <a:off x="4860925" y="2508250"/>
          <a:ext cx="2789238" cy="822325"/>
        </p:xfrm>
        <a:graphic>
          <a:graphicData uri="http://schemas.openxmlformats.org/presentationml/2006/ole">
            <mc:AlternateContent xmlns:mc="http://schemas.openxmlformats.org/markup-compatibility/2006">
              <mc:Choice xmlns:v="urn:schemas-microsoft-com:vml" Requires="v">
                <p:oleObj spid="_x0000_s37947" name="Document" r:id="rId3" imgW="5272775" imgH="1564535" progId="Word.Document.8">
                  <p:embed/>
                </p:oleObj>
              </mc:Choice>
              <mc:Fallback>
                <p:oleObj name="Document" r:id="rId3" imgW="5272775" imgH="1564535" progId="Word.Document.8">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925" y="2508250"/>
                        <a:ext cx="2789238"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7917" name="Text Box 27">
            <a:extLst>
              <a:ext uri="{FF2B5EF4-FFF2-40B4-BE49-F238E27FC236}">
                <a16:creationId xmlns:a16="http://schemas.microsoft.com/office/drawing/2014/main" id="{D75217D8-E52C-4B34-AD9B-767030320233}"/>
              </a:ext>
            </a:extLst>
          </p:cNvPr>
          <p:cNvSpPr txBox="1">
            <a:spLocks noChangeArrowheads="1"/>
          </p:cNvSpPr>
          <p:nvPr/>
        </p:nvSpPr>
        <p:spPr bwMode="auto">
          <a:xfrm>
            <a:off x="4743450" y="2160588"/>
            <a:ext cx="12001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lnSpc>
                <a:spcPct val="80000"/>
              </a:lnSpc>
              <a:buClr>
                <a:schemeClr val="accent2"/>
              </a:buClr>
              <a:buSzPct val="75000"/>
              <a:buFont typeface="Monotype Sorts"/>
              <a:buNone/>
            </a:pPr>
            <a:r>
              <a:rPr lang="en-US" altLang="en-US" sz="1500">
                <a:solidFill>
                  <a:schemeClr val="tx2"/>
                </a:solidFill>
                <a:ea typeface="MS PGothic" panose="020B0600070205080204" pitchFamily="34" charset="-128"/>
              </a:rPr>
              <a:t>Test Data</a:t>
            </a:r>
            <a:endParaRPr lang="en-US" altLang="en-US" sz="1500">
              <a:solidFill>
                <a:schemeClr val="bg2"/>
              </a:solidFill>
              <a:ea typeface="MS PGothic" panose="020B0600070205080204" pitchFamily="34" charset="-128"/>
            </a:endParaRPr>
          </a:p>
        </p:txBody>
      </p:sp>
      <p:sp>
        <p:nvSpPr>
          <p:cNvPr id="37918" name="Line 28">
            <a:extLst>
              <a:ext uri="{FF2B5EF4-FFF2-40B4-BE49-F238E27FC236}">
                <a16:creationId xmlns:a16="http://schemas.microsoft.com/office/drawing/2014/main" id="{5FAAFF17-C0CC-4947-9005-089408F40A9A}"/>
              </a:ext>
            </a:extLst>
          </p:cNvPr>
          <p:cNvSpPr>
            <a:spLocks noChangeShapeType="1"/>
          </p:cNvSpPr>
          <p:nvPr/>
        </p:nvSpPr>
        <p:spPr bwMode="auto">
          <a:xfrm flipH="1">
            <a:off x="4629150" y="3246438"/>
            <a:ext cx="971550" cy="742950"/>
          </a:xfrm>
          <a:prstGeom prst="line">
            <a:avLst/>
          </a:prstGeom>
          <a:noFill/>
          <a:ln w="15875">
            <a:solidFill>
              <a:srgbClr val="FF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7919" name="Text Box 29">
            <a:extLst>
              <a:ext uri="{FF2B5EF4-FFF2-40B4-BE49-F238E27FC236}">
                <a16:creationId xmlns:a16="http://schemas.microsoft.com/office/drawing/2014/main" id="{9EB952CC-4A35-4BF7-8C74-534A2BA9C67D}"/>
              </a:ext>
            </a:extLst>
          </p:cNvPr>
          <p:cNvSpPr txBox="1">
            <a:spLocks noChangeArrowheads="1"/>
          </p:cNvSpPr>
          <p:nvPr/>
        </p:nvSpPr>
        <p:spPr bwMode="auto">
          <a:xfrm>
            <a:off x="2347913" y="3074988"/>
            <a:ext cx="769937" cy="461962"/>
          </a:xfrm>
          <a:prstGeom prst="rect">
            <a:avLst/>
          </a:prstGeom>
          <a:solidFill>
            <a:srgbClr val="FFFF00"/>
          </a:solidFill>
          <a:ln w="12700">
            <a:solidFill>
              <a:srgbClr val="0000FF"/>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2D1993"/>
                </a:solidFill>
                <a:ea typeface="MS PGothic" panose="020B0600070205080204" pitchFamily="34" charset="-128"/>
              </a:rPr>
              <a:t>Home Owner</a:t>
            </a:r>
            <a:endParaRPr lang="en-US" altLang="en-US" sz="1200">
              <a:solidFill>
                <a:schemeClr val="bg2"/>
              </a:solidFill>
              <a:ea typeface="MS PGothic" panose="020B0600070205080204" pitchFamily="34" charset="-128"/>
            </a:endParaRPr>
          </a:p>
        </p:txBody>
      </p:sp>
      <p:sp>
        <p:nvSpPr>
          <p:cNvPr id="3" name="Footer Placeholder 2">
            <a:extLst>
              <a:ext uri="{FF2B5EF4-FFF2-40B4-BE49-F238E27FC236}">
                <a16:creationId xmlns:a16="http://schemas.microsoft.com/office/drawing/2014/main" id="{334E6E19-6DE3-4EAF-80D0-AD989367AA2E}"/>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a:extLst>
              <a:ext uri="{FF2B5EF4-FFF2-40B4-BE49-F238E27FC236}">
                <a16:creationId xmlns:a16="http://schemas.microsoft.com/office/drawing/2014/main" id="{FE46F51B-06B3-49AD-B488-E2A78AABF0D2}"/>
              </a:ext>
            </a:extLst>
          </p:cNvPr>
          <p:cNvSpPr>
            <a:spLocks noGrp="1"/>
          </p:cNvSpPr>
          <p:nvPr>
            <p:ph idx="1"/>
          </p:nvPr>
        </p:nvSpPr>
        <p:spPr>
          <a:xfrm>
            <a:off x="457200" y="1493838"/>
            <a:ext cx="8229600" cy="4525962"/>
          </a:xfrm>
        </p:spPr>
        <p:txBody>
          <a:bodyPr/>
          <a:lstStyle/>
          <a:p>
            <a:pPr fontAlgn="base">
              <a:spcAft>
                <a:spcPct val="0"/>
              </a:spcAft>
            </a:pPr>
            <a:endParaRPr lang="en-AE" altLang="en-US"/>
          </a:p>
        </p:txBody>
      </p:sp>
      <p:sp>
        <p:nvSpPr>
          <p:cNvPr id="2" name="Date Placeholder 1">
            <a:extLst>
              <a:ext uri="{FF2B5EF4-FFF2-40B4-BE49-F238E27FC236}">
                <a16:creationId xmlns:a16="http://schemas.microsoft.com/office/drawing/2014/main" id="{20F50289-6DF2-4173-99BE-5AB9B77CE1B4}"/>
              </a:ext>
            </a:extLst>
          </p:cNvPr>
          <p:cNvSpPr>
            <a:spLocks noGrp="1"/>
          </p:cNvSpPr>
          <p:nvPr>
            <p:ph type="dt" sz="quarter" idx="11"/>
          </p:nvPr>
        </p:nvSpPr>
        <p:spPr/>
        <p:txBody>
          <a:bodyPr/>
          <a:lstStyle/>
          <a:p>
            <a:pPr>
              <a:defRPr/>
            </a:pPr>
            <a:fld id="{42BC37B8-8E97-4660-8DBC-F18E3158143E}" type="datetime1">
              <a:rPr lang="en-US"/>
              <a:pPr>
                <a:defRPr/>
              </a:pPr>
              <a:t>10/20/2022</a:t>
            </a:fld>
            <a:endParaRPr lang="en-US" dirty="0"/>
          </a:p>
        </p:txBody>
      </p:sp>
      <p:sp>
        <p:nvSpPr>
          <p:cNvPr id="38916" name="Slide Number Placeholder 3">
            <a:extLst>
              <a:ext uri="{FF2B5EF4-FFF2-40B4-BE49-F238E27FC236}">
                <a16:creationId xmlns:a16="http://schemas.microsoft.com/office/drawing/2014/main" id="{CD6BA12C-4027-4EE3-B8CC-1DFE66603B53}"/>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F8C35D02-8B05-4CA9-854A-0F9968CF9FFD}" type="slidenum">
              <a:rPr lang="en-US" altLang="en-US" sz="1200" smtClean="0">
                <a:solidFill>
                  <a:srgbClr val="898989"/>
                </a:solidFill>
              </a:rPr>
              <a:pPr>
                <a:spcBef>
                  <a:spcPct val="0"/>
                </a:spcBef>
                <a:buFontTx/>
                <a:buNone/>
              </a:pPr>
              <a:t>38</a:t>
            </a:fld>
            <a:endParaRPr lang="en-US" altLang="en-US" sz="1200">
              <a:solidFill>
                <a:srgbClr val="898989"/>
              </a:solidFill>
            </a:endParaRPr>
          </a:p>
        </p:txBody>
      </p:sp>
      <p:sp>
        <p:nvSpPr>
          <p:cNvPr id="15362" name="Rectangle 2">
            <a:extLst>
              <a:ext uri="{FF2B5EF4-FFF2-40B4-BE49-F238E27FC236}">
                <a16:creationId xmlns:a16="http://schemas.microsoft.com/office/drawing/2014/main" id="{77C34680-4867-4EFC-9126-CACD95F66723}"/>
              </a:ext>
            </a:extLst>
          </p:cNvPr>
          <p:cNvSpPr>
            <a:spLocks noGrp="1" noChangeArrowheads="1"/>
          </p:cNvSpPr>
          <p:nvPr>
            <p:ph type="title" idx="4294967295"/>
          </p:nvPr>
        </p:nvSpPr>
        <p:spPr>
          <a:xfrm>
            <a:off x="304800" y="61913"/>
            <a:ext cx="6172200" cy="1143000"/>
          </a:xfrm>
        </p:spPr>
        <p:txBody>
          <a:bodyPr/>
          <a:lstStyle/>
          <a:p>
            <a:pPr>
              <a:defRPr/>
            </a:pPr>
            <a:r>
              <a:rPr lang="en-US" dirty="0">
                <a:cs typeface="+mj-cs"/>
              </a:rPr>
              <a:t>Apply Model to Test Data</a:t>
            </a:r>
          </a:p>
        </p:txBody>
      </p:sp>
      <p:sp>
        <p:nvSpPr>
          <p:cNvPr id="38918" name="Line 3">
            <a:extLst>
              <a:ext uri="{FF2B5EF4-FFF2-40B4-BE49-F238E27FC236}">
                <a16:creationId xmlns:a16="http://schemas.microsoft.com/office/drawing/2014/main" id="{EB096ECF-008F-4479-AC62-8F4DB4016D2A}"/>
              </a:ext>
            </a:extLst>
          </p:cNvPr>
          <p:cNvSpPr>
            <a:spLocks noChangeShapeType="1"/>
          </p:cNvSpPr>
          <p:nvPr/>
        </p:nvSpPr>
        <p:spPr bwMode="auto">
          <a:xfrm>
            <a:off x="3316288" y="4759325"/>
            <a:ext cx="200025" cy="48418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8919" name="Line 4">
            <a:extLst>
              <a:ext uri="{FF2B5EF4-FFF2-40B4-BE49-F238E27FC236}">
                <a16:creationId xmlns:a16="http://schemas.microsoft.com/office/drawing/2014/main" id="{745E9712-2178-40EB-A5AE-852CF6AB99C9}"/>
              </a:ext>
            </a:extLst>
          </p:cNvPr>
          <p:cNvSpPr>
            <a:spLocks noChangeShapeType="1"/>
          </p:cNvSpPr>
          <p:nvPr/>
        </p:nvSpPr>
        <p:spPr bwMode="auto">
          <a:xfrm flipH="1">
            <a:off x="2387600" y="4759325"/>
            <a:ext cx="266700" cy="48418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8920" name="Line 5">
            <a:extLst>
              <a:ext uri="{FF2B5EF4-FFF2-40B4-BE49-F238E27FC236}">
                <a16:creationId xmlns:a16="http://schemas.microsoft.com/office/drawing/2014/main" id="{4F0510B1-8B55-4363-BB14-F76CDC0F4952}"/>
              </a:ext>
            </a:extLst>
          </p:cNvPr>
          <p:cNvSpPr>
            <a:spLocks noChangeShapeType="1"/>
          </p:cNvSpPr>
          <p:nvPr/>
        </p:nvSpPr>
        <p:spPr bwMode="auto">
          <a:xfrm flipH="1">
            <a:off x="2917825" y="4027488"/>
            <a:ext cx="331788" cy="48736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8921" name="Line 6">
            <a:extLst>
              <a:ext uri="{FF2B5EF4-FFF2-40B4-BE49-F238E27FC236}">
                <a16:creationId xmlns:a16="http://schemas.microsoft.com/office/drawing/2014/main" id="{F9A1C3D6-ABFC-461C-B8E5-15A7CFA91375}"/>
              </a:ext>
            </a:extLst>
          </p:cNvPr>
          <p:cNvSpPr>
            <a:spLocks noChangeShapeType="1"/>
          </p:cNvSpPr>
          <p:nvPr/>
        </p:nvSpPr>
        <p:spPr bwMode="auto">
          <a:xfrm>
            <a:off x="3914775" y="4027488"/>
            <a:ext cx="398463" cy="48736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8922" name="Line 7">
            <a:extLst>
              <a:ext uri="{FF2B5EF4-FFF2-40B4-BE49-F238E27FC236}">
                <a16:creationId xmlns:a16="http://schemas.microsoft.com/office/drawing/2014/main" id="{25E52606-C994-4DB6-B32A-B1DE447043A8}"/>
              </a:ext>
            </a:extLst>
          </p:cNvPr>
          <p:cNvSpPr>
            <a:spLocks noChangeShapeType="1"/>
          </p:cNvSpPr>
          <p:nvPr/>
        </p:nvSpPr>
        <p:spPr bwMode="auto">
          <a:xfrm>
            <a:off x="3051175" y="3360738"/>
            <a:ext cx="465138" cy="42545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8923" name="Line 8">
            <a:extLst>
              <a:ext uri="{FF2B5EF4-FFF2-40B4-BE49-F238E27FC236}">
                <a16:creationId xmlns:a16="http://schemas.microsoft.com/office/drawing/2014/main" id="{CF94CB72-CD71-4361-AE64-9DBCA1D93D40}"/>
              </a:ext>
            </a:extLst>
          </p:cNvPr>
          <p:cNvSpPr>
            <a:spLocks noChangeShapeType="1"/>
          </p:cNvSpPr>
          <p:nvPr/>
        </p:nvSpPr>
        <p:spPr bwMode="auto">
          <a:xfrm flipH="1">
            <a:off x="1922463" y="3360738"/>
            <a:ext cx="465137" cy="4254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8924" name="Text Box 10">
            <a:extLst>
              <a:ext uri="{FF2B5EF4-FFF2-40B4-BE49-F238E27FC236}">
                <a16:creationId xmlns:a16="http://schemas.microsoft.com/office/drawing/2014/main" id="{F4036F29-5D62-4A22-93CD-76FC0A775939}"/>
              </a:ext>
            </a:extLst>
          </p:cNvPr>
          <p:cNvSpPr txBox="1">
            <a:spLocks noChangeArrowheads="1"/>
          </p:cNvSpPr>
          <p:nvPr/>
        </p:nvSpPr>
        <p:spPr bwMode="auto">
          <a:xfrm>
            <a:off x="3184525" y="3786188"/>
            <a:ext cx="1209675" cy="277812"/>
          </a:xfrm>
          <a:prstGeom prst="rect">
            <a:avLst/>
          </a:prstGeom>
          <a:solidFill>
            <a:srgbClr val="FFFF00"/>
          </a:solidFill>
          <a:ln w="12700">
            <a:solidFill>
              <a:srgbClr val="0000FF"/>
            </a:solidFill>
            <a:miter lim="800000"/>
            <a:headEnd/>
            <a:tailEnd/>
          </a:ln>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Clr>
                <a:schemeClr val="accent2"/>
              </a:buClr>
              <a:buSzPct val="75000"/>
              <a:buFont typeface="Monotype Sorts"/>
              <a:buNone/>
            </a:pPr>
            <a:r>
              <a:rPr lang="en-US" altLang="en-US" sz="1200">
                <a:solidFill>
                  <a:srgbClr val="2D1993"/>
                </a:solidFill>
                <a:ea typeface="MS PGothic" panose="020B0600070205080204" pitchFamily="34" charset="-128"/>
              </a:rPr>
              <a:t>Marital Status</a:t>
            </a:r>
            <a:endParaRPr lang="en-US" altLang="en-US" sz="1200">
              <a:solidFill>
                <a:schemeClr val="bg2"/>
              </a:solidFill>
              <a:ea typeface="MS PGothic" panose="020B0600070205080204" pitchFamily="34" charset="-128"/>
            </a:endParaRPr>
          </a:p>
        </p:txBody>
      </p:sp>
      <p:sp>
        <p:nvSpPr>
          <p:cNvPr id="38925" name="Text Box 11">
            <a:extLst>
              <a:ext uri="{FF2B5EF4-FFF2-40B4-BE49-F238E27FC236}">
                <a16:creationId xmlns:a16="http://schemas.microsoft.com/office/drawing/2014/main" id="{CDF008D2-93AD-4FF3-9DDB-A6734658E494}"/>
              </a:ext>
            </a:extLst>
          </p:cNvPr>
          <p:cNvSpPr txBox="1">
            <a:spLocks noChangeArrowheads="1"/>
          </p:cNvSpPr>
          <p:nvPr/>
        </p:nvSpPr>
        <p:spPr bwMode="auto">
          <a:xfrm>
            <a:off x="2587625" y="4514850"/>
            <a:ext cx="796925" cy="277813"/>
          </a:xfrm>
          <a:prstGeom prst="rect">
            <a:avLst/>
          </a:prstGeom>
          <a:solidFill>
            <a:srgbClr val="FFFF00"/>
          </a:solidFill>
          <a:ln w="12700">
            <a:solidFill>
              <a:srgbClr val="0000FF"/>
            </a:solidFill>
            <a:miter lim="800000"/>
            <a:headEnd/>
            <a:tailEnd/>
          </a:ln>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2D1993"/>
                </a:solidFill>
                <a:ea typeface="MS PGothic" panose="020B0600070205080204" pitchFamily="34" charset="-128"/>
              </a:rPr>
              <a:t>Income</a:t>
            </a:r>
            <a:endParaRPr lang="en-US" altLang="en-US" sz="1200">
              <a:solidFill>
                <a:schemeClr val="bg2"/>
              </a:solidFill>
              <a:ea typeface="MS PGothic" panose="020B0600070205080204" pitchFamily="34" charset="-128"/>
            </a:endParaRPr>
          </a:p>
        </p:txBody>
      </p:sp>
      <p:sp>
        <p:nvSpPr>
          <p:cNvPr id="18442" name="AutoShape 12">
            <a:extLst>
              <a:ext uri="{FF2B5EF4-FFF2-40B4-BE49-F238E27FC236}">
                <a16:creationId xmlns:a16="http://schemas.microsoft.com/office/drawing/2014/main" id="{8ACC8686-CB2C-4D25-9E2E-A6C980675D60}"/>
              </a:ext>
            </a:extLst>
          </p:cNvPr>
          <p:cNvSpPr>
            <a:spLocks noChangeArrowheads="1"/>
          </p:cNvSpPr>
          <p:nvPr/>
        </p:nvSpPr>
        <p:spPr bwMode="auto">
          <a:xfrm>
            <a:off x="3349625" y="5241925"/>
            <a:ext cx="515938" cy="336550"/>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defRPr/>
            </a:pPr>
            <a:endParaRPr lang="en-US" altLang="en-US" sz="1050"/>
          </a:p>
        </p:txBody>
      </p:sp>
      <p:sp>
        <p:nvSpPr>
          <p:cNvPr id="38927" name="Text Box 13">
            <a:extLst>
              <a:ext uri="{FF2B5EF4-FFF2-40B4-BE49-F238E27FC236}">
                <a16:creationId xmlns:a16="http://schemas.microsoft.com/office/drawing/2014/main" id="{D5993002-2DCB-4359-A49B-8CC260FEA442}"/>
              </a:ext>
            </a:extLst>
          </p:cNvPr>
          <p:cNvSpPr txBox="1">
            <a:spLocks noChangeArrowheads="1"/>
          </p:cNvSpPr>
          <p:nvPr/>
        </p:nvSpPr>
        <p:spPr bwMode="auto">
          <a:xfrm>
            <a:off x="3287713" y="5241925"/>
            <a:ext cx="5635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800000"/>
                </a:solidFill>
                <a:ea typeface="MS PGothic" panose="020B0600070205080204" pitchFamily="34" charset="-128"/>
              </a:rPr>
              <a:t>YES</a:t>
            </a:r>
            <a:endParaRPr lang="en-US" altLang="en-US" sz="1200">
              <a:solidFill>
                <a:schemeClr val="bg2"/>
              </a:solidFill>
              <a:ea typeface="MS PGothic" panose="020B0600070205080204" pitchFamily="34" charset="-128"/>
            </a:endParaRPr>
          </a:p>
        </p:txBody>
      </p:sp>
      <p:sp>
        <p:nvSpPr>
          <p:cNvPr id="18444" name="AutoShape 14">
            <a:extLst>
              <a:ext uri="{FF2B5EF4-FFF2-40B4-BE49-F238E27FC236}">
                <a16:creationId xmlns:a16="http://schemas.microsoft.com/office/drawing/2014/main" id="{5EBBE1EA-4272-42FD-9057-F95CD86673A3}"/>
              </a:ext>
            </a:extLst>
          </p:cNvPr>
          <p:cNvSpPr>
            <a:spLocks noChangeArrowheads="1"/>
          </p:cNvSpPr>
          <p:nvPr/>
        </p:nvSpPr>
        <p:spPr bwMode="auto">
          <a:xfrm>
            <a:off x="2122488" y="5256213"/>
            <a:ext cx="538162" cy="334962"/>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defRPr/>
            </a:pPr>
            <a:endParaRPr lang="en-US" altLang="en-US" sz="1050"/>
          </a:p>
        </p:txBody>
      </p:sp>
      <p:sp>
        <p:nvSpPr>
          <p:cNvPr id="38929" name="Text Box 15">
            <a:extLst>
              <a:ext uri="{FF2B5EF4-FFF2-40B4-BE49-F238E27FC236}">
                <a16:creationId xmlns:a16="http://schemas.microsoft.com/office/drawing/2014/main" id="{0F44C3CB-E72C-4CD3-A871-F3ED8948F80F}"/>
              </a:ext>
            </a:extLst>
          </p:cNvPr>
          <p:cNvSpPr txBox="1">
            <a:spLocks noChangeArrowheads="1"/>
          </p:cNvSpPr>
          <p:nvPr/>
        </p:nvSpPr>
        <p:spPr bwMode="auto">
          <a:xfrm>
            <a:off x="2195513" y="5243513"/>
            <a:ext cx="4143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800000"/>
                </a:solidFill>
                <a:ea typeface="MS PGothic" panose="020B0600070205080204" pitchFamily="34" charset="-128"/>
              </a:rPr>
              <a:t>NO</a:t>
            </a:r>
            <a:endParaRPr lang="en-US" altLang="en-US" sz="1200">
              <a:solidFill>
                <a:schemeClr val="bg2"/>
              </a:solidFill>
              <a:ea typeface="MS PGothic" panose="020B0600070205080204" pitchFamily="34" charset="-128"/>
            </a:endParaRPr>
          </a:p>
        </p:txBody>
      </p:sp>
      <p:sp>
        <p:nvSpPr>
          <p:cNvPr id="18446" name="AutoShape 16">
            <a:extLst>
              <a:ext uri="{FF2B5EF4-FFF2-40B4-BE49-F238E27FC236}">
                <a16:creationId xmlns:a16="http://schemas.microsoft.com/office/drawing/2014/main" id="{F4B7DD1C-7AEE-4B52-8F1A-379F13C97FA5}"/>
              </a:ext>
            </a:extLst>
          </p:cNvPr>
          <p:cNvSpPr>
            <a:spLocks noChangeArrowheads="1"/>
          </p:cNvSpPr>
          <p:nvPr/>
        </p:nvSpPr>
        <p:spPr bwMode="auto">
          <a:xfrm>
            <a:off x="1657350" y="3798888"/>
            <a:ext cx="565150" cy="320675"/>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defRPr/>
            </a:pPr>
            <a:endParaRPr lang="en-US" altLang="en-US" sz="1050"/>
          </a:p>
        </p:txBody>
      </p:sp>
      <p:sp>
        <p:nvSpPr>
          <p:cNvPr id="38931" name="Text Box 17">
            <a:extLst>
              <a:ext uri="{FF2B5EF4-FFF2-40B4-BE49-F238E27FC236}">
                <a16:creationId xmlns:a16="http://schemas.microsoft.com/office/drawing/2014/main" id="{F0B689A1-3F82-40E0-B186-0D2536C14F1D}"/>
              </a:ext>
            </a:extLst>
          </p:cNvPr>
          <p:cNvSpPr txBox="1">
            <a:spLocks noChangeArrowheads="1"/>
          </p:cNvSpPr>
          <p:nvPr/>
        </p:nvSpPr>
        <p:spPr bwMode="auto">
          <a:xfrm>
            <a:off x="1728788" y="378618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800000"/>
                </a:solidFill>
                <a:ea typeface="MS PGothic" panose="020B0600070205080204" pitchFamily="34" charset="-128"/>
              </a:rPr>
              <a:t>NO</a:t>
            </a:r>
            <a:endParaRPr lang="en-US" altLang="en-US" sz="1200">
              <a:solidFill>
                <a:srgbClr val="00FFFF"/>
              </a:solidFill>
              <a:ea typeface="MS PGothic" panose="020B0600070205080204" pitchFamily="34" charset="-128"/>
            </a:endParaRPr>
          </a:p>
        </p:txBody>
      </p:sp>
      <p:sp>
        <p:nvSpPr>
          <p:cNvPr id="18448" name="AutoShape 18">
            <a:extLst>
              <a:ext uri="{FF2B5EF4-FFF2-40B4-BE49-F238E27FC236}">
                <a16:creationId xmlns:a16="http://schemas.microsoft.com/office/drawing/2014/main" id="{AA85377F-B4AC-42AF-95DF-03DD9C4421EC}"/>
              </a:ext>
            </a:extLst>
          </p:cNvPr>
          <p:cNvSpPr>
            <a:spLocks noChangeArrowheads="1"/>
          </p:cNvSpPr>
          <p:nvPr/>
        </p:nvSpPr>
        <p:spPr bwMode="auto">
          <a:xfrm>
            <a:off x="4038600" y="4540250"/>
            <a:ext cx="565150" cy="349250"/>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defRPr/>
            </a:pPr>
            <a:endParaRPr lang="en-US" altLang="en-US" sz="1050"/>
          </a:p>
        </p:txBody>
      </p:sp>
      <p:sp>
        <p:nvSpPr>
          <p:cNvPr id="38933" name="Text Box 19">
            <a:extLst>
              <a:ext uri="{FF2B5EF4-FFF2-40B4-BE49-F238E27FC236}">
                <a16:creationId xmlns:a16="http://schemas.microsoft.com/office/drawing/2014/main" id="{A9B47FBF-0B04-4CD2-85B3-CBA54A47F6DC}"/>
              </a:ext>
            </a:extLst>
          </p:cNvPr>
          <p:cNvSpPr txBox="1">
            <a:spLocks noChangeArrowheads="1"/>
          </p:cNvSpPr>
          <p:nvPr/>
        </p:nvSpPr>
        <p:spPr bwMode="auto">
          <a:xfrm>
            <a:off x="4095750" y="4540250"/>
            <a:ext cx="4159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800000"/>
                </a:solidFill>
                <a:ea typeface="MS PGothic" panose="020B0600070205080204" pitchFamily="34" charset="-128"/>
              </a:rPr>
              <a:t>NO</a:t>
            </a:r>
            <a:endParaRPr lang="en-US" altLang="en-US" sz="1200">
              <a:solidFill>
                <a:schemeClr val="bg2"/>
              </a:solidFill>
              <a:ea typeface="MS PGothic" panose="020B0600070205080204" pitchFamily="34" charset="-128"/>
            </a:endParaRPr>
          </a:p>
        </p:txBody>
      </p:sp>
      <p:sp>
        <p:nvSpPr>
          <p:cNvPr id="38934" name="Text Box 20">
            <a:extLst>
              <a:ext uri="{FF2B5EF4-FFF2-40B4-BE49-F238E27FC236}">
                <a16:creationId xmlns:a16="http://schemas.microsoft.com/office/drawing/2014/main" id="{A5D1315E-6B8F-4B9A-8E16-88CCD4674294}"/>
              </a:ext>
            </a:extLst>
          </p:cNvPr>
          <p:cNvSpPr txBox="1">
            <a:spLocks noChangeArrowheads="1"/>
          </p:cNvSpPr>
          <p:nvPr/>
        </p:nvSpPr>
        <p:spPr bwMode="auto">
          <a:xfrm>
            <a:off x="1752600" y="3360738"/>
            <a:ext cx="4365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Yes</a:t>
            </a:r>
            <a:endParaRPr lang="en-US" altLang="en-US" sz="1200">
              <a:solidFill>
                <a:schemeClr val="bg2"/>
              </a:solidFill>
              <a:ea typeface="MS PGothic" panose="020B0600070205080204" pitchFamily="34" charset="-128"/>
            </a:endParaRPr>
          </a:p>
        </p:txBody>
      </p:sp>
      <p:sp>
        <p:nvSpPr>
          <p:cNvPr id="38935" name="Text Box 21">
            <a:extLst>
              <a:ext uri="{FF2B5EF4-FFF2-40B4-BE49-F238E27FC236}">
                <a16:creationId xmlns:a16="http://schemas.microsoft.com/office/drawing/2014/main" id="{CCC0C06D-C547-4B90-AD0C-BFF334F994A1}"/>
              </a:ext>
            </a:extLst>
          </p:cNvPr>
          <p:cNvSpPr txBox="1">
            <a:spLocks noChangeArrowheads="1"/>
          </p:cNvSpPr>
          <p:nvPr/>
        </p:nvSpPr>
        <p:spPr bwMode="auto">
          <a:xfrm>
            <a:off x="3267075" y="3360738"/>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solidFill>
                  <a:srgbClr val="FF0000"/>
                </a:solidFill>
                <a:ea typeface="MS PGothic" panose="020B0600070205080204" pitchFamily="34" charset="-128"/>
              </a:rPr>
              <a:t>No</a:t>
            </a:r>
          </a:p>
        </p:txBody>
      </p:sp>
      <p:sp>
        <p:nvSpPr>
          <p:cNvPr id="38936" name="Text Box 22">
            <a:extLst>
              <a:ext uri="{FF2B5EF4-FFF2-40B4-BE49-F238E27FC236}">
                <a16:creationId xmlns:a16="http://schemas.microsoft.com/office/drawing/2014/main" id="{F4114563-A145-40E1-B061-9280BBD858E9}"/>
              </a:ext>
            </a:extLst>
          </p:cNvPr>
          <p:cNvSpPr txBox="1">
            <a:spLocks noChangeArrowheads="1"/>
          </p:cNvSpPr>
          <p:nvPr/>
        </p:nvSpPr>
        <p:spPr bwMode="auto">
          <a:xfrm>
            <a:off x="4110038" y="4064000"/>
            <a:ext cx="7477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solidFill>
                  <a:srgbClr val="FF0000"/>
                </a:solidFill>
                <a:ea typeface="MS PGothic" panose="020B0600070205080204" pitchFamily="34" charset="-128"/>
              </a:rPr>
              <a:t>Married </a:t>
            </a:r>
          </a:p>
        </p:txBody>
      </p:sp>
      <p:sp>
        <p:nvSpPr>
          <p:cNvPr id="38937" name="Text Box 23">
            <a:extLst>
              <a:ext uri="{FF2B5EF4-FFF2-40B4-BE49-F238E27FC236}">
                <a16:creationId xmlns:a16="http://schemas.microsoft.com/office/drawing/2014/main" id="{395EE157-CF65-4386-AA01-C25467671F1E}"/>
              </a:ext>
            </a:extLst>
          </p:cNvPr>
          <p:cNvSpPr txBox="1">
            <a:spLocks noChangeArrowheads="1"/>
          </p:cNvSpPr>
          <p:nvPr/>
        </p:nvSpPr>
        <p:spPr bwMode="auto">
          <a:xfrm>
            <a:off x="2335213" y="4089400"/>
            <a:ext cx="130016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Single, Divorced</a:t>
            </a:r>
            <a:endParaRPr lang="en-US" altLang="en-US" sz="1200">
              <a:solidFill>
                <a:schemeClr val="bg2"/>
              </a:solidFill>
              <a:ea typeface="MS PGothic" panose="020B0600070205080204" pitchFamily="34" charset="-128"/>
            </a:endParaRPr>
          </a:p>
        </p:txBody>
      </p:sp>
      <p:sp>
        <p:nvSpPr>
          <p:cNvPr id="38938" name="Text Box 24">
            <a:extLst>
              <a:ext uri="{FF2B5EF4-FFF2-40B4-BE49-F238E27FC236}">
                <a16:creationId xmlns:a16="http://schemas.microsoft.com/office/drawing/2014/main" id="{0A7D9582-7008-4A7B-BD60-8253088635E9}"/>
              </a:ext>
            </a:extLst>
          </p:cNvPr>
          <p:cNvSpPr txBox="1">
            <a:spLocks noChangeArrowheads="1"/>
          </p:cNvSpPr>
          <p:nvPr/>
        </p:nvSpPr>
        <p:spPr bwMode="auto">
          <a:xfrm>
            <a:off x="1960563" y="4818063"/>
            <a:ext cx="5905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&lt; 80K</a:t>
            </a:r>
            <a:endParaRPr lang="en-US" altLang="en-US" sz="1200">
              <a:solidFill>
                <a:schemeClr val="bg2"/>
              </a:solidFill>
              <a:ea typeface="MS PGothic" panose="020B0600070205080204" pitchFamily="34" charset="-128"/>
            </a:endParaRPr>
          </a:p>
        </p:txBody>
      </p:sp>
      <p:sp>
        <p:nvSpPr>
          <p:cNvPr id="38939" name="Text Box 25">
            <a:extLst>
              <a:ext uri="{FF2B5EF4-FFF2-40B4-BE49-F238E27FC236}">
                <a16:creationId xmlns:a16="http://schemas.microsoft.com/office/drawing/2014/main" id="{0F9F208C-DFC1-4FCD-9417-AC4F8CB6AE27}"/>
              </a:ext>
            </a:extLst>
          </p:cNvPr>
          <p:cNvSpPr txBox="1">
            <a:spLocks noChangeArrowheads="1"/>
          </p:cNvSpPr>
          <p:nvPr/>
        </p:nvSpPr>
        <p:spPr bwMode="auto">
          <a:xfrm>
            <a:off x="3419475" y="4818063"/>
            <a:ext cx="5905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&gt; 80K</a:t>
            </a:r>
            <a:endParaRPr lang="en-US" altLang="en-US" sz="1200">
              <a:solidFill>
                <a:schemeClr val="bg2"/>
              </a:solidFill>
              <a:ea typeface="MS PGothic" panose="020B0600070205080204" pitchFamily="34" charset="-128"/>
            </a:endParaRPr>
          </a:p>
        </p:txBody>
      </p:sp>
      <p:graphicFrame>
        <p:nvGraphicFramePr>
          <p:cNvPr id="38940" name="Object 26">
            <a:extLst>
              <a:ext uri="{FF2B5EF4-FFF2-40B4-BE49-F238E27FC236}">
                <a16:creationId xmlns:a16="http://schemas.microsoft.com/office/drawing/2014/main" id="{B494C377-37B9-4476-A189-2A34F7DC8BA1}"/>
              </a:ext>
            </a:extLst>
          </p:cNvPr>
          <p:cNvGraphicFramePr>
            <a:graphicFrameLocks noChangeAspect="1"/>
          </p:cNvGraphicFramePr>
          <p:nvPr/>
        </p:nvGraphicFramePr>
        <p:xfrm>
          <a:off x="4860925" y="2549525"/>
          <a:ext cx="2743200" cy="830263"/>
        </p:xfrm>
        <a:graphic>
          <a:graphicData uri="http://schemas.openxmlformats.org/presentationml/2006/ole">
            <mc:AlternateContent xmlns:mc="http://schemas.openxmlformats.org/markup-compatibility/2006">
              <mc:Choice xmlns:v="urn:schemas-microsoft-com:vml" Requires="v">
                <p:oleObj spid="_x0000_s38972" name="Document" r:id="rId3" imgW="5164549" imgH="1564535" progId="Word.Document.8">
                  <p:embed/>
                </p:oleObj>
              </mc:Choice>
              <mc:Fallback>
                <p:oleObj name="Document" r:id="rId3" imgW="5164549" imgH="1564535" progId="Word.Document.8">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925" y="2549525"/>
                        <a:ext cx="2743200" cy="830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8941" name="Text Box 27">
            <a:extLst>
              <a:ext uri="{FF2B5EF4-FFF2-40B4-BE49-F238E27FC236}">
                <a16:creationId xmlns:a16="http://schemas.microsoft.com/office/drawing/2014/main" id="{4CA49568-C32C-44D0-854A-D4EAD5778A26}"/>
              </a:ext>
            </a:extLst>
          </p:cNvPr>
          <p:cNvSpPr txBox="1">
            <a:spLocks noChangeArrowheads="1"/>
          </p:cNvSpPr>
          <p:nvPr/>
        </p:nvSpPr>
        <p:spPr bwMode="auto">
          <a:xfrm>
            <a:off x="4743450" y="2203450"/>
            <a:ext cx="12001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lnSpc>
                <a:spcPct val="80000"/>
              </a:lnSpc>
              <a:buClr>
                <a:schemeClr val="accent2"/>
              </a:buClr>
              <a:buSzPct val="75000"/>
              <a:buFont typeface="Monotype Sorts"/>
              <a:buNone/>
            </a:pPr>
            <a:r>
              <a:rPr lang="en-US" altLang="en-US" sz="1500">
                <a:solidFill>
                  <a:schemeClr val="tx2"/>
                </a:solidFill>
                <a:ea typeface="MS PGothic" panose="020B0600070205080204" pitchFamily="34" charset="-128"/>
              </a:rPr>
              <a:t>Test Data</a:t>
            </a:r>
            <a:endParaRPr lang="en-US" altLang="en-US" sz="1500">
              <a:solidFill>
                <a:schemeClr val="bg2"/>
              </a:solidFill>
              <a:ea typeface="MS PGothic" panose="020B0600070205080204" pitchFamily="34" charset="-128"/>
            </a:endParaRPr>
          </a:p>
        </p:txBody>
      </p:sp>
      <p:sp>
        <p:nvSpPr>
          <p:cNvPr id="38942" name="Line 28">
            <a:extLst>
              <a:ext uri="{FF2B5EF4-FFF2-40B4-BE49-F238E27FC236}">
                <a16:creationId xmlns:a16="http://schemas.microsoft.com/office/drawing/2014/main" id="{CABF0755-BDD5-4499-839E-7244386D7BBF}"/>
              </a:ext>
            </a:extLst>
          </p:cNvPr>
          <p:cNvSpPr>
            <a:spLocks noChangeShapeType="1"/>
          </p:cNvSpPr>
          <p:nvPr/>
        </p:nvSpPr>
        <p:spPr bwMode="auto">
          <a:xfrm flipH="1">
            <a:off x="4514850" y="3289300"/>
            <a:ext cx="2343150" cy="1371600"/>
          </a:xfrm>
          <a:prstGeom prst="line">
            <a:avLst/>
          </a:prstGeom>
          <a:noFill/>
          <a:ln w="15875">
            <a:solidFill>
              <a:srgbClr val="FF0000"/>
            </a:solidFill>
            <a:prstDash val="dash"/>
            <a:round/>
            <a:headEnd type="triangle" w="med" len="med"/>
            <a:tailEnd/>
          </a:ln>
          <a:extLst>
            <a:ext uri="{909E8E84-426E-40DD-AFC4-6F175D3DCCD1}">
              <a14:hiddenFill xmlns:a14="http://schemas.microsoft.com/office/drawing/2010/main">
                <a:noFill/>
              </a14:hiddenFill>
            </a:ext>
          </a:extLst>
        </p:spPr>
        <p:txBody>
          <a:bodyPr wrap="none" anchor="ctr"/>
          <a:lstStyle/>
          <a:p>
            <a:endParaRPr lang="en-AE"/>
          </a:p>
        </p:txBody>
      </p:sp>
      <p:sp>
        <p:nvSpPr>
          <p:cNvPr id="38943" name="Text Box 29">
            <a:extLst>
              <a:ext uri="{FF2B5EF4-FFF2-40B4-BE49-F238E27FC236}">
                <a16:creationId xmlns:a16="http://schemas.microsoft.com/office/drawing/2014/main" id="{E4A52F2E-2981-46D5-8EEB-541426964878}"/>
              </a:ext>
            </a:extLst>
          </p:cNvPr>
          <p:cNvSpPr txBox="1">
            <a:spLocks noChangeArrowheads="1"/>
          </p:cNvSpPr>
          <p:nvPr/>
        </p:nvSpPr>
        <p:spPr bwMode="auto">
          <a:xfrm>
            <a:off x="5657850" y="4032250"/>
            <a:ext cx="2000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nSpc>
                <a:spcPct val="80000"/>
              </a:lnSpc>
              <a:buClr>
                <a:schemeClr val="accent2"/>
              </a:buClr>
              <a:buSzPct val="75000"/>
              <a:buFont typeface="Monotype Sorts"/>
              <a:buNone/>
            </a:pPr>
            <a:r>
              <a:rPr lang="en-US" altLang="en-US" sz="1500">
                <a:ea typeface="MS PGothic" panose="020B0600070205080204" pitchFamily="34" charset="-128"/>
              </a:rPr>
              <a:t>Assign Defaulted to “No”</a:t>
            </a:r>
          </a:p>
        </p:txBody>
      </p:sp>
      <p:sp>
        <p:nvSpPr>
          <p:cNvPr id="38944" name="Text Box 30">
            <a:extLst>
              <a:ext uri="{FF2B5EF4-FFF2-40B4-BE49-F238E27FC236}">
                <a16:creationId xmlns:a16="http://schemas.microsoft.com/office/drawing/2014/main" id="{C74ED4B4-1F1A-4E6B-83E4-616A656E5C57}"/>
              </a:ext>
            </a:extLst>
          </p:cNvPr>
          <p:cNvSpPr txBox="1">
            <a:spLocks noChangeArrowheads="1"/>
          </p:cNvSpPr>
          <p:nvPr/>
        </p:nvSpPr>
        <p:spPr bwMode="auto">
          <a:xfrm>
            <a:off x="2347913" y="3117850"/>
            <a:ext cx="769937" cy="460375"/>
          </a:xfrm>
          <a:prstGeom prst="rect">
            <a:avLst/>
          </a:prstGeom>
          <a:solidFill>
            <a:srgbClr val="FFFF00"/>
          </a:solidFill>
          <a:ln w="12700">
            <a:solidFill>
              <a:srgbClr val="0000FF"/>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2D1993"/>
                </a:solidFill>
                <a:ea typeface="MS PGothic" panose="020B0600070205080204" pitchFamily="34" charset="-128"/>
              </a:rPr>
              <a:t>Home Owner</a:t>
            </a:r>
            <a:endParaRPr lang="en-US" altLang="en-US" sz="1200">
              <a:solidFill>
                <a:schemeClr val="bg2"/>
              </a:solidFill>
              <a:ea typeface="MS PGothic" panose="020B0600070205080204" pitchFamily="34" charset="-128"/>
            </a:endParaRPr>
          </a:p>
        </p:txBody>
      </p:sp>
      <p:sp>
        <p:nvSpPr>
          <p:cNvPr id="3" name="Footer Placeholder 2">
            <a:extLst>
              <a:ext uri="{FF2B5EF4-FFF2-40B4-BE49-F238E27FC236}">
                <a16:creationId xmlns:a16="http://schemas.microsoft.com/office/drawing/2014/main" id="{6BF62D3D-E24B-427C-929D-3497FEA02CA0}"/>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938" name="Object 38">
            <a:extLst>
              <a:ext uri="{FF2B5EF4-FFF2-40B4-BE49-F238E27FC236}">
                <a16:creationId xmlns:a16="http://schemas.microsoft.com/office/drawing/2014/main" id="{549D4D83-9F1B-4AA8-9FA9-D2E803072696}"/>
              </a:ext>
            </a:extLst>
          </p:cNvPr>
          <p:cNvGraphicFramePr>
            <a:graphicFrameLocks noGrp="1" noChangeAspect="1"/>
          </p:cNvGraphicFramePr>
          <p:nvPr>
            <p:ph idx="1"/>
          </p:nvPr>
        </p:nvGraphicFramePr>
        <p:xfrm>
          <a:off x="-96838" y="2000250"/>
          <a:ext cx="4584701" cy="4524375"/>
        </p:xfrm>
        <a:graphic>
          <a:graphicData uri="http://schemas.openxmlformats.org/presentationml/2006/ole">
            <mc:AlternateContent xmlns:mc="http://schemas.openxmlformats.org/markup-compatibility/2006">
              <mc:Choice xmlns:v="urn:schemas-microsoft-com:vml" Requires="v">
                <p:oleObj spid="_x0000_s39998" name="Document" r:id="rId3" imgW="5857196" imgH="5776579" progId="Word.Document.8">
                  <p:embed/>
                </p:oleObj>
              </mc:Choice>
              <mc:Fallback>
                <p:oleObj name="Document" r:id="rId3" imgW="5857196" imgH="5776579" progId="Word.Document.8">
                  <p:embed/>
                  <p:pic>
                    <p:nvPicPr>
                      <p:cNvPr id="0" name="Object 3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838" y="2000250"/>
                        <a:ext cx="4584701"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Date Placeholder 1">
            <a:extLst>
              <a:ext uri="{FF2B5EF4-FFF2-40B4-BE49-F238E27FC236}">
                <a16:creationId xmlns:a16="http://schemas.microsoft.com/office/drawing/2014/main" id="{7878102B-9290-40B9-902F-8D9BF8BF9E1F}"/>
              </a:ext>
            </a:extLst>
          </p:cNvPr>
          <p:cNvSpPr>
            <a:spLocks noGrp="1"/>
          </p:cNvSpPr>
          <p:nvPr>
            <p:ph type="dt" sz="quarter" idx="11"/>
          </p:nvPr>
        </p:nvSpPr>
        <p:spPr/>
        <p:txBody>
          <a:bodyPr/>
          <a:lstStyle/>
          <a:p>
            <a:pPr>
              <a:defRPr/>
            </a:pPr>
            <a:fld id="{C7239BA7-E582-4B92-BD47-2E86BEE26AFD}" type="datetime1">
              <a:rPr lang="en-US"/>
              <a:pPr>
                <a:defRPr/>
              </a:pPr>
              <a:t>10/20/2022</a:t>
            </a:fld>
            <a:endParaRPr lang="en-US" dirty="0"/>
          </a:p>
        </p:txBody>
      </p:sp>
      <p:sp>
        <p:nvSpPr>
          <p:cNvPr id="3" name="Footer Placeholder 2">
            <a:extLst>
              <a:ext uri="{FF2B5EF4-FFF2-40B4-BE49-F238E27FC236}">
                <a16:creationId xmlns:a16="http://schemas.microsoft.com/office/drawing/2014/main" id="{A1571193-677B-465D-9306-B0E03246878B}"/>
              </a:ext>
            </a:extLst>
          </p:cNvPr>
          <p:cNvSpPr>
            <a:spLocks noGrp="1"/>
          </p:cNvSpPr>
          <p:nvPr>
            <p:ph type="ftr" sz="quarter" idx="12"/>
          </p:nvPr>
        </p:nvSpPr>
        <p:spPr/>
        <p:txBody>
          <a:bodyPr/>
          <a:lstStyle/>
          <a:p>
            <a:pPr>
              <a:defRPr/>
            </a:pPr>
            <a:r>
              <a:rPr lang="en-US"/>
              <a:t>Data Mining </a:t>
            </a:r>
            <a:endParaRPr lang="en-US" dirty="0"/>
          </a:p>
        </p:txBody>
      </p:sp>
      <p:sp>
        <p:nvSpPr>
          <p:cNvPr id="39941" name="Slide Number Placeholder 3">
            <a:extLst>
              <a:ext uri="{FF2B5EF4-FFF2-40B4-BE49-F238E27FC236}">
                <a16:creationId xmlns:a16="http://schemas.microsoft.com/office/drawing/2014/main" id="{A851A88F-3B31-4019-84DF-81E6480425EB}"/>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5B6F6814-00C5-4AC8-B117-91EFE455075F}" type="slidenum">
              <a:rPr lang="en-US" altLang="en-US" sz="1200" smtClean="0">
                <a:solidFill>
                  <a:srgbClr val="898989"/>
                </a:solidFill>
              </a:rPr>
              <a:pPr>
                <a:spcBef>
                  <a:spcPct val="0"/>
                </a:spcBef>
                <a:buFontTx/>
                <a:buNone/>
              </a:pPr>
              <a:t>39</a:t>
            </a:fld>
            <a:endParaRPr lang="en-US" altLang="en-US" sz="1200">
              <a:solidFill>
                <a:srgbClr val="898989"/>
              </a:solidFill>
            </a:endParaRPr>
          </a:p>
        </p:txBody>
      </p:sp>
      <p:sp>
        <p:nvSpPr>
          <p:cNvPr id="8194" name="Rectangle 2">
            <a:extLst>
              <a:ext uri="{FF2B5EF4-FFF2-40B4-BE49-F238E27FC236}">
                <a16:creationId xmlns:a16="http://schemas.microsoft.com/office/drawing/2014/main" id="{E6775EFC-9B78-48C6-9E06-1AE8818929D1}"/>
              </a:ext>
            </a:extLst>
          </p:cNvPr>
          <p:cNvSpPr>
            <a:spLocks noGrp="1" noChangeArrowheads="1"/>
          </p:cNvSpPr>
          <p:nvPr>
            <p:ph type="title" idx="4294967295"/>
          </p:nvPr>
        </p:nvSpPr>
        <p:spPr>
          <a:xfrm>
            <a:off x="0" y="274638"/>
            <a:ext cx="8229600" cy="1143000"/>
          </a:xfrm>
        </p:spPr>
        <p:txBody>
          <a:bodyPr/>
          <a:lstStyle/>
          <a:p>
            <a:pPr>
              <a:defRPr/>
            </a:pPr>
            <a:r>
              <a:rPr lang="en-US">
                <a:cs typeface="+mj-cs"/>
              </a:rPr>
              <a:t>Another Example of Decision Tree</a:t>
            </a:r>
          </a:p>
        </p:txBody>
      </p:sp>
      <p:sp>
        <p:nvSpPr>
          <p:cNvPr id="39943" name="Text Box 4">
            <a:extLst>
              <a:ext uri="{FF2B5EF4-FFF2-40B4-BE49-F238E27FC236}">
                <a16:creationId xmlns:a16="http://schemas.microsoft.com/office/drawing/2014/main" id="{4112F791-C0DF-4153-AA3B-1CDC3C1AB1CB}"/>
              </a:ext>
            </a:extLst>
          </p:cNvPr>
          <p:cNvSpPr txBox="1">
            <a:spLocks noChangeArrowheads="1"/>
          </p:cNvSpPr>
          <p:nvPr/>
        </p:nvSpPr>
        <p:spPr bwMode="auto">
          <a:xfrm rot="-2416809">
            <a:off x="514350" y="1431925"/>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600">
                <a:solidFill>
                  <a:srgbClr val="006600"/>
                </a:solidFill>
                <a:ea typeface="MS PGothic" panose="020B0600070205080204" pitchFamily="34" charset="-128"/>
              </a:rPr>
              <a:t>categorical</a:t>
            </a:r>
            <a:endParaRPr lang="en-US" altLang="en-US" sz="1600">
              <a:solidFill>
                <a:schemeClr val="bg2"/>
              </a:solidFill>
              <a:ea typeface="MS PGothic" panose="020B0600070205080204" pitchFamily="34" charset="-128"/>
            </a:endParaRPr>
          </a:p>
        </p:txBody>
      </p:sp>
      <p:sp>
        <p:nvSpPr>
          <p:cNvPr id="39944" name="Text Box 5">
            <a:extLst>
              <a:ext uri="{FF2B5EF4-FFF2-40B4-BE49-F238E27FC236}">
                <a16:creationId xmlns:a16="http://schemas.microsoft.com/office/drawing/2014/main" id="{5BD1272F-B6FE-40B9-B386-661D10BF3E76}"/>
              </a:ext>
            </a:extLst>
          </p:cNvPr>
          <p:cNvSpPr txBox="1">
            <a:spLocks noChangeArrowheads="1"/>
          </p:cNvSpPr>
          <p:nvPr/>
        </p:nvSpPr>
        <p:spPr bwMode="auto">
          <a:xfrm rot="-2416809">
            <a:off x="1395413" y="1447800"/>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600">
                <a:solidFill>
                  <a:srgbClr val="006600"/>
                </a:solidFill>
                <a:ea typeface="MS PGothic" panose="020B0600070205080204" pitchFamily="34" charset="-128"/>
              </a:rPr>
              <a:t>categorical</a:t>
            </a:r>
            <a:endParaRPr lang="en-US" altLang="en-US" sz="1600">
              <a:solidFill>
                <a:schemeClr val="bg2"/>
              </a:solidFill>
              <a:ea typeface="MS PGothic" panose="020B0600070205080204" pitchFamily="34" charset="-128"/>
            </a:endParaRPr>
          </a:p>
        </p:txBody>
      </p:sp>
      <p:sp>
        <p:nvSpPr>
          <p:cNvPr id="39945" name="Text Box 6">
            <a:extLst>
              <a:ext uri="{FF2B5EF4-FFF2-40B4-BE49-F238E27FC236}">
                <a16:creationId xmlns:a16="http://schemas.microsoft.com/office/drawing/2014/main" id="{A98367A4-E008-48FA-9CA8-495BEB64381A}"/>
              </a:ext>
            </a:extLst>
          </p:cNvPr>
          <p:cNvSpPr txBox="1">
            <a:spLocks noChangeArrowheads="1"/>
          </p:cNvSpPr>
          <p:nvPr/>
        </p:nvSpPr>
        <p:spPr bwMode="auto">
          <a:xfrm rot="-2416809">
            <a:off x="2374900" y="1447800"/>
            <a:ext cx="12779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600">
                <a:solidFill>
                  <a:srgbClr val="006600"/>
                </a:solidFill>
                <a:ea typeface="MS PGothic" panose="020B0600070205080204" pitchFamily="34" charset="-128"/>
              </a:rPr>
              <a:t>continuous</a:t>
            </a:r>
            <a:endParaRPr lang="en-US" altLang="en-US" sz="1600">
              <a:solidFill>
                <a:schemeClr val="bg2"/>
              </a:solidFill>
              <a:ea typeface="MS PGothic" panose="020B0600070205080204" pitchFamily="34" charset="-128"/>
            </a:endParaRPr>
          </a:p>
        </p:txBody>
      </p:sp>
      <p:sp>
        <p:nvSpPr>
          <p:cNvPr id="39946" name="Text Box 7">
            <a:extLst>
              <a:ext uri="{FF2B5EF4-FFF2-40B4-BE49-F238E27FC236}">
                <a16:creationId xmlns:a16="http://schemas.microsoft.com/office/drawing/2014/main" id="{F45DF795-7A56-4C53-861B-D6C16D28938A}"/>
              </a:ext>
            </a:extLst>
          </p:cNvPr>
          <p:cNvSpPr txBox="1">
            <a:spLocks noChangeArrowheads="1"/>
          </p:cNvSpPr>
          <p:nvPr/>
        </p:nvSpPr>
        <p:spPr bwMode="auto">
          <a:xfrm rot="-2416809">
            <a:off x="3276600" y="16002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600">
                <a:solidFill>
                  <a:srgbClr val="006600"/>
                </a:solidFill>
                <a:ea typeface="MS PGothic" panose="020B0600070205080204" pitchFamily="34" charset="-128"/>
              </a:rPr>
              <a:t>class</a:t>
            </a:r>
            <a:endParaRPr lang="en-US" altLang="en-US" sz="1600">
              <a:solidFill>
                <a:schemeClr val="bg2"/>
              </a:solidFill>
              <a:ea typeface="MS PGothic" panose="020B0600070205080204" pitchFamily="34" charset="-128"/>
            </a:endParaRPr>
          </a:p>
        </p:txBody>
      </p:sp>
      <p:sp>
        <p:nvSpPr>
          <p:cNvPr id="39947" name="Line 8">
            <a:extLst>
              <a:ext uri="{FF2B5EF4-FFF2-40B4-BE49-F238E27FC236}">
                <a16:creationId xmlns:a16="http://schemas.microsoft.com/office/drawing/2014/main" id="{DA572D4C-F97A-417C-9960-1A7D0C62023A}"/>
              </a:ext>
            </a:extLst>
          </p:cNvPr>
          <p:cNvSpPr>
            <a:spLocks noChangeShapeType="1"/>
          </p:cNvSpPr>
          <p:nvPr/>
        </p:nvSpPr>
        <p:spPr bwMode="auto">
          <a:xfrm>
            <a:off x="8005763" y="3497263"/>
            <a:ext cx="242887" cy="5270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9948" name="Line 9">
            <a:extLst>
              <a:ext uri="{FF2B5EF4-FFF2-40B4-BE49-F238E27FC236}">
                <a16:creationId xmlns:a16="http://schemas.microsoft.com/office/drawing/2014/main" id="{986FA658-5EEE-4D77-847C-6A33B09BCA39}"/>
              </a:ext>
            </a:extLst>
          </p:cNvPr>
          <p:cNvSpPr>
            <a:spLocks noChangeShapeType="1"/>
          </p:cNvSpPr>
          <p:nvPr/>
        </p:nvSpPr>
        <p:spPr bwMode="auto">
          <a:xfrm flipH="1">
            <a:off x="6875463" y="3497263"/>
            <a:ext cx="323850" cy="5270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9949" name="Line 10">
            <a:extLst>
              <a:ext uri="{FF2B5EF4-FFF2-40B4-BE49-F238E27FC236}">
                <a16:creationId xmlns:a16="http://schemas.microsoft.com/office/drawing/2014/main" id="{FBD6380F-BEBF-4372-83C1-56328A32FF69}"/>
              </a:ext>
            </a:extLst>
          </p:cNvPr>
          <p:cNvSpPr>
            <a:spLocks noChangeShapeType="1"/>
          </p:cNvSpPr>
          <p:nvPr/>
        </p:nvSpPr>
        <p:spPr bwMode="auto">
          <a:xfrm flipH="1">
            <a:off x="5881688" y="2733675"/>
            <a:ext cx="403225" cy="52863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9950" name="Line 11">
            <a:extLst>
              <a:ext uri="{FF2B5EF4-FFF2-40B4-BE49-F238E27FC236}">
                <a16:creationId xmlns:a16="http://schemas.microsoft.com/office/drawing/2014/main" id="{D72FFAE9-BAFC-4E88-A205-309643E3BE0D}"/>
              </a:ext>
            </a:extLst>
          </p:cNvPr>
          <p:cNvSpPr>
            <a:spLocks noChangeShapeType="1"/>
          </p:cNvSpPr>
          <p:nvPr/>
        </p:nvSpPr>
        <p:spPr bwMode="auto">
          <a:xfrm>
            <a:off x="7092950" y="2733675"/>
            <a:ext cx="484188" cy="52863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9951" name="Line 12">
            <a:extLst>
              <a:ext uri="{FF2B5EF4-FFF2-40B4-BE49-F238E27FC236}">
                <a16:creationId xmlns:a16="http://schemas.microsoft.com/office/drawing/2014/main" id="{68435C3D-6139-4CF2-BC9E-A3EE9992A4E4}"/>
              </a:ext>
            </a:extLst>
          </p:cNvPr>
          <p:cNvSpPr>
            <a:spLocks noChangeShapeType="1"/>
          </p:cNvSpPr>
          <p:nvPr/>
        </p:nvSpPr>
        <p:spPr bwMode="auto">
          <a:xfrm>
            <a:off x="6043613" y="2006600"/>
            <a:ext cx="565150" cy="4635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9952" name="Line 13">
            <a:extLst>
              <a:ext uri="{FF2B5EF4-FFF2-40B4-BE49-F238E27FC236}">
                <a16:creationId xmlns:a16="http://schemas.microsoft.com/office/drawing/2014/main" id="{69357625-458A-4BF8-9177-6801E8B0CD2C}"/>
              </a:ext>
            </a:extLst>
          </p:cNvPr>
          <p:cNvSpPr>
            <a:spLocks noChangeShapeType="1"/>
          </p:cNvSpPr>
          <p:nvPr/>
        </p:nvSpPr>
        <p:spPr bwMode="auto">
          <a:xfrm flipH="1">
            <a:off x="4670425" y="2006600"/>
            <a:ext cx="565150" cy="4635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9953" name="Text Box 14">
            <a:extLst>
              <a:ext uri="{FF2B5EF4-FFF2-40B4-BE49-F238E27FC236}">
                <a16:creationId xmlns:a16="http://schemas.microsoft.com/office/drawing/2014/main" id="{965F7693-8743-41DB-BEB6-3C106A1BA9A8}"/>
              </a:ext>
            </a:extLst>
          </p:cNvPr>
          <p:cNvSpPr txBox="1">
            <a:spLocks noChangeArrowheads="1"/>
          </p:cNvSpPr>
          <p:nvPr/>
        </p:nvSpPr>
        <p:spPr bwMode="auto">
          <a:xfrm>
            <a:off x="5187950" y="1743075"/>
            <a:ext cx="936625"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600">
                <a:solidFill>
                  <a:srgbClr val="2D1993"/>
                </a:solidFill>
                <a:ea typeface="MS PGothic" panose="020B0600070205080204" pitchFamily="34" charset="-128"/>
              </a:rPr>
              <a:t>MarSt</a:t>
            </a:r>
            <a:endParaRPr lang="en-US" altLang="en-US" sz="1600">
              <a:solidFill>
                <a:schemeClr val="bg2"/>
              </a:solidFill>
              <a:ea typeface="MS PGothic" panose="020B0600070205080204" pitchFamily="34" charset="-128"/>
            </a:endParaRPr>
          </a:p>
        </p:txBody>
      </p:sp>
      <p:sp>
        <p:nvSpPr>
          <p:cNvPr id="39954" name="Text Box 15">
            <a:extLst>
              <a:ext uri="{FF2B5EF4-FFF2-40B4-BE49-F238E27FC236}">
                <a16:creationId xmlns:a16="http://schemas.microsoft.com/office/drawing/2014/main" id="{55173F30-8FD7-4E50-90A9-D20202010720}"/>
              </a:ext>
            </a:extLst>
          </p:cNvPr>
          <p:cNvSpPr txBox="1">
            <a:spLocks noChangeArrowheads="1"/>
          </p:cNvSpPr>
          <p:nvPr/>
        </p:nvSpPr>
        <p:spPr bwMode="auto">
          <a:xfrm>
            <a:off x="6203950" y="2470150"/>
            <a:ext cx="935038" cy="593725"/>
          </a:xfrm>
          <a:prstGeom prst="rect">
            <a:avLst/>
          </a:prstGeom>
          <a:solidFill>
            <a:srgbClr val="FFFF00"/>
          </a:solidFill>
          <a:ln w="12700">
            <a:solidFill>
              <a:srgbClr val="0000FF"/>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600">
                <a:solidFill>
                  <a:srgbClr val="2D1993"/>
                </a:solidFill>
                <a:ea typeface="MS PGothic" panose="020B0600070205080204" pitchFamily="34" charset="-128"/>
              </a:rPr>
              <a:t>Home Owner</a:t>
            </a:r>
            <a:endParaRPr lang="en-US" altLang="en-US" sz="1600">
              <a:solidFill>
                <a:schemeClr val="bg2"/>
              </a:solidFill>
              <a:ea typeface="MS PGothic" panose="020B0600070205080204" pitchFamily="34" charset="-128"/>
            </a:endParaRPr>
          </a:p>
        </p:txBody>
      </p:sp>
      <p:sp>
        <p:nvSpPr>
          <p:cNvPr id="39955" name="Text Box 16">
            <a:extLst>
              <a:ext uri="{FF2B5EF4-FFF2-40B4-BE49-F238E27FC236}">
                <a16:creationId xmlns:a16="http://schemas.microsoft.com/office/drawing/2014/main" id="{D9BC5289-AD05-4159-9C9D-27225F91BC63}"/>
              </a:ext>
            </a:extLst>
          </p:cNvPr>
          <p:cNvSpPr txBox="1">
            <a:spLocks noChangeArrowheads="1"/>
          </p:cNvSpPr>
          <p:nvPr/>
        </p:nvSpPr>
        <p:spPr bwMode="auto">
          <a:xfrm>
            <a:off x="7118350" y="3232150"/>
            <a:ext cx="968375"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600">
                <a:solidFill>
                  <a:srgbClr val="2D1993"/>
                </a:solidFill>
                <a:ea typeface="MS PGothic" panose="020B0600070205080204" pitchFamily="34" charset="-128"/>
              </a:rPr>
              <a:t>Income</a:t>
            </a:r>
            <a:endParaRPr lang="en-US" altLang="en-US" sz="1600">
              <a:solidFill>
                <a:schemeClr val="bg2"/>
              </a:solidFill>
              <a:ea typeface="MS PGothic" panose="020B0600070205080204" pitchFamily="34" charset="-128"/>
            </a:endParaRPr>
          </a:p>
        </p:txBody>
      </p:sp>
      <p:sp>
        <p:nvSpPr>
          <p:cNvPr id="39956" name="AutoShape 17">
            <a:extLst>
              <a:ext uri="{FF2B5EF4-FFF2-40B4-BE49-F238E27FC236}">
                <a16:creationId xmlns:a16="http://schemas.microsoft.com/office/drawing/2014/main" id="{BDC14F7D-5E83-4438-A1D4-BEDADCD0A23D}"/>
              </a:ext>
            </a:extLst>
          </p:cNvPr>
          <p:cNvSpPr>
            <a:spLocks noChangeArrowheads="1"/>
          </p:cNvSpPr>
          <p:nvPr/>
        </p:nvSpPr>
        <p:spPr bwMode="auto">
          <a:xfrm>
            <a:off x="8045450" y="4021138"/>
            <a:ext cx="627063" cy="366712"/>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en-US" sz="1400">
              <a:ea typeface="MS PGothic" panose="020B0600070205080204" pitchFamily="34" charset="-128"/>
            </a:endParaRPr>
          </a:p>
        </p:txBody>
      </p:sp>
      <p:sp>
        <p:nvSpPr>
          <p:cNvPr id="39957" name="Text Box 18">
            <a:extLst>
              <a:ext uri="{FF2B5EF4-FFF2-40B4-BE49-F238E27FC236}">
                <a16:creationId xmlns:a16="http://schemas.microsoft.com/office/drawing/2014/main" id="{3E292D02-F91C-45EE-B489-32A18C732B4A}"/>
              </a:ext>
            </a:extLst>
          </p:cNvPr>
          <p:cNvSpPr txBox="1">
            <a:spLocks noChangeArrowheads="1"/>
          </p:cNvSpPr>
          <p:nvPr/>
        </p:nvSpPr>
        <p:spPr bwMode="auto">
          <a:xfrm>
            <a:off x="7969250" y="4021138"/>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600">
                <a:solidFill>
                  <a:srgbClr val="800000"/>
                </a:solidFill>
                <a:ea typeface="MS PGothic" panose="020B0600070205080204" pitchFamily="34" charset="-128"/>
              </a:rPr>
              <a:t>YES</a:t>
            </a:r>
            <a:endParaRPr lang="en-US" altLang="en-US" sz="1600">
              <a:solidFill>
                <a:schemeClr val="bg2"/>
              </a:solidFill>
              <a:ea typeface="MS PGothic" panose="020B0600070205080204" pitchFamily="34" charset="-128"/>
            </a:endParaRPr>
          </a:p>
        </p:txBody>
      </p:sp>
      <p:sp>
        <p:nvSpPr>
          <p:cNvPr id="39958" name="AutoShape 19">
            <a:extLst>
              <a:ext uri="{FF2B5EF4-FFF2-40B4-BE49-F238E27FC236}">
                <a16:creationId xmlns:a16="http://schemas.microsoft.com/office/drawing/2014/main" id="{17E89811-FAAB-43D4-8130-BE13DFC0185D}"/>
              </a:ext>
            </a:extLst>
          </p:cNvPr>
          <p:cNvSpPr>
            <a:spLocks noChangeArrowheads="1"/>
          </p:cNvSpPr>
          <p:nvPr/>
        </p:nvSpPr>
        <p:spPr bwMode="auto">
          <a:xfrm>
            <a:off x="6553200" y="4038600"/>
            <a:ext cx="654050" cy="363538"/>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en-US" sz="1400">
              <a:ea typeface="MS PGothic" panose="020B0600070205080204" pitchFamily="34" charset="-128"/>
            </a:endParaRPr>
          </a:p>
        </p:txBody>
      </p:sp>
      <p:sp>
        <p:nvSpPr>
          <p:cNvPr id="39959" name="Text Box 20">
            <a:extLst>
              <a:ext uri="{FF2B5EF4-FFF2-40B4-BE49-F238E27FC236}">
                <a16:creationId xmlns:a16="http://schemas.microsoft.com/office/drawing/2014/main" id="{50E50B90-31AA-41E1-8936-8430A3A569F3}"/>
              </a:ext>
            </a:extLst>
          </p:cNvPr>
          <p:cNvSpPr txBox="1">
            <a:spLocks noChangeArrowheads="1"/>
          </p:cNvSpPr>
          <p:nvPr/>
        </p:nvSpPr>
        <p:spPr bwMode="auto">
          <a:xfrm>
            <a:off x="6650038" y="4024313"/>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600">
                <a:solidFill>
                  <a:srgbClr val="800000"/>
                </a:solidFill>
                <a:ea typeface="MS PGothic" panose="020B0600070205080204" pitchFamily="34" charset="-128"/>
              </a:rPr>
              <a:t>NO</a:t>
            </a:r>
            <a:endParaRPr lang="en-US" altLang="en-US" sz="1600">
              <a:solidFill>
                <a:schemeClr val="bg2"/>
              </a:solidFill>
              <a:ea typeface="MS PGothic" panose="020B0600070205080204" pitchFamily="34" charset="-128"/>
            </a:endParaRPr>
          </a:p>
        </p:txBody>
      </p:sp>
      <p:sp>
        <p:nvSpPr>
          <p:cNvPr id="39960" name="AutoShape 21">
            <a:extLst>
              <a:ext uri="{FF2B5EF4-FFF2-40B4-BE49-F238E27FC236}">
                <a16:creationId xmlns:a16="http://schemas.microsoft.com/office/drawing/2014/main" id="{507DFC59-229E-4D42-8809-19C94D5F2AEA}"/>
              </a:ext>
            </a:extLst>
          </p:cNvPr>
          <p:cNvSpPr>
            <a:spLocks noChangeArrowheads="1"/>
          </p:cNvSpPr>
          <p:nvPr/>
        </p:nvSpPr>
        <p:spPr bwMode="auto">
          <a:xfrm>
            <a:off x="4348163" y="2484438"/>
            <a:ext cx="685800" cy="347662"/>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en-US" sz="1400">
              <a:ea typeface="MS PGothic" panose="020B0600070205080204" pitchFamily="34" charset="-128"/>
            </a:endParaRPr>
          </a:p>
        </p:txBody>
      </p:sp>
      <p:sp>
        <p:nvSpPr>
          <p:cNvPr id="39961" name="Text Box 22">
            <a:extLst>
              <a:ext uri="{FF2B5EF4-FFF2-40B4-BE49-F238E27FC236}">
                <a16:creationId xmlns:a16="http://schemas.microsoft.com/office/drawing/2014/main" id="{2B8A5608-56E2-4622-A1D9-2BD630E23F3D}"/>
              </a:ext>
            </a:extLst>
          </p:cNvPr>
          <p:cNvSpPr txBox="1">
            <a:spLocks noChangeArrowheads="1"/>
          </p:cNvSpPr>
          <p:nvPr/>
        </p:nvSpPr>
        <p:spPr bwMode="auto">
          <a:xfrm>
            <a:off x="4443413" y="2470150"/>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600">
                <a:solidFill>
                  <a:srgbClr val="800000"/>
                </a:solidFill>
                <a:ea typeface="MS PGothic" panose="020B0600070205080204" pitchFamily="34" charset="-128"/>
              </a:rPr>
              <a:t>NO</a:t>
            </a:r>
            <a:endParaRPr lang="en-US" altLang="en-US" sz="1600">
              <a:solidFill>
                <a:srgbClr val="00FFFF"/>
              </a:solidFill>
              <a:ea typeface="MS PGothic" panose="020B0600070205080204" pitchFamily="34" charset="-128"/>
            </a:endParaRPr>
          </a:p>
        </p:txBody>
      </p:sp>
      <p:grpSp>
        <p:nvGrpSpPr>
          <p:cNvPr id="39962" name="Group 35">
            <a:extLst>
              <a:ext uri="{FF2B5EF4-FFF2-40B4-BE49-F238E27FC236}">
                <a16:creationId xmlns:a16="http://schemas.microsoft.com/office/drawing/2014/main" id="{1DA9B239-2403-4D8F-84B6-324FC016E82B}"/>
              </a:ext>
            </a:extLst>
          </p:cNvPr>
          <p:cNvGrpSpPr>
            <a:grpSpLocks/>
          </p:cNvGrpSpPr>
          <p:nvPr/>
        </p:nvGrpSpPr>
        <p:grpSpPr bwMode="auto">
          <a:xfrm>
            <a:off x="5594350" y="3232150"/>
            <a:ext cx="685800" cy="381000"/>
            <a:chOff x="4927" y="2340"/>
            <a:chExt cx="432" cy="240"/>
          </a:xfrm>
        </p:grpSpPr>
        <p:sp>
          <p:nvSpPr>
            <p:cNvPr id="39970" name="AutoShape 23">
              <a:extLst>
                <a:ext uri="{FF2B5EF4-FFF2-40B4-BE49-F238E27FC236}">
                  <a16:creationId xmlns:a16="http://schemas.microsoft.com/office/drawing/2014/main" id="{A6347ED2-43F3-40D0-9DD5-4F3136143ED7}"/>
                </a:ext>
              </a:extLst>
            </p:cNvPr>
            <p:cNvSpPr>
              <a:spLocks noChangeArrowheads="1"/>
            </p:cNvSpPr>
            <p:nvPr/>
          </p:nvSpPr>
          <p:spPr bwMode="auto">
            <a:xfrm>
              <a:off x="4927" y="2340"/>
              <a:ext cx="432" cy="240"/>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en-US" sz="1400">
                <a:ea typeface="MS PGothic" panose="020B0600070205080204" pitchFamily="34" charset="-128"/>
              </a:endParaRPr>
            </a:p>
          </p:txBody>
        </p:sp>
        <p:sp>
          <p:nvSpPr>
            <p:cNvPr id="39971" name="Text Box 24">
              <a:extLst>
                <a:ext uri="{FF2B5EF4-FFF2-40B4-BE49-F238E27FC236}">
                  <a16:creationId xmlns:a16="http://schemas.microsoft.com/office/drawing/2014/main" id="{0603A460-F7A9-4CE6-B180-FE49E97F948E}"/>
                </a:ext>
              </a:extLst>
            </p:cNvPr>
            <p:cNvSpPr txBox="1">
              <a:spLocks noChangeArrowheads="1"/>
            </p:cNvSpPr>
            <p:nvPr/>
          </p:nvSpPr>
          <p:spPr bwMode="auto">
            <a:xfrm>
              <a:off x="4975" y="2340"/>
              <a:ext cx="3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600">
                  <a:solidFill>
                    <a:srgbClr val="800000"/>
                  </a:solidFill>
                  <a:ea typeface="MS PGothic" panose="020B0600070205080204" pitchFamily="34" charset="-128"/>
                </a:rPr>
                <a:t>NO</a:t>
              </a:r>
              <a:endParaRPr lang="en-US" altLang="en-US" sz="1600">
                <a:solidFill>
                  <a:schemeClr val="bg2"/>
                </a:solidFill>
                <a:ea typeface="MS PGothic" panose="020B0600070205080204" pitchFamily="34" charset="-128"/>
              </a:endParaRPr>
            </a:p>
          </p:txBody>
        </p:sp>
      </p:grpSp>
      <p:sp>
        <p:nvSpPr>
          <p:cNvPr id="39963" name="Text Box 25">
            <a:extLst>
              <a:ext uri="{FF2B5EF4-FFF2-40B4-BE49-F238E27FC236}">
                <a16:creationId xmlns:a16="http://schemas.microsoft.com/office/drawing/2014/main" id="{8AF8A72E-C677-4516-AD55-A99B7C5DA98D}"/>
              </a:ext>
            </a:extLst>
          </p:cNvPr>
          <p:cNvSpPr txBox="1">
            <a:spLocks noChangeArrowheads="1"/>
          </p:cNvSpPr>
          <p:nvPr/>
        </p:nvSpPr>
        <p:spPr bwMode="auto">
          <a:xfrm>
            <a:off x="5518150" y="277495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600">
                <a:ea typeface="MS PGothic" panose="020B0600070205080204" pitchFamily="34" charset="-128"/>
              </a:rPr>
              <a:t>Yes</a:t>
            </a:r>
            <a:endParaRPr lang="en-US" altLang="en-US" sz="1600">
              <a:solidFill>
                <a:schemeClr val="bg2"/>
              </a:solidFill>
              <a:ea typeface="MS PGothic" panose="020B0600070205080204" pitchFamily="34" charset="-128"/>
            </a:endParaRPr>
          </a:p>
        </p:txBody>
      </p:sp>
      <p:sp>
        <p:nvSpPr>
          <p:cNvPr id="39964" name="Text Box 26">
            <a:extLst>
              <a:ext uri="{FF2B5EF4-FFF2-40B4-BE49-F238E27FC236}">
                <a16:creationId xmlns:a16="http://schemas.microsoft.com/office/drawing/2014/main" id="{A1FA1729-F9BB-4A91-9B06-0326E27E6ADE}"/>
              </a:ext>
            </a:extLst>
          </p:cNvPr>
          <p:cNvSpPr txBox="1">
            <a:spLocks noChangeArrowheads="1"/>
          </p:cNvSpPr>
          <p:nvPr/>
        </p:nvSpPr>
        <p:spPr bwMode="auto">
          <a:xfrm>
            <a:off x="7270750" y="2698750"/>
            <a:ext cx="4429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600">
                <a:ea typeface="MS PGothic" panose="020B0600070205080204" pitchFamily="34" charset="-128"/>
              </a:rPr>
              <a:t>No</a:t>
            </a:r>
            <a:endParaRPr lang="en-US" altLang="en-US" sz="1600">
              <a:solidFill>
                <a:schemeClr val="bg2"/>
              </a:solidFill>
              <a:ea typeface="MS PGothic" panose="020B0600070205080204" pitchFamily="34" charset="-128"/>
            </a:endParaRPr>
          </a:p>
        </p:txBody>
      </p:sp>
      <p:sp>
        <p:nvSpPr>
          <p:cNvPr id="39965" name="Text Box 27">
            <a:extLst>
              <a:ext uri="{FF2B5EF4-FFF2-40B4-BE49-F238E27FC236}">
                <a16:creationId xmlns:a16="http://schemas.microsoft.com/office/drawing/2014/main" id="{3B85C1B5-3101-482D-AA24-0D9A607BEDC6}"/>
              </a:ext>
            </a:extLst>
          </p:cNvPr>
          <p:cNvSpPr txBox="1">
            <a:spLocks noChangeArrowheads="1"/>
          </p:cNvSpPr>
          <p:nvPr/>
        </p:nvSpPr>
        <p:spPr bwMode="auto">
          <a:xfrm>
            <a:off x="4146550" y="1936750"/>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600">
                <a:ea typeface="MS PGothic" panose="020B0600070205080204" pitchFamily="34" charset="-128"/>
              </a:rPr>
              <a:t>Married</a:t>
            </a:r>
            <a:r>
              <a:rPr lang="en-US" altLang="en-US" sz="1600">
                <a:solidFill>
                  <a:schemeClr val="bg2"/>
                </a:solidFill>
                <a:ea typeface="MS PGothic" panose="020B0600070205080204" pitchFamily="34" charset="-128"/>
              </a:rPr>
              <a:t> </a:t>
            </a:r>
          </a:p>
        </p:txBody>
      </p:sp>
      <p:sp>
        <p:nvSpPr>
          <p:cNvPr id="39966" name="Text Box 28">
            <a:extLst>
              <a:ext uri="{FF2B5EF4-FFF2-40B4-BE49-F238E27FC236}">
                <a16:creationId xmlns:a16="http://schemas.microsoft.com/office/drawing/2014/main" id="{193179CE-9D7F-491E-BD07-30161E83653A}"/>
              </a:ext>
            </a:extLst>
          </p:cNvPr>
          <p:cNvSpPr txBox="1">
            <a:spLocks noChangeArrowheads="1"/>
          </p:cNvSpPr>
          <p:nvPr/>
        </p:nvSpPr>
        <p:spPr bwMode="auto">
          <a:xfrm>
            <a:off x="5746750" y="1708150"/>
            <a:ext cx="13985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600">
                <a:ea typeface="MS PGothic" panose="020B0600070205080204" pitchFamily="34" charset="-128"/>
              </a:rPr>
              <a:t>Single, Divorced</a:t>
            </a:r>
            <a:endParaRPr lang="en-US" altLang="en-US" sz="1600">
              <a:solidFill>
                <a:schemeClr val="bg2"/>
              </a:solidFill>
              <a:ea typeface="MS PGothic" panose="020B0600070205080204" pitchFamily="34" charset="-128"/>
            </a:endParaRPr>
          </a:p>
        </p:txBody>
      </p:sp>
      <p:sp>
        <p:nvSpPr>
          <p:cNvPr id="39967" name="Text Box 29">
            <a:extLst>
              <a:ext uri="{FF2B5EF4-FFF2-40B4-BE49-F238E27FC236}">
                <a16:creationId xmlns:a16="http://schemas.microsoft.com/office/drawing/2014/main" id="{D77D5EC7-B568-40D0-8707-E5FCFB23F952}"/>
              </a:ext>
            </a:extLst>
          </p:cNvPr>
          <p:cNvSpPr txBox="1">
            <a:spLocks noChangeArrowheads="1"/>
          </p:cNvSpPr>
          <p:nvPr/>
        </p:nvSpPr>
        <p:spPr bwMode="auto">
          <a:xfrm>
            <a:off x="6353175" y="3562350"/>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600">
                <a:ea typeface="MS PGothic" panose="020B0600070205080204" pitchFamily="34" charset="-128"/>
              </a:rPr>
              <a:t>&lt; 80K</a:t>
            </a:r>
            <a:endParaRPr lang="en-US" altLang="en-US" sz="1600">
              <a:solidFill>
                <a:schemeClr val="bg2"/>
              </a:solidFill>
              <a:ea typeface="MS PGothic" panose="020B0600070205080204" pitchFamily="34" charset="-128"/>
            </a:endParaRPr>
          </a:p>
        </p:txBody>
      </p:sp>
      <p:sp>
        <p:nvSpPr>
          <p:cNvPr id="39968" name="Text Box 30">
            <a:extLst>
              <a:ext uri="{FF2B5EF4-FFF2-40B4-BE49-F238E27FC236}">
                <a16:creationId xmlns:a16="http://schemas.microsoft.com/office/drawing/2014/main" id="{9333D361-26AA-46BA-BB36-F492EB19B48C}"/>
              </a:ext>
            </a:extLst>
          </p:cNvPr>
          <p:cNvSpPr txBox="1">
            <a:spLocks noChangeArrowheads="1"/>
          </p:cNvSpPr>
          <p:nvPr/>
        </p:nvSpPr>
        <p:spPr bwMode="auto">
          <a:xfrm>
            <a:off x="8128000" y="3562350"/>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600">
                <a:ea typeface="MS PGothic" panose="020B0600070205080204" pitchFamily="34" charset="-128"/>
              </a:rPr>
              <a:t>&gt; 80K</a:t>
            </a:r>
            <a:endParaRPr lang="en-US" altLang="en-US" sz="1600">
              <a:solidFill>
                <a:schemeClr val="bg2"/>
              </a:solidFill>
              <a:ea typeface="MS PGothic" panose="020B0600070205080204" pitchFamily="34" charset="-128"/>
            </a:endParaRPr>
          </a:p>
        </p:txBody>
      </p:sp>
      <p:sp>
        <p:nvSpPr>
          <p:cNvPr id="39969" name="Text Box 37">
            <a:extLst>
              <a:ext uri="{FF2B5EF4-FFF2-40B4-BE49-F238E27FC236}">
                <a16:creationId xmlns:a16="http://schemas.microsoft.com/office/drawing/2014/main" id="{A2FB42B0-67A4-404A-99AB-96F77BC2CC31}"/>
              </a:ext>
            </a:extLst>
          </p:cNvPr>
          <p:cNvSpPr txBox="1">
            <a:spLocks noChangeArrowheads="1"/>
          </p:cNvSpPr>
          <p:nvPr/>
        </p:nvSpPr>
        <p:spPr bwMode="auto">
          <a:xfrm>
            <a:off x="4343400" y="5029200"/>
            <a:ext cx="441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1800">
                <a:solidFill>
                  <a:srgbClr val="CC3300"/>
                </a:solidFill>
                <a:ea typeface="MS PGothic" panose="020B0600070205080204" pitchFamily="34" charset="-128"/>
              </a:rPr>
              <a:t>There could be more than one tree that fits the same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Content Placeholder 3">
            <a:extLst>
              <a:ext uri="{FF2B5EF4-FFF2-40B4-BE49-F238E27FC236}">
                <a16:creationId xmlns:a16="http://schemas.microsoft.com/office/drawing/2014/main" id="{B6337521-DA04-4535-BAFB-E0DB2E716CD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81000" y="1524000"/>
            <a:ext cx="8229600" cy="4487863"/>
          </a:xfrm>
        </p:spPr>
      </p:pic>
      <p:sp>
        <p:nvSpPr>
          <p:cNvPr id="3" name="Date Placeholder 2">
            <a:extLst>
              <a:ext uri="{FF2B5EF4-FFF2-40B4-BE49-F238E27FC236}">
                <a16:creationId xmlns:a16="http://schemas.microsoft.com/office/drawing/2014/main" id="{B1C0E315-8AEE-4CB9-8A14-7C9083A6C084}"/>
              </a:ext>
            </a:extLst>
          </p:cNvPr>
          <p:cNvSpPr>
            <a:spLocks noGrp="1"/>
          </p:cNvSpPr>
          <p:nvPr>
            <p:ph type="dt" sz="quarter" idx="11"/>
          </p:nvPr>
        </p:nvSpPr>
        <p:spPr/>
        <p:txBody>
          <a:bodyPr/>
          <a:lstStyle/>
          <a:p>
            <a:pPr>
              <a:defRPr/>
            </a:pPr>
            <a:fld id="{E27E5197-C083-4170-A7A7-069167A06303}" type="datetime1">
              <a:rPr lang="en-US"/>
              <a:pPr>
                <a:defRPr/>
              </a:pPr>
              <a:t>10/20/2022</a:t>
            </a:fld>
            <a:endParaRPr lang="en-US"/>
          </a:p>
        </p:txBody>
      </p:sp>
      <p:sp>
        <p:nvSpPr>
          <p:cNvPr id="19460" name="Slide Number Placeholder 4">
            <a:extLst>
              <a:ext uri="{FF2B5EF4-FFF2-40B4-BE49-F238E27FC236}">
                <a16:creationId xmlns:a16="http://schemas.microsoft.com/office/drawing/2014/main" id="{C553A6CE-F575-4E14-A92A-F75F5AE19FD9}"/>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14AB44D8-0DD1-4671-82A3-390BC9FB463A}" type="slidenum">
              <a:rPr lang="en-US" altLang="en-US" sz="1200" smtClean="0">
                <a:solidFill>
                  <a:srgbClr val="898989"/>
                </a:solidFill>
              </a:rPr>
              <a:pPr>
                <a:spcBef>
                  <a:spcPct val="0"/>
                </a:spcBef>
                <a:buFontTx/>
                <a:buNone/>
              </a:pPr>
              <a:t>4</a:t>
            </a:fld>
            <a:endParaRPr lang="en-US" altLang="en-US" sz="1200">
              <a:solidFill>
                <a:srgbClr val="898989"/>
              </a:solidFill>
            </a:endParaRPr>
          </a:p>
        </p:txBody>
      </p:sp>
      <p:sp>
        <p:nvSpPr>
          <p:cNvPr id="2" name="Title 1">
            <a:extLst>
              <a:ext uri="{FF2B5EF4-FFF2-40B4-BE49-F238E27FC236}">
                <a16:creationId xmlns:a16="http://schemas.microsoft.com/office/drawing/2014/main" id="{98EAA929-909B-4283-816A-171BCA8E3441}"/>
              </a:ext>
            </a:extLst>
          </p:cNvPr>
          <p:cNvSpPr>
            <a:spLocks noGrp="1"/>
          </p:cNvSpPr>
          <p:nvPr>
            <p:ph type="title" idx="4294967295"/>
          </p:nvPr>
        </p:nvSpPr>
        <p:spPr>
          <a:xfrm>
            <a:off x="304800" y="163513"/>
            <a:ext cx="6096000" cy="1143000"/>
          </a:xfrm>
        </p:spPr>
        <p:txBody>
          <a:bodyPr/>
          <a:lstStyle/>
          <a:p>
            <a:pPr>
              <a:defRPr/>
            </a:pPr>
            <a:r>
              <a:rPr lang="en-US" dirty="0"/>
              <a:t>Examples</a:t>
            </a:r>
          </a:p>
        </p:txBody>
      </p:sp>
      <p:sp>
        <p:nvSpPr>
          <p:cNvPr id="4" name="Footer Placeholder 3">
            <a:extLst>
              <a:ext uri="{FF2B5EF4-FFF2-40B4-BE49-F238E27FC236}">
                <a16:creationId xmlns:a16="http://schemas.microsoft.com/office/drawing/2014/main" id="{026E54F6-C519-47F2-B1ED-2B152034E540}"/>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62" name="Object 3">
            <a:extLst>
              <a:ext uri="{FF2B5EF4-FFF2-40B4-BE49-F238E27FC236}">
                <a16:creationId xmlns:a16="http://schemas.microsoft.com/office/drawing/2014/main" id="{74AE9820-C3F0-4A59-898A-57565AE3FD6A}"/>
              </a:ext>
            </a:extLst>
          </p:cNvPr>
          <p:cNvGraphicFramePr>
            <a:graphicFrameLocks noGrp="1" noChangeAspect="1"/>
          </p:cNvGraphicFramePr>
          <p:nvPr>
            <p:ph idx="1"/>
          </p:nvPr>
        </p:nvGraphicFramePr>
        <p:xfrm>
          <a:off x="1371600" y="1417638"/>
          <a:ext cx="6070600" cy="4525962"/>
        </p:xfrm>
        <a:graphic>
          <a:graphicData uri="http://schemas.openxmlformats.org/presentationml/2006/ole">
            <mc:AlternateContent xmlns:mc="http://schemas.openxmlformats.org/markup-compatibility/2006">
              <mc:Choice xmlns:v="urn:schemas-microsoft-com:vml" Requires="v">
                <p:oleObj spid="_x0000_s40995" name="Visio" r:id="rId3" imgW="8424875" imgH="6279741" progId="Visio.Drawing.6">
                  <p:embed/>
                </p:oleObj>
              </mc:Choice>
              <mc:Fallback>
                <p:oleObj name="Visio" r:id="rId3" imgW="8424875" imgH="6279741" progId="Visio.Drawing.6">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417638"/>
                        <a:ext cx="6070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Date Placeholder 1">
            <a:extLst>
              <a:ext uri="{FF2B5EF4-FFF2-40B4-BE49-F238E27FC236}">
                <a16:creationId xmlns:a16="http://schemas.microsoft.com/office/drawing/2014/main" id="{A9B412D2-3BBD-49EB-96B7-FE67F33F965B}"/>
              </a:ext>
            </a:extLst>
          </p:cNvPr>
          <p:cNvSpPr>
            <a:spLocks noGrp="1"/>
          </p:cNvSpPr>
          <p:nvPr>
            <p:ph type="dt" sz="quarter" idx="11"/>
          </p:nvPr>
        </p:nvSpPr>
        <p:spPr/>
        <p:txBody>
          <a:bodyPr/>
          <a:lstStyle/>
          <a:p>
            <a:pPr>
              <a:defRPr/>
            </a:pPr>
            <a:fld id="{F3142A91-D720-46BE-B409-CF194A5C7739}" type="datetime1">
              <a:rPr lang="en-US"/>
              <a:pPr>
                <a:defRPr/>
              </a:pPr>
              <a:t>10/20/2022</a:t>
            </a:fld>
            <a:endParaRPr lang="en-US" dirty="0"/>
          </a:p>
        </p:txBody>
      </p:sp>
      <p:sp>
        <p:nvSpPr>
          <p:cNvPr id="40964" name="Slide Number Placeholder 3">
            <a:extLst>
              <a:ext uri="{FF2B5EF4-FFF2-40B4-BE49-F238E27FC236}">
                <a16:creationId xmlns:a16="http://schemas.microsoft.com/office/drawing/2014/main" id="{6A8B506A-1573-4834-B0CF-A85266E92118}"/>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A0447F36-1C80-402D-B226-038816E6C5D4}" type="slidenum">
              <a:rPr lang="en-US" altLang="en-US" sz="1200" smtClean="0">
                <a:solidFill>
                  <a:srgbClr val="898989"/>
                </a:solidFill>
              </a:rPr>
              <a:pPr>
                <a:spcBef>
                  <a:spcPct val="0"/>
                </a:spcBef>
                <a:buFontTx/>
                <a:buNone/>
              </a:pPr>
              <a:t>40</a:t>
            </a:fld>
            <a:endParaRPr lang="en-US" altLang="en-US" sz="1200">
              <a:solidFill>
                <a:srgbClr val="898989"/>
              </a:solidFill>
            </a:endParaRPr>
          </a:p>
        </p:txBody>
      </p:sp>
      <p:sp>
        <p:nvSpPr>
          <p:cNvPr id="16386" name="Rectangle 2">
            <a:extLst>
              <a:ext uri="{FF2B5EF4-FFF2-40B4-BE49-F238E27FC236}">
                <a16:creationId xmlns:a16="http://schemas.microsoft.com/office/drawing/2014/main" id="{49052210-AEE0-4C25-9AE6-23D7E8D9CBB9}"/>
              </a:ext>
            </a:extLst>
          </p:cNvPr>
          <p:cNvSpPr>
            <a:spLocks noGrp="1" noChangeArrowheads="1"/>
          </p:cNvSpPr>
          <p:nvPr>
            <p:ph type="title" idx="4294967295"/>
          </p:nvPr>
        </p:nvSpPr>
        <p:spPr>
          <a:xfrm>
            <a:off x="457200" y="68263"/>
            <a:ext cx="6070600" cy="1143000"/>
          </a:xfrm>
        </p:spPr>
        <p:txBody>
          <a:bodyPr>
            <a:normAutofit fontScale="90000"/>
          </a:bodyPr>
          <a:lstStyle/>
          <a:p>
            <a:pPr>
              <a:defRPr/>
            </a:pPr>
            <a:r>
              <a:rPr lang="en-US" dirty="0">
                <a:cs typeface="+mj-cs"/>
              </a:rPr>
              <a:t>Decision Tree Classification Task</a:t>
            </a:r>
          </a:p>
        </p:txBody>
      </p:sp>
      <p:sp>
        <p:nvSpPr>
          <p:cNvPr id="40966" name="Line 4">
            <a:extLst>
              <a:ext uri="{FF2B5EF4-FFF2-40B4-BE49-F238E27FC236}">
                <a16:creationId xmlns:a16="http://schemas.microsoft.com/office/drawing/2014/main" id="{5AFB3662-D8C2-43A0-826A-69DDBF1A8675}"/>
              </a:ext>
            </a:extLst>
          </p:cNvPr>
          <p:cNvSpPr>
            <a:spLocks noChangeShapeType="1"/>
          </p:cNvSpPr>
          <p:nvPr/>
        </p:nvSpPr>
        <p:spPr bwMode="auto">
          <a:xfrm flipH="1">
            <a:off x="6013450" y="2667000"/>
            <a:ext cx="514350" cy="0"/>
          </a:xfrm>
          <a:prstGeom prst="line">
            <a:avLst/>
          </a:prstGeom>
          <a:noFill/>
          <a:ln w="635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AE"/>
          </a:p>
        </p:txBody>
      </p:sp>
      <p:sp>
        <p:nvSpPr>
          <p:cNvPr id="19460" name="Text Box 5">
            <a:extLst>
              <a:ext uri="{FF2B5EF4-FFF2-40B4-BE49-F238E27FC236}">
                <a16:creationId xmlns:a16="http://schemas.microsoft.com/office/drawing/2014/main" id="{5F8DE28B-AD9B-46BC-B22B-895798FEDF54}"/>
              </a:ext>
            </a:extLst>
          </p:cNvPr>
          <p:cNvSpPr txBox="1">
            <a:spLocks noChangeArrowheads="1"/>
          </p:cNvSpPr>
          <p:nvPr/>
        </p:nvSpPr>
        <p:spPr bwMode="auto">
          <a:xfrm>
            <a:off x="6678613" y="4114800"/>
            <a:ext cx="9144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defRPr/>
            </a:pPr>
            <a:r>
              <a:rPr lang="en-US" altLang="en-US" sz="1050" dirty="0"/>
              <a:t>Decision Tree</a:t>
            </a:r>
          </a:p>
        </p:txBody>
      </p:sp>
      <p:sp>
        <p:nvSpPr>
          <p:cNvPr id="3" name="Footer Placeholder 2">
            <a:extLst>
              <a:ext uri="{FF2B5EF4-FFF2-40B4-BE49-F238E27FC236}">
                <a16:creationId xmlns:a16="http://schemas.microsoft.com/office/drawing/2014/main" id="{EF40D74B-FCEB-4400-AD5B-50857B7F8D7D}"/>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2">
            <a:extLst>
              <a:ext uri="{FF2B5EF4-FFF2-40B4-BE49-F238E27FC236}">
                <a16:creationId xmlns:a16="http://schemas.microsoft.com/office/drawing/2014/main" id="{CE58294E-79AC-4A7A-8572-D43509E2FD04}"/>
              </a:ext>
            </a:extLst>
          </p:cNvPr>
          <p:cNvSpPr>
            <a:spLocks noGrp="1"/>
          </p:cNvSpPr>
          <p:nvPr>
            <p:ph idx="1"/>
          </p:nvPr>
        </p:nvSpPr>
        <p:spPr>
          <a:xfrm>
            <a:off x="304800" y="1493838"/>
            <a:ext cx="8229600" cy="4525962"/>
          </a:xfrm>
        </p:spPr>
        <p:txBody>
          <a:bodyPr/>
          <a:lstStyle/>
          <a:p>
            <a:pPr fontAlgn="base">
              <a:spcAft>
                <a:spcPct val="0"/>
              </a:spcAft>
            </a:pPr>
            <a:r>
              <a:rPr lang="en-US" altLang="en-US"/>
              <a:t>Many Algorithms:</a:t>
            </a:r>
          </a:p>
          <a:p>
            <a:pPr lvl="1" fontAlgn="base">
              <a:spcAft>
                <a:spcPct val="0"/>
              </a:spcAft>
            </a:pPr>
            <a:r>
              <a:rPr lang="en-US" altLang="en-US" sz="1800"/>
              <a:t>Hunt’s Algorithm (one of the earliest)</a:t>
            </a:r>
          </a:p>
          <a:p>
            <a:pPr lvl="1" fontAlgn="base">
              <a:spcAft>
                <a:spcPct val="0"/>
              </a:spcAft>
            </a:pPr>
            <a:r>
              <a:rPr lang="en-US" altLang="en-US" sz="1800"/>
              <a:t>CART (Classification and Regression Trees)</a:t>
            </a:r>
          </a:p>
          <a:p>
            <a:pPr lvl="1" fontAlgn="base">
              <a:spcAft>
                <a:spcPct val="0"/>
              </a:spcAft>
            </a:pPr>
            <a:r>
              <a:rPr lang="en-US" altLang="en-US" sz="1800"/>
              <a:t>ID3 (Iterative Dichotomiser), C4.5 (a successor of ID3)</a:t>
            </a:r>
          </a:p>
          <a:p>
            <a:pPr lvl="1" fontAlgn="base">
              <a:spcAft>
                <a:spcPct val="0"/>
              </a:spcAft>
            </a:pPr>
            <a:r>
              <a:rPr lang="en-US" altLang="en-US" sz="1800"/>
              <a:t>SLIQ, SPRINT</a:t>
            </a:r>
          </a:p>
          <a:p>
            <a:pPr fontAlgn="base">
              <a:spcAft>
                <a:spcPct val="0"/>
              </a:spcAft>
            </a:pPr>
            <a:r>
              <a:rPr lang="en-US" altLang="en-US"/>
              <a:t>Greedy, Recursive</a:t>
            </a:r>
          </a:p>
          <a:p>
            <a:pPr fontAlgn="base">
              <a:spcAft>
                <a:spcPct val="0"/>
              </a:spcAft>
            </a:pPr>
            <a:r>
              <a:rPr lang="en-US" altLang="en-US"/>
              <a:t>Build tree in top-down manner</a:t>
            </a:r>
          </a:p>
          <a:p>
            <a:pPr lvl="1" fontAlgn="base">
              <a:spcAft>
                <a:spcPct val="0"/>
              </a:spcAft>
            </a:pPr>
            <a:r>
              <a:rPr lang="en-US" altLang="en-US"/>
              <a:t>Starts with a training set of tuples and their associated class labels</a:t>
            </a:r>
          </a:p>
          <a:p>
            <a:pPr lvl="1" fontAlgn="base">
              <a:spcAft>
                <a:spcPct val="0"/>
              </a:spcAft>
            </a:pPr>
            <a:r>
              <a:rPr lang="en-US" altLang="en-US"/>
              <a:t>The training set is recursively partitioned into smaller subsets as the tree is being built</a:t>
            </a:r>
          </a:p>
          <a:p>
            <a:pPr fontAlgn="base">
              <a:spcAft>
                <a:spcPct val="0"/>
              </a:spcAft>
            </a:pPr>
            <a:endParaRPr lang="en-US" altLang="en-US"/>
          </a:p>
        </p:txBody>
      </p:sp>
      <p:sp>
        <p:nvSpPr>
          <p:cNvPr id="4" name="Date Placeholder 3">
            <a:extLst>
              <a:ext uri="{FF2B5EF4-FFF2-40B4-BE49-F238E27FC236}">
                <a16:creationId xmlns:a16="http://schemas.microsoft.com/office/drawing/2014/main" id="{3320B590-157B-47A2-8C82-5DD1644AC554}"/>
              </a:ext>
            </a:extLst>
          </p:cNvPr>
          <p:cNvSpPr>
            <a:spLocks noGrp="1"/>
          </p:cNvSpPr>
          <p:nvPr>
            <p:ph type="dt" sz="quarter" idx="11"/>
          </p:nvPr>
        </p:nvSpPr>
        <p:spPr/>
        <p:txBody>
          <a:bodyPr/>
          <a:lstStyle/>
          <a:p>
            <a:pPr>
              <a:defRPr/>
            </a:pPr>
            <a:fld id="{F7F9EF11-3864-4F41-B28F-A206FABEDD03}" type="datetime1">
              <a:rPr lang="en-US"/>
              <a:pPr>
                <a:defRPr/>
              </a:pPr>
              <a:t>10/20/2022</a:t>
            </a:fld>
            <a:endParaRPr lang="en-US"/>
          </a:p>
        </p:txBody>
      </p:sp>
      <p:sp>
        <p:nvSpPr>
          <p:cNvPr id="41988" name="Slide Number Placeholder 4">
            <a:extLst>
              <a:ext uri="{FF2B5EF4-FFF2-40B4-BE49-F238E27FC236}">
                <a16:creationId xmlns:a16="http://schemas.microsoft.com/office/drawing/2014/main" id="{438D318F-B8A8-44B9-8444-51AC79884655}"/>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A4173089-86DE-443A-B06A-9E1B754DCB29}" type="slidenum">
              <a:rPr lang="en-US" altLang="en-US" sz="1200" smtClean="0">
                <a:solidFill>
                  <a:srgbClr val="898989"/>
                </a:solidFill>
              </a:rPr>
              <a:pPr>
                <a:spcBef>
                  <a:spcPct val="0"/>
                </a:spcBef>
                <a:buFontTx/>
                <a:buNone/>
              </a:pPr>
              <a:t>41</a:t>
            </a:fld>
            <a:endParaRPr lang="en-US" altLang="en-US" sz="1200">
              <a:solidFill>
                <a:srgbClr val="898989"/>
              </a:solidFill>
            </a:endParaRPr>
          </a:p>
        </p:txBody>
      </p:sp>
      <p:sp>
        <p:nvSpPr>
          <p:cNvPr id="2" name="Title 1">
            <a:extLst>
              <a:ext uri="{FF2B5EF4-FFF2-40B4-BE49-F238E27FC236}">
                <a16:creationId xmlns:a16="http://schemas.microsoft.com/office/drawing/2014/main" id="{923DA57D-557C-4BE8-8A1E-6852C38B6BA2}"/>
              </a:ext>
            </a:extLst>
          </p:cNvPr>
          <p:cNvSpPr>
            <a:spLocks noGrp="1"/>
          </p:cNvSpPr>
          <p:nvPr>
            <p:ph type="title" idx="4294967295"/>
          </p:nvPr>
        </p:nvSpPr>
        <p:spPr>
          <a:xfrm>
            <a:off x="428625" y="136525"/>
            <a:ext cx="6048375" cy="1143000"/>
          </a:xfrm>
        </p:spPr>
        <p:txBody>
          <a:bodyPr/>
          <a:lstStyle/>
          <a:p>
            <a:pPr>
              <a:defRPr/>
            </a:pPr>
            <a:r>
              <a:rPr lang="en-US" altLang="en-US" dirty="0"/>
              <a:t>Decision Tree Induction</a:t>
            </a:r>
            <a:endParaRPr lang="en-US" dirty="0"/>
          </a:p>
        </p:txBody>
      </p:sp>
      <p:sp>
        <p:nvSpPr>
          <p:cNvPr id="5" name="Footer Placeholder 4">
            <a:extLst>
              <a:ext uri="{FF2B5EF4-FFF2-40B4-BE49-F238E27FC236}">
                <a16:creationId xmlns:a16="http://schemas.microsoft.com/office/drawing/2014/main" id="{B6F93E21-8076-47E8-A59C-DD76BD570D60}"/>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2">
            <a:extLst>
              <a:ext uri="{FF2B5EF4-FFF2-40B4-BE49-F238E27FC236}">
                <a16:creationId xmlns:a16="http://schemas.microsoft.com/office/drawing/2014/main" id="{B5034F48-4DBC-423F-989D-05123CB5F98F}"/>
              </a:ext>
            </a:extLst>
          </p:cNvPr>
          <p:cNvSpPr>
            <a:spLocks noGrp="1"/>
          </p:cNvSpPr>
          <p:nvPr>
            <p:ph sz="half" idx="1"/>
          </p:nvPr>
        </p:nvSpPr>
        <p:spPr>
          <a:xfrm>
            <a:off x="173038" y="1447800"/>
            <a:ext cx="5257800" cy="4525963"/>
          </a:xfrm>
        </p:spPr>
        <p:txBody>
          <a:bodyPr/>
          <a:lstStyle/>
          <a:p>
            <a:pPr fontAlgn="base">
              <a:spcAft>
                <a:spcPct val="0"/>
              </a:spcAft>
              <a:buFont typeface="Wingdings" panose="05000000000000000000" pitchFamily="2" charset="2"/>
              <a:buChar char="§"/>
            </a:pPr>
            <a:r>
              <a:rPr lang="en-US" altLang="en-US" sz="2400"/>
              <a:t>Let </a:t>
            </a:r>
          </a:p>
          <a:p>
            <a:pPr lvl="1" fontAlgn="base">
              <a:spcAft>
                <a:spcPct val="0"/>
              </a:spcAft>
              <a:buFont typeface="Wingdings" panose="05000000000000000000" pitchFamily="2" charset="2"/>
              <a:buChar char="§"/>
            </a:pPr>
            <a:r>
              <a:rPr lang="en-US" altLang="en-US"/>
              <a:t>D</a:t>
            </a:r>
            <a:r>
              <a:rPr lang="en-US" altLang="en-US" baseline="-25000"/>
              <a:t>t</a:t>
            </a:r>
            <a:r>
              <a:rPr lang="en-US" altLang="en-US"/>
              <a:t> be the set of training records </a:t>
            </a:r>
          </a:p>
          <a:p>
            <a:pPr lvl="1" fontAlgn="base">
              <a:spcAft>
                <a:spcPct val="0"/>
              </a:spcAft>
              <a:buFont typeface="Wingdings" panose="05000000000000000000" pitchFamily="2" charset="2"/>
              <a:buChar char="§"/>
            </a:pPr>
            <a:r>
              <a:rPr lang="en-US" altLang="en-US"/>
              <a:t>node t</a:t>
            </a:r>
          </a:p>
          <a:p>
            <a:pPr lvl="1" fontAlgn="base">
              <a:spcAft>
                <a:spcPct val="0"/>
              </a:spcAft>
              <a:buFont typeface="Wingdings" panose="05000000000000000000" pitchFamily="2" charset="2"/>
              <a:buChar char="§"/>
            </a:pPr>
            <a:r>
              <a:rPr lang="en-US" altLang="en-US"/>
              <a:t>y = {y1, y2, . . . , yc} be the class labels</a:t>
            </a:r>
          </a:p>
          <a:p>
            <a:pPr lvl="1" fontAlgn="base">
              <a:spcAft>
                <a:spcPct val="0"/>
              </a:spcAft>
            </a:pPr>
            <a:r>
              <a:rPr lang="en-US" altLang="en-US"/>
              <a:t>Step1: If D</a:t>
            </a:r>
            <a:r>
              <a:rPr lang="en-US" altLang="en-US" baseline="-25000"/>
              <a:t>t</a:t>
            </a:r>
            <a:r>
              <a:rPr lang="en-US" altLang="en-US"/>
              <a:t> contains records that belong to the same class y</a:t>
            </a:r>
            <a:r>
              <a:rPr lang="en-US" altLang="en-US" baseline="-25000"/>
              <a:t>t</a:t>
            </a:r>
            <a:r>
              <a:rPr lang="en-US" altLang="en-US"/>
              <a:t>, then t is a leaf node labeled as y</a:t>
            </a:r>
            <a:r>
              <a:rPr lang="en-US" altLang="en-US" baseline="-25000"/>
              <a:t>t</a:t>
            </a:r>
          </a:p>
        </p:txBody>
      </p:sp>
      <p:sp>
        <p:nvSpPr>
          <p:cNvPr id="4" name="Date Placeholder 3">
            <a:extLst>
              <a:ext uri="{FF2B5EF4-FFF2-40B4-BE49-F238E27FC236}">
                <a16:creationId xmlns:a16="http://schemas.microsoft.com/office/drawing/2014/main" id="{15FCE443-AEB5-4F65-BF7C-449A66BEB7E5}"/>
              </a:ext>
            </a:extLst>
          </p:cNvPr>
          <p:cNvSpPr>
            <a:spLocks noGrp="1"/>
          </p:cNvSpPr>
          <p:nvPr>
            <p:ph type="dt" sz="quarter" idx="11"/>
          </p:nvPr>
        </p:nvSpPr>
        <p:spPr/>
        <p:txBody>
          <a:bodyPr/>
          <a:lstStyle/>
          <a:p>
            <a:pPr>
              <a:defRPr/>
            </a:pPr>
            <a:fld id="{C78F1639-9673-474F-820C-2895E9EB4198}" type="datetime1">
              <a:rPr lang="en-US"/>
              <a:pPr>
                <a:defRPr/>
              </a:pPr>
              <a:t>10/20/2022</a:t>
            </a:fld>
            <a:endParaRPr lang="en-US"/>
          </a:p>
        </p:txBody>
      </p:sp>
      <p:sp>
        <p:nvSpPr>
          <p:cNvPr id="43012" name="Slide Number Placeholder 12">
            <a:extLst>
              <a:ext uri="{FF2B5EF4-FFF2-40B4-BE49-F238E27FC236}">
                <a16:creationId xmlns:a16="http://schemas.microsoft.com/office/drawing/2014/main" id="{5641D8A6-F01A-465C-9FAB-02B445B0BD11}"/>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38E66BD6-3892-4459-A3BF-F0DF1CE0A24C}" type="slidenum">
              <a:rPr lang="en-US" altLang="en-US" sz="1200" smtClean="0">
                <a:solidFill>
                  <a:srgbClr val="898989"/>
                </a:solidFill>
              </a:rPr>
              <a:pPr>
                <a:spcBef>
                  <a:spcPct val="0"/>
                </a:spcBef>
                <a:buFontTx/>
                <a:buNone/>
              </a:pPr>
              <a:t>42</a:t>
            </a:fld>
            <a:endParaRPr lang="en-US" altLang="en-US" sz="1200">
              <a:solidFill>
                <a:srgbClr val="898989"/>
              </a:solidFill>
            </a:endParaRPr>
          </a:p>
        </p:txBody>
      </p:sp>
      <p:sp>
        <p:nvSpPr>
          <p:cNvPr id="5" name="Oval 11">
            <a:extLst>
              <a:ext uri="{FF2B5EF4-FFF2-40B4-BE49-F238E27FC236}">
                <a16:creationId xmlns:a16="http://schemas.microsoft.com/office/drawing/2014/main" id="{195ACFDE-CBC7-4015-8E08-57554CA30646}"/>
              </a:ext>
            </a:extLst>
          </p:cNvPr>
          <p:cNvSpPr>
            <a:spLocks noChangeArrowheads="1"/>
          </p:cNvSpPr>
          <p:nvPr/>
        </p:nvSpPr>
        <p:spPr bwMode="auto">
          <a:xfrm>
            <a:off x="6032500" y="4457700"/>
            <a:ext cx="1085850" cy="5715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defRPr/>
            </a:pPr>
            <a:endParaRPr lang="en-US" altLang="en-US" sz="1050"/>
          </a:p>
        </p:txBody>
      </p:sp>
      <p:sp>
        <p:nvSpPr>
          <p:cNvPr id="43014" name="Line 12">
            <a:extLst>
              <a:ext uri="{FF2B5EF4-FFF2-40B4-BE49-F238E27FC236}">
                <a16:creationId xmlns:a16="http://schemas.microsoft.com/office/drawing/2014/main" id="{B56B30A9-CCB8-406C-AE1D-095B539E0DD1}"/>
              </a:ext>
            </a:extLst>
          </p:cNvPr>
          <p:cNvSpPr>
            <a:spLocks noChangeShapeType="1"/>
          </p:cNvSpPr>
          <p:nvPr/>
        </p:nvSpPr>
        <p:spPr bwMode="auto">
          <a:xfrm flipH="1">
            <a:off x="5803900" y="5029200"/>
            <a:ext cx="742950" cy="2857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E"/>
          </a:p>
        </p:txBody>
      </p:sp>
      <p:sp>
        <p:nvSpPr>
          <p:cNvPr id="43015" name="Line 13">
            <a:extLst>
              <a:ext uri="{FF2B5EF4-FFF2-40B4-BE49-F238E27FC236}">
                <a16:creationId xmlns:a16="http://schemas.microsoft.com/office/drawing/2014/main" id="{10FD2F7D-5D6A-40AF-9699-E2B498694522}"/>
              </a:ext>
            </a:extLst>
          </p:cNvPr>
          <p:cNvSpPr>
            <a:spLocks noChangeShapeType="1"/>
          </p:cNvSpPr>
          <p:nvPr/>
        </p:nvSpPr>
        <p:spPr bwMode="auto">
          <a:xfrm>
            <a:off x="6661150" y="5029200"/>
            <a:ext cx="0" cy="4000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E"/>
          </a:p>
        </p:txBody>
      </p:sp>
      <p:sp>
        <p:nvSpPr>
          <p:cNvPr id="43016" name="Line 14">
            <a:extLst>
              <a:ext uri="{FF2B5EF4-FFF2-40B4-BE49-F238E27FC236}">
                <a16:creationId xmlns:a16="http://schemas.microsoft.com/office/drawing/2014/main" id="{09935E48-4452-4028-A044-43704CCBA41F}"/>
              </a:ext>
            </a:extLst>
          </p:cNvPr>
          <p:cNvSpPr>
            <a:spLocks noChangeShapeType="1"/>
          </p:cNvSpPr>
          <p:nvPr/>
        </p:nvSpPr>
        <p:spPr bwMode="auto">
          <a:xfrm>
            <a:off x="6775450" y="5029200"/>
            <a:ext cx="742950" cy="2857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E"/>
          </a:p>
        </p:txBody>
      </p:sp>
      <p:sp>
        <p:nvSpPr>
          <p:cNvPr id="43017" name="Line 15">
            <a:extLst>
              <a:ext uri="{FF2B5EF4-FFF2-40B4-BE49-F238E27FC236}">
                <a16:creationId xmlns:a16="http://schemas.microsoft.com/office/drawing/2014/main" id="{6DB7DDA1-EB9F-425F-A521-5C9D66425E8C}"/>
              </a:ext>
            </a:extLst>
          </p:cNvPr>
          <p:cNvSpPr>
            <a:spLocks noChangeShapeType="1"/>
          </p:cNvSpPr>
          <p:nvPr/>
        </p:nvSpPr>
        <p:spPr bwMode="auto">
          <a:xfrm flipH="1">
            <a:off x="6546850" y="4171950"/>
            <a:ext cx="171450" cy="2857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E"/>
          </a:p>
        </p:txBody>
      </p:sp>
      <p:sp>
        <p:nvSpPr>
          <p:cNvPr id="43018" name="Text Box 16">
            <a:extLst>
              <a:ext uri="{FF2B5EF4-FFF2-40B4-BE49-F238E27FC236}">
                <a16:creationId xmlns:a16="http://schemas.microsoft.com/office/drawing/2014/main" id="{B26A8F5E-3CFC-4D82-AEC6-EF64EDED2368}"/>
              </a:ext>
            </a:extLst>
          </p:cNvPr>
          <p:cNvSpPr txBox="1">
            <a:spLocks noChangeArrowheads="1"/>
          </p:cNvSpPr>
          <p:nvPr/>
        </p:nvSpPr>
        <p:spPr bwMode="auto">
          <a:xfrm>
            <a:off x="6718300" y="4057650"/>
            <a:ext cx="4572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1500">
                <a:ea typeface="MS PGothic" panose="020B0600070205080204" pitchFamily="34" charset="-128"/>
              </a:rPr>
              <a:t>D</a:t>
            </a:r>
            <a:r>
              <a:rPr lang="en-US" altLang="en-US" sz="1500" baseline="-25000">
                <a:ea typeface="MS PGothic" panose="020B0600070205080204" pitchFamily="34" charset="-128"/>
              </a:rPr>
              <a:t>t</a:t>
            </a:r>
          </a:p>
        </p:txBody>
      </p:sp>
      <p:sp>
        <p:nvSpPr>
          <p:cNvPr id="43019" name="Text Box 17">
            <a:extLst>
              <a:ext uri="{FF2B5EF4-FFF2-40B4-BE49-F238E27FC236}">
                <a16:creationId xmlns:a16="http://schemas.microsoft.com/office/drawing/2014/main" id="{BB9797C0-72EF-4906-9330-CD172FC518B0}"/>
              </a:ext>
            </a:extLst>
          </p:cNvPr>
          <p:cNvSpPr txBox="1">
            <a:spLocks noChangeArrowheads="1"/>
          </p:cNvSpPr>
          <p:nvPr/>
        </p:nvSpPr>
        <p:spPr bwMode="auto">
          <a:xfrm>
            <a:off x="6432550" y="4572000"/>
            <a:ext cx="285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1800">
                <a:ea typeface="MS PGothic" panose="020B0600070205080204" pitchFamily="34" charset="-128"/>
              </a:rPr>
              <a:t>?</a:t>
            </a:r>
          </a:p>
        </p:txBody>
      </p:sp>
      <p:graphicFrame>
        <p:nvGraphicFramePr>
          <p:cNvPr id="43020" name="Object 21">
            <a:extLst>
              <a:ext uri="{FF2B5EF4-FFF2-40B4-BE49-F238E27FC236}">
                <a16:creationId xmlns:a16="http://schemas.microsoft.com/office/drawing/2014/main" id="{EAF750A3-2A57-4238-BB9D-0ACBAE90AE67}"/>
              </a:ext>
            </a:extLst>
          </p:cNvPr>
          <p:cNvGraphicFramePr>
            <a:graphicFrameLocks noChangeAspect="1"/>
          </p:cNvGraphicFramePr>
          <p:nvPr/>
        </p:nvGraphicFramePr>
        <p:xfrm>
          <a:off x="5588000" y="914400"/>
          <a:ext cx="3340100" cy="3292475"/>
        </p:xfrm>
        <a:graphic>
          <a:graphicData uri="http://schemas.openxmlformats.org/presentationml/2006/ole">
            <mc:AlternateContent xmlns:mc="http://schemas.openxmlformats.org/markup-compatibility/2006">
              <mc:Choice xmlns:v="urn:schemas-microsoft-com:vml" Requires="v">
                <p:oleObj spid="_x0000_s43049" name="Document" r:id="rId3" imgW="5857196" imgH="5776579" progId="Word.Document.8">
                  <p:embed/>
                </p:oleObj>
              </mc:Choice>
              <mc:Fallback>
                <p:oleObj name="Document" r:id="rId3" imgW="5857196" imgH="5776579" progId="Word.Document.8">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8000" y="914400"/>
                        <a:ext cx="3340100"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itle 1">
            <a:extLst>
              <a:ext uri="{FF2B5EF4-FFF2-40B4-BE49-F238E27FC236}">
                <a16:creationId xmlns:a16="http://schemas.microsoft.com/office/drawing/2014/main" id="{B48F3720-CCAE-4BB4-BB0D-D5B2A9716EB2}"/>
              </a:ext>
            </a:extLst>
          </p:cNvPr>
          <p:cNvSpPr txBox="1">
            <a:spLocks/>
          </p:cNvSpPr>
          <p:nvPr/>
        </p:nvSpPr>
        <p:spPr>
          <a:xfrm>
            <a:off x="428625" y="136525"/>
            <a:ext cx="6048375" cy="1143000"/>
          </a:xfrm>
          <a:prstGeom prst="rect">
            <a:avLst/>
          </a:prstGeom>
        </p:spPr>
        <p:txBody>
          <a:bodyPr anchor="ctr">
            <a:normAutofit/>
          </a:bodyPr>
          <a:lst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charset="0"/>
                <a:cs typeface="Arial" charset="0"/>
              </a:defRPr>
            </a:lvl2pPr>
            <a:lvl3pPr algn="l" rtl="0" eaLnBrk="0" fontAlgn="base" hangingPunct="0">
              <a:spcBef>
                <a:spcPct val="0"/>
              </a:spcBef>
              <a:spcAft>
                <a:spcPct val="0"/>
              </a:spcAft>
              <a:defRPr sz="4000" b="1">
                <a:solidFill>
                  <a:schemeClr val="tx1"/>
                </a:solidFill>
                <a:latin typeface="Arial" charset="0"/>
                <a:cs typeface="Arial" charset="0"/>
              </a:defRPr>
            </a:lvl3pPr>
            <a:lvl4pPr algn="l" rtl="0" eaLnBrk="0" fontAlgn="base" hangingPunct="0">
              <a:spcBef>
                <a:spcPct val="0"/>
              </a:spcBef>
              <a:spcAft>
                <a:spcPct val="0"/>
              </a:spcAft>
              <a:defRPr sz="4000" b="1">
                <a:solidFill>
                  <a:schemeClr val="tx1"/>
                </a:solidFill>
                <a:latin typeface="Arial" charset="0"/>
                <a:cs typeface="Arial" charset="0"/>
              </a:defRPr>
            </a:lvl4pPr>
            <a:lvl5pPr algn="l" rtl="0" eaLnBrk="0" fontAlgn="base" hangingPunct="0">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a:lstStyle>
          <a:p>
            <a:pPr>
              <a:defRPr/>
            </a:pPr>
            <a:r>
              <a:rPr lang="en-US" dirty="0"/>
              <a:t>Hunt’s Algorithm</a:t>
            </a:r>
          </a:p>
        </p:txBody>
      </p:sp>
      <p:sp>
        <p:nvSpPr>
          <p:cNvPr id="3" name="Footer Placeholder 2">
            <a:extLst>
              <a:ext uri="{FF2B5EF4-FFF2-40B4-BE49-F238E27FC236}">
                <a16:creationId xmlns:a16="http://schemas.microsoft.com/office/drawing/2014/main" id="{4CC3C30A-322F-4CB3-8139-E8E0E887F3B1}"/>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2">
            <a:extLst>
              <a:ext uri="{FF2B5EF4-FFF2-40B4-BE49-F238E27FC236}">
                <a16:creationId xmlns:a16="http://schemas.microsoft.com/office/drawing/2014/main" id="{C8C0093D-3385-4E1E-91E3-A4E681D12659}"/>
              </a:ext>
            </a:extLst>
          </p:cNvPr>
          <p:cNvSpPr>
            <a:spLocks noGrp="1"/>
          </p:cNvSpPr>
          <p:nvPr>
            <p:ph idx="1"/>
          </p:nvPr>
        </p:nvSpPr>
        <p:spPr>
          <a:xfrm>
            <a:off x="304800" y="1493838"/>
            <a:ext cx="5168900" cy="4525962"/>
          </a:xfrm>
        </p:spPr>
        <p:txBody>
          <a:bodyPr/>
          <a:lstStyle/>
          <a:p>
            <a:pPr fontAlgn="base">
              <a:spcAft>
                <a:spcPct val="0"/>
              </a:spcAft>
            </a:pPr>
            <a:r>
              <a:rPr lang="en-US" altLang="en-US" sz="2000"/>
              <a:t>Step 2: If D</a:t>
            </a:r>
            <a:r>
              <a:rPr lang="en-US" altLang="en-US" sz="2000" baseline="-25000"/>
              <a:t>t</a:t>
            </a:r>
            <a:r>
              <a:rPr lang="en-US" altLang="en-US" sz="2000"/>
              <a:t> contains records that belong to more than one class</a:t>
            </a:r>
          </a:p>
          <a:p>
            <a:pPr lvl="1" fontAlgn="base">
              <a:spcAft>
                <a:spcPct val="0"/>
              </a:spcAft>
            </a:pPr>
            <a:r>
              <a:rPr lang="en-US" altLang="en-US" sz="2000"/>
              <a:t>Use an attribute test (splitting criterion) is chosen to split the records into smaller subsets</a:t>
            </a:r>
          </a:p>
          <a:p>
            <a:pPr lvl="1" fontAlgn="base">
              <a:spcAft>
                <a:spcPct val="0"/>
              </a:spcAft>
            </a:pPr>
            <a:r>
              <a:rPr lang="en-US" altLang="en-US" sz="2000"/>
              <a:t>Label the node t with best attribute </a:t>
            </a:r>
          </a:p>
          <a:p>
            <a:pPr lvl="1" fontAlgn="base">
              <a:spcAft>
                <a:spcPct val="0"/>
              </a:spcAft>
            </a:pPr>
            <a:r>
              <a:rPr lang="en-US" altLang="en-US" sz="2000"/>
              <a:t>A branch is grown from node t for each of the outcomes of the splitting attribute and a child node is created</a:t>
            </a:r>
          </a:p>
          <a:p>
            <a:pPr lvl="1" fontAlgn="base">
              <a:spcAft>
                <a:spcPct val="0"/>
              </a:spcAft>
            </a:pPr>
            <a:r>
              <a:rPr lang="en-US" altLang="en-US" sz="2000"/>
              <a:t>The tuples in Dt are partitioned accordingly</a:t>
            </a:r>
          </a:p>
          <a:p>
            <a:pPr fontAlgn="base">
              <a:spcAft>
                <a:spcPct val="0"/>
              </a:spcAft>
            </a:pPr>
            <a:r>
              <a:rPr lang="en-US" altLang="en-US" sz="2000"/>
              <a:t>Recursively apply the procedure to each child node</a:t>
            </a:r>
          </a:p>
          <a:p>
            <a:pPr fontAlgn="base">
              <a:spcAft>
                <a:spcPct val="0"/>
              </a:spcAft>
            </a:pPr>
            <a:endParaRPr lang="en-US" altLang="en-US" sz="1800"/>
          </a:p>
        </p:txBody>
      </p:sp>
      <p:sp>
        <p:nvSpPr>
          <p:cNvPr id="14" name="Content Placeholder 13">
            <a:extLst>
              <a:ext uri="{FF2B5EF4-FFF2-40B4-BE49-F238E27FC236}">
                <a16:creationId xmlns:a16="http://schemas.microsoft.com/office/drawing/2014/main" id="{A6C92574-D62F-43D5-BB6C-03CB50B77F70}"/>
              </a:ext>
            </a:extLst>
          </p:cNvPr>
          <p:cNvSpPr>
            <a:spLocks noGrp="1"/>
          </p:cNvSpPr>
          <p:nvPr>
            <p:ph sz="quarter" idx="10"/>
          </p:nvPr>
        </p:nvSpPr>
        <p:spPr/>
        <p:txBody>
          <a:bodyPr/>
          <a:lstStyle/>
          <a:p>
            <a:pPr>
              <a:defRPr/>
            </a:pPr>
            <a:r>
              <a:rPr lang="en-US" altLang="en-US" dirty="0"/>
              <a:t>Hunt’s Algorithm</a:t>
            </a:r>
            <a:endParaRPr lang="en-AE" dirty="0"/>
          </a:p>
        </p:txBody>
      </p:sp>
      <p:sp>
        <p:nvSpPr>
          <p:cNvPr id="4" name="Date Placeholder 3">
            <a:extLst>
              <a:ext uri="{FF2B5EF4-FFF2-40B4-BE49-F238E27FC236}">
                <a16:creationId xmlns:a16="http://schemas.microsoft.com/office/drawing/2014/main" id="{1266469D-38B8-453D-8CE5-6FD14FA47195}"/>
              </a:ext>
            </a:extLst>
          </p:cNvPr>
          <p:cNvSpPr>
            <a:spLocks noGrp="1"/>
          </p:cNvSpPr>
          <p:nvPr>
            <p:ph type="dt" sz="quarter" idx="11"/>
          </p:nvPr>
        </p:nvSpPr>
        <p:spPr/>
        <p:txBody>
          <a:bodyPr/>
          <a:lstStyle/>
          <a:p>
            <a:pPr>
              <a:defRPr/>
            </a:pPr>
            <a:fld id="{1DA60A68-0AFB-4002-A85D-18703EA2562E}" type="datetime1">
              <a:rPr lang="en-US"/>
              <a:pPr>
                <a:defRPr/>
              </a:pPr>
              <a:t>10/20/2022</a:t>
            </a:fld>
            <a:endParaRPr lang="en-US"/>
          </a:p>
        </p:txBody>
      </p:sp>
      <p:sp>
        <p:nvSpPr>
          <p:cNvPr id="44037" name="Slide Number Placeholder 12">
            <a:extLst>
              <a:ext uri="{FF2B5EF4-FFF2-40B4-BE49-F238E27FC236}">
                <a16:creationId xmlns:a16="http://schemas.microsoft.com/office/drawing/2014/main" id="{2042D7B6-ECBF-4F4E-B10D-1487B58055BA}"/>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970B0E07-6DD1-4567-A3AF-56C0A54A5017}" type="slidenum">
              <a:rPr lang="en-US" altLang="en-US" sz="1200" smtClean="0">
                <a:solidFill>
                  <a:srgbClr val="898989"/>
                </a:solidFill>
              </a:rPr>
              <a:pPr>
                <a:spcBef>
                  <a:spcPct val="0"/>
                </a:spcBef>
                <a:buFontTx/>
                <a:buNone/>
              </a:pPr>
              <a:t>43</a:t>
            </a:fld>
            <a:endParaRPr lang="en-US" altLang="en-US" sz="1200">
              <a:solidFill>
                <a:srgbClr val="898989"/>
              </a:solidFill>
            </a:endParaRPr>
          </a:p>
        </p:txBody>
      </p:sp>
      <p:sp>
        <p:nvSpPr>
          <p:cNvPr id="5" name="Oval 11">
            <a:extLst>
              <a:ext uri="{FF2B5EF4-FFF2-40B4-BE49-F238E27FC236}">
                <a16:creationId xmlns:a16="http://schemas.microsoft.com/office/drawing/2014/main" id="{F0595CFD-DA54-44DD-84D0-EE932B0A2CAB}"/>
              </a:ext>
            </a:extLst>
          </p:cNvPr>
          <p:cNvSpPr>
            <a:spLocks noChangeArrowheads="1"/>
          </p:cNvSpPr>
          <p:nvPr/>
        </p:nvSpPr>
        <p:spPr bwMode="auto">
          <a:xfrm>
            <a:off x="6032500" y="4457700"/>
            <a:ext cx="1085850" cy="5715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defRPr/>
            </a:pPr>
            <a:endParaRPr lang="en-US" altLang="en-US" sz="1050"/>
          </a:p>
        </p:txBody>
      </p:sp>
      <p:sp>
        <p:nvSpPr>
          <p:cNvPr id="44039" name="Line 12">
            <a:extLst>
              <a:ext uri="{FF2B5EF4-FFF2-40B4-BE49-F238E27FC236}">
                <a16:creationId xmlns:a16="http://schemas.microsoft.com/office/drawing/2014/main" id="{5040D900-5B52-4ED6-8CF4-111F3472FDB7}"/>
              </a:ext>
            </a:extLst>
          </p:cNvPr>
          <p:cNvSpPr>
            <a:spLocks noChangeShapeType="1"/>
          </p:cNvSpPr>
          <p:nvPr/>
        </p:nvSpPr>
        <p:spPr bwMode="auto">
          <a:xfrm flipH="1">
            <a:off x="5803900" y="5029200"/>
            <a:ext cx="742950" cy="2857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E"/>
          </a:p>
        </p:txBody>
      </p:sp>
      <p:sp>
        <p:nvSpPr>
          <p:cNvPr id="44040" name="Line 13">
            <a:extLst>
              <a:ext uri="{FF2B5EF4-FFF2-40B4-BE49-F238E27FC236}">
                <a16:creationId xmlns:a16="http://schemas.microsoft.com/office/drawing/2014/main" id="{BA76FC58-484E-4940-9C61-55099915D010}"/>
              </a:ext>
            </a:extLst>
          </p:cNvPr>
          <p:cNvSpPr>
            <a:spLocks noChangeShapeType="1"/>
          </p:cNvSpPr>
          <p:nvPr/>
        </p:nvSpPr>
        <p:spPr bwMode="auto">
          <a:xfrm>
            <a:off x="6661150" y="5029200"/>
            <a:ext cx="0" cy="4000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E"/>
          </a:p>
        </p:txBody>
      </p:sp>
      <p:sp>
        <p:nvSpPr>
          <p:cNvPr id="44041" name="Line 14">
            <a:extLst>
              <a:ext uri="{FF2B5EF4-FFF2-40B4-BE49-F238E27FC236}">
                <a16:creationId xmlns:a16="http://schemas.microsoft.com/office/drawing/2014/main" id="{473B50E8-5E23-4029-BD12-7B3B3C7CB8C1}"/>
              </a:ext>
            </a:extLst>
          </p:cNvPr>
          <p:cNvSpPr>
            <a:spLocks noChangeShapeType="1"/>
          </p:cNvSpPr>
          <p:nvPr/>
        </p:nvSpPr>
        <p:spPr bwMode="auto">
          <a:xfrm>
            <a:off x="6775450" y="5029200"/>
            <a:ext cx="742950" cy="2857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E"/>
          </a:p>
        </p:txBody>
      </p:sp>
      <p:sp>
        <p:nvSpPr>
          <p:cNvPr id="44042" name="Line 15">
            <a:extLst>
              <a:ext uri="{FF2B5EF4-FFF2-40B4-BE49-F238E27FC236}">
                <a16:creationId xmlns:a16="http://schemas.microsoft.com/office/drawing/2014/main" id="{A3509EE4-E92B-43A6-AE32-46443513E7E8}"/>
              </a:ext>
            </a:extLst>
          </p:cNvPr>
          <p:cNvSpPr>
            <a:spLocks noChangeShapeType="1"/>
          </p:cNvSpPr>
          <p:nvPr/>
        </p:nvSpPr>
        <p:spPr bwMode="auto">
          <a:xfrm flipH="1">
            <a:off x="6546850" y="4171950"/>
            <a:ext cx="171450" cy="2857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E"/>
          </a:p>
        </p:txBody>
      </p:sp>
      <p:sp>
        <p:nvSpPr>
          <p:cNvPr id="44043" name="Text Box 16">
            <a:extLst>
              <a:ext uri="{FF2B5EF4-FFF2-40B4-BE49-F238E27FC236}">
                <a16:creationId xmlns:a16="http://schemas.microsoft.com/office/drawing/2014/main" id="{9A047A86-FA8B-48BB-A07E-081086899D69}"/>
              </a:ext>
            </a:extLst>
          </p:cNvPr>
          <p:cNvSpPr txBox="1">
            <a:spLocks noChangeArrowheads="1"/>
          </p:cNvSpPr>
          <p:nvPr/>
        </p:nvSpPr>
        <p:spPr bwMode="auto">
          <a:xfrm>
            <a:off x="6718300" y="4057650"/>
            <a:ext cx="4572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1500">
                <a:ea typeface="MS PGothic" panose="020B0600070205080204" pitchFamily="34" charset="-128"/>
              </a:rPr>
              <a:t>D</a:t>
            </a:r>
            <a:r>
              <a:rPr lang="en-US" altLang="en-US" sz="1500" baseline="-25000">
                <a:ea typeface="MS PGothic" panose="020B0600070205080204" pitchFamily="34" charset="-128"/>
              </a:rPr>
              <a:t>t</a:t>
            </a:r>
          </a:p>
        </p:txBody>
      </p:sp>
      <p:sp>
        <p:nvSpPr>
          <p:cNvPr id="44044" name="Text Box 17">
            <a:extLst>
              <a:ext uri="{FF2B5EF4-FFF2-40B4-BE49-F238E27FC236}">
                <a16:creationId xmlns:a16="http://schemas.microsoft.com/office/drawing/2014/main" id="{B96BFFA0-9E83-4380-8B3F-5270FECF3907}"/>
              </a:ext>
            </a:extLst>
          </p:cNvPr>
          <p:cNvSpPr txBox="1">
            <a:spLocks noChangeArrowheads="1"/>
          </p:cNvSpPr>
          <p:nvPr/>
        </p:nvSpPr>
        <p:spPr bwMode="auto">
          <a:xfrm>
            <a:off x="6432550" y="4572000"/>
            <a:ext cx="285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1800">
                <a:ea typeface="MS PGothic" panose="020B0600070205080204" pitchFamily="34" charset="-128"/>
              </a:rPr>
              <a:t>?</a:t>
            </a:r>
          </a:p>
        </p:txBody>
      </p:sp>
      <p:graphicFrame>
        <p:nvGraphicFramePr>
          <p:cNvPr id="44045" name="Object 21">
            <a:extLst>
              <a:ext uri="{FF2B5EF4-FFF2-40B4-BE49-F238E27FC236}">
                <a16:creationId xmlns:a16="http://schemas.microsoft.com/office/drawing/2014/main" id="{B1C6092A-0218-470C-BEC5-22A44ED43350}"/>
              </a:ext>
            </a:extLst>
          </p:cNvPr>
          <p:cNvGraphicFramePr>
            <a:graphicFrameLocks noChangeAspect="1"/>
          </p:cNvGraphicFramePr>
          <p:nvPr/>
        </p:nvGraphicFramePr>
        <p:xfrm>
          <a:off x="5588000" y="1366838"/>
          <a:ext cx="2881313" cy="2840037"/>
        </p:xfrm>
        <a:graphic>
          <a:graphicData uri="http://schemas.openxmlformats.org/presentationml/2006/ole">
            <mc:AlternateContent xmlns:mc="http://schemas.openxmlformats.org/markup-compatibility/2006">
              <mc:Choice xmlns:v="urn:schemas-microsoft-com:vml" Requires="v">
                <p:oleObj spid="_x0000_s44073" name="Document" r:id="rId3" imgW="5857196" imgH="5776579" progId="Word.Document.8">
                  <p:embed/>
                </p:oleObj>
              </mc:Choice>
              <mc:Fallback>
                <p:oleObj name="Document" r:id="rId3" imgW="5857196" imgH="5776579" progId="Word.Document.8">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8000" y="1366838"/>
                        <a:ext cx="2881313" cy="284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Footer Placeholder 2">
            <a:extLst>
              <a:ext uri="{FF2B5EF4-FFF2-40B4-BE49-F238E27FC236}">
                <a16:creationId xmlns:a16="http://schemas.microsoft.com/office/drawing/2014/main" id="{9851DAE7-9E3D-42AA-B979-1002D615B877}"/>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178D4AD4-718C-4216-B179-27F4FB3E2ABE}"/>
              </a:ext>
            </a:extLst>
          </p:cNvPr>
          <p:cNvSpPr>
            <a:spLocks noGrp="1"/>
          </p:cNvSpPr>
          <p:nvPr>
            <p:ph idx="1"/>
          </p:nvPr>
        </p:nvSpPr>
        <p:spPr>
          <a:xfrm>
            <a:off x="304800" y="1493838"/>
            <a:ext cx="5041900" cy="4525962"/>
          </a:xfrm>
        </p:spPr>
        <p:txBody>
          <a:bodyPr/>
          <a:lstStyle/>
          <a:p>
            <a:pPr fontAlgn="base">
              <a:spcAft>
                <a:spcPct val="0"/>
              </a:spcAft>
              <a:buFont typeface="Wingdings" panose="05000000000000000000" pitchFamily="2" charset="2"/>
              <a:buChar char="§"/>
            </a:pPr>
            <a:r>
              <a:rPr lang="en-US" altLang="en-US"/>
              <a:t>If D</a:t>
            </a:r>
            <a:r>
              <a:rPr lang="en-US" altLang="en-US" baseline="-25000"/>
              <a:t>t</a:t>
            </a:r>
            <a:r>
              <a:rPr lang="en-US" altLang="en-US"/>
              <a:t> is an empty set</a:t>
            </a:r>
          </a:p>
          <a:p>
            <a:pPr lvl="1" fontAlgn="base">
              <a:spcAft>
                <a:spcPct val="0"/>
              </a:spcAft>
              <a:buFont typeface="Wingdings" panose="05000000000000000000" pitchFamily="2" charset="2"/>
              <a:buChar char="§"/>
            </a:pPr>
            <a:r>
              <a:rPr lang="en-US" altLang="en-US"/>
              <a:t>Then t is a leaf node labeled by the majority class, y</a:t>
            </a:r>
            <a:r>
              <a:rPr lang="en-US" altLang="en-US" baseline="-25000"/>
              <a:t>d </a:t>
            </a:r>
            <a:r>
              <a:rPr lang="en-US" altLang="en-US"/>
              <a:t> of training records associated with the parent</a:t>
            </a:r>
          </a:p>
          <a:p>
            <a:pPr fontAlgn="base">
              <a:spcAft>
                <a:spcPct val="0"/>
              </a:spcAft>
              <a:buFont typeface="Wingdings" panose="05000000000000000000" pitchFamily="2" charset="2"/>
              <a:buChar char="§"/>
            </a:pPr>
            <a:r>
              <a:rPr lang="en-US" altLang="en-US"/>
              <a:t>If all the records associated with D</a:t>
            </a:r>
            <a:r>
              <a:rPr lang="en-US" altLang="en-US" baseline="-25000"/>
              <a:t>t</a:t>
            </a:r>
            <a:r>
              <a:rPr lang="en-US" altLang="en-US"/>
              <a:t> have identical attribute values (except for the class label)</a:t>
            </a:r>
          </a:p>
          <a:p>
            <a:pPr lvl="1" fontAlgn="base">
              <a:spcAft>
                <a:spcPct val="0"/>
              </a:spcAft>
              <a:buFont typeface="Wingdings" panose="05000000000000000000" pitchFamily="2" charset="2"/>
              <a:buChar char="§"/>
            </a:pPr>
            <a:r>
              <a:rPr lang="en-US" altLang="en-US"/>
              <a:t>The node is declared a leaf node with the same class label as the majority class of training records  associated with this node</a:t>
            </a:r>
          </a:p>
          <a:p>
            <a:pPr marL="914400" lvl="2" indent="0">
              <a:buFont typeface="Arial" panose="020B0604020202020204" pitchFamily="34" charset="0"/>
              <a:buNone/>
            </a:pPr>
            <a:endParaRPr lang="en-US" altLang="en-US"/>
          </a:p>
        </p:txBody>
      </p:sp>
      <p:sp>
        <p:nvSpPr>
          <p:cNvPr id="14" name="Content Placeholder 13">
            <a:extLst>
              <a:ext uri="{FF2B5EF4-FFF2-40B4-BE49-F238E27FC236}">
                <a16:creationId xmlns:a16="http://schemas.microsoft.com/office/drawing/2014/main" id="{F8D27F96-CDE5-49DD-9EFD-3C2E114F3D86}"/>
              </a:ext>
            </a:extLst>
          </p:cNvPr>
          <p:cNvSpPr>
            <a:spLocks noGrp="1"/>
          </p:cNvSpPr>
          <p:nvPr>
            <p:ph sz="quarter" idx="10"/>
          </p:nvPr>
        </p:nvSpPr>
        <p:spPr/>
        <p:txBody>
          <a:bodyPr/>
          <a:lstStyle/>
          <a:p>
            <a:pPr>
              <a:defRPr/>
            </a:pPr>
            <a:r>
              <a:rPr lang="en-US" altLang="en-US" dirty="0"/>
              <a:t>Hunt’s Algorithm :</a:t>
            </a:r>
            <a:br>
              <a:rPr lang="en-US" altLang="en-US" dirty="0"/>
            </a:br>
            <a:r>
              <a:rPr lang="en-US" altLang="en-US" dirty="0"/>
              <a:t>Additional cases</a:t>
            </a:r>
            <a:endParaRPr lang="en-AE" dirty="0"/>
          </a:p>
        </p:txBody>
      </p:sp>
      <p:sp>
        <p:nvSpPr>
          <p:cNvPr id="4" name="Date Placeholder 3">
            <a:extLst>
              <a:ext uri="{FF2B5EF4-FFF2-40B4-BE49-F238E27FC236}">
                <a16:creationId xmlns:a16="http://schemas.microsoft.com/office/drawing/2014/main" id="{BE177597-3F47-42BE-9878-92F51D607669}"/>
              </a:ext>
            </a:extLst>
          </p:cNvPr>
          <p:cNvSpPr>
            <a:spLocks noGrp="1"/>
          </p:cNvSpPr>
          <p:nvPr>
            <p:ph type="dt" sz="quarter" idx="11"/>
          </p:nvPr>
        </p:nvSpPr>
        <p:spPr/>
        <p:txBody>
          <a:bodyPr/>
          <a:lstStyle/>
          <a:p>
            <a:pPr>
              <a:defRPr/>
            </a:pPr>
            <a:fld id="{684665F0-7369-4D94-A7E4-BE55D5BDD80F}" type="datetime1">
              <a:rPr lang="en-US"/>
              <a:pPr>
                <a:defRPr/>
              </a:pPr>
              <a:t>10/20/2022</a:t>
            </a:fld>
            <a:endParaRPr lang="en-US"/>
          </a:p>
        </p:txBody>
      </p:sp>
      <p:sp>
        <p:nvSpPr>
          <p:cNvPr id="45061" name="Slide Number Placeholder 12">
            <a:extLst>
              <a:ext uri="{FF2B5EF4-FFF2-40B4-BE49-F238E27FC236}">
                <a16:creationId xmlns:a16="http://schemas.microsoft.com/office/drawing/2014/main" id="{5354C19F-2C00-494F-BAAB-D37EBCC87487}"/>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89580C9-3B57-4BB7-8DB1-5D3CE4D2DE10}" type="slidenum">
              <a:rPr lang="en-US" altLang="en-US" sz="1200" smtClean="0">
                <a:solidFill>
                  <a:srgbClr val="898989"/>
                </a:solidFill>
              </a:rPr>
              <a:pPr>
                <a:spcBef>
                  <a:spcPct val="0"/>
                </a:spcBef>
                <a:buFontTx/>
                <a:buNone/>
              </a:pPr>
              <a:t>44</a:t>
            </a:fld>
            <a:endParaRPr lang="en-US" altLang="en-US" sz="1200">
              <a:solidFill>
                <a:srgbClr val="898989"/>
              </a:solidFill>
            </a:endParaRPr>
          </a:p>
        </p:txBody>
      </p:sp>
      <p:sp>
        <p:nvSpPr>
          <p:cNvPr id="5" name="Oval 11">
            <a:extLst>
              <a:ext uri="{FF2B5EF4-FFF2-40B4-BE49-F238E27FC236}">
                <a16:creationId xmlns:a16="http://schemas.microsoft.com/office/drawing/2014/main" id="{7134F912-73C2-426E-8D51-BAFBB182F0B7}"/>
              </a:ext>
            </a:extLst>
          </p:cNvPr>
          <p:cNvSpPr>
            <a:spLocks noChangeArrowheads="1"/>
          </p:cNvSpPr>
          <p:nvPr/>
        </p:nvSpPr>
        <p:spPr bwMode="auto">
          <a:xfrm>
            <a:off x="6032500" y="4457700"/>
            <a:ext cx="1085850" cy="5715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defRPr/>
            </a:pPr>
            <a:endParaRPr lang="en-US" altLang="en-US" sz="1050"/>
          </a:p>
        </p:txBody>
      </p:sp>
      <p:sp>
        <p:nvSpPr>
          <p:cNvPr id="45063" name="Line 12">
            <a:extLst>
              <a:ext uri="{FF2B5EF4-FFF2-40B4-BE49-F238E27FC236}">
                <a16:creationId xmlns:a16="http://schemas.microsoft.com/office/drawing/2014/main" id="{60FD8125-3320-45F0-B585-149C398FABEF}"/>
              </a:ext>
            </a:extLst>
          </p:cNvPr>
          <p:cNvSpPr>
            <a:spLocks noChangeShapeType="1"/>
          </p:cNvSpPr>
          <p:nvPr/>
        </p:nvSpPr>
        <p:spPr bwMode="auto">
          <a:xfrm flipH="1">
            <a:off x="5803900" y="5029200"/>
            <a:ext cx="742950" cy="2857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E"/>
          </a:p>
        </p:txBody>
      </p:sp>
      <p:sp>
        <p:nvSpPr>
          <p:cNvPr id="45064" name="Line 13">
            <a:extLst>
              <a:ext uri="{FF2B5EF4-FFF2-40B4-BE49-F238E27FC236}">
                <a16:creationId xmlns:a16="http://schemas.microsoft.com/office/drawing/2014/main" id="{5F0CD002-E1F2-4664-837D-50371E4184B5}"/>
              </a:ext>
            </a:extLst>
          </p:cNvPr>
          <p:cNvSpPr>
            <a:spLocks noChangeShapeType="1"/>
          </p:cNvSpPr>
          <p:nvPr/>
        </p:nvSpPr>
        <p:spPr bwMode="auto">
          <a:xfrm>
            <a:off x="6661150" y="5029200"/>
            <a:ext cx="0" cy="4000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E"/>
          </a:p>
        </p:txBody>
      </p:sp>
      <p:sp>
        <p:nvSpPr>
          <p:cNvPr id="45065" name="Line 14">
            <a:extLst>
              <a:ext uri="{FF2B5EF4-FFF2-40B4-BE49-F238E27FC236}">
                <a16:creationId xmlns:a16="http://schemas.microsoft.com/office/drawing/2014/main" id="{C8217FC9-5C04-4646-BAC2-16F2FC8594FA}"/>
              </a:ext>
            </a:extLst>
          </p:cNvPr>
          <p:cNvSpPr>
            <a:spLocks noChangeShapeType="1"/>
          </p:cNvSpPr>
          <p:nvPr/>
        </p:nvSpPr>
        <p:spPr bwMode="auto">
          <a:xfrm>
            <a:off x="6775450" y="5029200"/>
            <a:ext cx="742950" cy="2857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E"/>
          </a:p>
        </p:txBody>
      </p:sp>
      <p:sp>
        <p:nvSpPr>
          <p:cNvPr id="45066" name="Line 15">
            <a:extLst>
              <a:ext uri="{FF2B5EF4-FFF2-40B4-BE49-F238E27FC236}">
                <a16:creationId xmlns:a16="http://schemas.microsoft.com/office/drawing/2014/main" id="{55E895B3-6657-41AD-9544-3D6F2B3233C2}"/>
              </a:ext>
            </a:extLst>
          </p:cNvPr>
          <p:cNvSpPr>
            <a:spLocks noChangeShapeType="1"/>
          </p:cNvSpPr>
          <p:nvPr/>
        </p:nvSpPr>
        <p:spPr bwMode="auto">
          <a:xfrm flipH="1">
            <a:off x="6546850" y="4171950"/>
            <a:ext cx="171450" cy="2857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E"/>
          </a:p>
        </p:txBody>
      </p:sp>
      <p:sp>
        <p:nvSpPr>
          <p:cNvPr id="45067" name="Text Box 16">
            <a:extLst>
              <a:ext uri="{FF2B5EF4-FFF2-40B4-BE49-F238E27FC236}">
                <a16:creationId xmlns:a16="http://schemas.microsoft.com/office/drawing/2014/main" id="{0749A906-E3B0-4519-9098-F0EB0CABCD8E}"/>
              </a:ext>
            </a:extLst>
          </p:cNvPr>
          <p:cNvSpPr txBox="1">
            <a:spLocks noChangeArrowheads="1"/>
          </p:cNvSpPr>
          <p:nvPr/>
        </p:nvSpPr>
        <p:spPr bwMode="auto">
          <a:xfrm>
            <a:off x="6718300" y="4057650"/>
            <a:ext cx="4572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1500">
                <a:ea typeface="MS PGothic" panose="020B0600070205080204" pitchFamily="34" charset="-128"/>
              </a:rPr>
              <a:t>D</a:t>
            </a:r>
            <a:r>
              <a:rPr lang="en-US" altLang="en-US" sz="1500" baseline="-25000">
                <a:ea typeface="MS PGothic" panose="020B0600070205080204" pitchFamily="34" charset="-128"/>
              </a:rPr>
              <a:t>t</a:t>
            </a:r>
          </a:p>
        </p:txBody>
      </p:sp>
      <p:sp>
        <p:nvSpPr>
          <p:cNvPr id="45068" name="Text Box 17">
            <a:extLst>
              <a:ext uri="{FF2B5EF4-FFF2-40B4-BE49-F238E27FC236}">
                <a16:creationId xmlns:a16="http://schemas.microsoft.com/office/drawing/2014/main" id="{8FE2D7C4-60CE-4A64-83A6-7A2AEEAE1D89}"/>
              </a:ext>
            </a:extLst>
          </p:cNvPr>
          <p:cNvSpPr txBox="1">
            <a:spLocks noChangeArrowheads="1"/>
          </p:cNvSpPr>
          <p:nvPr/>
        </p:nvSpPr>
        <p:spPr bwMode="auto">
          <a:xfrm>
            <a:off x="6432550" y="4572000"/>
            <a:ext cx="285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1800">
                <a:ea typeface="MS PGothic" panose="020B0600070205080204" pitchFamily="34" charset="-128"/>
              </a:rPr>
              <a:t>?</a:t>
            </a:r>
          </a:p>
        </p:txBody>
      </p:sp>
      <p:graphicFrame>
        <p:nvGraphicFramePr>
          <p:cNvPr id="45069" name="Object 21">
            <a:extLst>
              <a:ext uri="{FF2B5EF4-FFF2-40B4-BE49-F238E27FC236}">
                <a16:creationId xmlns:a16="http://schemas.microsoft.com/office/drawing/2014/main" id="{61E658B1-CB97-4122-839A-178ACCE6D600}"/>
              </a:ext>
            </a:extLst>
          </p:cNvPr>
          <p:cNvGraphicFramePr>
            <a:graphicFrameLocks noChangeAspect="1"/>
          </p:cNvGraphicFramePr>
          <p:nvPr/>
        </p:nvGraphicFramePr>
        <p:xfrm>
          <a:off x="5588000" y="1366838"/>
          <a:ext cx="2881313" cy="2840037"/>
        </p:xfrm>
        <a:graphic>
          <a:graphicData uri="http://schemas.openxmlformats.org/presentationml/2006/ole">
            <mc:AlternateContent xmlns:mc="http://schemas.openxmlformats.org/markup-compatibility/2006">
              <mc:Choice xmlns:v="urn:schemas-microsoft-com:vml" Requires="v">
                <p:oleObj spid="_x0000_s45097" name="Document" r:id="rId3" imgW="5857196" imgH="5776579" progId="Word.Document.8">
                  <p:embed/>
                </p:oleObj>
              </mc:Choice>
              <mc:Fallback>
                <p:oleObj name="Document" r:id="rId3" imgW="5857196" imgH="5776579" progId="Word.Document.8">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8000" y="1366838"/>
                        <a:ext cx="2881313" cy="284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Footer Placeholder 1">
            <a:extLst>
              <a:ext uri="{FF2B5EF4-FFF2-40B4-BE49-F238E27FC236}">
                <a16:creationId xmlns:a16="http://schemas.microsoft.com/office/drawing/2014/main" id="{09C16AF3-D32D-4767-A36C-ED3A0992921F}"/>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7">
            <a:extLst>
              <a:ext uri="{FF2B5EF4-FFF2-40B4-BE49-F238E27FC236}">
                <a16:creationId xmlns:a16="http://schemas.microsoft.com/office/drawing/2014/main" id="{CE8E40F9-8716-4DD4-AD5C-629BF57B0A6D}"/>
              </a:ext>
            </a:extLst>
          </p:cNvPr>
          <p:cNvSpPr>
            <a:spLocks noGrp="1"/>
          </p:cNvSpPr>
          <p:nvPr>
            <p:ph idx="1"/>
          </p:nvPr>
        </p:nvSpPr>
        <p:spPr>
          <a:xfrm>
            <a:off x="304800" y="1493838"/>
            <a:ext cx="8229600" cy="4525962"/>
          </a:xfrm>
        </p:spPr>
        <p:txBody>
          <a:bodyPr/>
          <a:lstStyle/>
          <a:p>
            <a:pPr fontAlgn="base">
              <a:spcAft>
                <a:spcPct val="0"/>
              </a:spcAft>
            </a:pPr>
            <a:endParaRPr lang="en-AE" altLang="en-US"/>
          </a:p>
        </p:txBody>
      </p:sp>
      <p:sp>
        <p:nvSpPr>
          <p:cNvPr id="6" name="Date Placeholder 5">
            <a:extLst>
              <a:ext uri="{FF2B5EF4-FFF2-40B4-BE49-F238E27FC236}">
                <a16:creationId xmlns:a16="http://schemas.microsoft.com/office/drawing/2014/main" id="{1E126A35-B1C3-46E5-84F4-F7D4E20F7B6F}"/>
              </a:ext>
            </a:extLst>
          </p:cNvPr>
          <p:cNvSpPr>
            <a:spLocks noGrp="1"/>
          </p:cNvSpPr>
          <p:nvPr>
            <p:ph type="dt" sz="quarter" idx="11"/>
          </p:nvPr>
        </p:nvSpPr>
        <p:spPr/>
        <p:txBody>
          <a:bodyPr/>
          <a:lstStyle/>
          <a:p>
            <a:pPr>
              <a:defRPr/>
            </a:pPr>
            <a:fld id="{F9D903B8-A776-46A7-B6C3-3EB9D763D1E3}" type="datetime1">
              <a:rPr lang="en-US"/>
              <a:pPr>
                <a:defRPr/>
              </a:pPr>
              <a:t>10/20/2022</a:t>
            </a:fld>
            <a:endParaRPr lang="en-US"/>
          </a:p>
        </p:txBody>
      </p:sp>
      <p:sp>
        <p:nvSpPr>
          <p:cNvPr id="46084" name="Slide Number Placeholder 6">
            <a:extLst>
              <a:ext uri="{FF2B5EF4-FFF2-40B4-BE49-F238E27FC236}">
                <a16:creationId xmlns:a16="http://schemas.microsoft.com/office/drawing/2014/main" id="{37F543B8-915B-4CB5-8F81-41A33636A956}"/>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211249D-E3E9-4965-B455-A815918E5A38}" type="slidenum">
              <a:rPr lang="en-US" altLang="en-US" sz="1200" smtClean="0">
                <a:solidFill>
                  <a:srgbClr val="898989"/>
                </a:solidFill>
              </a:rPr>
              <a:pPr>
                <a:spcBef>
                  <a:spcPct val="0"/>
                </a:spcBef>
                <a:buFontTx/>
                <a:buNone/>
              </a:pPr>
              <a:t>45</a:t>
            </a:fld>
            <a:endParaRPr lang="en-US" altLang="en-US" sz="1200">
              <a:solidFill>
                <a:srgbClr val="898989"/>
              </a:solidFill>
            </a:endParaRPr>
          </a:p>
        </p:txBody>
      </p:sp>
      <p:sp>
        <p:nvSpPr>
          <p:cNvPr id="2" name="Title 1">
            <a:extLst>
              <a:ext uri="{FF2B5EF4-FFF2-40B4-BE49-F238E27FC236}">
                <a16:creationId xmlns:a16="http://schemas.microsoft.com/office/drawing/2014/main" id="{BDB621B6-3C65-47E8-B2B6-771E462603C8}"/>
              </a:ext>
            </a:extLst>
          </p:cNvPr>
          <p:cNvSpPr>
            <a:spLocks noGrp="1"/>
          </p:cNvSpPr>
          <p:nvPr>
            <p:ph type="title" idx="4294967295"/>
          </p:nvPr>
        </p:nvSpPr>
        <p:spPr>
          <a:xfrm>
            <a:off x="457200" y="87313"/>
            <a:ext cx="5105400" cy="1143000"/>
          </a:xfrm>
        </p:spPr>
        <p:txBody>
          <a:bodyPr/>
          <a:lstStyle/>
          <a:p>
            <a:pPr>
              <a:defRPr/>
            </a:pPr>
            <a:r>
              <a:rPr lang="en-US" altLang="en-US" dirty="0"/>
              <a:t>Hunt’s Algorithm</a:t>
            </a:r>
            <a:endParaRPr lang="en-US" dirty="0"/>
          </a:p>
        </p:txBody>
      </p:sp>
      <p:graphicFrame>
        <p:nvGraphicFramePr>
          <p:cNvPr id="46086" name="Object 53">
            <a:extLst>
              <a:ext uri="{FF2B5EF4-FFF2-40B4-BE49-F238E27FC236}">
                <a16:creationId xmlns:a16="http://schemas.microsoft.com/office/drawing/2014/main" id="{AF115DDA-C515-47D8-968F-E115DFDE05DD}"/>
              </a:ext>
            </a:extLst>
          </p:cNvPr>
          <p:cNvGraphicFramePr>
            <a:graphicFrameLocks noChangeAspect="1"/>
          </p:cNvGraphicFramePr>
          <p:nvPr/>
        </p:nvGraphicFramePr>
        <p:xfrm>
          <a:off x="355600" y="2239963"/>
          <a:ext cx="2559050" cy="2765425"/>
        </p:xfrm>
        <a:graphic>
          <a:graphicData uri="http://schemas.openxmlformats.org/presentationml/2006/ole">
            <mc:AlternateContent xmlns:mc="http://schemas.openxmlformats.org/markup-compatibility/2006">
              <mc:Choice xmlns:v="urn:schemas-microsoft-com:vml" Requires="v">
                <p:oleObj spid="_x0000_s46116" name="Document" r:id="rId3" imgW="5405628" imgH="5782056" progId="Word.Document.8">
                  <p:embed/>
                </p:oleObj>
              </mc:Choice>
              <mc:Fallback>
                <p:oleObj name="Document" r:id="rId3" imgW="5405628" imgH="5782056" progId="Word.Document.8">
                  <p:embed/>
                  <p:pic>
                    <p:nvPicPr>
                      <p:cNvPr id="0" name="Object 53"/>
                      <p:cNvPicPr>
                        <a:picLocks noChangeAspect="1" noChangeArrowheads="1"/>
                      </p:cNvPicPr>
                      <p:nvPr/>
                    </p:nvPicPr>
                    <p:blipFill>
                      <a:blip r:embed="rId4">
                        <a:extLst>
                          <a:ext uri="{28A0092B-C50C-407E-A947-70E740481C1C}">
                            <a14:useLocalDpi xmlns:a14="http://schemas.microsoft.com/office/drawing/2010/main" val="0"/>
                          </a:ext>
                        </a:extLst>
                      </a:blip>
                      <a:srcRect r="4274"/>
                      <a:stretch>
                        <a:fillRect/>
                      </a:stretch>
                    </p:blipFill>
                    <p:spPr bwMode="auto">
                      <a:xfrm>
                        <a:off x="355600" y="2239963"/>
                        <a:ext cx="2559050" cy="2765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6087" name="Picture 2">
            <a:extLst>
              <a:ext uri="{FF2B5EF4-FFF2-40B4-BE49-F238E27FC236}">
                <a16:creationId xmlns:a16="http://schemas.microsoft.com/office/drawing/2014/main" id="{F49A122F-BB27-4EB5-BE75-D189107797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5042"/>
          <a:stretch>
            <a:fillRect/>
          </a:stretch>
        </p:blipFill>
        <p:spPr bwMode="auto">
          <a:xfrm>
            <a:off x="3032125" y="2239963"/>
            <a:ext cx="5684838"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ight Arrow 3">
            <a:extLst>
              <a:ext uri="{FF2B5EF4-FFF2-40B4-BE49-F238E27FC236}">
                <a16:creationId xmlns:a16="http://schemas.microsoft.com/office/drawing/2014/main" id="{9025E4DB-CDB4-48F4-9286-EA90D2D84426}"/>
              </a:ext>
            </a:extLst>
          </p:cNvPr>
          <p:cNvSpPr/>
          <p:nvPr/>
        </p:nvSpPr>
        <p:spPr>
          <a:xfrm>
            <a:off x="2914650" y="2613025"/>
            <a:ext cx="347663" cy="841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Footer Placeholder 2">
            <a:extLst>
              <a:ext uri="{FF2B5EF4-FFF2-40B4-BE49-F238E27FC236}">
                <a16:creationId xmlns:a16="http://schemas.microsoft.com/office/drawing/2014/main" id="{6B2144E5-7143-4C55-95F3-E2558F82FAE2}"/>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1">
            <a:extLst>
              <a:ext uri="{FF2B5EF4-FFF2-40B4-BE49-F238E27FC236}">
                <a16:creationId xmlns:a16="http://schemas.microsoft.com/office/drawing/2014/main" id="{445D2DB5-8E99-4510-8168-DCAE99DFB8F3}"/>
              </a:ext>
            </a:extLst>
          </p:cNvPr>
          <p:cNvSpPr>
            <a:spLocks noGrp="1"/>
          </p:cNvSpPr>
          <p:nvPr>
            <p:ph idx="1"/>
          </p:nvPr>
        </p:nvSpPr>
        <p:spPr>
          <a:xfrm>
            <a:off x="495300" y="1501775"/>
            <a:ext cx="8229600" cy="4525963"/>
          </a:xfrm>
        </p:spPr>
        <p:txBody>
          <a:bodyPr/>
          <a:lstStyle/>
          <a:p>
            <a:pPr fontAlgn="base">
              <a:spcAft>
                <a:spcPct val="0"/>
              </a:spcAft>
            </a:pPr>
            <a:r>
              <a:rPr lang="en-GB" altLang="en-US" b="1"/>
              <a:t>How should the training records be split?</a:t>
            </a:r>
          </a:p>
          <a:p>
            <a:pPr lvl="1" fontAlgn="base">
              <a:spcAft>
                <a:spcPct val="0"/>
              </a:spcAft>
            </a:pPr>
            <a:r>
              <a:rPr lang="en-GB" altLang="en-US"/>
              <a:t>Test condition and outcomes for different attribute types </a:t>
            </a:r>
          </a:p>
          <a:p>
            <a:pPr lvl="1" fontAlgn="base">
              <a:spcAft>
                <a:spcPct val="0"/>
              </a:spcAft>
            </a:pPr>
            <a:r>
              <a:rPr lang="en-GB" altLang="en-US"/>
              <a:t>An objective measure for evaluating the goodness of each test condition</a:t>
            </a:r>
            <a:endParaRPr lang="en-AE" altLang="en-US"/>
          </a:p>
        </p:txBody>
      </p:sp>
      <p:sp>
        <p:nvSpPr>
          <p:cNvPr id="3" name="Content Placeholder 2">
            <a:extLst>
              <a:ext uri="{FF2B5EF4-FFF2-40B4-BE49-F238E27FC236}">
                <a16:creationId xmlns:a16="http://schemas.microsoft.com/office/drawing/2014/main" id="{01357A2E-359D-400E-877F-B74694FECA3C}"/>
              </a:ext>
            </a:extLst>
          </p:cNvPr>
          <p:cNvSpPr>
            <a:spLocks noGrp="1"/>
          </p:cNvSpPr>
          <p:nvPr>
            <p:ph sz="quarter" idx="10"/>
          </p:nvPr>
        </p:nvSpPr>
        <p:spPr/>
        <p:txBody>
          <a:bodyPr/>
          <a:lstStyle/>
          <a:p>
            <a:pPr>
              <a:defRPr/>
            </a:pPr>
            <a:r>
              <a:rPr lang="en-GB" dirty="0"/>
              <a:t>Design Issues of Decision Tree Induction</a:t>
            </a:r>
            <a:endParaRPr lang="en-AE" dirty="0"/>
          </a:p>
        </p:txBody>
      </p:sp>
      <p:sp>
        <p:nvSpPr>
          <p:cNvPr id="4" name="Date Placeholder 3">
            <a:extLst>
              <a:ext uri="{FF2B5EF4-FFF2-40B4-BE49-F238E27FC236}">
                <a16:creationId xmlns:a16="http://schemas.microsoft.com/office/drawing/2014/main" id="{BEE5E5F0-F042-4B7D-9FEE-3F80C9BAB4AC}"/>
              </a:ext>
            </a:extLst>
          </p:cNvPr>
          <p:cNvSpPr>
            <a:spLocks noGrp="1"/>
          </p:cNvSpPr>
          <p:nvPr>
            <p:ph type="dt" sz="quarter" idx="11"/>
          </p:nvPr>
        </p:nvSpPr>
        <p:spPr/>
        <p:txBody>
          <a:bodyPr/>
          <a:lstStyle/>
          <a:p>
            <a:pPr>
              <a:defRPr/>
            </a:pPr>
            <a:fld id="{1EF04047-C385-4C6D-AB4C-693CB0B465A8}" type="datetime1">
              <a:rPr lang="en-US"/>
              <a:pPr>
                <a:defRPr/>
              </a:pPr>
              <a:t>10/20/2022</a:t>
            </a:fld>
            <a:endParaRPr lang="en-US" dirty="0"/>
          </a:p>
        </p:txBody>
      </p:sp>
      <p:sp>
        <p:nvSpPr>
          <p:cNvPr id="5" name="Footer Placeholder 4">
            <a:extLst>
              <a:ext uri="{FF2B5EF4-FFF2-40B4-BE49-F238E27FC236}">
                <a16:creationId xmlns:a16="http://schemas.microsoft.com/office/drawing/2014/main" id="{BF151803-D5FC-48A0-B3E9-4D7BA6E238B0}"/>
              </a:ext>
            </a:extLst>
          </p:cNvPr>
          <p:cNvSpPr>
            <a:spLocks noGrp="1"/>
          </p:cNvSpPr>
          <p:nvPr>
            <p:ph type="ftr" sz="quarter" idx="12"/>
          </p:nvPr>
        </p:nvSpPr>
        <p:spPr/>
        <p:txBody>
          <a:bodyPr/>
          <a:lstStyle/>
          <a:p>
            <a:pPr>
              <a:defRPr/>
            </a:pPr>
            <a:r>
              <a:rPr lang="en-US"/>
              <a:t>Data Mining </a:t>
            </a:r>
            <a:endParaRPr lang="en-US" dirty="0"/>
          </a:p>
        </p:txBody>
      </p:sp>
      <p:sp>
        <p:nvSpPr>
          <p:cNvPr id="47110" name="Slide Number Placeholder 5">
            <a:extLst>
              <a:ext uri="{FF2B5EF4-FFF2-40B4-BE49-F238E27FC236}">
                <a16:creationId xmlns:a16="http://schemas.microsoft.com/office/drawing/2014/main" id="{C89F9F3D-EA8F-4558-8133-0935C3407B64}"/>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6A85600-6D08-47B7-B72A-D45F775A0290}" type="slidenum">
              <a:rPr lang="en-US" altLang="en-US" sz="1200" smtClean="0">
                <a:solidFill>
                  <a:srgbClr val="898989"/>
                </a:solidFill>
              </a:rPr>
              <a:pPr>
                <a:spcBef>
                  <a:spcPct val="0"/>
                </a:spcBef>
                <a:buFontTx/>
                <a:buNone/>
              </a:pPr>
              <a:t>46</a:t>
            </a:fld>
            <a:endParaRPr lang="en-US" altLang="en-US" sz="1200">
              <a:solidFill>
                <a:srgbClr val="898989"/>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2">
            <a:extLst>
              <a:ext uri="{FF2B5EF4-FFF2-40B4-BE49-F238E27FC236}">
                <a16:creationId xmlns:a16="http://schemas.microsoft.com/office/drawing/2014/main" id="{854C845A-5CDB-4C4D-A8B1-1A035DB8B8CC}"/>
              </a:ext>
            </a:extLst>
          </p:cNvPr>
          <p:cNvSpPr>
            <a:spLocks noGrp="1"/>
          </p:cNvSpPr>
          <p:nvPr>
            <p:ph idx="1"/>
          </p:nvPr>
        </p:nvSpPr>
        <p:spPr>
          <a:xfrm>
            <a:off x="582613" y="1493838"/>
            <a:ext cx="8229600" cy="4525962"/>
          </a:xfrm>
        </p:spPr>
        <p:txBody>
          <a:bodyPr/>
          <a:lstStyle/>
          <a:p>
            <a:pPr fontAlgn="base">
              <a:spcAft>
                <a:spcPct val="0"/>
              </a:spcAft>
            </a:pPr>
            <a:r>
              <a:rPr lang="en-US" altLang="en-US"/>
              <a:t>Depends on attribute types</a:t>
            </a:r>
          </a:p>
          <a:p>
            <a:pPr lvl="1" fontAlgn="base">
              <a:spcAft>
                <a:spcPct val="0"/>
              </a:spcAft>
            </a:pPr>
            <a:r>
              <a:rPr lang="en-US" altLang="en-US"/>
              <a:t>Nominal</a:t>
            </a:r>
          </a:p>
          <a:p>
            <a:pPr lvl="1" fontAlgn="base">
              <a:spcAft>
                <a:spcPct val="0"/>
              </a:spcAft>
            </a:pPr>
            <a:r>
              <a:rPr lang="en-US" altLang="en-US"/>
              <a:t>Ordinal</a:t>
            </a:r>
          </a:p>
          <a:p>
            <a:pPr lvl="1" fontAlgn="base">
              <a:spcAft>
                <a:spcPct val="0"/>
              </a:spcAft>
            </a:pPr>
            <a:r>
              <a:rPr lang="en-US" altLang="en-US"/>
              <a:t>Continuous</a:t>
            </a:r>
          </a:p>
          <a:p>
            <a:pPr lvl="1" fontAlgn="base">
              <a:spcAft>
                <a:spcPct val="0"/>
              </a:spcAft>
            </a:pPr>
            <a:endParaRPr lang="en-US" altLang="en-US"/>
          </a:p>
          <a:p>
            <a:pPr fontAlgn="base">
              <a:spcAft>
                <a:spcPct val="0"/>
              </a:spcAft>
            </a:pPr>
            <a:r>
              <a:rPr lang="en-US" altLang="en-US"/>
              <a:t>Number of ways to split</a:t>
            </a:r>
          </a:p>
          <a:p>
            <a:pPr lvl="1" fontAlgn="base">
              <a:spcAft>
                <a:spcPct val="0"/>
              </a:spcAft>
            </a:pPr>
            <a:r>
              <a:rPr lang="en-US" altLang="en-US"/>
              <a:t>2-way split (or) Binary</a:t>
            </a:r>
          </a:p>
          <a:p>
            <a:pPr lvl="1" fontAlgn="base">
              <a:spcAft>
                <a:spcPct val="0"/>
              </a:spcAft>
            </a:pPr>
            <a:r>
              <a:rPr lang="en-US" altLang="en-US"/>
              <a:t>Multi-way split</a:t>
            </a:r>
          </a:p>
          <a:p>
            <a:pPr fontAlgn="base">
              <a:spcAft>
                <a:spcPct val="0"/>
              </a:spcAft>
            </a:pPr>
            <a:endParaRPr lang="en-US" altLang="en-US"/>
          </a:p>
        </p:txBody>
      </p:sp>
      <p:sp>
        <p:nvSpPr>
          <p:cNvPr id="4" name="Date Placeholder 3">
            <a:extLst>
              <a:ext uri="{FF2B5EF4-FFF2-40B4-BE49-F238E27FC236}">
                <a16:creationId xmlns:a16="http://schemas.microsoft.com/office/drawing/2014/main" id="{6EC84EC8-0B4E-4D76-B18D-9A6C639CCA34}"/>
              </a:ext>
            </a:extLst>
          </p:cNvPr>
          <p:cNvSpPr>
            <a:spLocks noGrp="1"/>
          </p:cNvSpPr>
          <p:nvPr>
            <p:ph type="dt" sz="quarter" idx="11"/>
          </p:nvPr>
        </p:nvSpPr>
        <p:spPr/>
        <p:txBody>
          <a:bodyPr/>
          <a:lstStyle/>
          <a:p>
            <a:pPr>
              <a:defRPr/>
            </a:pPr>
            <a:fld id="{F55052F6-8B99-4CF6-88CC-4BD52D539BFE}" type="datetime1">
              <a:rPr lang="en-US"/>
              <a:pPr>
                <a:defRPr/>
              </a:pPr>
              <a:t>10/20/2022</a:t>
            </a:fld>
            <a:endParaRPr lang="en-US"/>
          </a:p>
        </p:txBody>
      </p:sp>
      <p:sp>
        <p:nvSpPr>
          <p:cNvPr id="48132" name="Slide Number Placeholder 4">
            <a:extLst>
              <a:ext uri="{FF2B5EF4-FFF2-40B4-BE49-F238E27FC236}">
                <a16:creationId xmlns:a16="http://schemas.microsoft.com/office/drawing/2014/main" id="{6B94999A-8A04-44AD-B00C-A501562F3E45}"/>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CDD53774-6277-4054-8145-FE1645A5EC5D}" type="slidenum">
              <a:rPr lang="en-US" altLang="en-US" sz="1200" smtClean="0">
                <a:solidFill>
                  <a:srgbClr val="898989"/>
                </a:solidFill>
              </a:rPr>
              <a:pPr>
                <a:spcBef>
                  <a:spcPct val="0"/>
                </a:spcBef>
                <a:buFontTx/>
                <a:buNone/>
              </a:pPr>
              <a:t>47</a:t>
            </a:fld>
            <a:endParaRPr lang="en-US" altLang="en-US" sz="1200">
              <a:solidFill>
                <a:srgbClr val="898989"/>
              </a:solidFill>
            </a:endParaRPr>
          </a:p>
        </p:txBody>
      </p:sp>
      <p:sp>
        <p:nvSpPr>
          <p:cNvPr id="2" name="Title 1">
            <a:extLst>
              <a:ext uri="{FF2B5EF4-FFF2-40B4-BE49-F238E27FC236}">
                <a16:creationId xmlns:a16="http://schemas.microsoft.com/office/drawing/2014/main" id="{AD78D954-48ED-4544-B2CB-4906140952A0}"/>
              </a:ext>
            </a:extLst>
          </p:cNvPr>
          <p:cNvSpPr>
            <a:spLocks noGrp="1"/>
          </p:cNvSpPr>
          <p:nvPr>
            <p:ph type="title" idx="4294967295"/>
          </p:nvPr>
        </p:nvSpPr>
        <p:spPr>
          <a:xfrm>
            <a:off x="388938" y="136525"/>
            <a:ext cx="5935662" cy="1143000"/>
          </a:xfrm>
        </p:spPr>
        <p:txBody>
          <a:bodyPr>
            <a:normAutofit fontScale="90000"/>
          </a:bodyPr>
          <a:lstStyle/>
          <a:p>
            <a:pPr>
              <a:defRPr/>
            </a:pPr>
            <a:r>
              <a:rPr lang="en-US" altLang="en-US" dirty="0"/>
              <a:t>Test conditions on Attributes &amp; outcomes</a:t>
            </a:r>
            <a:endParaRPr lang="en-US" dirty="0"/>
          </a:p>
        </p:txBody>
      </p:sp>
      <p:sp>
        <p:nvSpPr>
          <p:cNvPr id="3" name="Footer Placeholder 2">
            <a:extLst>
              <a:ext uri="{FF2B5EF4-FFF2-40B4-BE49-F238E27FC236}">
                <a16:creationId xmlns:a16="http://schemas.microsoft.com/office/drawing/2014/main" id="{C27E8C2E-27CE-403D-8FE4-EB8AC310AAD8}"/>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7C30CC-E9D5-43D7-A642-64A30D18FC1B}"/>
              </a:ext>
            </a:extLst>
          </p:cNvPr>
          <p:cNvSpPr>
            <a:spLocks noGrp="1"/>
          </p:cNvSpPr>
          <p:nvPr>
            <p:ph idx="1"/>
          </p:nvPr>
        </p:nvSpPr>
        <p:spPr>
          <a:xfrm>
            <a:off x="425450" y="1525588"/>
            <a:ext cx="8229600" cy="4524375"/>
          </a:xfrm>
        </p:spPr>
        <p:txBody>
          <a:bodyPr>
            <a:normAutofit/>
          </a:bodyPr>
          <a:lstStyle/>
          <a:p>
            <a:pPr marL="0" indent="0">
              <a:buFont typeface="Arial" panose="020B0604020202020204" pitchFamily="34" charset="0"/>
              <a:buNone/>
              <a:defRPr/>
            </a:pPr>
            <a:r>
              <a:rPr lang="en-US" altLang="en-US" sz="2250" dirty="0"/>
              <a:t>The test condition for a binary attribute generates two potential outcomes</a:t>
            </a:r>
            <a:endParaRPr lang="en-US" sz="2250" dirty="0"/>
          </a:p>
        </p:txBody>
      </p:sp>
      <p:sp>
        <p:nvSpPr>
          <p:cNvPr id="4" name="Date Placeholder 3">
            <a:extLst>
              <a:ext uri="{FF2B5EF4-FFF2-40B4-BE49-F238E27FC236}">
                <a16:creationId xmlns:a16="http://schemas.microsoft.com/office/drawing/2014/main" id="{2D2BDB39-8C71-4DD0-89AE-FB803622FE55}"/>
              </a:ext>
            </a:extLst>
          </p:cNvPr>
          <p:cNvSpPr>
            <a:spLocks noGrp="1"/>
          </p:cNvSpPr>
          <p:nvPr>
            <p:ph type="dt" sz="quarter" idx="11"/>
          </p:nvPr>
        </p:nvSpPr>
        <p:spPr/>
        <p:txBody>
          <a:bodyPr/>
          <a:lstStyle/>
          <a:p>
            <a:pPr>
              <a:defRPr/>
            </a:pPr>
            <a:fld id="{051B9B36-7C9A-474C-B26B-2301674F4184}" type="datetime1">
              <a:rPr lang="en-US"/>
              <a:pPr>
                <a:defRPr/>
              </a:pPr>
              <a:t>10/20/2022</a:t>
            </a:fld>
            <a:endParaRPr lang="en-US"/>
          </a:p>
        </p:txBody>
      </p:sp>
      <p:sp>
        <p:nvSpPr>
          <p:cNvPr id="49156" name="Slide Number Placeholder 4">
            <a:extLst>
              <a:ext uri="{FF2B5EF4-FFF2-40B4-BE49-F238E27FC236}">
                <a16:creationId xmlns:a16="http://schemas.microsoft.com/office/drawing/2014/main" id="{77F8D38B-9605-41B4-BE17-6264FC9E6AAE}"/>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C3020B8A-CD2C-40B6-905F-5DC11E5F5730}" type="slidenum">
              <a:rPr lang="en-US" altLang="en-US" sz="1200" smtClean="0">
                <a:solidFill>
                  <a:srgbClr val="898989"/>
                </a:solidFill>
              </a:rPr>
              <a:pPr>
                <a:spcBef>
                  <a:spcPct val="0"/>
                </a:spcBef>
                <a:buFontTx/>
                <a:buNone/>
              </a:pPr>
              <a:t>48</a:t>
            </a:fld>
            <a:endParaRPr lang="en-US" altLang="en-US" sz="1200">
              <a:solidFill>
                <a:srgbClr val="898989"/>
              </a:solidFill>
            </a:endParaRPr>
          </a:p>
        </p:txBody>
      </p:sp>
      <p:sp>
        <p:nvSpPr>
          <p:cNvPr id="2" name="Title 1">
            <a:extLst>
              <a:ext uri="{FF2B5EF4-FFF2-40B4-BE49-F238E27FC236}">
                <a16:creationId xmlns:a16="http://schemas.microsoft.com/office/drawing/2014/main" id="{2FA68259-4807-4F6C-9E42-E69ACE6C500C}"/>
              </a:ext>
            </a:extLst>
          </p:cNvPr>
          <p:cNvSpPr>
            <a:spLocks noGrp="1"/>
          </p:cNvSpPr>
          <p:nvPr>
            <p:ph type="title" idx="4294967295"/>
          </p:nvPr>
        </p:nvSpPr>
        <p:spPr>
          <a:xfrm>
            <a:off x="425450" y="76200"/>
            <a:ext cx="8229600" cy="1143000"/>
          </a:xfrm>
        </p:spPr>
        <p:txBody>
          <a:bodyPr/>
          <a:lstStyle/>
          <a:p>
            <a:pPr>
              <a:defRPr/>
            </a:pPr>
            <a:r>
              <a:rPr lang="en-US" altLang="en-US" dirty="0"/>
              <a:t>Binary attributes</a:t>
            </a:r>
            <a:endParaRPr lang="en-US" dirty="0"/>
          </a:p>
        </p:txBody>
      </p:sp>
      <p:pic>
        <p:nvPicPr>
          <p:cNvPr id="49158" name="Picture 25">
            <a:extLst>
              <a:ext uri="{FF2B5EF4-FFF2-40B4-BE49-F238E27FC236}">
                <a16:creationId xmlns:a16="http://schemas.microsoft.com/office/drawing/2014/main" id="{A6D75B13-3E03-470B-AEC9-B2C7E343B2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362200"/>
            <a:ext cx="3271838"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a:extLst>
              <a:ext uri="{FF2B5EF4-FFF2-40B4-BE49-F238E27FC236}">
                <a16:creationId xmlns:a16="http://schemas.microsoft.com/office/drawing/2014/main" id="{1CF6CA7D-3155-4665-A7A1-4426A4583BFF}"/>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2">
            <a:extLst>
              <a:ext uri="{FF2B5EF4-FFF2-40B4-BE49-F238E27FC236}">
                <a16:creationId xmlns:a16="http://schemas.microsoft.com/office/drawing/2014/main" id="{E5B1E5E7-8B5C-42E8-8D15-33551B49F6E3}"/>
              </a:ext>
            </a:extLst>
          </p:cNvPr>
          <p:cNvSpPr>
            <a:spLocks noGrp="1"/>
          </p:cNvSpPr>
          <p:nvPr>
            <p:ph idx="1"/>
          </p:nvPr>
        </p:nvSpPr>
        <p:spPr>
          <a:xfrm>
            <a:off x="473075" y="1450975"/>
            <a:ext cx="8229600" cy="4525963"/>
          </a:xfrm>
        </p:spPr>
        <p:txBody>
          <a:bodyPr/>
          <a:lstStyle/>
          <a:p>
            <a:pPr fontAlgn="base">
              <a:spcAft>
                <a:spcPct val="0"/>
              </a:spcAft>
            </a:pPr>
            <a:r>
              <a:rPr lang="en-US" altLang="en-US"/>
              <a:t>Can be Multi-way split or Binary split</a:t>
            </a:r>
          </a:p>
          <a:p>
            <a:pPr fontAlgn="base">
              <a:spcAft>
                <a:spcPct val="0"/>
              </a:spcAft>
            </a:pPr>
            <a:r>
              <a:rPr lang="en-US" altLang="en-US">
                <a:solidFill>
                  <a:srgbClr val="FF0000"/>
                </a:solidFill>
              </a:rPr>
              <a:t>Multi-way split:</a:t>
            </a:r>
            <a:r>
              <a:rPr lang="en-US" altLang="en-US"/>
              <a:t> Use as many partitions as distinct values</a:t>
            </a:r>
          </a:p>
          <a:p>
            <a:pPr fontAlgn="base">
              <a:spcAft>
                <a:spcPct val="0"/>
              </a:spcAft>
            </a:pPr>
            <a:endParaRPr lang="en-US" altLang="en-US"/>
          </a:p>
          <a:p>
            <a:pPr fontAlgn="base">
              <a:spcAft>
                <a:spcPct val="0"/>
              </a:spcAft>
            </a:pPr>
            <a:endParaRPr lang="en-US" altLang="en-US"/>
          </a:p>
          <a:p>
            <a:pPr fontAlgn="base">
              <a:spcAft>
                <a:spcPct val="0"/>
              </a:spcAft>
            </a:pPr>
            <a:endParaRPr lang="en-US" altLang="en-US"/>
          </a:p>
          <a:p>
            <a:pPr fontAlgn="base">
              <a:spcAft>
                <a:spcPct val="0"/>
              </a:spcAft>
            </a:pPr>
            <a:endParaRPr lang="en-US" altLang="en-US">
              <a:solidFill>
                <a:srgbClr val="FF0000"/>
              </a:solidFill>
            </a:endParaRPr>
          </a:p>
        </p:txBody>
      </p:sp>
      <p:sp>
        <p:nvSpPr>
          <p:cNvPr id="4" name="Date Placeholder 3">
            <a:extLst>
              <a:ext uri="{FF2B5EF4-FFF2-40B4-BE49-F238E27FC236}">
                <a16:creationId xmlns:a16="http://schemas.microsoft.com/office/drawing/2014/main" id="{54A705E1-026C-4BDD-B2E3-C8CF6DC3804E}"/>
              </a:ext>
            </a:extLst>
          </p:cNvPr>
          <p:cNvSpPr>
            <a:spLocks noGrp="1"/>
          </p:cNvSpPr>
          <p:nvPr>
            <p:ph type="dt" sz="quarter" idx="11"/>
          </p:nvPr>
        </p:nvSpPr>
        <p:spPr/>
        <p:txBody>
          <a:bodyPr/>
          <a:lstStyle/>
          <a:p>
            <a:pPr>
              <a:defRPr/>
            </a:pPr>
            <a:fld id="{3DD064E6-9605-4DEF-90D3-70C54BC249C6}" type="datetime1">
              <a:rPr lang="en-US"/>
              <a:pPr>
                <a:defRPr/>
              </a:pPr>
              <a:t>10/20/2022</a:t>
            </a:fld>
            <a:endParaRPr lang="en-US"/>
          </a:p>
        </p:txBody>
      </p:sp>
      <p:sp>
        <p:nvSpPr>
          <p:cNvPr id="50180" name="Slide Number Placeholder 4">
            <a:extLst>
              <a:ext uri="{FF2B5EF4-FFF2-40B4-BE49-F238E27FC236}">
                <a16:creationId xmlns:a16="http://schemas.microsoft.com/office/drawing/2014/main" id="{4ED83C96-D0E6-476A-ABDC-9C62C2B946E3}"/>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6AB30B3-B6B4-4555-BCCB-D7CBB1635194}" type="slidenum">
              <a:rPr lang="en-US" altLang="en-US" sz="1200" smtClean="0">
                <a:solidFill>
                  <a:srgbClr val="898989"/>
                </a:solidFill>
              </a:rPr>
              <a:pPr>
                <a:spcBef>
                  <a:spcPct val="0"/>
                </a:spcBef>
                <a:buFontTx/>
                <a:buNone/>
              </a:pPr>
              <a:t>49</a:t>
            </a:fld>
            <a:endParaRPr lang="en-US" altLang="en-US" sz="1200">
              <a:solidFill>
                <a:srgbClr val="898989"/>
              </a:solidFill>
            </a:endParaRPr>
          </a:p>
        </p:txBody>
      </p:sp>
      <p:sp>
        <p:nvSpPr>
          <p:cNvPr id="2" name="Title 1">
            <a:extLst>
              <a:ext uri="{FF2B5EF4-FFF2-40B4-BE49-F238E27FC236}">
                <a16:creationId xmlns:a16="http://schemas.microsoft.com/office/drawing/2014/main" id="{F2B3ED45-600D-4D53-84CC-E883EEECEC63}"/>
              </a:ext>
            </a:extLst>
          </p:cNvPr>
          <p:cNvSpPr>
            <a:spLocks noGrp="1"/>
          </p:cNvSpPr>
          <p:nvPr>
            <p:ph type="title" idx="4294967295"/>
          </p:nvPr>
        </p:nvSpPr>
        <p:spPr>
          <a:xfrm>
            <a:off x="457200" y="136525"/>
            <a:ext cx="6019800" cy="1143000"/>
          </a:xfrm>
        </p:spPr>
        <p:txBody>
          <a:bodyPr/>
          <a:lstStyle/>
          <a:p>
            <a:pPr>
              <a:defRPr/>
            </a:pPr>
            <a:r>
              <a:rPr lang="en-US" altLang="en-US" dirty="0"/>
              <a:t>Nominal Attributes</a:t>
            </a:r>
            <a:endParaRPr lang="en-US" dirty="0"/>
          </a:p>
        </p:txBody>
      </p:sp>
      <p:graphicFrame>
        <p:nvGraphicFramePr>
          <p:cNvPr id="50182" name="Object 25">
            <a:extLst>
              <a:ext uri="{FF2B5EF4-FFF2-40B4-BE49-F238E27FC236}">
                <a16:creationId xmlns:a16="http://schemas.microsoft.com/office/drawing/2014/main" id="{5C1A37B5-AE78-472B-8978-CCAD8C8C4825}"/>
              </a:ext>
            </a:extLst>
          </p:cNvPr>
          <p:cNvGraphicFramePr>
            <a:graphicFrameLocks noChangeAspect="1"/>
          </p:cNvGraphicFramePr>
          <p:nvPr/>
        </p:nvGraphicFramePr>
        <p:xfrm>
          <a:off x="1746250" y="2743200"/>
          <a:ext cx="4932363" cy="2686050"/>
        </p:xfrm>
        <a:graphic>
          <a:graphicData uri="http://schemas.openxmlformats.org/presentationml/2006/ole">
            <mc:AlternateContent xmlns:mc="http://schemas.openxmlformats.org/markup-compatibility/2006">
              <mc:Choice xmlns:v="urn:schemas-microsoft-com:vml" Requires="v">
                <p:oleObj spid="_x0000_s50210" name="Visio" r:id="rId3" imgW="3999078" imgH="2177316" progId="Visio.Drawing.6">
                  <p:embed/>
                </p:oleObj>
              </mc:Choice>
              <mc:Fallback>
                <p:oleObj name="Visio" r:id="rId3" imgW="3999078" imgH="2177316" progId="Visio.Drawing.6">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250" y="2743200"/>
                        <a:ext cx="4932363"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Footer Placeholder 2">
            <a:extLst>
              <a:ext uri="{FF2B5EF4-FFF2-40B4-BE49-F238E27FC236}">
                <a16:creationId xmlns:a16="http://schemas.microsoft.com/office/drawing/2014/main" id="{BABDF4C7-D354-4507-AD92-6FC17A42B063}"/>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DB1636A-37F7-4708-9005-E2CBB1AABCF7}"/>
              </a:ext>
            </a:extLst>
          </p:cNvPr>
          <p:cNvSpPr>
            <a:spLocks noGrp="1"/>
          </p:cNvSpPr>
          <p:nvPr>
            <p:ph type="dt" sz="quarter" idx="11"/>
          </p:nvPr>
        </p:nvSpPr>
        <p:spPr/>
        <p:txBody>
          <a:bodyPr/>
          <a:lstStyle/>
          <a:p>
            <a:pPr>
              <a:defRPr/>
            </a:pPr>
            <a:fld id="{8C134835-C6ED-4D4B-93E6-FF2D34D040E8}" type="datetime1">
              <a:rPr lang="en-US"/>
              <a:pPr>
                <a:defRPr/>
              </a:pPr>
              <a:t>10/20/2022</a:t>
            </a:fld>
            <a:endParaRPr lang="en-US"/>
          </a:p>
        </p:txBody>
      </p:sp>
      <p:sp>
        <p:nvSpPr>
          <p:cNvPr id="20483" name="Slide Number Placeholder 3">
            <a:extLst>
              <a:ext uri="{FF2B5EF4-FFF2-40B4-BE49-F238E27FC236}">
                <a16:creationId xmlns:a16="http://schemas.microsoft.com/office/drawing/2014/main" id="{4F269E93-261D-4E87-9721-EDBAB58652F3}"/>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BD8579F-0F50-4258-AC80-59B74337AF28}" type="slidenum">
              <a:rPr lang="en-US" altLang="en-US" sz="1200" smtClean="0">
                <a:solidFill>
                  <a:srgbClr val="898989"/>
                </a:solidFill>
              </a:rPr>
              <a:pPr>
                <a:spcBef>
                  <a:spcPct val="0"/>
                </a:spcBef>
                <a:buFontTx/>
                <a:buNone/>
              </a:pPr>
              <a:t>5</a:t>
            </a:fld>
            <a:endParaRPr lang="en-US" altLang="en-US" sz="1200">
              <a:solidFill>
                <a:srgbClr val="898989"/>
              </a:solidFill>
            </a:endParaRPr>
          </a:p>
        </p:txBody>
      </p:sp>
      <p:sp>
        <p:nvSpPr>
          <p:cNvPr id="2" name="Title 1">
            <a:extLst>
              <a:ext uri="{FF2B5EF4-FFF2-40B4-BE49-F238E27FC236}">
                <a16:creationId xmlns:a16="http://schemas.microsoft.com/office/drawing/2014/main" id="{705A1AAF-87BC-4865-997F-C2B6FB0B71F4}"/>
              </a:ext>
            </a:extLst>
          </p:cNvPr>
          <p:cNvSpPr>
            <a:spLocks noGrp="1"/>
          </p:cNvSpPr>
          <p:nvPr>
            <p:ph type="title" idx="4294967295"/>
          </p:nvPr>
        </p:nvSpPr>
        <p:spPr>
          <a:xfrm>
            <a:off x="457200" y="136525"/>
            <a:ext cx="6070600" cy="1143000"/>
          </a:xfrm>
        </p:spPr>
        <p:txBody>
          <a:bodyPr>
            <a:normAutofit fontScale="90000"/>
          </a:bodyPr>
          <a:lstStyle/>
          <a:p>
            <a:pPr>
              <a:defRPr/>
            </a:pPr>
            <a:r>
              <a:rPr lang="en-US" altLang="en-US" dirty="0"/>
              <a:t>General Approach for Building Classification Model</a:t>
            </a:r>
            <a:endParaRPr lang="en-US" dirty="0"/>
          </a:p>
        </p:txBody>
      </p:sp>
      <p:sp>
        <p:nvSpPr>
          <p:cNvPr id="20485" name="Content Placeholder 4">
            <a:extLst>
              <a:ext uri="{FF2B5EF4-FFF2-40B4-BE49-F238E27FC236}">
                <a16:creationId xmlns:a16="http://schemas.microsoft.com/office/drawing/2014/main" id="{09E8C342-8AE7-48B2-9615-CE46E6172985}"/>
              </a:ext>
            </a:extLst>
          </p:cNvPr>
          <p:cNvSpPr>
            <a:spLocks noGrp="1"/>
          </p:cNvSpPr>
          <p:nvPr>
            <p:ph idx="1"/>
          </p:nvPr>
        </p:nvSpPr>
        <p:spPr>
          <a:xfrm>
            <a:off x="381000" y="1524000"/>
            <a:ext cx="8229600" cy="4525963"/>
          </a:xfrm>
        </p:spPr>
        <p:txBody>
          <a:bodyPr/>
          <a:lstStyle/>
          <a:p>
            <a:pPr algn="just" fontAlgn="base">
              <a:spcAft>
                <a:spcPct val="0"/>
              </a:spcAft>
            </a:pPr>
            <a:r>
              <a:rPr lang="en-GB" altLang="en-US" sz="2000"/>
              <a:t>A classification technique (or classifier) is a systematic approach to build classification models from an input data set</a:t>
            </a:r>
          </a:p>
          <a:p>
            <a:pPr algn="just" fontAlgn="base">
              <a:spcAft>
                <a:spcPct val="0"/>
              </a:spcAft>
            </a:pPr>
            <a:r>
              <a:rPr lang="en-GB" altLang="en-US" sz="2000"/>
              <a:t>Examples include decision tree classifiers, rule-based classifiers, neural networks, support vector machines, and naive Bayes classifiers</a:t>
            </a:r>
          </a:p>
          <a:p>
            <a:pPr algn="just" fontAlgn="base">
              <a:spcAft>
                <a:spcPct val="0"/>
              </a:spcAft>
            </a:pPr>
            <a:r>
              <a:rPr lang="en-GB" altLang="en-US" sz="2000"/>
              <a:t> Each technique employs a learning algorithm to identify a model that best fits the relationship between the attribute set and class label of the input data</a:t>
            </a:r>
          </a:p>
          <a:p>
            <a:pPr algn="just" fontAlgn="base">
              <a:spcAft>
                <a:spcPct val="0"/>
              </a:spcAft>
            </a:pPr>
            <a:r>
              <a:rPr lang="en-GB" altLang="en-US" sz="2000"/>
              <a:t>The model generated by a learning algorithm should both fit the input data well and correctly predict the class labels of records it has never seen before</a:t>
            </a:r>
          </a:p>
          <a:p>
            <a:pPr algn="just" fontAlgn="base">
              <a:spcAft>
                <a:spcPct val="0"/>
              </a:spcAft>
            </a:pPr>
            <a:r>
              <a:rPr lang="en-GB" altLang="en-US" sz="2000"/>
              <a:t>Therefore, a key objective of the learning algorithm is to build models with good </a:t>
            </a:r>
            <a:r>
              <a:rPr lang="en-GB" altLang="en-US" sz="2000" b="1"/>
              <a:t>generalization capability</a:t>
            </a:r>
            <a:r>
              <a:rPr lang="en-GB" altLang="en-US" sz="2000"/>
              <a:t>; i.e., models that accurately predict the class labels of previously unknown records</a:t>
            </a:r>
            <a:endParaRPr lang="en-AE" altLang="en-US" sz="2000"/>
          </a:p>
        </p:txBody>
      </p:sp>
      <p:sp>
        <p:nvSpPr>
          <p:cNvPr id="4" name="Footer Placeholder 3">
            <a:extLst>
              <a:ext uri="{FF2B5EF4-FFF2-40B4-BE49-F238E27FC236}">
                <a16:creationId xmlns:a16="http://schemas.microsoft.com/office/drawing/2014/main" id="{1C557C22-809E-4E2E-9B97-2E3C76B0F9F5}"/>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a:extLst>
              <a:ext uri="{FF2B5EF4-FFF2-40B4-BE49-F238E27FC236}">
                <a16:creationId xmlns:a16="http://schemas.microsoft.com/office/drawing/2014/main" id="{A4B07580-49AA-4BF0-BF5D-D2ABB6015304}"/>
              </a:ext>
            </a:extLst>
          </p:cNvPr>
          <p:cNvSpPr>
            <a:spLocks noGrp="1"/>
          </p:cNvSpPr>
          <p:nvPr>
            <p:ph idx="1"/>
          </p:nvPr>
        </p:nvSpPr>
        <p:spPr>
          <a:xfrm>
            <a:off x="433388" y="1447800"/>
            <a:ext cx="8229600" cy="4525963"/>
          </a:xfrm>
        </p:spPr>
        <p:txBody>
          <a:bodyPr/>
          <a:lstStyle/>
          <a:p>
            <a:pPr fontAlgn="base">
              <a:spcAft>
                <a:spcPct val="0"/>
              </a:spcAft>
            </a:pPr>
            <a:r>
              <a:rPr lang="en-US" altLang="en-US">
                <a:solidFill>
                  <a:srgbClr val="FF0000"/>
                </a:solidFill>
              </a:rPr>
              <a:t>Binary split:</a:t>
            </a:r>
            <a:r>
              <a:rPr lang="en-US" altLang="en-US"/>
              <a:t>  Divide attribute into 2 subsets</a:t>
            </a:r>
          </a:p>
          <a:p>
            <a:pPr fontAlgn="base">
              <a:spcAft>
                <a:spcPct val="0"/>
              </a:spcAft>
            </a:pPr>
            <a:r>
              <a:rPr lang="en-US" altLang="en-US"/>
              <a:t>Need to find optimal partitioning</a:t>
            </a:r>
          </a:p>
          <a:p>
            <a:pPr fontAlgn="base">
              <a:spcAft>
                <a:spcPct val="0"/>
              </a:spcAft>
            </a:pPr>
            <a:endParaRPr lang="en-US" altLang="en-US"/>
          </a:p>
        </p:txBody>
      </p:sp>
      <p:sp>
        <p:nvSpPr>
          <p:cNvPr id="6" name="Content Placeholder 5">
            <a:extLst>
              <a:ext uri="{FF2B5EF4-FFF2-40B4-BE49-F238E27FC236}">
                <a16:creationId xmlns:a16="http://schemas.microsoft.com/office/drawing/2014/main" id="{D27B328B-ED06-4DAC-9DB0-536E0ECE219C}"/>
              </a:ext>
            </a:extLst>
          </p:cNvPr>
          <p:cNvSpPr>
            <a:spLocks noGrp="1"/>
          </p:cNvSpPr>
          <p:nvPr>
            <p:ph sz="quarter" idx="10"/>
          </p:nvPr>
        </p:nvSpPr>
        <p:spPr/>
        <p:txBody>
          <a:bodyPr/>
          <a:lstStyle/>
          <a:p>
            <a:pPr>
              <a:defRPr/>
            </a:pPr>
            <a:r>
              <a:rPr lang="en-US" altLang="en-US" dirty="0"/>
              <a:t>Nominal Attributes</a:t>
            </a:r>
            <a:endParaRPr lang="en-AE" dirty="0"/>
          </a:p>
        </p:txBody>
      </p:sp>
      <p:sp>
        <p:nvSpPr>
          <p:cNvPr id="4" name="Date Placeholder 3">
            <a:extLst>
              <a:ext uri="{FF2B5EF4-FFF2-40B4-BE49-F238E27FC236}">
                <a16:creationId xmlns:a16="http://schemas.microsoft.com/office/drawing/2014/main" id="{982DDBB6-9665-4DC7-B852-AFDC014D8E59}"/>
              </a:ext>
            </a:extLst>
          </p:cNvPr>
          <p:cNvSpPr>
            <a:spLocks noGrp="1"/>
          </p:cNvSpPr>
          <p:nvPr>
            <p:ph type="dt" sz="quarter" idx="11"/>
          </p:nvPr>
        </p:nvSpPr>
        <p:spPr/>
        <p:txBody>
          <a:bodyPr/>
          <a:lstStyle/>
          <a:p>
            <a:pPr>
              <a:defRPr/>
            </a:pPr>
            <a:fld id="{0CC95CA7-3A37-4740-8EFA-38FAA10B7F26}" type="datetime1">
              <a:rPr lang="en-US"/>
              <a:pPr>
                <a:defRPr/>
              </a:pPr>
              <a:t>10/20/2022</a:t>
            </a:fld>
            <a:endParaRPr lang="en-US"/>
          </a:p>
        </p:txBody>
      </p:sp>
      <p:sp>
        <p:nvSpPr>
          <p:cNvPr id="51205" name="Slide Number Placeholder 4">
            <a:extLst>
              <a:ext uri="{FF2B5EF4-FFF2-40B4-BE49-F238E27FC236}">
                <a16:creationId xmlns:a16="http://schemas.microsoft.com/office/drawing/2014/main" id="{47AC1A9D-7426-4F93-86FC-86BBCAFADCD8}"/>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F20B2839-F450-40E5-962B-4C4C2D8B788D}" type="slidenum">
              <a:rPr lang="en-US" altLang="en-US" sz="1200" smtClean="0">
                <a:solidFill>
                  <a:srgbClr val="898989"/>
                </a:solidFill>
              </a:rPr>
              <a:pPr>
                <a:spcBef>
                  <a:spcPct val="0"/>
                </a:spcBef>
                <a:buFontTx/>
                <a:buNone/>
              </a:pPr>
              <a:t>50</a:t>
            </a:fld>
            <a:endParaRPr lang="en-US" altLang="en-US" sz="1200">
              <a:solidFill>
                <a:srgbClr val="898989"/>
              </a:solidFill>
            </a:endParaRPr>
          </a:p>
        </p:txBody>
      </p:sp>
      <p:graphicFrame>
        <p:nvGraphicFramePr>
          <p:cNvPr id="51206" name="Object 27">
            <a:extLst>
              <a:ext uri="{FF2B5EF4-FFF2-40B4-BE49-F238E27FC236}">
                <a16:creationId xmlns:a16="http://schemas.microsoft.com/office/drawing/2014/main" id="{9FD7E89A-08AB-462A-A449-5FDA0BEAFE10}"/>
              </a:ext>
            </a:extLst>
          </p:cNvPr>
          <p:cNvGraphicFramePr>
            <a:graphicFrameLocks noChangeAspect="1"/>
          </p:cNvGraphicFramePr>
          <p:nvPr/>
        </p:nvGraphicFramePr>
        <p:xfrm>
          <a:off x="452438" y="2535238"/>
          <a:ext cx="5221287" cy="2717800"/>
        </p:xfrm>
        <a:graphic>
          <a:graphicData uri="http://schemas.openxmlformats.org/presentationml/2006/ole">
            <mc:AlternateContent xmlns:mc="http://schemas.openxmlformats.org/markup-compatibility/2006">
              <mc:Choice xmlns:v="urn:schemas-microsoft-com:vml" Requires="v">
                <p:oleObj spid="_x0000_s51261" name="Visio" r:id="rId3" imgW="4806645" imgH="2503269" progId="Visio.Drawing.6">
                  <p:embed/>
                </p:oleObj>
              </mc:Choice>
              <mc:Fallback>
                <p:oleObj name="Visio" r:id="rId3" imgW="4806645" imgH="2503269" progId="Visio.Drawing.6">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438" y="2535238"/>
                        <a:ext cx="5221287" cy="271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07" name="Object 29">
            <a:extLst>
              <a:ext uri="{FF2B5EF4-FFF2-40B4-BE49-F238E27FC236}">
                <a16:creationId xmlns:a16="http://schemas.microsoft.com/office/drawing/2014/main" id="{B188CB89-8303-4837-81E5-8A23293A52D6}"/>
              </a:ext>
            </a:extLst>
          </p:cNvPr>
          <p:cNvGraphicFramePr>
            <a:graphicFrameLocks noChangeAspect="1"/>
          </p:cNvGraphicFramePr>
          <p:nvPr/>
        </p:nvGraphicFramePr>
        <p:xfrm>
          <a:off x="5768975" y="2524125"/>
          <a:ext cx="3043238" cy="2717800"/>
        </p:xfrm>
        <a:graphic>
          <a:graphicData uri="http://schemas.openxmlformats.org/presentationml/2006/ole">
            <mc:AlternateContent xmlns:mc="http://schemas.openxmlformats.org/markup-compatibility/2006">
              <mc:Choice xmlns:v="urn:schemas-microsoft-com:vml" Requires="v">
                <p:oleObj spid="_x0000_s51262" name="Visio" r:id="rId5" imgW="2708605" imgH="2420129" progId="Visio.Drawing.6">
                  <p:embed/>
                </p:oleObj>
              </mc:Choice>
              <mc:Fallback>
                <p:oleObj name="Visio" r:id="rId5" imgW="2708605" imgH="2420129" progId="Visio.Drawing.6">
                  <p:embed/>
                  <p:pic>
                    <p:nvPicPr>
                      <p:cNvPr id="0" name="Object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68975" y="2524125"/>
                        <a:ext cx="3043238" cy="271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Footer Placeholder 1">
            <a:extLst>
              <a:ext uri="{FF2B5EF4-FFF2-40B4-BE49-F238E27FC236}">
                <a16:creationId xmlns:a16="http://schemas.microsoft.com/office/drawing/2014/main" id="{7C23AC7E-6035-4B1F-8C09-AA9C3BF2CEAB}"/>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226" name="Object 40">
            <a:extLst>
              <a:ext uri="{FF2B5EF4-FFF2-40B4-BE49-F238E27FC236}">
                <a16:creationId xmlns:a16="http://schemas.microsoft.com/office/drawing/2014/main" id="{2E6EA552-A663-4E2D-B9CE-1E9DEDB1780D}"/>
              </a:ext>
            </a:extLst>
          </p:cNvPr>
          <p:cNvGraphicFramePr>
            <a:graphicFrameLocks noGrp="1" noChangeAspect="1"/>
          </p:cNvGraphicFramePr>
          <p:nvPr>
            <p:ph idx="1"/>
          </p:nvPr>
        </p:nvGraphicFramePr>
        <p:xfrm>
          <a:off x="2438400" y="3105150"/>
          <a:ext cx="4875213" cy="2609850"/>
        </p:xfrm>
        <a:graphic>
          <a:graphicData uri="http://schemas.openxmlformats.org/presentationml/2006/ole">
            <mc:AlternateContent xmlns:mc="http://schemas.openxmlformats.org/markup-compatibility/2006">
              <mc:Choice xmlns:v="urn:schemas-microsoft-com:vml" Requires="v">
                <p:oleObj spid="_x0000_s52258" name="Visio" r:id="rId3" imgW="3956406" imgH="2120265" progId="Visio.Drawing.6">
                  <p:embed/>
                </p:oleObj>
              </mc:Choice>
              <mc:Fallback>
                <p:oleObj name="Visio" r:id="rId3" imgW="3956406" imgH="2120265" progId="Visio.Drawing.6">
                  <p:embed/>
                  <p:pic>
                    <p:nvPicPr>
                      <p:cNvPr id="0" name="Object 4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105150"/>
                        <a:ext cx="4875213"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Date Placeholder 2">
            <a:extLst>
              <a:ext uri="{FF2B5EF4-FFF2-40B4-BE49-F238E27FC236}">
                <a16:creationId xmlns:a16="http://schemas.microsoft.com/office/drawing/2014/main" id="{F7ACD253-8D78-4648-B8EB-AF2119071DAF}"/>
              </a:ext>
            </a:extLst>
          </p:cNvPr>
          <p:cNvSpPr>
            <a:spLocks noGrp="1"/>
          </p:cNvSpPr>
          <p:nvPr>
            <p:ph type="dt" sz="quarter" idx="11"/>
          </p:nvPr>
        </p:nvSpPr>
        <p:spPr/>
        <p:txBody>
          <a:bodyPr/>
          <a:lstStyle/>
          <a:p>
            <a:pPr>
              <a:defRPr/>
            </a:pPr>
            <a:fld id="{35492573-1D37-4F0F-890F-BCFE3A603B0E}" type="datetime1">
              <a:rPr lang="en-US"/>
              <a:pPr>
                <a:defRPr/>
              </a:pPr>
              <a:t>10/20/2022</a:t>
            </a:fld>
            <a:endParaRPr lang="en-US"/>
          </a:p>
        </p:txBody>
      </p:sp>
      <p:sp>
        <p:nvSpPr>
          <p:cNvPr id="52228" name="Slide Number Placeholder 3">
            <a:extLst>
              <a:ext uri="{FF2B5EF4-FFF2-40B4-BE49-F238E27FC236}">
                <a16:creationId xmlns:a16="http://schemas.microsoft.com/office/drawing/2014/main" id="{B0143E98-9ED2-4C8B-B209-28B41673FEAB}"/>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78ACA09-934C-4752-BA3B-FD11704B4356}" type="slidenum">
              <a:rPr lang="en-US" altLang="en-US" sz="1200" smtClean="0">
                <a:solidFill>
                  <a:srgbClr val="898989"/>
                </a:solidFill>
              </a:rPr>
              <a:pPr>
                <a:spcBef>
                  <a:spcPct val="0"/>
                </a:spcBef>
                <a:buFontTx/>
                <a:buNone/>
              </a:pPr>
              <a:t>51</a:t>
            </a:fld>
            <a:endParaRPr lang="en-US" altLang="en-US" sz="1200">
              <a:solidFill>
                <a:srgbClr val="898989"/>
              </a:solidFill>
            </a:endParaRPr>
          </a:p>
        </p:txBody>
      </p:sp>
      <p:sp>
        <p:nvSpPr>
          <p:cNvPr id="2" name="Title 1">
            <a:extLst>
              <a:ext uri="{FF2B5EF4-FFF2-40B4-BE49-F238E27FC236}">
                <a16:creationId xmlns:a16="http://schemas.microsoft.com/office/drawing/2014/main" id="{2F4AF116-EB4D-4BB7-AE61-3153A519BBFE}"/>
              </a:ext>
            </a:extLst>
          </p:cNvPr>
          <p:cNvSpPr>
            <a:spLocks noGrp="1"/>
          </p:cNvSpPr>
          <p:nvPr>
            <p:ph type="title" idx="4294967295"/>
          </p:nvPr>
        </p:nvSpPr>
        <p:spPr>
          <a:xfrm>
            <a:off x="304800" y="136525"/>
            <a:ext cx="8229600" cy="1143000"/>
          </a:xfrm>
        </p:spPr>
        <p:txBody>
          <a:bodyPr/>
          <a:lstStyle/>
          <a:p>
            <a:pPr>
              <a:defRPr/>
            </a:pPr>
            <a:r>
              <a:rPr lang="en-US" altLang="en-US" dirty="0"/>
              <a:t>Ordinal Attributes</a:t>
            </a:r>
            <a:endParaRPr lang="en-US" dirty="0"/>
          </a:p>
        </p:txBody>
      </p:sp>
      <p:sp>
        <p:nvSpPr>
          <p:cNvPr id="52230" name="Rectangle 30">
            <a:extLst>
              <a:ext uri="{FF2B5EF4-FFF2-40B4-BE49-F238E27FC236}">
                <a16:creationId xmlns:a16="http://schemas.microsoft.com/office/drawing/2014/main" id="{3CA84890-CA14-4DAE-A454-5EC8412FBD50}"/>
              </a:ext>
            </a:extLst>
          </p:cNvPr>
          <p:cNvSpPr txBox="1">
            <a:spLocks noChangeArrowheads="1"/>
          </p:cNvSpPr>
          <p:nvPr/>
        </p:nvSpPr>
        <p:spPr bwMode="auto">
          <a:xfrm>
            <a:off x="419100" y="1631950"/>
            <a:ext cx="8229600" cy="423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4290" rIns="0" bIns="34290"/>
          <a:lstStyle>
            <a:lvl1pPr marL="142875" indent="-142875">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557213" indent="-214313">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566738" indent="-182563">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749300" indent="-182563">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931863" indent="-182563">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1389063" indent="-182563"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1846263" indent="-182563"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2303463" indent="-182563"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2760663" indent="-182563"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ts val="1200"/>
              </a:spcBef>
              <a:spcAft>
                <a:spcPts val="200"/>
              </a:spcAft>
              <a:buClr>
                <a:schemeClr val="accent1"/>
              </a:buClr>
            </a:pPr>
            <a:r>
              <a:rPr lang="en-US" altLang="en-US" sz="2400"/>
              <a:t>Can</a:t>
            </a:r>
            <a:r>
              <a:rPr lang="en-US" altLang="en-US" sz="1800">
                <a:latin typeface="Calibri" panose="020F0502020204030204" pitchFamily="34" charset="0"/>
              </a:rPr>
              <a:t> </a:t>
            </a:r>
            <a:r>
              <a:rPr lang="en-US" altLang="en-US" sz="2400"/>
              <a:t>be Multi-way split or Binary split</a:t>
            </a:r>
          </a:p>
          <a:p>
            <a:pPr eaLnBrk="1" hangingPunct="1">
              <a:lnSpc>
                <a:spcPct val="90000"/>
              </a:lnSpc>
              <a:spcBef>
                <a:spcPts val="1200"/>
              </a:spcBef>
              <a:spcAft>
                <a:spcPts val="200"/>
              </a:spcAft>
              <a:buClr>
                <a:schemeClr val="accent1"/>
              </a:buClr>
            </a:pPr>
            <a:r>
              <a:rPr lang="en-US" altLang="en-US" sz="2400"/>
              <a:t>Multi-way split: </a:t>
            </a:r>
          </a:p>
          <a:p>
            <a:pPr lvl="1" eaLnBrk="1" hangingPunct="1">
              <a:lnSpc>
                <a:spcPct val="90000"/>
              </a:lnSpc>
              <a:spcBef>
                <a:spcPts val="200"/>
              </a:spcBef>
              <a:spcAft>
                <a:spcPts val="400"/>
              </a:spcAft>
              <a:buClr>
                <a:schemeClr val="accent1"/>
              </a:buClr>
            </a:pPr>
            <a:r>
              <a:rPr lang="en-US" altLang="en-US" sz="2400"/>
              <a:t>Use as many partitions as distinct values</a:t>
            </a:r>
          </a:p>
          <a:p>
            <a:pPr lvl="1" eaLnBrk="1" hangingPunct="1">
              <a:lnSpc>
                <a:spcPct val="90000"/>
              </a:lnSpc>
              <a:spcBef>
                <a:spcPts val="200"/>
              </a:spcBef>
              <a:spcAft>
                <a:spcPts val="400"/>
              </a:spcAft>
              <a:buClr>
                <a:schemeClr val="accent1"/>
              </a:buClr>
            </a:pPr>
            <a:endParaRPr lang="en-US" altLang="en-US" sz="1800">
              <a:solidFill>
                <a:srgbClr val="404040"/>
              </a:solidFill>
              <a:latin typeface="Calibri" panose="020F0502020204030204" pitchFamily="34" charset="0"/>
            </a:endParaRPr>
          </a:p>
        </p:txBody>
      </p:sp>
      <p:sp>
        <p:nvSpPr>
          <p:cNvPr id="4" name="Footer Placeholder 3">
            <a:extLst>
              <a:ext uri="{FF2B5EF4-FFF2-40B4-BE49-F238E27FC236}">
                <a16:creationId xmlns:a16="http://schemas.microsoft.com/office/drawing/2014/main" id="{4086EA40-80C6-4743-B996-94673241AB2B}"/>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50" name="Object 41">
            <a:extLst>
              <a:ext uri="{FF2B5EF4-FFF2-40B4-BE49-F238E27FC236}">
                <a16:creationId xmlns:a16="http://schemas.microsoft.com/office/drawing/2014/main" id="{0B836EAE-9778-4F66-940F-629903094047}"/>
              </a:ext>
            </a:extLst>
          </p:cNvPr>
          <p:cNvGraphicFramePr>
            <a:graphicFrameLocks noGrp="1" noChangeAspect="1"/>
          </p:cNvGraphicFramePr>
          <p:nvPr>
            <p:ph idx="1"/>
          </p:nvPr>
        </p:nvGraphicFramePr>
        <p:xfrm>
          <a:off x="4354513" y="1333500"/>
          <a:ext cx="4457700" cy="2324100"/>
        </p:xfrm>
        <a:graphic>
          <a:graphicData uri="http://schemas.openxmlformats.org/presentationml/2006/ole">
            <mc:AlternateContent xmlns:mc="http://schemas.openxmlformats.org/markup-compatibility/2006">
              <mc:Choice xmlns:v="urn:schemas-microsoft-com:vml" Requires="v">
                <p:oleObj spid="_x0000_s53311" name="Visio" r:id="rId3" imgW="4449267" imgH="2315420" progId="Visio.Drawing.6">
                  <p:embed/>
                </p:oleObj>
              </mc:Choice>
              <mc:Fallback>
                <p:oleObj name="Visio" r:id="rId3" imgW="4449267" imgH="2315420" progId="Visio.Drawing.6">
                  <p:embed/>
                  <p:pic>
                    <p:nvPicPr>
                      <p:cNvPr id="0" name="Object 4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4513" y="1333500"/>
                        <a:ext cx="4457700"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Date Placeholder 2">
            <a:extLst>
              <a:ext uri="{FF2B5EF4-FFF2-40B4-BE49-F238E27FC236}">
                <a16:creationId xmlns:a16="http://schemas.microsoft.com/office/drawing/2014/main" id="{1E204D40-28AF-4969-9D7C-EE60998A8081}"/>
              </a:ext>
            </a:extLst>
          </p:cNvPr>
          <p:cNvSpPr>
            <a:spLocks noGrp="1"/>
          </p:cNvSpPr>
          <p:nvPr>
            <p:ph type="dt" sz="quarter" idx="11"/>
          </p:nvPr>
        </p:nvSpPr>
        <p:spPr/>
        <p:txBody>
          <a:bodyPr/>
          <a:lstStyle/>
          <a:p>
            <a:pPr>
              <a:defRPr/>
            </a:pPr>
            <a:fld id="{C332E438-93D4-48FD-BFE6-2567C3757CE4}" type="datetime1">
              <a:rPr lang="en-US"/>
              <a:pPr>
                <a:defRPr/>
              </a:pPr>
              <a:t>10/20/2022</a:t>
            </a:fld>
            <a:endParaRPr lang="en-US"/>
          </a:p>
        </p:txBody>
      </p:sp>
      <p:sp>
        <p:nvSpPr>
          <p:cNvPr id="53252" name="Slide Number Placeholder 3">
            <a:extLst>
              <a:ext uri="{FF2B5EF4-FFF2-40B4-BE49-F238E27FC236}">
                <a16:creationId xmlns:a16="http://schemas.microsoft.com/office/drawing/2014/main" id="{C40FACC6-7DFF-4051-BF92-B2497DCF07B2}"/>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8F81F29-DBC0-4A16-9834-BF148045E3F8}" type="slidenum">
              <a:rPr lang="en-US" altLang="en-US" sz="1200" smtClean="0">
                <a:solidFill>
                  <a:srgbClr val="898989"/>
                </a:solidFill>
              </a:rPr>
              <a:pPr>
                <a:spcBef>
                  <a:spcPct val="0"/>
                </a:spcBef>
                <a:buFontTx/>
                <a:buNone/>
              </a:pPr>
              <a:t>52</a:t>
            </a:fld>
            <a:endParaRPr lang="en-US" altLang="en-US" sz="1200">
              <a:solidFill>
                <a:srgbClr val="898989"/>
              </a:solidFill>
            </a:endParaRPr>
          </a:p>
        </p:txBody>
      </p:sp>
      <p:sp>
        <p:nvSpPr>
          <p:cNvPr id="2" name="Title 1">
            <a:extLst>
              <a:ext uri="{FF2B5EF4-FFF2-40B4-BE49-F238E27FC236}">
                <a16:creationId xmlns:a16="http://schemas.microsoft.com/office/drawing/2014/main" id="{C6D547D0-D8D0-4A89-B3F4-F188165CF5F2}"/>
              </a:ext>
            </a:extLst>
          </p:cNvPr>
          <p:cNvSpPr>
            <a:spLocks noGrp="1"/>
          </p:cNvSpPr>
          <p:nvPr>
            <p:ph type="title" idx="4294967295"/>
          </p:nvPr>
        </p:nvSpPr>
        <p:spPr>
          <a:xfrm>
            <a:off x="434975" y="39688"/>
            <a:ext cx="4457700" cy="1143000"/>
          </a:xfrm>
        </p:spPr>
        <p:txBody>
          <a:bodyPr/>
          <a:lstStyle/>
          <a:p>
            <a:pPr>
              <a:defRPr/>
            </a:pPr>
            <a:r>
              <a:rPr lang="en-US" altLang="en-US" dirty="0"/>
              <a:t>Ordinal Attributes</a:t>
            </a:r>
            <a:endParaRPr lang="en-US" dirty="0"/>
          </a:p>
        </p:txBody>
      </p:sp>
      <p:sp>
        <p:nvSpPr>
          <p:cNvPr id="53254" name="Rectangle 30">
            <a:extLst>
              <a:ext uri="{FF2B5EF4-FFF2-40B4-BE49-F238E27FC236}">
                <a16:creationId xmlns:a16="http://schemas.microsoft.com/office/drawing/2014/main" id="{A92521C4-BDD3-4DF9-9894-2CB0EB0DFCD0}"/>
              </a:ext>
            </a:extLst>
          </p:cNvPr>
          <p:cNvSpPr txBox="1">
            <a:spLocks noChangeArrowheads="1"/>
          </p:cNvSpPr>
          <p:nvPr/>
        </p:nvSpPr>
        <p:spPr bwMode="auto">
          <a:xfrm>
            <a:off x="152400" y="1609725"/>
            <a:ext cx="3443288" cy="387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4290" rIns="0" bIns="34290"/>
          <a:lstStyle>
            <a:lvl1pPr marL="90488" indent="-90488">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557213" indent="-214313">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566738" indent="-182563">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749300" indent="-182563">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931863" indent="-182563">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1389063" indent="-182563"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1846263" indent="-182563"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2303463" indent="-182563"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2760663" indent="-182563"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ts val="1200"/>
              </a:spcBef>
              <a:spcAft>
                <a:spcPts val="200"/>
              </a:spcAft>
              <a:buClr>
                <a:srgbClr val="101141"/>
              </a:buClr>
            </a:pPr>
            <a:r>
              <a:rPr lang="en-US" altLang="en-US" sz="2400">
                <a:solidFill>
                  <a:srgbClr val="FF0000"/>
                </a:solidFill>
              </a:rPr>
              <a:t>  Binary split:</a:t>
            </a:r>
            <a:r>
              <a:rPr lang="en-US" altLang="en-US" sz="2400">
                <a:solidFill>
                  <a:srgbClr val="404040"/>
                </a:solidFill>
              </a:rPr>
              <a:t>  </a:t>
            </a:r>
          </a:p>
          <a:p>
            <a:pPr lvl="1" eaLnBrk="1" hangingPunct="1">
              <a:lnSpc>
                <a:spcPct val="90000"/>
              </a:lnSpc>
              <a:spcBef>
                <a:spcPts val="200"/>
              </a:spcBef>
              <a:spcAft>
                <a:spcPts val="400"/>
              </a:spcAft>
              <a:buClr>
                <a:schemeClr val="accent1"/>
              </a:buClr>
            </a:pPr>
            <a:r>
              <a:rPr lang="en-US" altLang="en-US" sz="2400">
                <a:solidFill>
                  <a:srgbClr val="404040"/>
                </a:solidFill>
              </a:rPr>
              <a:t>Group values into 2 subsets</a:t>
            </a:r>
          </a:p>
          <a:p>
            <a:pPr lvl="1" eaLnBrk="1" hangingPunct="1">
              <a:lnSpc>
                <a:spcPct val="90000"/>
              </a:lnSpc>
              <a:spcBef>
                <a:spcPts val="200"/>
              </a:spcBef>
              <a:spcAft>
                <a:spcPts val="400"/>
              </a:spcAft>
              <a:buClr>
                <a:schemeClr val="accent1"/>
              </a:buClr>
            </a:pPr>
            <a:r>
              <a:rPr lang="en-US" altLang="en-US" sz="2400">
                <a:solidFill>
                  <a:srgbClr val="404040"/>
                </a:solidFill>
              </a:rPr>
              <a:t>Grouping should preserve order property among attribute values</a:t>
            </a:r>
          </a:p>
          <a:p>
            <a:pPr lvl="1" eaLnBrk="1" hangingPunct="1">
              <a:lnSpc>
                <a:spcPct val="90000"/>
              </a:lnSpc>
              <a:spcBef>
                <a:spcPts val="200"/>
              </a:spcBef>
              <a:spcAft>
                <a:spcPts val="400"/>
              </a:spcAft>
              <a:buClr>
                <a:schemeClr val="accent1"/>
              </a:buClr>
            </a:pPr>
            <a:r>
              <a:rPr lang="en-US" altLang="en-US" sz="2400">
                <a:solidFill>
                  <a:srgbClr val="404040"/>
                </a:solidFill>
              </a:rPr>
              <a:t>Need to find optimal partitioning</a:t>
            </a:r>
          </a:p>
          <a:p>
            <a:pPr lvl="1" eaLnBrk="1" hangingPunct="1">
              <a:lnSpc>
                <a:spcPct val="90000"/>
              </a:lnSpc>
              <a:spcBef>
                <a:spcPts val="200"/>
              </a:spcBef>
              <a:spcAft>
                <a:spcPts val="400"/>
              </a:spcAft>
              <a:buClr>
                <a:schemeClr val="accent1"/>
              </a:buClr>
            </a:pPr>
            <a:endParaRPr lang="en-US" altLang="en-US" sz="2400">
              <a:solidFill>
                <a:srgbClr val="404040"/>
              </a:solidFill>
            </a:endParaRPr>
          </a:p>
        </p:txBody>
      </p:sp>
      <p:grpSp>
        <p:nvGrpSpPr>
          <p:cNvPr id="53255" name="Group 5">
            <a:extLst>
              <a:ext uri="{FF2B5EF4-FFF2-40B4-BE49-F238E27FC236}">
                <a16:creationId xmlns:a16="http://schemas.microsoft.com/office/drawing/2014/main" id="{29312DEA-A714-4601-8624-45911CE8373F}"/>
              </a:ext>
            </a:extLst>
          </p:cNvPr>
          <p:cNvGrpSpPr>
            <a:grpSpLocks/>
          </p:cNvGrpSpPr>
          <p:nvPr/>
        </p:nvGrpSpPr>
        <p:grpSpPr bwMode="auto">
          <a:xfrm>
            <a:off x="4381500" y="4246563"/>
            <a:ext cx="3962400" cy="1973262"/>
            <a:chOff x="5049975" y="3657598"/>
            <a:chExt cx="3962513" cy="1974338"/>
          </a:xfrm>
        </p:grpSpPr>
        <p:graphicFrame>
          <p:nvGraphicFramePr>
            <p:cNvPr id="53257" name="Object 43">
              <a:extLst>
                <a:ext uri="{FF2B5EF4-FFF2-40B4-BE49-F238E27FC236}">
                  <a16:creationId xmlns:a16="http://schemas.microsoft.com/office/drawing/2014/main" id="{4D436501-F136-4451-9401-D6C008B2362E}"/>
                </a:ext>
              </a:extLst>
            </p:cNvPr>
            <p:cNvGraphicFramePr>
              <a:graphicFrameLocks noChangeAspect="1"/>
            </p:cNvGraphicFramePr>
            <p:nvPr/>
          </p:nvGraphicFramePr>
          <p:xfrm>
            <a:off x="5049975" y="3657598"/>
            <a:ext cx="1630513" cy="1974338"/>
          </p:xfrm>
          <a:graphic>
            <a:graphicData uri="http://schemas.openxmlformats.org/presentationml/2006/ole">
              <mc:AlternateContent xmlns:mc="http://schemas.openxmlformats.org/markup-compatibility/2006">
                <mc:Choice xmlns:v="urn:schemas-microsoft-com:vml" Requires="v">
                  <p:oleObj spid="_x0000_s53312" name="Visio" r:id="rId5" imgW="1910994" imgH="2315420" progId="Visio.Drawing.6">
                    <p:embed/>
                  </p:oleObj>
                </mc:Choice>
                <mc:Fallback>
                  <p:oleObj name="Visio" r:id="rId5" imgW="1910994" imgH="2315420" progId="Visio.Drawing.6">
                    <p:embed/>
                    <p:pic>
                      <p:nvPicPr>
                        <p:cNvPr id="0" name="Object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49975" y="3657598"/>
                          <a:ext cx="1630513" cy="197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 name="AutoShape 45">
              <a:extLst>
                <a:ext uri="{FF2B5EF4-FFF2-40B4-BE49-F238E27FC236}">
                  <a16:creationId xmlns:a16="http://schemas.microsoft.com/office/drawing/2014/main" id="{13369E8D-4ED4-4911-A030-C70A58A0ACA9}"/>
                </a:ext>
              </a:extLst>
            </p:cNvPr>
            <p:cNvSpPr>
              <a:spLocks/>
            </p:cNvSpPr>
            <p:nvPr/>
          </p:nvSpPr>
          <p:spPr bwMode="auto">
            <a:xfrm>
              <a:off x="6931217" y="3918090"/>
              <a:ext cx="2081271" cy="441566"/>
            </a:xfrm>
            <a:prstGeom prst="borderCallout2">
              <a:avLst>
                <a:gd name="adj1" fmla="val 15792"/>
                <a:gd name="adj2" fmla="val -5000"/>
                <a:gd name="adj3" fmla="val 15792"/>
                <a:gd name="adj4" fmla="val -29898"/>
                <a:gd name="adj5" fmla="val 102412"/>
                <a:gd name="adj6" fmla="val -55625"/>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defRPr/>
              </a:pPr>
              <a:r>
                <a:rPr lang="en-US" altLang="en-US" sz="1350" dirty="0"/>
                <a:t>This grouping violates order property</a:t>
              </a:r>
            </a:p>
            <a:p>
              <a:pPr algn="ctr">
                <a:spcBef>
                  <a:spcPct val="0"/>
                </a:spcBef>
                <a:spcAft>
                  <a:spcPct val="0"/>
                </a:spcAft>
                <a:buClrTx/>
                <a:buSzTx/>
                <a:buFontTx/>
                <a:buNone/>
                <a:defRPr/>
              </a:pPr>
              <a:endParaRPr lang="en-US" altLang="en-US" sz="1800" dirty="0"/>
            </a:p>
          </p:txBody>
        </p:sp>
      </p:grpSp>
      <p:sp>
        <p:nvSpPr>
          <p:cNvPr id="4" name="Footer Placeholder 3">
            <a:extLst>
              <a:ext uri="{FF2B5EF4-FFF2-40B4-BE49-F238E27FC236}">
                <a16:creationId xmlns:a16="http://schemas.microsoft.com/office/drawing/2014/main" id="{9D07B3FB-49EC-4D42-8149-271298674E5F}"/>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ntent Placeholder 4">
            <a:extLst>
              <a:ext uri="{FF2B5EF4-FFF2-40B4-BE49-F238E27FC236}">
                <a16:creationId xmlns:a16="http://schemas.microsoft.com/office/drawing/2014/main" id="{7FC4FBFF-34D7-4114-968A-3EF583AA9E0E}"/>
              </a:ext>
            </a:extLst>
          </p:cNvPr>
          <p:cNvSpPr>
            <a:spLocks noGrp="1"/>
          </p:cNvSpPr>
          <p:nvPr>
            <p:ph idx="1"/>
          </p:nvPr>
        </p:nvSpPr>
        <p:spPr>
          <a:xfrm>
            <a:off x="304800" y="1493838"/>
            <a:ext cx="5105400" cy="4525962"/>
          </a:xfrm>
        </p:spPr>
        <p:txBody>
          <a:bodyPr/>
          <a:lstStyle/>
          <a:p>
            <a:pPr fontAlgn="base">
              <a:spcAft>
                <a:spcPct val="0"/>
              </a:spcAft>
            </a:pPr>
            <a:r>
              <a:rPr lang="en-US" altLang="en-US"/>
              <a:t>Can be binary or multi-way</a:t>
            </a:r>
          </a:p>
          <a:p>
            <a:pPr fontAlgn="base">
              <a:spcAft>
                <a:spcPct val="0"/>
              </a:spcAft>
            </a:pPr>
            <a:r>
              <a:rPr lang="en-US" altLang="en-US">
                <a:solidFill>
                  <a:srgbClr val="FF0000"/>
                </a:solidFill>
              </a:rPr>
              <a:t>Binary split:</a:t>
            </a:r>
            <a:r>
              <a:rPr lang="en-US" altLang="en-US"/>
              <a:t>  </a:t>
            </a:r>
          </a:p>
          <a:p>
            <a:pPr lvl="1" fontAlgn="base">
              <a:spcAft>
                <a:spcPct val="0"/>
              </a:spcAft>
            </a:pPr>
            <a:r>
              <a:rPr lang="en-US" altLang="en-US"/>
              <a:t>Choose a value v and perform a comparison test (A &lt; v) or (A ≥ v) with binary outcomes</a:t>
            </a:r>
          </a:p>
          <a:p>
            <a:pPr fontAlgn="base">
              <a:spcAft>
                <a:spcPct val="0"/>
              </a:spcAft>
            </a:pPr>
            <a:r>
              <a:rPr lang="en-US" altLang="en-US" sz="2800">
                <a:solidFill>
                  <a:srgbClr val="FF0000"/>
                </a:solidFill>
              </a:rPr>
              <a:t>Multi-way split:</a:t>
            </a:r>
            <a:r>
              <a:rPr lang="en-US" altLang="en-US" sz="2800"/>
              <a:t> </a:t>
            </a:r>
          </a:p>
          <a:p>
            <a:pPr lvl="1" fontAlgn="base">
              <a:spcAft>
                <a:spcPct val="0"/>
              </a:spcAft>
            </a:pPr>
            <a:r>
              <a:rPr lang="en-US" altLang="en-US"/>
              <a:t>Use a range of values for splitting</a:t>
            </a:r>
          </a:p>
          <a:p>
            <a:pPr fontAlgn="base">
              <a:spcAft>
                <a:spcPct val="0"/>
              </a:spcAft>
            </a:pPr>
            <a:endParaRPr lang="en-US" altLang="en-US" sz="1800"/>
          </a:p>
        </p:txBody>
      </p:sp>
      <p:pic>
        <p:nvPicPr>
          <p:cNvPr id="54275" name="Content Placeholder 6">
            <a:extLst>
              <a:ext uri="{FF2B5EF4-FFF2-40B4-BE49-F238E27FC236}">
                <a16:creationId xmlns:a16="http://schemas.microsoft.com/office/drawing/2014/main" id="{74E126A3-350F-4E27-BAB4-450796ECD1F3}"/>
              </a:ext>
            </a:extLst>
          </p:cNvPr>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a:xfrm>
            <a:off x="6075363" y="1417638"/>
            <a:ext cx="2255837" cy="1785937"/>
          </a:xfrm>
        </p:spPr>
      </p:pic>
      <p:sp>
        <p:nvSpPr>
          <p:cNvPr id="3" name="Date Placeholder 2">
            <a:extLst>
              <a:ext uri="{FF2B5EF4-FFF2-40B4-BE49-F238E27FC236}">
                <a16:creationId xmlns:a16="http://schemas.microsoft.com/office/drawing/2014/main" id="{9015AC37-CD63-4545-ACAC-15546773051A}"/>
              </a:ext>
            </a:extLst>
          </p:cNvPr>
          <p:cNvSpPr>
            <a:spLocks noGrp="1"/>
          </p:cNvSpPr>
          <p:nvPr>
            <p:ph type="dt" sz="quarter" idx="11"/>
          </p:nvPr>
        </p:nvSpPr>
        <p:spPr/>
        <p:txBody>
          <a:bodyPr/>
          <a:lstStyle/>
          <a:p>
            <a:pPr>
              <a:defRPr/>
            </a:pPr>
            <a:fld id="{116AA660-FBB4-4247-8A7E-C6E5788A81B0}" type="datetime1">
              <a:rPr lang="en-US"/>
              <a:pPr>
                <a:defRPr/>
              </a:pPr>
              <a:t>10/20/2022</a:t>
            </a:fld>
            <a:endParaRPr lang="en-US"/>
          </a:p>
        </p:txBody>
      </p:sp>
      <p:sp>
        <p:nvSpPr>
          <p:cNvPr id="54277" name="Slide Number Placeholder 3">
            <a:extLst>
              <a:ext uri="{FF2B5EF4-FFF2-40B4-BE49-F238E27FC236}">
                <a16:creationId xmlns:a16="http://schemas.microsoft.com/office/drawing/2014/main" id="{737CF795-C373-475B-B9B0-D695822FFD65}"/>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A5F3EAC-94A7-4707-B846-7CE86A651E55}" type="slidenum">
              <a:rPr lang="en-US" altLang="en-US" sz="1200" smtClean="0">
                <a:solidFill>
                  <a:srgbClr val="898989"/>
                </a:solidFill>
              </a:rPr>
              <a:pPr>
                <a:spcBef>
                  <a:spcPct val="0"/>
                </a:spcBef>
                <a:buFontTx/>
                <a:buNone/>
              </a:pPr>
              <a:t>53</a:t>
            </a:fld>
            <a:endParaRPr lang="en-US" altLang="en-US" sz="1200">
              <a:solidFill>
                <a:srgbClr val="898989"/>
              </a:solidFill>
            </a:endParaRPr>
          </a:p>
        </p:txBody>
      </p:sp>
      <p:sp>
        <p:nvSpPr>
          <p:cNvPr id="2" name="Title 1">
            <a:extLst>
              <a:ext uri="{FF2B5EF4-FFF2-40B4-BE49-F238E27FC236}">
                <a16:creationId xmlns:a16="http://schemas.microsoft.com/office/drawing/2014/main" id="{EAD8E174-3708-4681-9A9F-EAFABDCF91C0}"/>
              </a:ext>
            </a:extLst>
          </p:cNvPr>
          <p:cNvSpPr>
            <a:spLocks noGrp="1"/>
          </p:cNvSpPr>
          <p:nvPr>
            <p:ph type="title" idx="4294967295"/>
          </p:nvPr>
        </p:nvSpPr>
        <p:spPr>
          <a:xfrm>
            <a:off x="457200" y="106363"/>
            <a:ext cx="5943600" cy="1143000"/>
          </a:xfrm>
        </p:spPr>
        <p:txBody>
          <a:bodyPr/>
          <a:lstStyle/>
          <a:p>
            <a:pPr>
              <a:defRPr/>
            </a:pPr>
            <a:r>
              <a:rPr lang="en-US" altLang="en-US" dirty="0"/>
              <a:t>Continuous Attributes</a:t>
            </a:r>
            <a:endParaRPr lang="en-US" dirty="0"/>
          </a:p>
        </p:txBody>
      </p:sp>
      <p:pic>
        <p:nvPicPr>
          <p:cNvPr id="54279" name="Content Placeholder 6">
            <a:extLst>
              <a:ext uri="{FF2B5EF4-FFF2-40B4-BE49-F238E27FC236}">
                <a16:creationId xmlns:a16="http://schemas.microsoft.com/office/drawing/2014/main" id="{B1FBB55D-F92B-4DD7-BE39-5C3AC09DA9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3460750"/>
            <a:ext cx="2867025"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a:extLst>
              <a:ext uri="{FF2B5EF4-FFF2-40B4-BE49-F238E27FC236}">
                <a16:creationId xmlns:a16="http://schemas.microsoft.com/office/drawing/2014/main" id="{4F8C671D-CB32-469D-BFD9-BF849171D0D9}"/>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Content Placeholder 2">
            <a:extLst>
              <a:ext uri="{FF2B5EF4-FFF2-40B4-BE49-F238E27FC236}">
                <a16:creationId xmlns:a16="http://schemas.microsoft.com/office/drawing/2014/main" id="{74962A63-83D1-4CC1-9435-B3F267E8CC3B}"/>
              </a:ext>
            </a:extLst>
          </p:cNvPr>
          <p:cNvSpPr>
            <a:spLocks noGrp="1"/>
          </p:cNvSpPr>
          <p:nvPr>
            <p:ph idx="1"/>
          </p:nvPr>
        </p:nvSpPr>
        <p:spPr>
          <a:xfrm>
            <a:off x="304800" y="1493838"/>
            <a:ext cx="8229600" cy="4525962"/>
          </a:xfrm>
        </p:spPr>
        <p:txBody>
          <a:bodyPr/>
          <a:lstStyle/>
          <a:p>
            <a:pPr fontAlgn="base">
              <a:spcAft>
                <a:spcPct val="0"/>
              </a:spcAft>
            </a:pPr>
            <a:r>
              <a:rPr lang="en-US" altLang="en-US"/>
              <a:t>Different ways of handling</a:t>
            </a:r>
          </a:p>
          <a:p>
            <a:pPr lvl="1" fontAlgn="base">
              <a:spcAft>
                <a:spcPct val="0"/>
              </a:spcAft>
            </a:pPr>
            <a:r>
              <a:rPr lang="en-US" altLang="en-US" sz="1800">
                <a:solidFill>
                  <a:srgbClr val="CC3300"/>
                </a:solidFill>
              </a:rPr>
              <a:t>Discretization</a:t>
            </a:r>
            <a:r>
              <a:rPr lang="en-US" altLang="en-US" sz="1800"/>
              <a:t> to form an ordinal categorical attribute</a:t>
            </a:r>
          </a:p>
          <a:p>
            <a:pPr lvl="2"/>
            <a:r>
              <a:rPr lang="en-US" altLang="en-US"/>
              <a:t>ranges can be found by equal interval bucketing, equal frequency bucketing (percentiles), or clustering.</a:t>
            </a:r>
          </a:p>
          <a:p>
            <a:pPr lvl="4"/>
            <a:endParaRPr lang="en-US" altLang="en-US" sz="1800">
              <a:solidFill>
                <a:srgbClr val="CC3300"/>
              </a:solidFill>
              <a:latin typeface="Times New Roman" panose="02020603050405020304" pitchFamily="18" charset="0"/>
            </a:endParaRPr>
          </a:p>
          <a:p>
            <a:pPr lvl="1" fontAlgn="base">
              <a:spcAft>
                <a:spcPct val="0"/>
              </a:spcAft>
            </a:pPr>
            <a:r>
              <a:rPr lang="en-US" altLang="en-US" sz="1800">
                <a:solidFill>
                  <a:srgbClr val="CC3300"/>
                </a:solidFill>
              </a:rPr>
              <a:t>Binary </a:t>
            </a:r>
            <a:r>
              <a:rPr lang="en-US" altLang="en-US" sz="1800"/>
              <a:t>: (A &lt; v) or (A </a:t>
            </a:r>
            <a:r>
              <a:rPr lang="en-US" altLang="en-US" sz="1800">
                <a:sym typeface="Symbol" panose="05050102010706020507" pitchFamily="18" charset="2"/>
              </a:rPr>
              <a:t> v)</a:t>
            </a:r>
            <a:endParaRPr lang="en-US" altLang="en-US" sz="1800"/>
          </a:p>
          <a:p>
            <a:pPr lvl="2"/>
            <a:r>
              <a:rPr lang="en-US" altLang="en-US"/>
              <a:t> consider all possible splits and finds the best split</a:t>
            </a:r>
          </a:p>
          <a:p>
            <a:pPr lvl="2"/>
            <a:r>
              <a:rPr lang="en-US" altLang="en-US"/>
              <a:t> can be more compute intensive</a:t>
            </a:r>
          </a:p>
          <a:p>
            <a:pPr fontAlgn="base">
              <a:spcAft>
                <a:spcPct val="0"/>
              </a:spcAft>
            </a:pPr>
            <a:endParaRPr lang="en-US" altLang="en-US"/>
          </a:p>
        </p:txBody>
      </p:sp>
      <p:sp>
        <p:nvSpPr>
          <p:cNvPr id="4" name="Date Placeholder 3">
            <a:extLst>
              <a:ext uri="{FF2B5EF4-FFF2-40B4-BE49-F238E27FC236}">
                <a16:creationId xmlns:a16="http://schemas.microsoft.com/office/drawing/2014/main" id="{1C1A3191-E4C5-44C4-AE65-DC6C03639FB9}"/>
              </a:ext>
            </a:extLst>
          </p:cNvPr>
          <p:cNvSpPr>
            <a:spLocks noGrp="1"/>
          </p:cNvSpPr>
          <p:nvPr>
            <p:ph type="dt" sz="quarter" idx="11"/>
          </p:nvPr>
        </p:nvSpPr>
        <p:spPr/>
        <p:txBody>
          <a:bodyPr/>
          <a:lstStyle/>
          <a:p>
            <a:pPr>
              <a:defRPr/>
            </a:pPr>
            <a:fld id="{80F4FC95-948C-4C9B-8AA5-3F62EE92BFFE}" type="datetime1">
              <a:rPr lang="en-US"/>
              <a:pPr>
                <a:defRPr/>
              </a:pPr>
              <a:t>10/20/2022</a:t>
            </a:fld>
            <a:endParaRPr lang="en-US"/>
          </a:p>
        </p:txBody>
      </p:sp>
      <p:sp>
        <p:nvSpPr>
          <p:cNvPr id="55300" name="Slide Number Placeholder 4">
            <a:extLst>
              <a:ext uri="{FF2B5EF4-FFF2-40B4-BE49-F238E27FC236}">
                <a16:creationId xmlns:a16="http://schemas.microsoft.com/office/drawing/2014/main" id="{6A7AE068-626A-4C39-AE75-87F646E31392}"/>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7499B7E0-76F6-4E01-8218-BF6C18C3526D}" type="slidenum">
              <a:rPr lang="en-US" altLang="en-US" sz="1200" smtClean="0">
                <a:solidFill>
                  <a:srgbClr val="898989"/>
                </a:solidFill>
              </a:rPr>
              <a:pPr>
                <a:spcBef>
                  <a:spcPct val="0"/>
                </a:spcBef>
                <a:buFontTx/>
                <a:buNone/>
              </a:pPr>
              <a:t>54</a:t>
            </a:fld>
            <a:endParaRPr lang="en-US" altLang="en-US" sz="1200">
              <a:solidFill>
                <a:srgbClr val="898989"/>
              </a:solidFill>
            </a:endParaRPr>
          </a:p>
        </p:txBody>
      </p:sp>
      <p:sp>
        <p:nvSpPr>
          <p:cNvPr id="2" name="Title 1">
            <a:extLst>
              <a:ext uri="{FF2B5EF4-FFF2-40B4-BE49-F238E27FC236}">
                <a16:creationId xmlns:a16="http://schemas.microsoft.com/office/drawing/2014/main" id="{2D4E4CC9-0BA3-438A-8522-530729C0B6AD}"/>
              </a:ext>
            </a:extLst>
          </p:cNvPr>
          <p:cNvSpPr>
            <a:spLocks noGrp="1"/>
          </p:cNvSpPr>
          <p:nvPr>
            <p:ph type="title" idx="4294967295"/>
          </p:nvPr>
        </p:nvSpPr>
        <p:spPr>
          <a:xfrm>
            <a:off x="428625" y="134938"/>
            <a:ext cx="5972175" cy="1143000"/>
          </a:xfrm>
        </p:spPr>
        <p:txBody>
          <a:bodyPr>
            <a:normAutofit fontScale="90000"/>
          </a:bodyPr>
          <a:lstStyle/>
          <a:p>
            <a:pPr>
              <a:defRPr/>
            </a:pPr>
            <a:r>
              <a:rPr lang="en-US" altLang="en-US" dirty="0"/>
              <a:t>Splitting Based on Continuous Attributes</a:t>
            </a:r>
            <a:endParaRPr lang="en-US" dirty="0"/>
          </a:p>
        </p:txBody>
      </p:sp>
      <p:sp>
        <p:nvSpPr>
          <p:cNvPr id="3" name="Footer Placeholder 2">
            <a:extLst>
              <a:ext uri="{FF2B5EF4-FFF2-40B4-BE49-F238E27FC236}">
                <a16:creationId xmlns:a16="http://schemas.microsoft.com/office/drawing/2014/main" id="{DF8CA01F-B30B-4FC9-B964-F3636899E2F8}"/>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10">
            <a:extLst>
              <a:ext uri="{FF2B5EF4-FFF2-40B4-BE49-F238E27FC236}">
                <a16:creationId xmlns:a16="http://schemas.microsoft.com/office/drawing/2014/main" id="{9EF46BC4-97E7-47FB-9733-7CD00B71F0B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98450" y="1335088"/>
            <a:ext cx="4745038" cy="4648200"/>
          </a:xfrm>
        </p:spPr>
      </p:pic>
      <p:sp>
        <p:nvSpPr>
          <p:cNvPr id="3" name="Date Placeholder 2">
            <a:extLst>
              <a:ext uri="{FF2B5EF4-FFF2-40B4-BE49-F238E27FC236}">
                <a16:creationId xmlns:a16="http://schemas.microsoft.com/office/drawing/2014/main" id="{2D929991-5261-4AB1-A66D-EE9211F3FACA}"/>
              </a:ext>
            </a:extLst>
          </p:cNvPr>
          <p:cNvSpPr>
            <a:spLocks noGrp="1"/>
          </p:cNvSpPr>
          <p:nvPr>
            <p:ph type="dt" sz="quarter" idx="11"/>
          </p:nvPr>
        </p:nvSpPr>
        <p:spPr/>
        <p:txBody>
          <a:bodyPr/>
          <a:lstStyle/>
          <a:p>
            <a:pPr>
              <a:defRPr/>
            </a:pPr>
            <a:fld id="{9845EB04-22BD-49C8-8576-8EEBB9A81AF7}" type="datetime1">
              <a:rPr lang="en-US"/>
              <a:pPr>
                <a:defRPr/>
              </a:pPr>
              <a:t>10/20/2022</a:t>
            </a:fld>
            <a:endParaRPr lang="en-US"/>
          </a:p>
        </p:txBody>
      </p:sp>
      <p:sp>
        <p:nvSpPr>
          <p:cNvPr id="56324" name="Slide Number Placeholder 5">
            <a:extLst>
              <a:ext uri="{FF2B5EF4-FFF2-40B4-BE49-F238E27FC236}">
                <a16:creationId xmlns:a16="http://schemas.microsoft.com/office/drawing/2014/main" id="{0275487F-79A0-4439-8C36-C451A8473F8D}"/>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ABB4A04D-95AE-4529-A005-C47B02C9C70A}" type="slidenum">
              <a:rPr lang="en-US" altLang="en-US" sz="1200" smtClean="0">
                <a:solidFill>
                  <a:srgbClr val="898989"/>
                </a:solidFill>
              </a:rPr>
              <a:pPr>
                <a:spcBef>
                  <a:spcPct val="0"/>
                </a:spcBef>
                <a:buFontTx/>
                <a:buNone/>
              </a:pPr>
              <a:t>55</a:t>
            </a:fld>
            <a:endParaRPr lang="en-US" altLang="en-US" sz="1200">
              <a:solidFill>
                <a:srgbClr val="898989"/>
              </a:solidFill>
            </a:endParaRPr>
          </a:p>
        </p:txBody>
      </p:sp>
      <p:sp>
        <p:nvSpPr>
          <p:cNvPr id="2" name="Title 1">
            <a:extLst>
              <a:ext uri="{FF2B5EF4-FFF2-40B4-BE49-F238E27FC236}">
                <a16:creationId xmlns:a16="http://schemas.microsoft.com/office/drawing/2014/main" id="{22120FA9-7EC2-4F99-BF6D-D449075047AA}"/>
              </a:ext>
            </a:extLst>
          </p:cNvPr>
          <p:cNvSpPr>
            <a:spLocks noGrp="1"/>
          </p:cNvSpPr>
          <p:nvPr>
            <p:ph type="title" idx="4294967295"/>
          </p:nvPr>
        </p:nvSpPr>
        <p:spPr>
          <a:xfrm>
            <a:off x="566738" y="144463"/>
            <a:ext cx="5910262" cy="1143000"/>
          </a:xfrm>
        </p:spPr>
        <p:txBody>
          <a:bodyPr>
            <a:normAutofit fontScale="90000"/>
          </a:bodyPr>
          <a:lstStyle/>
          <a:p>
            <a:pPr>
              <a:defRPr/>
            </a:pPr>
            <a:r>
              <a:rPr lang="en-US" altLang="en-US" dirty="0"/>
              <a:t>Measures of Node Impurity</a:t>
            </a:r>
            <a:endParaRPr lang="en-US" dirty="0"/>
          </a:p>
        </p:txBody>
      </p:sp>
      <p:sp>
        <p:nvSpPr>
          <p:cNvPr id="56326" name="Rectangle 4">
            <a:extLst>
              <a:ext uri="{FF2B5EF4-FFF2-40B4-BE49-F238E27FC236}">
                <a16:creationId xmlns:a16="http://schemas.microsoft.com/office/drawing/2014/main" id="{548FA37C-F2A6-48C0-88AA-8820B810EFF4}"/>
              </a:ext>
            </a:extLst>
          </p:cNvPr>
          <p:cNvSpPr>
            <a:spLocks noChangeArrowheads="1"/>
          </p:cNvSpPr>
          <p:nvPr/>
        </p:nvSpPr>
        <p:spPr bwMode="auto">
          <a:xfrm>
            <a:off x="5043488" y="1676400"/>
            <a:ext cx="40306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000"/>
              <a:t>Class distribution before Splitting: 10 records of class 0 </a:t>
            </a:r>
          </a:p>
          <a:p>
            <a:pPr>
              <a:spcBef>
                <a:spcPct val="0"/>
              </a:spcBef>
              <a:buFontTx/>
              <a:buNone/>
            </a:pPr>
            <a:r>
              <a:rPr lang="en-US" altLang="en-US" sz="2000"/>
              <a:t>10 records of class 1</a:t>
            </a:r>
          </a:p>
        </p:txBody>
      </p:sp>
      <p:sp>
        <p:nvSpPr>
          <p:cNvPr id="4" name="Footer Placeholder 3">
            <a:extLst>
              <a:ext uri="{FF2B5EF4-FFF2-40B4-BE49-F238E27FC236}">
                <a16:creationId xmlns:a16="http://schemas.microsoft.com/office/drawing/2014/main" id="{D497507B-A507-44E9-9AF6-833A6316602C}"/>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ntent Placeholder 2">
            <a:extLst>
              <a:ext uri="{FF2B5EF4-FFF2-40B4-BE49-F238E27FC236}">
                <a16:creationId xmlns:a16="http://schemas.microsoft.com/office/drawing/2014/main" id="{82B7497A-F7C2-48B4-8ECE-63BEEF4A4B70}"/>
              </a:ext>
            </a:extLst>
          </p:cNvPr>
          <p:cNvSpPr>
            <a:spLocks noGrp="1"/>
          </p:cNvSpPr>
          <p:nvPr>
            <p:ph idx="1"/>
          </p:nvPr>
        </p:nvSpPr>
        <p:spPr>
          <a:xfrm>
            <a:off x="582613" y="1492250"/>
            <a:ext cx="8229600" cy="4525963"/>
          </a:xfrm>
        </p:spPr>
        <p:txBody>
          <a:bodyPr/>
          <a:lstStyle/>
          <a:p>
            <a:pPr fontAlgn="base">
              <a:spcAft>
                <a:spcPct val="0"/>
              </a:spcAft>
            </a:pPr>
            <a:endParaRPr lang="en-US" altLang="en-US"/>
          </a:p>
          <a:p>
            <a:pPr fontAlgn="base">
              <a:spcAft>
                <a:spcPct val="0"/>
              </a:spcAft>
            </a:pPr>
            <a:endParaRPr lang="en-US" altLang="en-US"/>
          </a:p>
          <a:p>
            <a:pPr fontAlgn="base">
              <a:spcAft>
                <a:spcPct val="0"/>
              </a:spcAft>
            </a:pPr>
            <a:endParaRPr lang="en-US" altLang="en-US"/>
          </a:p>
          <a:p>
            <a:pPr fontAlgn="base">
              <a:spcAft>
                <a:spcPct val="0"/>
              </a:spcAft>
            </a:pPr>
            <a:endParaRPr lang="en-US" altLang="en-US"/>
          </a:p>
          <a:p>
            <a:pPr fontAlgn="base">
              <a:spcAft>
                <a:spcPct val="0"/>
              </a:spcAft>
            </a:pPr>
            <a:endParaRPr lang="en-US" altLang="en-US"/>
          </a:p>
          <a:p>
            <a:pPr fontAlgn="base">
              <a:spcAft>
                <a:spcPct val="0"/>
              </a:spcAft>
            </a:pPr>
            <a:endParaRPr lang="en-US" altLang="en-US"/>
          </a:p>
          <a:p>
            <a:pPr fontAlgn="base">
              <a:spcAft>
                <a:spcPct val="0"/>
              </a:spcAft>
            </a:pPr>
            <a:endParaRPr lang="en-US" altLang="en-US"/>
          </a:p>
          <a:p>
            <a:pPr fontAlgn="base">
              <a:spcAft>
                <a:spcPct val="0"/>
              </a:spcAft>
            </a:pPr>
            <a:r>
              <a:rPr lang="en-US" altLang="en-US"/>
              <a:t>Splitting according to gender and car type attributes</a:t>
            </a:r>
          </a:p>
          <a:p>
            <a:pPr fontAlgn="base">
              <a:spcAft>
                <a:spcPct val="0"/>
              </a:spcAft>
            </a:pPr>
            <a:endParaRPr lang="en-US" altLang="en-US"/>
          </a:p>
          <a:p>
            <a:pPr fontAlgn="base">
              <a:spcAft>
                <a:spcPct val="0"/>
              </a:spcAft>
            </a:pPr>
            <a:endParaRPr lang="en-US" altLang="en-US"/>
          </a:p>
        </p:txBody>
      </p:sp>
      <p:sp>
        <p:nvSpPr>
          <p:cNvPr id="5" name="Date Placeholder 4">
            <a:extLst>
              <a:ext uri="{FF2B5EF4-FFF2-40B4-BE49-F238E27FC236}">
                <a16:creationId xmlns:a16="http://schemas.microsoft.com/office/drawing/2014/main" id="{52327FE6-E7A2-4776-AC41-B859205031F6}"/>
              </a:ext>
            </a:extLst>
          </p:cNvPr>
          <p:cNvSpPr>
            <a:spLocks noGrp="1"/>
          </p:cNvSpPr>
          <p:nvPr>
            <p:ph type="dt" sz="quarter" idx="11"/>
          </p:nvPr>
        </p:nvSpPr>
        <p:spPr/>
        <p:txBody>
          <a:bodyPr/>
          <a:lstStyle/>
          <a:p>
            <a:pPr>
              <a:defRPr/>
            </a:pPr>
            <a:fld id="{4C2FD122-27CD-42D7-BACA-525B444D49DF}" type="datetime1">
              <a:rPr lang="en-US"/>
              <a:pPr>
                <a:defRPr/>
              </a:pPr>
              <a:t>10/20/2022</a:t>
            </a:fld>
            <a:endParaRPr lang="en-US"/>
          </a:p>
        </p:txBody>
      </p:sp>
      <p:sp>
        <p:nvSpPr>
          <p:cNvPr id="57348" name="Slide Number Placeholder 5">
            <a:extLst>
              <a:ext uri="{FF2B5EF4-FFF2-40B4-BE49-F238E27FC236}">
                <a16:creationId xmlns:a16="http://schemas.microsoft.com/office/drawing/2014/main" id="{207D5DEA-CEFD-4F7F-8F88-9FC913C9CD80}"/>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C9086408-8F69-4F5B-B161-49138B2E63BC}" type="slidenum">
              <a:rPr lang="en-US" altLang="en-US" sz="1200" smtClean="0">
                <a:solidFill>
                  <a:srgbClr val="898989"/>
                </a:solidFill>
              </a:rPr>
              <a:pPr>
                <a:spcBef>
                  <a:spcPct val="0"/>
                </a:spcBef>
                <a:buFontTx/>
                <a:buNone/>
              </a:pPr>
              <a:t>56</a:t>
            </a:fld>
            <a:endParaRPr lang="en-US" altLang="en-US" sz="1200">
              <a:solidFill>
                <a:srgbClr val="898989"/>
              </a:solidFill>
            </a:endParaRPr>
          </a:p>
        </p:txBody>
      </p:sp>
      <p:sp>
        <p:nvSpPr>
          <p:cNvPr id="2" name="Title 1">
            <a:extLst>
              <a:ext uri="{FF2B5EF4-FFF2-40B4-BE49-F238E27FC236}">
                <a16:creationId xmlns:a16="http://schemas.microsoft.com/office/drawing/2014/main" id="{B34F6719-3D6B-4E53-9FAB-66F0D232AD47}"/>
              </a:ext>
            </a:extLst>
          </p:cNvPr>
          <p:cNvSpPr>
            <a:spLocks noGrp="1"/>
          </p:cNvSpPr>
          <p:nvPr>
            <p:ph type="title" idx="4294967295"/>
          </p:nvPr>
        </p:nvSpPr>
        <p:spPr>
          <a:xfrm>
            <a:off x="461963" y="134938"/>
            <a:ext cx="6096000" cy="1143000"/>
          </a:xfrm>
        </p:spPr>
        <p:txBody>
          <a:bodyPr>
            <a:normAutofit fontScale="90000"/>
          </a:bodyPr>
          <a:lstStyle/>
          <a:p>
            <a:pPr>
              <a:defRPr/>
            </a:pPr>
            <a:r>
              <a:rPr lang="en-US" altLang="en-US" dirty="0"/>
              <a:t>Measures of Node Impurity</a:t>
            </a:r>
            <a:endParaRPr lang="en-US" dirty="0"/>
          </a:p>
        </p:txBody>
      </p:sp>
      <p:pic>
        <p:nvPicPr>
          <p:cNvPr id="57350" name="Picture 3">
            <a:extLst>
              <a:ext uri="{FF2B5EF4-FFF2-40B4-BE49-F238E27FC236}">
                <a16:creationId xmlns:a16="http://schemas.microsoft.com/office/drawing/2014/main" id="{3BA1819A-61BB-4EF3-80A6-443DE62D4E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100" y="1614488"/>
            <a:ext cx="6464300" cy="294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90B37D0A-B6A7-48D4-8144-6BE7E8DDF7E0}"/>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ntent Placeholder 2">
            <a:extLst>
              <a:ext uri="{FF2B5EF4-FFF2-40B4-BE49-F238E27FC236}">
                <a16:creationId xmlns:a16="http://schemas.microsoft.com/office/drawing/2014/main" id="{277EE4AF-1A8B-4E7C-B8E4-BC149D634C00}"/>
              </a:ext>
            </a:extLst>
          </p:cNvPr>
          <p:cNvSpPr>
            <a:spLocks noGrp="1"/>
          </p:cNvSpPr>
          <p:nvPr>
            <p:ph idx="1"/>
          </p:nvPr>
        </p:nvSpPr>
        <p:spPr>
          <a:xfrm>
            <a:off x="304800" y="1493838"/>
            <a:ext cx="8229600" cy="4525962"/>
          </a:xfrm>
        </p:spPr>
        <p:txBody>
          <a:bodyPr/>
          <a:lstStyle/>
          <a:p>
            <a:pPr fontAlgn="base">
              <a:spcAft>
                <a:spcPct val="0"/>
              </a:spcAft>
            </a:pPr>
            <a:r>
              <a:rPr lang="en-US" altLang="en-US"/>
              <a:t>Nodes with pure class distribution are preferred as their impurity is low</a:t>
            </a:r>
          </a:p>
          <a:p>
            <a:pPr fontAlgn="base">
              <a:spcAft>
                <a:spcPct val="0"/>
              </a:spcAft>
            </a:pPr>
            <a:endParaRPr lang="en-US" altLang="en-US"/>
          </a:p>
        </p:txBody>
      </p:sp>
      <p:sp>
        <p:nvSpPr>
          <p:cNvPr id="8" name="Date Placeholder 7">
            <a:extLst>
              <a:ext uri="{FF2B5EF4-FFF2-40B4-BE49-F238E27FC236}">
                <a16:creationId xmlns:a16="http://schemas.microsoft.com/office/drawing/2014/main" id="{7DBF5669-91A1-4FBB-8068-02546670C4E8}"/>
              </a:ext>
            </a:extLst>
          </p:cNvPr>
          <p:cNvSpPr>
            <a:spLocks noGrp="1"/>
          </p:cNvSpPr>
          <p:nvPr>
            <p:ph type="dt" sz="quarter" idx="11"/>
          </p:nvPr>
        </p:nvSpPr>
        <p:spPr/>
        <p:txBody>
          <a:bodyPr/>
          <a:lstStyle/>
          <a:p>
            <a:pPr>
              <a:defRPr/>
            </a:pPr>
            <a:fld id="{ACD96A8C-08A6-4E90-8264-60C34AE244F8}" type="datetime1">
              <a:rPr lang="en-US"/>
              <a:pPr>
                <a:defRPr/>
              </a:pPr>
              <a:t>10/20/2022</a:t>
            </a:fld>
            <a:endParaRPr lang="en-US"/>
          </a:p>
        </p:txBody>
      </p:sp>
      <p:sp>
        <p:nvSpPr>
          <p:cNvPr id="58372" name="Slide Number Placeholder 8">
            <a:extLst>
              <a:ext uri="{FF2B5EF4-FFF2-40B4-BE49-F238E27FC236}">
                <a16:creationId xmlns:a16="http://schemas.microsoft.com/office/drawing/2014/main" id="{F3D85580-24DB-400E-9052-2D66D8639B91}"/>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5BCF80A4-B736-4F77-9523-9ADC1FCA856A}" type="slidenum">
              <a:rPr lang="en-US" altLang="en-US" sz="1200" smtClean="0">
                <a:solidFill>
                  <a:srgbClr val="898989"/>
                </a:solidFill>
              </a:rPr>
              <a:pPr>
                <a:spcBef>
                  <a:spcPct val="0"/>
                </a:spcBef>
                <a:buFontTx/>
                <a:buNone/>
              </a:pPr>
              <a:t>57</a:t>
            </a:fld>
            <a:endParaRPr lang="en-US" altLang="en-US" sz="1200">
              <a:solidFill>
                <a:srgbClr val="898989"/>
              </a:solidFill>
            </a:endParaRPr>
          </a:p>
        </p:txBody>
      </p:sp>
      <p:sp>
        <p:nvSpPr>
          <p:cNvPr id="2" name="Title 1">
            <a:extLst>
              <a:ext uri="{FF2B5EF4-FFF2-40B4-BE49-F238E27FC236}">
                <a16:creationId xmlns:a16="http://schemas.microsoft.com/office/drawing/2014/main" id="{164923E7-31E7-4BA3-A4B1-154BF153DC54}"/>
              </a:ext>
            </a:extLst>
          </p:cNvPr>
          <p:cNvSpPr>
            <a:spLocks noGrp="1"/>
          </p:cNvSpPr>
          <p:nvPr>
            <p:ph type="title" idx="4294967295"/>
          </p:nvPr>
        </p:nvSpPr>
        <p:spPr>
          <a:xfrm>
            <a:off x="457200" y="184150"/>
            <a:ext cx="6477000" cy="1143000"/>
          </a:xfrm>
        </p:spPr>
        <p:txBody>
          <a:bodyPr/>
          <a:lstStyle/>
          <a:p>
            <a:pPr>
              <a:defRPr/>
            </a:pPr>
            <a:r>
              <a:rPr lang="en-US" altLang="en-US" dirty="0"/>
              <a:t>Measures of Node Impurity</a:t>
            </a:r>
            <a:endParaRPr lang="en-US" dirty="0"/>
          </a:p>
        </p:txBody>
      </p:sp>
      <p:graphicFrame>
        <p:nvGraphicFramePr>
          <p:cNvPr id="58374" name="Object 6">
            <a:extLst>
              <a:ext uri="{FF2B5EF4-FFF2-40B4-BE49-F238E27FC236}">
                <a16:creationId xmlns:a16="http://schemas.microsoft.com/office/drawing/2014/main" id="{BACB3605-FC7E-4F37-B4F4-6DD3B3B4DD53}"/>
              </a:ext>
            </a:extLst>
          </p:cNvPr>
          <p:cNvGraphicFramePr>
            <a:graphicFrameLocks noChangeAspect="1"/>
          </p:cNvGraphicFramePr>
          <p:nvPr/>
        </p:nvGraphicFramePr>
        <p:xfrm>
          <a:off x="925513" y="3365500"/>
          <a:ext cx="1011237" cy="904875"/>
        </p:xfrm>
        <a:graphic>
          <a:graphicData uri="http://schemas.openxmlformats.org/presentationml/2006/ole">
            <mc:AlternateContent xmlns:mc="http://schemas.openxmlformats.org/markup-compatibility/2006">
              <mc:Choice xmlns:v="urn:schemas-microsoft-com:vml" Requires="v">
                <p:oleObj spid="_x0000_s58431" name="Visio" r:id="rId3" imgW="655371" imgH="585812" progId="Visio.Drawing.6">
                  <p:embed/>
                </p:oleObj>
              </mc:Choice>
              <mc:Fallback>
                <p:oleObj name="Visio" r:id="rId3" imgW="655371" imgH="585812" progId="Visio.Drawing.6">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513" y="3365500"/>
                        <a:ext cx="1011237"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75" name="Object 10">
            <a:extLst>
              <a:ext uri="{FF2B5EF4-FFF2-40B4-BE49-F238E27FC236}">
                <a16:creationId xmlns:a16="http://schemas.microsoft.com/office/drawing/2014/main" id="{7BA08F34-8C67-4A67-BD58-21D88AC531F0}"/>
              </a:ext>
            </a:extLst>
          </p:cNvPr>
          <p:cNvGraphicFramePr>
            <a:graphicFrameLocks noChangeAspect="1"/>
          </p:cNvGraphicFramePr>
          <p:nvPr/>
        </p:nvGraphicFramePr>
        <p:xfrm>
          <a:off x="5634038" y="3275013"/>
          <a:ext cx="1044575" cy="935037"/>
        </p:xfrm>
        <a:graphic>
          <a:graphicData uri="http://schemas.openxmlformats.org/presentationml/2006/ole">
            <mc:AlternateContent xmlns:mc="http://schemas.openxmlformats.org/markup-compatibility/2006">
              <mc:Choice xmlns:v="urn:schemas-microsoft-com:vml" Requires="v">
                <p:oleObj spid="_x0000_s58432" name="Visio" r:id="rId5" imgW="655371" imgH="585812" progId="Visio.Drawing.6">
                  <p:embed/>
                </p:oleObj>
              </mc:Choice>
              <mc:Fallback>
                <p:oleObj name="Visio" r:id="rId5" imgW="655371" imgH="585812" progId="Visio.Drawing.6">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4038" y="3275013"/>
                        <a:ext cx="1044575"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76" name="Text Box 12">
            <a:extLst>
              <a:ext uri="{FF2B5EF4-FFF2-40B4-BE49-F238E27FC236}">
                <a16:creationId xmlns:a16="http://schemas.microsoft.com/office/drawing/2014/main" id="{477DA61A-55DC-4EA7-908B-BC6FAE4F816D}"/>
              </a:ext>
            </a:extLst>
          </p:cNvPr>
          <p:cNvSpPr txBox="1">
            <a:spLocks noChangeArrowheads="1"/>
          </p:cNvSpPr>
          <p:nvPr/>
        </p:nvSpPr>
        <p:spPr bwMode="auto">
          <a:xfrm>
            <a:off x="304800" y="4383088"/>
            <a:ext cx="3886200" cy="78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1800"/>
              <a:t>Node with uniform class distribution</a:t>
            </a:r>
          </a:p>
          <a:p>
            <a:pPr>
              <a:spcBef>
                <a:spcPct val="50000"/>
              </a:spcBef>
              <a:buFontTx/>
              <a:buNone/>
            </a:pPr>
            <a:r>
              <a:rPr lang="en-US" altLang="en-US" sz="1800"/>
              <a:t>High degree of impurity</a:t>
            </a:r>
          </a:p>
        </p:txBody>
      </p:sp>
      <p:sp>
        <p:nvSpPr>
          <p:cNvPr id="58377" name="Text Box 13">
            <a:extLst>
              <a:ext uri="{FF2B5EF4-FFF2-40B4-BE49-F238E27FC236}">
                <a16:creationId xmlns:a16="http://schemas.microsoft.com/office/drawing/2014/main" id="{2FD3F25E-03C9-4173-9556-D50BADCBD1E3}"/>
              </a:ext>
            </a:extLst>
          </p:cNvPr>
          <p:cNvSpPr txBox="1">
            <a:spLocks noChangeArrowheads="1"/>
          </p:cNvSpPr>
          <p:nvPr/>
        </p:nvSpPr>
        <p:spPr bwMode="auto">
          <a:xfrm>
            <a:off x="4953000" y="4376738"/>
            <a:ext cx="4038600" cy="78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1800"/>
              <a:t>Node with skewed class distribution </a:t>
            </a:r>
          </a:p>
          <a:p>
            <a:pPr>
              <a:spcBef>
                <a:spcPct val="50000"/>
              </a:spcBef>
              <a:buFontTx/>
              <a:buNone/>
            </a:pPr>
            <a:r>
              <a:rPr lang="en-US" altLang="en-US" sz="1800"/>
              <a:t>Low degree of impurity</a:t>
            </a:r>
          </a:p>
        </p:txBody>
      </p:sp>
      <p:sp>
        <p:nvSpPr>
          <p:cNvPr id="3" name="Footer Placeholder 2">
            <a:extLst>
              <a:ext uri="{FF2B5EF4-FFF2-40B4-BE49-F238E27FC236}">
                <a16:creationId xmlns:a16="http://schemas.microsoft.com/office/drawing/2014/main" id="{DBB54A3E-2431-440E-9CF0-BB83EF5D2E6D}"/>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7EB581-F462-447F-B3B4-A77BEF148B49}"/>
              </a:ext>
            </a:extLst>
          </p:cNvPr>
          <p:cNvSpPr>
            <a:spLocks noGrp="1"/>
          </p:cNvSpPr>
          <p:nvPr>
            <p:ph idx="1"/>
          </p:nvPr>
        </p:nvSpPr>
        <p:spPr>
          <a:xfrm>
            <a:off x="381000" y="1404938"/>
            <a:ext cx="8229600" cy="4691062"/>
          </a:xfrm>
        </p:spPr>
        <p:txBody>
          <a:bodyPr>
            <a:normAutofit fontScale="92500" lnSpcReduction="20000"/>
          </a:bodyPr>
          <a:lstStyle/>
          <a:p>
            <a:pPr>
              <a:defRPr/>
            </a:pPr>
            <a:r>
              <a:rPr lang="en-US" altLang="en-US" dirty="0"/>
              <a:t>Gini Index</a:t>
            </a:r>
          </a:p>
          <a:p>
            <a:pPr>
              <a:defRPr/>
            </a:pPr>
            <a:endParaRPr lang="en-US" altLang="en-US" dirty="0"/>
          </a:p>
          <a:p>
            <a:pPr marL="0" indent="0">
              <a:buFont typeface="Arial" panose="020B0604020202020204" pitchFamily="34" charset="0"/>
              <a:buNone/>
              <a:defRPr/>
            </a:pPr>
            <a:endParaRPr lang="en-US" altLang="en-US" dirty="0"/>
          </a:p>
          <a:p>
            <a:pPr>
              <a:defRPr/>
            </a:pPr>
            <a:r>
              <a:rPr lang="en-US" altLang="en-US" dirty="0"/>
              <a:t>Entropy</a:t>
            </a:r>
          </a:p>
          <a:p>
            <a:pPr>
              <a:defRPr/>
            </a:pPr>
            <a:endParaRPr lang="en-US" altLang="en-US" dirty="0"/>
          </a:p>
          <a:p>
            <a:pPr>
              <a:defRPr/>
            </a:pPr>
            <a:r>
              <a:rPr lang="en-US" dirty="0">
                <a:latin typeface="CMR10"/>
              </a:rPr>
              <a:t>0 log</a:t>
            </a:r>
            <a:r>
              <a:rPr lang="en-US" baseline="-25000" dirty="0">
                <a:latin typeface="CMR8"/>
              </a:rPr>
              <a:t>2</a:t>
            </a:r>
            <a:r>
              <a:rPr lang="en-US" dirty="0">
                <a:latin typeface="CMR8"/>
              </a:rPr>
              <a:t> </a:t>
            </a:r>
            <a:r>
              <a:rPr lang="en-US" dirty="0">
                <a:latin typeface="CMR10"/>
              </a:rPr>
              <a:t>0 = 0 in entropy calculations</a:t>
            </a:r>
            <a:endParaRPr lang="en-US" dirty="0"/>
          </a:p>
          <a:p>
            <a:pPr>
              <a:defRPr/>
            </a:pPr>
            <a:endParaRPr lang="en-US" altLang="en-US" dirty="0"/>
          </a:p>
          <a:p>
            <a:pPr>
              <a:defRPr/>
            </a:pPr>
            <a:r>
              <a:rPr lang="en-US" altLang="en-US" dirty="0"/>
              <a:t>Classification error </a:t>
            </a:r>
          </a:p>
          <a:p>
            <a:pPr>
              <a:defRPr/>
            </a:pPr>
            <a:endParaRPr lang="en-US" dirty="0"/>
          </a:p>
          <a:p>
            <a:pPr>
              <a:defRPr/>
            </a:pPr>
            <a:r>
              <a:rPr lang="en-US" i="1" dirty="0" err="1"/>
              <a:t>i</a:t>
            </a:r>
            <a:r>
              <a:rPr lang="en-US" i="1" dirty="0"/>
              <a:t> </a:t>
            </a:r>
            <a:r>
              <a:rPr lang="en-US" dirty="0"/>
              <a:t>is the number of classes</a:t>
            </a:r>
          </a:p>
          <a:p>
            <a:pPr>
              <a:defRPr/>
            </a:pPr>
            <a:r>
              <a:rPr lang="en-US" i="1" dirty="0"/>
              <a:t>p</a:t>
            </a:r>
            <a:r>
              <a:rPr lang="en-US" dirty="0"/>
              <a:t>(</a:t>
            </a:r>
            <a:r>
              <a:rPr lang="en-US" i="1" dirty="0" err="1"/>
              <a:t>i|t</a:t>
            </a:r>
            <a:r>
              <a:rPr lang="en-US" dirty="0"/>
              <a:t>) denote the fraction of records belonging to class </a:t>
            </a:r>
            <a:r>
              <a:rPr lang="en-US" i="1" dirty="0" err="1"/>
              <a:t>i</a:t>
            </a:r>
            <a:r>
              <a:rPr lang="en-US" i="1" dirty="0"/>
              <a:t> </a:t>
            </a:r>
            <a:r>
              <a:rPr lang="en-US" dirty="0"/>
              <a:t>at a given node </a:t>
            </a:r>
            <a:r>
              <a:rPr lang="en-US" i="1" dirty="0"/>
              <a:t>t</a:t>
            </a:r>
          </a:p>
          <a:p>
            <a:pPr>
              <a:defRPr/>
            </a:pPr>
            <a:r>
              <a:rPr lang="en-US" i="1" dirty="0"/>
              <a:t>t can be omitted and can be referred as p</a:t>
            </a:r>
            <a:r>
              <a:rPr lang="en-US" i="1" baseline="-25000" dirty="0"/>
              <a:t>i</a:t>
            </a:r>
            <a:endParaRPr lang="en-US" baseline="-25000" dirty="0"/>
          </a:p>
          <a:p>
            <a:pPr>
              <a:defRPr/>
            </a:pPr>
            <a:endParaRPr lang="en-US" dirty="0"/>
          </a:p>
        </p:txBody>
      </p:sp>
      <p:sp>
        <p:nvSpPr>
          <p:cNvPr id="9" name="Date Placeholder 8">
            <a:extLst>
              <a:ext uri="{FF2B5EF4-FFF2-40B4-BE49-F238E27FC236}">
                <a16:creationId xmlns:a16="http://schemas.microsoft.com/office/drawing/2014/main" id="{C613679B-E864-4B5F-8CF9-AA8B8C19F935}"/>
              </a:ext>
            </a:extLst>
          </p:cNvPr>
          <p:cNvSpPr>
            <a:spLocks noGrp="1"/>
          </p:cNvSpPr>
          <p:nvPr>
            <p:ph type="dt" sz="quarter" idx="11"/>
          </p:nvPr>
        </p:nvSpPr>
        <p:spPr/>
        <p:txBody>
          <a:bodyPr/>
          <a:lstStyle/>
          <a:p>
            <a:pPr>
              <a:defRPr/>
            </a:pPr>
            <a:fld id="{796E2AC3-A8AA-46ED-A952-2CA6B2819791}" type="datetime1">
              <a:rPr lang="en-US"/>
              <a:pPr>
                <a:defRPr/>
              </a:pPr>
              <a:t>10/20/2022</a:t>
            </a:fld>
            <a:endParaRPr lang="en-US"/>
          </a:p>
        </p:txBody>
      </p:sp>
      <p:sp>
        <p:nvSpPr>
          <p:cNvPr id="59396" name="Slide Number Placeholder 9">
            <a:extLst>
              <a:ext uri="{FF2B5EF4-FFF2-40B4-BE49-F238E27FC236}">
                <a16:creationId xmlns:a16="http://schemas.microsoft.com/office/drawing/2014/main" id="{B01E4D91-0442-49B3-B6D2-3175B198CF92}"/>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D263ECE7-ABCC-4DE7-8A0F-669828BEB5A0}" type="slidenum">
              <a:rPr lang="en-US" altLang="en-US" sz="1200" smtClean="0">
                <a:solidFill>
                  <a:srgbClr val="898989"/>
                </a:solidFill>
              </a:rPr>
              <a:pPr>
                <a:spcBef>
                  <a:spcPct val="0"/>
                </a:spcBef>
                <a:buFontTx/>
                <a:buNone/>
              </a:pPr>
              <a:t>58</a:t>
            </a:fld>
            <a:endParaRPr lang="en-US" altLang="en-US" sz="1200">
              <a:solidFill>
                <a:srgbClr val="898989"/>
              </a:solidFill>
            </a:endParaRPr>
          </a:p>
        </p:txBody>
      </p:sp>
      <p:sp>
        <p:nvSpPr>
          <p:cNvPr id="2" name="Title 1">
            <a:extLst>
              <a:ext uri="{FF2B5EF4-FFF2-40B4-BE49-F238E27FC236}">
                <a16:creationId xmlns:a16="http://schemas.microsoft.com/office/drawing/2014/main" id="{1EA8B151-CC0F-4C6B-B068-89CAF75277CE}"/>
              </a:ext>
            </a:extLst>
          </p:cNvPr>
          <p:cNvSpPr>
            <a:spLocks noGrp="1"/>
          </p:cNvSpPr>
          <p:nvPr>
            <p:ph type="title" idx="4294967295"/>
          </p:nvPr>
        </p:nvSpPr>
        <p:spPr>
          <a:xfrm>
            <a:off x="488950" y="168275"/>
            <a:ext cx="6369050" cy="1143000"/>
          </a:xfrm>
        </p:spPr>
        <p:txBody>
          <a:bodyPr/>
          <a:lstStyle/>
          <a:p>
            <a:pPr>
              <a:defRPr/>
            </a:pPr>
            <a:r>
              <a:rPr lang="en-US" altLang="en-US" dirty="0"/>
              <a:t>Measures of Node Impurity</a:t>
            </a:r>
            <a:endParaRPr lang="en-US" dirty="0"/>
          </a:p>
        </p:txBody>
      </p:sp>
      <p:graphicFrame>
        <p:nvGraphicFramePr>
          <p:cNvPr id="59398" name="Object 4">
            <a:extLst>
              <a:ext uri="{FF2B5EF4-FFF2-40B4-BE49-F238E27FC236}">
                <a16:creationId xmlns:a16="http://schemas.microsoft.com/office/drawing/2014/main" id="{246E825E-ADF1-4928-BC33-5EB5F7161653}"/>
              </a:ext>
            </a:extLst>
          </p:cNvPr>
          <p:cNvGraphicFramePr>
            <a:graphicFrameLocks noChangeAspect="1"/>
          </p:cNvGraphicFramePr>
          <p:nvPr/>
        </p:nvGraphicFramePr>
        <p:xfrm>
          <a:off x="2513013" y="1436688"/>
          <a:ext cx="2735262" cy="595312"/>
        </p:xfrm>
        <a:graphic>
          <a:graphicData uri="http://schemas.openxmlformats.org/presentationml/2006/ole">
            <mc:AlternateContent xmlns:mc="http://schemas.openxmlformats.org/markup-compatibility/2006">
              <mc:Choice xmlns:v="urn:schemas-microsoft-com:vml" Requires="v">
                <p:oleObj spid="_x0000_s59480" name="Equation" r:id="rId3" imgW="1574800" imgH="342900" progId="Equation.3">
                  <p:embed/>
                </p:oleObj>
              </mc:Choice>
              <mc:Fallback>
                <p:oleObj name="Equation" r:id="rId3" imgW="1574800" imgH="3429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3013" y="1436688"/>
                        <a:ext cx="2735262" cy="595312"/>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399" name="Object 6">
            <a:extLst>
              <a:ext uri="{FF2B5EF4-FFF2-40B4-BE49-F238E27FC236}">
                <a16:creationId xmlns:a16="http://schemas.microsoft.com/office/drawing/2014/main" id="{D665A3AE-99A9-48EE-808C-64ABD51D8467}"/>
              </a:ext>
            </a:extLst>
          </p:cNvPr>
          <p:cNvGraphicFramePr>
            <a:graphicFrameLocks noChangeAspect="1"/>
          </p:cNvGraphicFramePr>
          <p:nvPr/>
        </p:nvGraphicFramePr>
        <p:xfrm>
          <a:off x="2513013" y="2330450"/>
          <a:ext cx="3603625" cy="579438"/>
        </p:xfrm>
        <a:graphic>
          <a:graphicData uri="http://schemas.openxmlformats.org/presentationml/2006/ole">
            <mc:AlternateContent xmlns:mc="http://schemas.openxmlformats.org/markup-compatibility/2006">
              <mc:Choice xmlns:v="urn:schemas-microsoft-com:vml" Requires="v">
                <p:oleObj spid="_x0000_s59481" name="Equation" r:id="rId5" imgW="2120900" imgH="342900" progId="Equation.3">
                  <p:embed/>
                </p:oleObj>
              </mc:Choice>
              <mc:Fallback>
                <p:oleObj name="Equation" r:id="rId5" imgW="2120900" imgH="3429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3013" y="2330450"/>
                        <a:ext cx="3603625" cy="579438"/>
                      </a:xfrm>
                      <a:prstGeom prst="rect">
                        <a:avLst/>
                      </a:prstGeom>
                      <a:solidFill>
                        <a:srgbClr val="FFFFCC"/>
                      </a:solidFill>
                      <a:ln w="9525">
                        <a:solidFill>
                          <a:schemeClr val="tx1"/>
                        </a:solidFill>
                        <a:miter lim="800000"/>
                        <a:headEnd/>
                        <a:tailEnd/>
                      </a:ln>
                    </p:spPr>
                  </p:pic>
                </p:oleObj>
              </mc:Fallback>
            </mc:AlternateContent>
          </a:graphicData>
        </a:graphic>
      </p:graphicFrame>
      <p:graphicFrame>
        <p:nvGraphicFramePr>
          <p:cNvPr id="59400" name="Object 8">
            <a:extLst>
              <a:ext uri="{FF2B5EF4-FFF2-40B4-BE49-F238E27FC236}">
                <a16:creationId xmlns:a16="http://schemas.microsoft.com/office/drawing/2014/main" id="{3C48D395-221F-4119-95D1-C8A01A72D877}"/>
              </a:ext>
            </a:extLst>
          </p:cNvPr>
          <p:cNvGraphicFramePr>
            <a:graphicFrameLocks noChangeAspect="1"/>
          </p:cNvGraphicFramePr>
          <p:nvPr/>
        </p:nvGraphicFramePr>
        <p:xfrm>
          <a:off x="3306763" y="3725863"/>
          <a:ext cx="3371850" cy="444500"/>
        </p:xfrm>
        <a:graphic>
          <a:graphicData uri="http://schemas.openxmlformats.org/presentationml/2006/ole">
            <mc:AlternateContent xmlns:mc="http://schemas.openxmlformats.org/markup-compatibility/2006">
              <mc:Choice xmlns:v="urn:schemas-microsoft-com:vml" Requires="v">
                <p:oleObj spid="_x0000_s59482" name="Equation" r:id="rId7" imgW="3073400" imgH="406400" progId="Equation.3">
                  <p:embed/>
                </p:oleObj>
              </mc:Choice>
              <mc:Fallback>
                <p:oleObj name="Equation" r:id="rId7" imgW="3073400" imgH="4064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06763" y="3725863"/>
                        <a:ext cx="3371850" cy="444500"/>
                      </a:xfrm>
                      <a:prstGeom prst="rect">
                        <a:avLst/>
                      </a:prstGeom>
                      <a:solidFill>
                        <a:srgbClr val="FFFFCC"/>
                      </a:solidFill>
                      <a:ln w="9525">
                        <a:solidFill>
                          <a:schemeClr val="tx1"/>
                        </a:solidFill>
                        <a:miter lim="800000"/>
                        <a:headEnd/>
                        <a:tailEnd/>
                      </a:ln>
                    </p:spPr>
                  </p:pic>
                </p:oleObj>
              </mc:Fallback>
            </mc:AlternateContent>
          </a:graphicData>
        </a:graphic>
      </p:graphicFrame>
      <p:sp>
        <p:nvSpPr>
          <p:cNvPr id="4" name="Footer Placeholder 3">
            <a:extLst>
              <a:ext uri="{FF2B5EF4-FFF2-40B4-BE49-F238E27FC236}">
                <a16:creationId xmlns:a16="http://schemas.microsoft.com/office/drawing/2014/main" id="{92B8A877-79F6-4843-87EF-B8E44E42EF94}"/>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Content Placeholder 3">
            <a:extLst>
              <a:ext uri="{FF2B5EF4-FFF2-40B4-BE49-F238E27FC236}">
                <a16:creationId xmlns:a16="http://schemas.microsoft.com/office/drawing/2014/main" id="{E5E4C163-67DF-4E50-8994-90746F007DC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77838" y="1419225"/>
            <a:ext cx="8413750" cy="4524375"/>
          </a:xfrm>
        </p:spPr>
      </p:pic>
      <p:sp>
        <p:nvSpPr>
          <p:cNvPr id="3" name="Date Placeholder 2">
            <a:extLst>
              <a:ext uri="{FF2B5EF4-FFF2-40B4-BE49-F238E27FC236}">
                <a16:creationId xmlns:a16="http://schemas.microsoft.com/office/drawing/2014/main" id="{422CC678-82B5-4993-9706-45E1FEF3F7CD}"/>
              </a:ext>
            </a:extLst>
          </p:cNvPr>
          <p:cNvSpPr>
            <a:spLocks noGrp="1"/>
          </p:cNvSpPr>
          <p:nvPr>
            <p:ph type="dt" sz="quarter" idx="11"/>
          </p:nvPr>
        </p:nvSpPr>
        <p:spPr/>
        <p:txBody>
          <a:bodyPr/>
          <a:lstStyle/>
          <a:p>
            <a:pPr>
              <a:defRPr/>
            </a:pPr>
            <a:fld id="{D0AF60F8-A0C6-4BE9-AE13-27BB196F6C74}" type="datetime1">
              <a:rPr lang="en-US"/>
              <a:pPr>
                <a:defRPr/>
              </a:pPr>
              <a:t>10/20/2022</a:t>
            </a:fld>
            <a:endParaRPr lang="en-US"/>
          </a:p>
        </p:txBody>
      </p:sp>
      <p:sp>
        <p:nvSpPr>
          <p:cNvPr id="60420" name="Slide Number Placeholder 4">
            <a:extLst>
              <a:ext uri="{FF2B5EF4-FFF2-40B4-BE49-F238E27FC236}">
                <a16:creationId xmlns:a16="http://schemas.microsoft.com/office/drawing/2014/main" id="{8A7A1A23-423B-43A0-98E3-B1169F04C6AB}"/>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4C4F867-7105-4CD9-8DE0-8496ABD0B711}" type="slidenum">
              <a:rPr lang="en-US" altLang="en-US" sz="1200" smtClean="0">
                <a:solidFill>
                  <a:srgbClr val="898989"/>
                </a:solidFill>
              </a:rPr>
              <a:pPr>
                <a:spcBef>
                  <a:spcPct val="0"/>
                </a:spcBef>
                <a:buFontTx/>
                <a:buNone/>
              </a:pPr>
              <a:t>59</a:t>
            </a:fld>
            <a:endParaRPr lang="en-US" altLang="en-US" sz="1200">
              <a:solidFill>
                <a:srgbClr val="898989"/>
              </a:solidFill>
            </a:endParaRPr>
          </a:p>
        </p:txBody>
      </p:sp>
      <p:sp>
        <p:nvSpPr>
          <p:cNvPr id="2" name="Title 1">
            <a:extLst>
              <a:ext uri="{FF2B5EF4-FFF2-40B4-BE49-F238E27FC236}">
                <a16:creationId xmlns:a16="http://schemas.microsoft.com/office/drawing/2014/main" id="{E2963F48-414F-4A28-B34F-757F1F7F0082}"/>
              </a:ext>
            </a:extLst>
          </p:cNvPr>
          <p:cNvSpPr>
            <a:spLocks noGrp="1"/>
          </p:cNvSpPr>
          <p:nvPr>
            <p:ph type="title" idx="4294967295"/>
          </p:nvPr>
        </p:nvSpPr>
        <p:spPr>
          <a:xfrm>
            <a:off x="433388" y="100013"/>
            <a:ext cx="6245225" cy="1143000"/>
          </a:xfrm>
        </p:spPr>
        <p:txBody>
          <a:bodyPr/>
          <a:lstStyle/>
          <a:p>
            <a:pPr>
              <a:defRPr/>
            </a:pPr>
            <a:r>
              <a:rPr lang="en-US" altLang="en-US" dirty="0"/>
              <a:t>Measures of Node Impurity</a:t>
            </a:r>
            <a:endParaRPr lang="en-US" dirty="0"/>
          </a:p>
        </p:txBody>
      </p:sp>
      <p:sp>
        <p:nvSpPr>
          <p:cNvPr id="4" name="Footer Placeholder 3">
            <a:extLst>
              <a:ext uri="{FF2B5EF4-FFF2-40B4-BE49-F238E27FC236}">
                <a16:creationId xmlns:a16="http://schemas.microsoft.com/office/drawing/2014/main" id="{4D30F418-ACCC-49E9-AD2F-5E01001B7999}"/>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26">
            <a:extLst>
              <a:ext uri="{FF2B5EF4-FFF2-40B4-BE49-F238E27FC236}">
                <a16:creationId xmlns:a16="http://schemas.microsoft.com/office/drawing/2014/main" id="{FC9C5DA1-B4AA-4A34-AA8E-98E66AC1C824}"/>
              </a:ext>
            </a:extLst>
          </p:cNvPr>
          <p:cNvGraphicFramePr>
            <a:graphicFrameLocks noGrp="1" noChangeAspect="1"/>
          </p:cNvGraphicFramePr>
          <p:nvPr>
            <p:ph idx="1"/>
          </p:nvPr>
        </p:nvGraphicFramePr>
        <p:xfrm>
          <a:off x="1219200" y="1493838"/>
          <a:ext cx="6235700" cy="4649787"/>
        </p:xfrm>
        <a:graphic>
          <a:graphicData uri="http://schemas.openxmlformats.org/presentationml/2006/ole">
            <mc:AlternateContent xmlns:mc="http://schemas.openxmlformats.org/markup-compatibility/2006">
              <mc:Choice xmlns:v="urn:schemas-microsoft-com:vml" Requires="v">
                <p:oleObj spid="_x0000_s21537" name="Visio" r:id="rId3" imgW="8424875" imgH="6279741" progId="Visio.Drawing.6">
                  <p:embed/>
                </p:oleObj>
              </mc:Choice>
              <mc:Fallback>
                <p:oleObj name="Visio" r:id="rId3" imgW="8424875" imgH="6279741" progId="Visio.Drawing.6">
                  <p:embed/>
                  <p:pic>
                    <p:nvPicPr>
                      <p:cNvPr id="0" name="Object 2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493838"/>
                        <a:ext cx="6235700" cy="464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Date Placeholder 2">
            <a:extLst>
              <a:ext uri="{FF2B5EF4-FFF2-40B4-BE49-F238E27FC236}">
                <a16:creationId xmlns:a16="http://schemas.microsoft.com/office/drawing/2014/main" id="{DDB1636A-37F7-4708-9005-E2CBB1AABCF7}"/>
              </a:ext>
            </a:extLst>
          </p:cNvPr>
          <p:cNvSpPr>
            <a:spLocks noGrp="1"/>
          </p:cNvSpPr>
          <p:nvPr>
            <p:ph type="dt" sz="quarter" idx="11"/>
          </p:nvPr>
        </p:nvSpPr>
        <p:spPr/>
        <p:txBody>
          <a:bodyPr/>
          <a:lstStyle/>
          <a:p>
            <a:pPr>
              <a:defRPr/>
            </a:pPr>
            <a:fld id="{0363847C-E50E-433E-ADF5-FCA92B0C2A30}" type="datetime1">
              <a:rPr lang="en-US"/>
              <a:pPr>
                <a:defRPr/>
              </a:pPr>
              <a:t>10/20/2022</a:t>
            </a:fld>
            <a:endParaRPr lang="en-US"/>
          </a:p>
        </p:txBody>
      </p:sp>
      <p:sp>
        <p:nvSpPr>
          <p:cNvPr id="21508" name="Slide Number Placeholder 3">
            <a:extLst>
              <a:ext uri="{FF2B5EF4-FFF2-40B4-BE49-F238E27FC236}">
                <a16:creationId xmlns:a16="http://schemas.microsoft.com/office/drawing/2014/main" id="{3A7DC0B1-2E50-424F-A99D-2584E8A334E7}"/>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320B33A-A3C8-4C66-8B48-DDF5AFF12D94}" type="slidenum">
              <a:rPr lang="en-US" altLang="en-US" sz="1200" smtClean="0">
                <a:solidFill>
                  <a:srgbClr val="898989"/>
                </a:solidFill>
              </a:rPr>
              <a:pPr>
                <a:spcBef>
                  <a:spcPct val="0"/>
                </a:spcBef>
                <a:buFontTx/>
                <a:buNone/>
              </a:pPr>
              <a:t>6</a:t>
            </a:fld>
            <a:endParaRPr lang="en-US" altLang="en-US" sz="1200">
              <a:solidFill>
                <a:srgbClr val="898989"/>
              </a:solidFill>
            </a:endParaRPr>
          </a:p>
        </p:txBody>
      </p:sp>
      <p:sp>
        <p:nvSpPr>
          <p:cNvPr id="2" name="Title 1">
            <a:extLst>
              <a:ext uri="{FF2B5EF4-FFF2-40B4-BE49-F238E27FC236}">
                <a16:creationId xmlns:a16="http://schemas.microsoft.com/office/drawing/2014/main" id="{705A1AAF-87BC-4865-997F-C2B6FB0B71F4}"/>
              </a:ext>
            </a:extLst>
          </p:cNvPr>
          <p:cNvSpPr>
            <a:spLocks noGrp="1"/>
          </p:cNvSpPr>
          <p:nvPr>
            <p:ph type="title" idx="4294967295"/>
          </p:nvPr>
        </p:nvSpPr>
        <p:spPr>
          <a:xfrm>
            <a:off x="457200" y="136525"/>
            <a:ext cx="6070600" cy="1143000"/>
          </a:xfrm>
        </p:spPr>
        <p:txBody>
          <a:bodyPr>
            <a:normAutofit fontScale="90000"/>
          </a:bodyPr>
          <a:lstStyle/>
          <a:p>
            <a:pPr>
              <a:defRPr/>
            </a:pPr>
            <a:r>
              <a:rPr lang="en-US" altLang="en-US" dirty="0"/>
              <a:t>General Approach for Building Classification Model</a:t>
            </a:r>
            <a:endParaRPr lang="en-US" dirty="0"/>
          </a:p>
        </p:txBody>
      </p:sp>
      <p:sp>
        <p:nvSpPr>
          <p:cNvPr id="4" name="Footer Placeholder 3">
            <a:extLst>
              <a:ext uri="{FF2B5EF4-FFF2-40B4-BE49-F238E27FC236}">
                <a16:creationId xmlns:a16="http://schemas.microsoft.com/office/drawing/2014/main" id="{1FB4C03E-20B9-4A7B-8F8F-53A1D56870E1}"/>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1442" name="Content Placeholder 3">
            <a:extLst>
              <a:ext uri="{FF2B5EF4-FFF2-40B4-BE49-F238E27FC236}">
                <a16:creationId xmlns:a16="http://schemas.microsoft.com/office/drawing/2014/main" id="{063BD2A3-EEF2-4CDB-AF1A-25685AC3D4C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14400" y="1417638"/>
            <a:ext cx="6248400" cy="4638675"/>
          </a:xfrm>
        </p:spPr>
      </p:pic>
      <p:sp>
        <p:nvSpPr>
          <p:cNvPr id="3" name="Date Placeholder 2">
            <a:extLst>
              <a:ext uri="{FF2B5EF4-FFF2-40B4-BE49-F238E27FC236}">
                <a16:creationId xmlns:a16="http://schemas.microsoft.com/office/drawing/2014/main" id="{8F76C8D1-4982-4DEB-8912-4383B7170285}"/>
              </a:ext>
            </a:extLst>
          </p:cNvPr>
          <p:cNvSpPr>
            <a:spLocks noGrp="1"/>
          </p:cNvSpPr>
          <p:nvPr>
            <p:ph type="dt" sz="quarter" idx="11"/>
          </p:nvPr>
        </p:nvSpPr>
        <p:spPr/>
        <p:txBody>
          <a:bodyPr/>
          <a:lstStyle/>
          <a:p>
            <a:pPr>
              <a:defRPr/>
            </a:pPr>
            <a:fld id="{EC575EBB-1837-4151-98DA-FE2ADF7F164F}" type="datetime1">
              <a:rPr lang="en-US"/>
              <a:pPr>
                <a:defRPr/>
              </a:pPr>
              <a:t>10/20/2022</a:t>
            </a:fld>
            <a:endParaRPr lang="en-US"/>
          </a:p>
        </p:txBody>
      </p:sp>
      <p:sp>
        <p:nvSpPr>
          <p:cNvPr id="61444" name="Slide Number Placeholder 4">
            <a:extLst>
              <a:ext uri="{FF2B5EF4-FFF2-40B4-BE49-F238E27FC236}">
                <a16:creationId xmlns:a16="http://schemas.microsoft.com/office/drawing/2014/main" id="{EC2BCC24-97AF-4A3B-8A96-3E6E0BD05F7D}"/>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0F063EA-8CA7-42E9-9C70-721439B0CA44}" type="slidenum">
              <a:rPr lang="en-US" altLang="en-US" sz="1200" smtClean="0">
                <a:solidFill>
                  <a:srgbClr val="898989"/>
                </a:solidFill>
              </a:rPr>
              <a:pPr>
                <a:spcBef>
                  <a:spcPct val="0"/>
                </a:spcBef>
                <a:buFontTx/>
                <a:buNone/>
              </a:pPr>
              <a:t>60</a:t>
            </a:fld>
            <a:endParaRPr lang="en-US" altLang="en-US" sz="1200">
              <a:solidFill>
                <a:srgbClr val="898989"/>
              </a:solidFill>
            </a:endParaRPr>
          </a:p>
        </p:txBody>
      </p:sp>
      <p:sp>
        <p:nvSpPr>
          <p:cNvPr id="2" name="Title 1">
            <a:extLst>
              <a:ext uri="{FF2B5EF4-FFF2-40B4-BE49-F238E27FC236}">
                <a16:creationId xmlns:a16="http://schemas.microsoft.com/office/drawing/2014/main" id="{B1A8710C-1434-4B92-B436-66478CE31E38}"/>
              </a:ext>
            </a:extLst>
          </p:cNvPr>
          <p:cNvSpPr>
            <a:spLocks noGrp="1"/>
          </p:cNvSpPr>
          <p:nvPr>
            <p:ph type="title" idx="4294967295"/>
          </p:nvPr>
        </p:nvSpPr>
        <p:spPr>
          <a:xfrm>
            <a:off x="457200" y="119063"/>
            <a:ext cx="8229600" cy="1143000"/>
          </a:xfrm>
        </p:spPr>
        <p:txBody>
          <a:bodyPr/>
          <a:lstStyle/>
          <a:p>
            <a:pPr>
              <a:defRPr/>
            </a:pPr>
            <a:r>
              <a:rPr lang="en-US" altLang="en-US" dirty="0"/>
              <a:t>Measures of Node Impurity</a:t>
            </a:r>
            <a:endParaRPr lang="en-US" dirty="0"/>
          </a:p>
        </p:txBody>
      </p:sp>
      <p:sp>
        <p:nvSpPr>
          <p:cNvPr id="4" name="Footer Placeholder 3">
            <a:extLst>
              <a:ext uri="{FF2B5EF4-FFF2-40B4-BE49-F238E27FC236}">
                <a16:creationId xmlns:a16="http://schemas.microsoft.com/office/drawing/2014/main" id="{BED07CF9-3D5C-425A-9141-E614B42D6D5C}"/>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ntent Placeholder 2">
            <a:extLst>
              <a:ext uri="{FF2B5EF4-FFF2-40B4-BE49-F238E27FC236}">
                <a16:creationId xmlns:a16="http://schemas.microsoft.com/office/drawing/2014/main" id="{D7C9061C-FA2D-4536-8C16-F622F71AB2F3}"/>
              </a:ext>
            </a:extLst>
          </p:cNvPr>
          <p:cNvSpPr>
            <a:spLocks noGrp="1"/>
          </p:cNvSpPr>
          <p:nvPr>
            <p:ph idx="1"/>
          </p:nvPr>
        </p:nvSpPr>
        <p:spPr>
          <a:xfrm>
            <a:off x="495300" y="1463675"/>
            <a:ext cx="8229600" cy="4525963"/>
          </a:xfrm>
        </p:spPr>
        <p:txBody>
          <a:bodyPr/>
          <a:lstStyle/>
          <a:p>
            <a:pPr fontAlgn="base">
              <a:spcAft>
                <a:spcPct val="0"/>
              </a:spcAft>
            </a:pPr>
            <a:r>
              <a:rPr lang="en-US" altLang="en-US"/>
              <a:t>To determine how well a test condition on an attribute performs</a:t>
            </a:r>
          </a:p>
          <a:p>
            <a:pPr lvl="1" fontAlgn="base">
              <a:spcAft>
                <a:spcPct val="0"/>
              </a:spcAft>
            </a:pPr>
            <a:r>
              <a:rPr lang="en-US" altLang="en-US" sz="1800"/>
              <a:t>Compute degree of impurity of the parent node (before splitting) </a:t>
            </a:r>
          </a:p>
          <a:p>
            <a:pPr lvl="1" fontAlgn="base">
              <a:spcAft>
                <a:spcPct val="0"/>
              </a:spcAft>
            </a:pPr>
            <a:r>
              <a:rPr lang="en-US" altLang="en-US" sz="1800"/>
              <a:t>Compute degree of impurity of the child nodes (after splitting)</a:t>
            </a:r>
          </a:p>
          <a:p>
            <a:pPr lvl="1" fontAlgn="base">
              <a:spcAft>
                <a:spcPct val="0"/>
              </a:spcAft>
            </a:pPr>
            <a:r>
              <a:rPr lang="en-US" altLang="en-US" sz="1800"/>
              <a:t>Compute weighted average impurity of the split</a:t>
            </a:r>
          </a:p>
          <a:p>
            <a:pPr lvl="1" fontAlgn="base">
              <a:spcAft>
                <a:spcPct val="0"/>
              </a:spcAft>
            </a:pPr>
            <a:r>
              <a:rPr lang="en-US" altLang="en-US" sz="1800"/>
              <a:t>Compute the gain Δ</a:t>
            </a:r>
          </a:p>
          <a:p>
            <a:pPr lvl="2"/>
            <a:r>
              <a:rPr lang="en-US" altLang="en-US"/>
              <a:t>The larger the gain, the better the test condition</a:t>
            </a:r>
          </a:p>
          <a:p>
            <a:pPr fontAlgn="base">
              <a:spcAft>
                <a:spcPct val="0"/>
              </a:spcAft>
            </a:pPr>
            <a:endParaRPr lang="en-US" altLang="en-US"/>
          </a:p>
        </p:txBody>
      </p:sp>
      <p:sp>
        <p:nvSpPr>
          <p:cNvPr id="4" name="Date Placeholder 3">
            <a:extLst>
              <a:ext uri="{FF2B5EF4-FFF2-40B4-BE49-F238E27FC236}">
                <a16:creationId xmlns:a16="http://schemas.microsoft.com/office/drawing/2014/main" id="{CCA2F923-482F-45C9-B931-D26ACF89D34B}"/>
              </a:ext>
            </a:extLst>
          </p:cNvPr>
          <p:cNvSpPr>
            <a:spLocks noGrp="1"/>
          </p:cNvSpPr>
          <p:nvPr>
            <p:ph type="dt" sz="quarter" idx="11"/>
          </p:nvPr>
        </p:nvSpPr>
        <p:spPr/>
        <p:txBody>
          <a:bodyPr/>
          <a:lstStyle/>
          <a:p>
            <a:pPr>
              <a:defRPr/>
            </a:pPr>
            <a:fld id="{F3DD3E44-1E1F-4FE0-BB0F-ADF9D46A451D}" type="datetime1">
              <a:rPr lang="en-US"/>
              <a:pPr>
                <a:defRPr/>
              </a:pPr>
              <a:t>10/20/2022</a:t>
            </a:fld>
            <a:endParaRPr lang="en-US"/>
          </a:p>
        </p:txBody>
      </p:sp>
      <p:sp>
        <p:nvSpPr>
          <p:cNvPr id="62468" name="Slide Number Placeholder 4">
            <a:extLst>
              <a:ext uri="{FF2B5EF4-FFF2-40B4-BE49-F238E27FC236}">
                <a16:creationId xmlns:a16="http://schemas.microsoft.com/office/drawing/2014/main" id="{FC3473C5-8EA2-4BD0-9392-862F4A9B076F}"/>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3A07EBF3-1869-463C-BC72-B0C79086DC6D}" type="slidenum">
              <a:rPr lang="en-US" altLang="en-US" sz="1200" smtClean="0">
                <a:solidFill>
                  <a:srgbClr val="898989"/>
                </a:solidFill>
              </a:rPr>
              <a:pPr>
                <a:spcBef>
                  <a:spcPct val="0"/>
                </a:spcBef>
                <a:buFontTx/>
                <a:buNone/>
              </a:pPr>
              <a:t>61</a:t>
            </a:fld>
            <a:endParaRPr lang="en-US" altLang="en-US" sz="1200">
              <a:solidFill>
                <a:srgbClr val="898989"/>
              </a:solidFill>
            </a:endParaRPr>
          </a:p>
        </p:txBody>
      </p:sp>
      <p:sp>
        <p:nvSpPr>
          <p:cNvPr id="2" name="Title 1">
            <a:extLst>
              <a:ext uri="{FF2B5EF4-FFF2-40B4-BE49-F238E27FC236}">
                <a16:creationId xmlns:a16="http://schemas.microsoft.com/office/drawing/2014/main" id="{FF86745C-0960-49D0-8651-81B3DCB90661}"/>
              </a:ext>
            </a:extLst>
          </p:cNvPr>
          <p:cNvSpPr>
            <a:spLocks noGrp="1"/>
          </p:cNvSpPr>
          <p:nvPr>
            <p:ph type="title" idx="4294967295"/>
          </p:nvPr>
        </p:nvSpPr>
        <p:spPr>
          <a:xfrm>
            <a:off x="468313" y="76200"/>
            <a:ext cx="6096000" cy="1143000"/>
          </a:xfrm>
        </p:spPr>
        <p:txBody>
          <a:bodyPr>
            <a:normAutofit fontScale="90000"/>
          </a:bodyPr>
          <a:lstStyle/>
          <a:p>
            <a:pPr>
              <a:defRPr/>
            </a:pPr>
            <a:r>
              <a:rPr lang="en-US" altLang="en-US" dirty="0"/>
              <a:t>How to determine the best attribute for splitting</a:t>
            </a:r>
            <a:endParaRPr lang="en-US" dirty="0"/>
          </a:p>
        </p:txBody>
      </p:sp>
      <p:sp>
        <p:nvSpPr>
          <p:cNvPr id="3" name="Footer Placeholder 2">
            <a:extLst>
              <a:ext uri="{FF2B5EF4-FFF2-40B4-BE49-F238E27FC236}">
                <a16:creationId xmlns:a16="http://schemas.microsoft.com/office/drawing/2014/main" id="{6C5F38AD-393D-452A-A5AB-C637B6A9EB67}"/>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B8C9599-4F29-43B0-BE75-F4B38FA648CC}"/>
              </a:ext>
            </a:extLst>
          </p:cNvPr>
          <p:cNvSpPr>
            <a:spLocks noGrp="1"/>
          </p:cNvSpPr>
          <p:nvPr>
            <p:ph idx="1"/>
          </p:nvPr>
        </p:nvSpPr>
        <p:spPr>
          <a:xfrm>
            <a:off x="452438" y="1498600"/>
            <a:ext cx="8229600" cy="4525963"/>
          </a:xfrm>
        </p:spPr>
        <p:txBody>
          <a:bodyPr>
            <a:normAutofit fontScale="92500" lnSpcReduction="10000"/>
          </a:bodyPr>
          <a:lstStyle/>
          <a:p>
            <a:pPr>
              <a:defRPr/>
            </a:pPr>
            <a:r>
              <a:rPr lang="en-US" dirty="0"/>
              <a:t>The gain, Δ, is a criterion that can be used to determine the goodness of a split</a:t>
            </a:r>
          </a:p>
          <a:p>
            <a:pPr lvl="1">
              <a:defRPr/>
            </a:pPr>
            <a:r>
              <a:rPr lang="en-US" sz="1800" dirty="0"/>
              <a:t>I(·) is the impurity measure of a given node</a:t>
            </a:r>
          </a:p>
          <a:p>
            <a:pPr lvl="1">
              <a:defRPr/>
            </a:pPr>
            <a:r>
              <a:rPr lang="en-US" sz="1800" dirty="0"/>
              <a:t>N is the total number of records at the parent node</a:t>
            </a:r>
          </a:p>
          <a:p>
            <a:pPr lvl="1">
              <a:defRPr/>
            </a:pPr>
            <a:r>
              <a:rPr lang="en-US" sz="1800" dirty="0"/>
              <a:t>k is the number of partitions</a:t>
            </a:r>
          </a:p>
          <a:p>
            <a:pPr lvl="1">
              <a:defRPr/>
            </a:pPr>
            <a:r>
              <a:rPr lang="en-US" sz="1800" dirty="0"/>
              <a:t>N(</a:t>
            </a:r>
            <a:r>
              <a:rPr lang="en-US" sz="1800" dirty="0" err="1"/>
              <a:t>v</a:t>
            </a:r>
            <a:r>
              <a:rPr lang="en-US" sz="1800" baseline="-25000" dirty="0" err="1"/>
              <a:t>j</a:t>
            </a:r>
            <a:r>
              <a:rPr lang="en-US" sz="1800" dirty="0"/>
              <a:t>) is the number of records associated with the partition </a:t>
            </a:r>
            <a:r>
              <a:rPr lang="en-US" sz="1800" dirty="0" err="1"/>
              <a:t>v</a:t>
            </a:r>
            <a:r>
              <a:rPr lang="en-US" sz="1800" baseline="-25000" dirty="0" err="1"/>
              <a:t>j</a:t>
            </a:r>
            <a:endParaRPr lang="en-US" sz="1800" baseline="-25000" dirty="0"/>
          </a:p>
          <a:p>
            <a:pPr lvl="1">
              <a:defRPr/>
            </a:pPr>
            <a:endParaRPr lang="en-US" baseline="-25000" dirty="0"/>
          </a:p>
          <a:p>
            <a:pPr lvl="1">
              <a:defRPr/>
            </a:pPr>
            <a:endParaRPr lang="en-US" sz="1800" baseline="-25000" dirty="0"/>
          </a:p>
          <a:p>
            <a:pPr lvl="1">
              <a:defRPr/>
            </a:pPr>
            <a:endParaRPr lang="en-US" baseline="-25000" dirty="0"/>
          </a:p>
          <a:p>
            <a:pPr lvl="1">
              <a:defRPr/>
            </a:pPr>
            <a:r>
              <a:rPr lang="en-US" dirty="0"/>
              <a:t>Since I(parent) is the same for all test conditions, maximizing the gain is equivalent to minimizing the weighted average impurity measures of the child nodes</a:t>
            </a:r>
          </a:p>
          <a:p>
            <a:pPr lvl="1">
              <a:defRPr/>
            </a:pPr>
            <a:r>
              <a:rPr lang="en-US" dirty="0"/>
              <a:t>When entropy is used as the impurity measure, in the above equation, then the difference in entropy is known as the information gain, </a:t>
            </a:r>
            <a:r>
              <a:rPr lang="en-US" dirty="0" err="1"/>
              <a:t>Δ</a:t>
            </a:r>
            <a:r>
              <a:rPr lang="en-US" baseline="-25000" dirty="0" err="1"/>
              <a:t>info</a:t>
            </a:r>
            <a:endParaRPr lang="en-US" baseline="-25000" dirty="0"/>
          </a:p>
        </p:txBody>
      </p:sp>
      <p:sp>
        <p:nvSpPr>
          <p:cNvPr id="3" name="Date Placeholder 2">
            <a:extLst>
              <a:ext uri="{FF2B5EF4-FFF2-40B4-BE49-F238E27FC236}">
                <a16:creationId xmlns:a16="http://schemas.microsoft.com/office/drawing/2014/main" id="{CA6F4C1F-C370-4BE2-9A53-76CCEB32B02A}"/>
              </a:ext>
            </a:extLst>
          </p:cNvPr>
          <p:cNvSpPr>
            <a:spLocks noGrp="1"/>
          </p:cNvSpPr>
          <p:nvPr>
            <p:ph type="dt" sz="quarter" idx="11"/>
          </p:nvPr>
        </p:nvSpPr>
        <p:spPr/>
        <p:txBody>
          <a:bodyPr/>
          <a:lstStyle/>
          <a:p>
            <a:pPr>
              <a:defRPr/>
            </a:pPr>
            <a:fld id="{FE4537C9-38BD-4931-90ED-98A5493D1817}" type="datetime1">
              <a:rPr lang="en-US"/>
              <a:pPr>
                <a:defRPr/>
              </a:pPr>
              <a:t>10/20/2022</a:t>
            </a:fld>
            <a:endParaRPr lang="en-US"/>
          </a:p>
        </p:txBody>
      </p:sp>
      <p:sp>
        <p:nvSpPr>
          <p:cNvPr id="63492" name="Slide Number Placeholder 3">
            <a:extLst>
              <a:ext uri="{FF2B5EF4-FFF2-40B4-BE49-F238E27FC236}">
                <a16:creationId xmlns:a16="http://schemas.microsoft.com/office/drawing/2014/main" id="{F7F32E5F-51D4-4AD5-879C-71C99D4D4DC7}"/>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F748900B-5313-4512-9C75-BC10A7584399}" type="slidenum">
              <a:rPr lang="en-US" altLang="en-US" sz="1200" smtClean="0">
                <a:solidFill>
                  <a:srgbClr val="898989"/>
                </a:solidFill>
              </a:rPr>
              <a:pPr>
                <a:spcBef>
                  <a:spcPct val="0"/>
                </a:spcBef>
                <a:buFontTx/>
                <a:buNone/>
              </a:pPr>
              <a:t>62</a:t>
            </a:fld>
            <a:endParaRPr lang="en-US" altLang="en-US" sz="1200">
              <a:solidFill>
                <a:srgbClr val="898989"/>
              </a:solidFill>
            </a:endParaRPr>
          </a:p>
        </p:txBody>
      </p:sp>
      <p:sp>
        <p:nvSpPr>
          <p:cNvPr id="2" name="Title 1">
            <a:extLst>
              <a:ext uri="{FF2B5EF4-FFF2-40B4-BE49-F238E27FC236}">
                <a16:creationId xmlns:a16="http://schemas.microsoft.com/office/drawing/2014/main" id="{B141D9A8-BFD7-4913-8CB4-9BB162152349}"/>
              </a:ext>
            </a:extLst>
          </p:cNvPr>
          <p:cNvSpPr>
            <a:spLocks noGrp="1"/>
          </p:cNvSpPr>
          <p:nvPr>
            <p:ph type="title" idx="4294967295"/>
          </p:nvPr>
        </p:nvSpPr>
        <p:spPr>
          <a:xfrm>
            <a:off x="466725" y="136525"/>
            <a:ext cx="6324600" cy="1143000"/>
          </a:xfrm>
        </p:spPr>
        <p:txBody>
          <a:bodyPr>
            <a:normAutofit fontScale="90000"/>
          </a:bodyPr>
          <a:lstStyle/>
          <a:p>
            <a:pPr>
              <a:defRPr/>
            </a:pPr>
            <a:r>
              <a:rPr lang="en-US" altLang="en-US" dirty="0"/>
              <a:t>How to determine the best attribute for splitting</a:t>
            </a:r>
            <a:endParaRPr lang="en-US" dirty="0"/>
          </a:p>
        </p:txBody>
      </p:sp>
      <p:pic>
        <p:nvPicPr>
          <p:cNvPr id="63494" name="Picture 5">
            <a:extLst>
              <a:ext uri="{FF2B5EF4-FFF2-40B4-BE49-F238E27FC236}">
                <a16:creationId xmlns:a16="http://schemas.microsoft.com/office/drawing/2014/main" id="{745CAE04-C4E0-46D1-8933-02BA215AE9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6174"/>
          <a:stretch>
            <a:fillRect/>
          </a:stretch>
        </p:blipFill>
        <p:spPr bwMode="auto">
          <a:xfrm>
            <a:off x="2590800" y="3276600"/>
            <a:ext cx="2827338"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a:extLst>
              <a:ext uri="{FF2B5EF4-FFF2-40B4-BE49-F238E27FC236}">
                <a16:creationId xmlns:a16="http://schemas.microsoft.com/office/drawing/2014/main" id="{4489122D-B39B-406B-ADC1-ED97B2EB00DE}"/>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ntent Placeholder 5">
            <a:extLst>
              <a:ext uri="{FF2B5EF4-FFF2-40B4-BE49-F238E27FC236}">
                <a16:creationId xmlns:a16="http://schemas.microsoft.com/office/drawing/2014/main" id="{18A48B88-2A98-42BB-B28C-C5802BDA351F}"/>
              </a:ext>
            </a:extLst>
          </p:cNvPr>
          <p:cNvSpPr>
            <a:spLocks noGrp="1"/>
          </p:cNvSpPr>
          <p:nvPr>
            <p:ph idx="1"/>
          </p:nvPr>
        </p:nvSpPr>
        <p:spPr>
          <a:xfrm>
            <a:off x="457200" y="1447800"/>
            <a:ext cx="8229600" cy="4525963"/>
          </a:xfrm>
        </p:spPr>
        <p:txBody>
          <a:bodyPr/>
          <a:lstStyle/>
          <a:p>
            <a:pPr fontAlgn="base">
              <a:spcAft>
                <a:spcPct val="0"/>
              </a:spcAft>
            </a:pPr>
            <a:endParaRPr lang="en-AE" altLang="en-US"/>
          </a:p>
        </p:txBody>
      </p:sp>
      <p:sp>
        <p:nvSpPr>
          <p:cNvPr id="3" name="Date Placeholder 2">
            <a:extLst>
              <a:ext uri="{FF2B5EF4-FFF2-40B4-BE49-F238E27FC236}">
                <a16:creationId xmlns:a16="http://schemas.microsoft.com/office/drawing/2014/main" id="{60377ED9-5798-4A2E-B30A-98E7F40C2BD4}"/>
              </a:ext>
            </a:extLst>
          </p:cNvPr>
          <p:cNvSpPr>
            <a:spLocks noGrp="1"/>
          </p:cNvSpPr>
          <p:nvPr>
            <p:ph type="dt" sz="quarter" idx="11"/>
          </p:nvPr>
        </p:nvSpPr>
        <p:spPr/>
        <p:txBody>
          <a:bodyPr/>
          <a:lstStyle/>
          <a:p>
            <a:pPr>
              <a:defRPr/>
            </a:pPr>
            <a:fld id="{AA02C2AF-9127-44AF-8482-FC59E946E578}" type="datetime1">
              <a:rPr lang="en-US"/>
              <a:pPr>
                <a:defRPr/>
              </a:pPr>
              <a:t>10/20/2022</a:t>
            </a:fld>
            <a:endParaRPr lang="en-US"/>
          </a:p>
        </p:txBody>
      </p:sp>
      <p:sp>
        <p:nvSpPr>
          <p:cNvPr id="64516" name="Slide Number Placeholder 4">
            <a:extLst>
              <a:ext uri="{FF2B5EF4-FFF2-40B4-BE49-F238E27FC236}">
                <a16:creationId xmlns:a16="http://schemas.microsoft.com/office/drawing/2014/main" id="{09CDB12A-8E13-40DF-8EAF-635914459B42}"/>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DC5225DC-297D-4F85-B517-DFC4F22ACD3E}" type="slidenum">
              <a:rPr lang="en-US" altLang="en-US" sz="1200" smtClean="0">
                <a:solidFill>
                  <a:srgbClr val="898989"/>
                </a:solidFill>
              </a:rPr>
              <a:pPr>
                <a:spcBef>
                  <a:spcPct val="0"/>
                </a:spcBef>
                <a:buFontTx/>
                <a:buNone/>
              </a:pPr>
              <a:t>63</a:t>
            </a:fld>
            <a:endParaRPr lang="en-US" altLang="en-US" sz="1200">
              <a:solidFill>
                <a:srgbClr val="898989"/>
              </a:solidFill>
            </a:endParaRPr>
          </a:p>
        </p:txBody>
      </p:sp>
      <p:sp>
        <p:nvSpPr>
          <p:cNvPr id="2" name="Title 1">
            <a:extLst>
              <a:ext uri="{FF2B5EF4-FFF2-40B4-BE49-F238E27FC236}">
                <a16:creationId xmlns:a16="http://schemas.microsoft.com/office/drawing/2014/main" id="{1DEC1EAD-B13E-45FC-AF2A-00AA067AADF1}"/>
              </a:ext>
            </a:extLst>
          </p:cNvPr>
          <p:cNvSpPr>
            <a:spLocks noGrp="1"/>
          </p:cNvSpPr>
          <p:nvPr>
            <p:ph type="title" idx="4294967295"/>
          </p:nvPr>
        </p:nvSpPr>
        <p:spPr>
          <a:xfrm>
            <a:off x="304800" y="136525"/>
            <a:ext cx="6172200" cy="1143000"/>
          </a:xfrm>
        </p:spPr>
        <p:txBody>
          <a:bodyPr/>
          <a:lstStyle/>
          <a:p>
            <a:pPr>
              <a:defRPr/>
            </a:pPr>
            <a:r>
              <a:rPr lang="en-US" altLang="en-US" dirty="0"/>
              <a:t>How to Find the Best Split</a:t>
            </a:r>
            <a:endParaRPr lang="en-US" dirty="0"/>
          </a:p>
        </p:txBody>
      </p:sp>
      <p:pic>
        <p:nvPicPr>
          <p:cNvPr id="64518" name="Picture 3">
            <a:extLst>
              <a:ext uri="{FF2B5EF4-FFF2-40B4-BE49-F238E27FC236}">
                <a16:creationId xmlns:a16="http://schemas.microsoft.com/office/drawing/2014/main" id="{767C67F3-47DB-4331-A194-F4BC9F00E2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150" y="1981200"/>
            <a:ext cx="7135813" cy="355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a:extLst>
              <a:ext uri="{FF2B5EF4-FFF2-40B4-BE49-F238E27FC236}">
                <a16:creationId xmlns:a16="http://schemas.microsoft.com/office/drawing/2014/main" id="{0E2E5C72-3AD8-42B5-9CAB-2B6840C32E57}"/>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72AE659E-A9A8-4F88-88EF-D07B15561194}"/>
              </a:ext>
            </a:extLst>
          </p:cNvPr>
          <p:cNvGraphicFramePr>
            <a:graphicFrameLocks noGrp="1"/>
          </p:cNvGraphicFramePr>
          <p:nvPr>
            <p:ph idx="1"/>
          </p:nvPr>
        </p:nvGraphicFramePr>
        <p:xfrm>
          <a:off x="304800" y="1493838"/>
          <a:ext cx="3429000" cy="4457752"/>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1997537522"/>
                    </a:ext>
                  </a:extLst>
                </a:gridCol>
                <a:gridCol w="1143000">
                  <a:extLst>
                    <a:ext uri="{9D8B030D-6E8A-4147-A177-3AD203B41FA5}">
                      <a16:colId xmlns:a16="http://schemas.microsoft.com/office/drawing/2014/main" val="3628503719"/>
                    </a:ext>
                  </a:extLst>
                </a:gridCol>
                <a:gridCol w="1143000">
                  <a:extLst>
                    <a:ext uri="{9D8B030D-6E8A-4147-A177-3AD203B41FA5}">
                      <a16:colId xmlns:a16="http://schemas.microsoft.com/office/drawing/2014/main" val="3916199431"/>
                    </a:ext>
                  </a:extLst>
                </a:gridCol>
              </a:tblGrid>
              <a:tr h="342900">
                <a:tc>
                  <a:txBody>
                    <a:bodyPr/>
                    <a:lstStyle/>
                    <a:p>
                      <a:r>
                        <a:rPr lang="en-US" sz="1800" dirty="0"/>
                        <a:t>A</a:t>
                      </a:r>
                    </a:p>
                  </a:txBody>
                  <a:tcPr marL="206562" marR="206562" marT="34292" marB="34292"/>
                </a:tc>
                <a:tc>
                  <a:txBody>
                    <a:bodyPr/>
                    <a:lstStyle/>
                    <a:p>
                      <a:r>
                        <a:rPr lang="en-US" sz="1800" dirty="0"/>
                        <a:t>B</a:t>
                      </a:r>
                    </a:p>
                  </a:txBody>
                  <a:tcPr marL="206562" marR="206562" marT="34292" marB="34292"/>
                </a:tc>
                <a:tc>
                  <a:txBody>
                    <a:bodyPr/>
                    <a:lstStyle/>
                    <a:p>
                      <a:r>
                        <a:rPr lang="en-US" sz="1800" dirty="0"/>
                        <a:t>Class</a:t>
                      </a:r>
                    </a:p>
                  </a:txBody>
                  <a:tcPr marL="206562" marR="206562" marT="34292" marB="34292"/>
                </a:tc>
                <a:extLst>
                  <a:ext uri="{0D108BD9-81ED-4DB2-BD59-A6C34878D82A}">
                    <a16:rowId xmlns:a16="http://schemas.microsoft.com/office/drawing/2014/main" val="1427033376"/>
                  </a:ext>
                </a:extLst>
              </a:tr>
              <a:tr h="342900">
                <a:tc>
                  <a:txBody>
                    <a:bodyPr/>
                    <a:lstStyle/>
                    <a:p>
                      <a:r>
                        <a:rPr lang="en-US" sz="1800" dirty="0"/>
                        <a:t>Y</a:t>
                      </a:r>
                    </a:p>
                  </a:txBody>
                  <a:tcPr marL="206562" marR="206562" marT="34292" marB="34292"/>
                </a:tc>
                <a:tc>
                  <a:txBody>
                    <a:bodyPr/>
                    <a:lstStyle/>
                    <a:p>
                      <a:r>
                        <a:rPr lang="en-US" sz="1800" dirty="0"/>
                        <a:t>Y</a:t>
                      </a:r>
                    </a:p>
                  </a:txBody>
                  <a:tcPr marL="206562" marR="206562" marT="34292" marB="34292"/>
                </a:tc>
                <a:tc>
                  <a:txBody>
                    <a:bodyPr/>
                    <a:lstStyle/>
                    <a:p>
                      <a:r>
                        <a:rPr lang="en-US" sz="1800" dirty="0"/>
                        <a:t>C0</a:t>
                      </a:r>
                    </a:p>
                  </a:txBody>
                  <a:tcPr marL="206562" marR="206562" marT="34292" marB="34292"/>
                </a:tc>
                <a:extLst>
                  <a:ext uri="{0D108BD9-81ED-4DB2-BD59-A6C34878D82A}">
                    <a16:rowId xmlns:a16="http://schemas.microsoft.com/office/drawing/2014/main" val="367463500"/>
                  </a:ext>
                </a:extLst>
              </a:tr>
              <a:tr h="342900">
                <a:tc>
                  <a:txBody>
                    <a:bodyPr/>
                    <a:lstStyle/>
                    <a:p>
                      <a:r>
                        <a:rPr lang="en-US" sz="1800" dirty="0"/>
                        <a:t>Y</a:t>
                      </a:r>
                    </a:p>
                  </a:txBody>
                  <a:tcPr marL="206562" marR="206562" marT="34292" marB="34292"/>
                </a:tc>
                <a:tc>
                  <a:txBody>
                    <a:bodyPr/>
                    <a:lstStyle/>
                    <a:p>
                      <a:r>
                        <a:rPr lang="en-US" sz="1800" dirty="0"/>
                        <a:t>N</a:t>
                      </a:r>
                    </a:p>
                  </a:txBody>
                  <a:tcPr marL="206562" marR="206562" marT="34292" marB="34292"/>
                </a:tc>
                <a:tc>
                  <a:txBody>
                    <a:bodyPr/>
                    <a:lstStyle/>
                    <a:p>
                      <a:r>
                        <a:rPr lang="en-US" sz="1800" dirty="0"/>
                        <a:t>C0</a:t>
                      </a:r>
                    </a:p>
                  </a:txBody>
                  <a:tcPr marL="206562" marR="206562" marT="34292" marB="34292"/>
                </a:tc>
                <a:extLst>
                  <a:ext uri="{0D108BD9-81ED-4DB2-BD59-A6C34878D82A}">
                    <a16:rowId xmlns:a16="http://schemas.microsoft.com/office/drawing/2014/main" val="1093343701"/>
                  </a:ext>
                </a:extLst>
              </a:tr>
              <a:tr h="342900">
                <a:tc>
                  <a:txBody>
                    <a:bodyPr/>
                    <a:lstStyle/>
                    <a:p>
                      <a:r>
                        <a:rPr lang="en-US" sz="1800" dirty="0"/>
                        <a:t>Y</a:t>
                      </a:r>
                    </a:p>
                  </a:txBody>
                  <a:tcPr marL="206562" marR="206562" marT="34292" marB="34292"/>
                </a:tc>
                <a:tc>
                  <a:txBody>
                    <a:bodyPr/>
                    <a:lstStyle/>
                    <a:p>
                      <a:r>
                        <a:rPr lang="en-US" sz="1800" dirty="0"/>
                        <a:t>N</a:t>
                      </a:r>
                    </a:p>
                  </a:txBody>
                  <a:tcPr marL="206562" marR="206562" marT="34292" marB="34292"/>
                </a:tc>
                <a:tc>
                  <a:txBody>
                    <a:bodyPr/>
                    <a:lstStyle/>
                    <a:p>
                      <a:r>
                        <a:rPr lang="en-US" sz="1800" dirty="0"/>
                        <a:t>C0</a:t>
                      </a:r>
                    </a:p>
                  </a:txBody>
                  <a:tcPr marL="206562" marR="206562" marT="34292" marB="34292"/>
                </a:tc>
                <a:extLst>
                  <a:ext uri="{0D108BD9-81ED-4DB2-BD59-A6C34878D82A}">
                    <a16:rowId xmlns:a16="http://schemas.microsoft.com/office/drawing/2014/main" val="4022599338"/>
                  </a:ext>
                </a:extLst>
              </a:tr>
              <a:tr h="342900">
                <a:tc>
                  <a:txBody>
                    <a:bodyPr/>
                    <a:lstStyle/>
                    <a:p>
                      <a:r>
                        <a:rPr lang="en-US" sz="1800" dirty="0"/>
                        <a:t>Y</a:t>
                      </a:r>
                    </a:p>
                  </a:txBody>
                  <a:tcPr marL="206562" marR="206562" marT="34292" marB="34292"/>
                </a:tc>
                <a:tc>
                  <a:txBody>
                    <a:bodyPr/>
                    <a:lstStyle/>
                    <a:p>
                      <a:r>
                        <a:rPr lang="en-US" sz="1800" dirty="0"/>
                        <a:t>N</a:t>
                      </a:r>
                    </a:p>
                  </a:txBody>
                  <a:tcPr marL="206562" marR="206562" marT="34292" marB="34292"/>
                </a:tc>
                <a:tc>
                  <a:txBody>
                    <a:bodyPr/>
                    <a:lstStyle/>
                    <a:p>
                      <a:r>
                        <a:rPr lang="en-US" sz="1800" dirty="0"/>
                        <a:t>C0</a:t>
                      </a:r>
                    </a:p>
                  </a:txBody>
                  <a:tcPr marL="206562" marR="206562" marT="34292" marB="34292"/>
                </a:tc>
                <a:extLst>
                  <a:ext uri="{0D108BD9-81ED-4DB2-BD59-A6C34878D82A}">
                    <a16:rowId xmlns:a16="http://schemas.microsoft.com/office/drawing/2014/main" val="1797469786"/>
                  </a:ext>
                </a:extLst>
              </a:tr>
              <a:tr h="342900">
                <a:tc>
                  <a:txBody>
                    <a:bodyPr/>
                    <a:lstStyle/>
                    <a:p>
                      <a:r>
                        <a:rPr lang="en-US" sz="1800" dirty="0"/>
                        <a:t>Y</a:t>
                      </a:r>
                    </a:p>
                  </a:txBody>
                  <a:tcPr marL="206562" marR="206562" marT="34292" marB="34292"/>
                </a:tc>
                <a:tc>
                  <a:txBody>
                    <a:bodyPr/>
                    <a:lstStyle/>
                    <a:p>
                      <a:r>
                        <a:rPr lang="en-US" sz="1800" dirty="0"/>
                        <a:t>Y</a:t>
                      </a:r>
                    </a:p>
                  </a:txBody>
                  <a:tcPr marL="206562" marR="206562" marT="34292" marB="34292"/>
                </a:tc>
                <a:tc>
                  <a:txBody>
                    <a:bodyPr/>
                    <a:lstStyle/>
                    <a:p>
                      <a:r>
                        <a:rPr lang="en-US" sz="1800" dirty="0"/>
                        <a:t>C1</a:t>
                      </a:r>
                    </a:p>
                  </a:txBody>
                  <a:tcPr marL="206562" marR="206562" marT="34292" marB="34292"/>
                </a:tc>
                <a:extLst>
                  <a:ext uri="{0D108BD9-81ED-4DB2-BD59-A6C34878D82A}">
                    <a16:rowId xmlns:a16="http://schemas.microsoft.com/office/drawing/2014/main" val="1924646401"/>
                  </a:ext>
                </a:extLst>
              </a:tr>
              <a:tr h="342900">
                <a:tc>
                  <a:txBody>
                    <a:bodyPr/>
                    <a:lstStyle/>
                    <a:p>
                      <a:r>
                        <a:rPr lang="en-US" sz="1800" dirty="0"/>
                        <a:t>Y</a:t>
                      </a:r>
                    </a:p>
                  </a:txBody>
                  <a:tcPr marL="206562" marR="206562" marT="34292" marB="34292"/>
                </a:tc>
                <a:tc>
                  <a:txBody>
                    <a:bodyPr/>
                    <a:lstStyle/>
                    <a:p>
                      <a:r>
                        <a:rPr lang="en-US" sz="1800" dirty="0"/>
                        <a:t>Y</a:t>
                      </a:r>
                    </a:p>
                  </a:txBody>
                  <a:tcPr marL="206562" marR="206562" marT="34292" marB="34292"/>
                </a:tc>
                <a:tc>
                  <a:txBody>
                    <a:bodyPr/>
                    <a:lstStyle/>
                    <a:p>
                      <a:r>
                        <a:rPr lang="en-US" sz="1800" dirty="0"/>
                        <a:t>C1</a:t>
                      </a:r>
                    </a:p>
                  </a:txBody>
                  <a:tcPr marL="206562" marR="206562" marT="34292" marB="34292"/>
                </a:tc>
                <a:extLst>
                  <a:ext uri="{0D108BD9-81ED-4DB2-BD59-A6C34878D82A}">
                    <a16:rowId xmlns:a16="http://schemas.microsoft.com/office/drawing/2014/main" val="2149224814"/>
                  </a:ext>
                </a:extLst>
              </a:tr>
              <a:tr h="342900">
                <a:tc>
                  <a:txBody>
                    <a:bodyPr/>
                    <a:lstStyle/>
                    <a:p>
                      <a:r>
                        <a:rPr lang="en-US" sz="1800" dirty="0"/>
                        <a:t>Y</a:t>
                      </a:r>
                    </a:p>
                  </a:txBody>
                  <a:tcPr marL="206562" marR="206562" marT="34292" marB="34292"/>
                </a:tc>
                <a:tc>
                  <a:txBody>
                    <a:bodyPr/>
                    <a:lstStyle/>
                    <a:p>
                      <a:r>
                        <a:rPr lang="en-US" sz="1800" dirty="0"/>
                        <a:t>Y</a:t>
                      </a:r>
                    </a:p>
                  </a:txBody>
                  <a:tcPr marL="206562" marR="206562" marT="34292" marB="34292"/>
                </a:tc>
                <a:tc>
                  <a:txBody>
                    <a:bodyPr/>
                    <a:lstStyle/>
                    <a:p>
                      <a:r>
                        <a:rPr lang="en-US" sz="1800" dirty="0"/>
                        <a:t>C1</a:t>
                      </a:r>
                    </a:p>
                  </a:txBody>
                  <a:tcPr marL="206562" marR="206562" marT="34292" marB="34292"/>
                </a:tc>
                <a:extLst>
                  <a:ext uri="{0D108BD9-81ED-4DB2-BD59-A6C34878D82A}">
                    <a16:rowId xmlns:a16="http://schemas.microsoft.com/office/drawing/2014/main" val="1142042622"/>
                  </a:ext>
                </a:extLst>
              </a:tr>
              <a:tr h="342900">
                <a:tc>
                  <a:txBody>
                    <a:bodyPr/>
                    <a:lstStyle/>
                    <a:p>
                      <a:r>
                        <a:rPr lang="en-US" sz="1800" dirty="0"/>
                        <a:t>N</a:t>
                      </a:r>
                    </a:p>
                  </a:txBody>
                  <a:tcPr marL="206562" marR="206562" marT="34292" marB="34292"/>
                </a:tc>
                <a:tc>
                  <a:txBody>
                    <a:bodyPr/>
                    <a:lstStyle/>
                    <a:p>
                      <a:r>
                        <a:rPr lang="en-US" sz="1800" dirty="0"/>
                        <a:t>N</a:t>
                      </a:r>
                    </a:p>
                  </a:txBody>
                  <a:tcPr marL="206562" marR="206562" marT="34292" marB="34292"/>
                </a:tc>
                <a:tc>
                  <a:txBody>
                    <a:bodyPr/>
                    <a:lstStyle/>
                    <a:p>
                      <a:r>
                        <a:rPr lang="en-US" sz="1800" dirty="0"/>
                        <a:t>C0</a:t>
                      </a:r>
                    </a:p>
                  </a:txBody>
                  <a:tcPr marL="206562" marR="206562" marT="34292" marB="34292"/>
                </a:tc>
                <a:extLst>
                  <a:ext uri="{0D108BD9-81ED-4DB2-BD59-A6C34878D82A}">
                    <a16:rowId xmlns:a16="http://schemas.microsoft.com/office/drawing/2014/main" val="847815030"/>
                  </a:ext>
                </a:extLst>
              </a:tr>
              <a:tr h="342900">
                <a:tc>
                  <a:txBody>
                    <a:bodyPr/>
                    <a:lstStyle/>
                    <a:p>
                      <a:r>
                        <a:rPr lang="en-US" sz="1800" dirty="0"/>
                        <a:t>N</a:t>
                      </a:r>
                    </a:p>
                  </a:txBody>
                  <a:tcPr marL="206562" marR="206562" marT="34292" marB="34292"/>
                </a:tc>
                <a:tc>
                  <a:txBody>
                    <a:bodyPr/>
                    <a:lstStyle/>
                    <a:p>
                      <a:r>
                        <a:rPr lang="en-US" sz="1800" dirty="0"/>
                        <a:t>N</a:t>
                      </a:r>
                    </a:p>
                  </a:txBody>
                  <a:tcPr marL="206562" marR="206562" marT="34292" marB="34292"/>
                </a:tc>
                <a:tc>
                  <a:txBody>
                    <a:bodyPr/>
                    <a:lstStyle/>
                    <a:p>
                      <a:r>
                        <a:rPr lang="en-US" sz="1800" dirty="0"/>
                        <a:t>C0</a:t>
                      </a:r>
                    </a:p>
                  </a:txBody>
                  <a:tcPr marL="206562" marR="206562" marT="34292" marB="34292"/>
                </a:tc>
                <a:extLst>
                  <a:ext uri="{0D108BD9-81ED-4DB2-BD59-A6C34878D82A}">
                    <a16:rowId xmlns:a16="http://schemas.microsoft.com/office/drawing/2014/main" val="4260408074"/>
                  </a:ext>
                </a:extLst>
              </a:tr>
              <a:tr h="342900">
                <a:tc>
                  <a:txBody>
                    <a:bodyPr/>
                    <a:lstStyle/>
                    <a:p>
                      <a:r>
                        <a:rPr lang="en-US" sz="1800" dirty="0"/>
                        <a:t>N</a:t>
                      </a:r>
                    </a:p>
                  </a:txBody>
                  <a:tcPr marL="206562" marR="206562" marT="34292" marB="34292"/>
                </a:tc>
                <a:tc>
                  <a:txBody>
                    <a:bodyPr/>
                    <a:lstStyle/>
                    <a:p>
                      <a:r>
                        <a:rPr lang="en-US" sz="1800" dirty="0"/>
                        <a:t>Y</a:t>
                      </a:r>
                    </a:p>
                  </a:txBody>
                  <a:tcPr marL="206562" marR="206562" marT="34292" marB="34292"/>
                </a:tc>
                <a:tc>
                  <a:txBody>
                    <a:bodyPr/>
                    <a:lstStyle/>
                    <a:p>
                      <a:r>
                        <a:rPr lang="en-US" sz="1800" dirty="0"/>
                        <a:t>C1</a:t>
                      </a:r>
                    </a:p>
                  </a:txBody>
                  <a:tcPr marL="206562" marR="206562" marT="34292" marB="34292"/>
                </a:tc>
                <a:extLst>
                  <a:ext uri="{0D108BD9-81ED-4DB2-BD59-A6C34878D82A}">
                    <a16:rowId xmlns:a16="http://schemas.microsoft.com/office/drawing/2014/main" val="866629519"/>
                  </a:ext>
                </a:extLst>
              </a:tr>
              <a:tr h="342900">
                <a:tc>
                  <a:txBody>
                    <a:bodyPr/>
                    <a:lstStyle/>
                    <a:p>
                      <a:r>
                        <a:rPr lang="en-US" sz="1800" dirty="0"/>
                        <a:t>N</a:t>
                      </a:r>
                    </a:p>
                  </a:txBody>
                  <a:tcPr marL="206562" marR="206562" marT="34292" marB="34292"/>
                </a:tc>
                <a:tc>
                  <a:txBody>
                    <a:bodyPr/>
                    <a:lstStyle/>
                    <a:p>
                      <a:r>
                        <a:rPr lang="en-US" sz="1800" dirty="0"/>
                        <a:t>N</a:t>
                      </a:r>
                    </a:p>
                  </a:txBody>
                  <a:tcPr marL="206562" marR="206562" marT="34292" marB="34292"/>
                </a:tc>
                <a:tc>
                  <a:txBody>
                    <a:bodyPr/>
                    <a:lstStyle/>
                    <a:p>
                      <a:r>
                        <a:rPr lang="en-US" sz="1800" dirty="0"/>
                        <a:t>C1</a:t>
                      </a:r>
                    </a:p>
                  </a:txBody>
                  <a:tcPr marL="206562" marR="206562" marT="34292" marB="34292"/>
                </a:tc>
                <a:extLst>
                  <a:ext uri="{0D108BD9-81ED-4DB2-BD59-A6C34878D82A}">
                    <a16:rowId xmlns:a16="http://schemas.microsoft.com/office/drawing/2014/main" val="2765861574"/>
                  </a:ext>
                </a:extLst>
              </a:tr>
              <a:tr h="342900">
                <a:tc>
                  <a:txBody>
                    <a:bodyPr/>
                    <a:lstStyle/>
                    <a:p>
                      <a:r>
                        <a:rPr lang="en-US" sz="1800" dirty="0"/>
                        <a:t>N</a:t>
                      </a:r>
                    </a:p>
                  </a:txBody>
                  <a:tcPr marL="206562" marR="206562" marT="34292" marB="34292"/>
                </a:tc>
                <a:tc>
                  <a:txBody>
                    <a:bodyPr/>
                    <a:lstStyle/>
                    <a:p>
                      <a:r>
                        <a:rPr lang="en-US" sz="1800" dirty="0"/>
                        <a:t>N</a:t>
                      </a:r>
                    </a:p>
                  </a:txBody>
                  <a:tcPr marL="206562" marR="206562" marT="34292" marB="34292"/>
                </a:tc>
                <a:tc>
                  <a:txBody>
                    <a:bodyPr/>
                    <a:lstStyle/>
                    <a:p>
                      <a:r>
                        <a:rPr lang="en-US" sz="1800" dirty="0"/>
                        <a:t>C1</a:t>
                      </a:r>
                    </a:p>
                  </a:txBody>
                  <a:tcPr marL="206562" marR="206562" marT="34292" marB="34292"/>
                </a:tc>
                <a:extLst>
                  <a:ext uri="{0D108BD9-81ED-4DB2-BD59-A6C34878D82A}">
                    <a16:rowId xmlns:a16="http://schemas.microsoft.com/office/drawing/2014/main" val="1637328404"/>
                  </a:ext>
                </a:extLst>
              </a:tr>
            </a:tbl>
          </a:graphicData>
        </a:graphic>
      </p:graphicFrame>
      <p:sp>
        <p:nvSpPr>
          <p:cNvPr id="3" name="Date Placeholder 2">
            <a:extLst>
              <a:ext uri="{FF2B5EF4-FFF2-40B4-BE49-F238E27FC236}">
                <a16:creationId xmlns:a16="http://schemas.microsoft.com/office/drawing/2014/main" id="{2BC64DF6-90B7-4EFA-8E20-C2417262C5C1}"/>
              </a:ext>
            </a:extLst>
          </p:cNvPr>
          <p:cNvSpPr>
            <a:spLocks noGrp="1"/>
          </p:cNvSpPr>
          <p:nvPr>
            <p:ph type="dt" sz="quarter" idx="11"/>
          </p:nvPr>
        </p:nvSpPr>
        <p:spPr/>
        <p:txBody>
          <a:bodyPr/>
          <a:lstStyle/>
          <a:p>
            <a:pPr>
              <a:defRPr/>
            </a:pPr>
            <a:fld id="{26C6D7CA-2FB0-4885-B43C-A2B787AAAB8A}" type="datetime1">
              <a:rPr lang="en-US"/>
              <a:pPr>
                <a:defRPr/>
              </a:pPr>
              <a:t>10/20/2022</a:t>
            </a:fld>
            <a:endParaRPr lang="en-US"/>
          </a:p>
        </p:txBody>
      </p:sp>
      <p:sp>
        <p:nvSpPr>
          <p:cNvPr id="65597" name="Slide Number Placeholder 3">
            <a:extLst>
              <a:ext uri="{FF2B5EF4-FFF2-40B4-BE49-F238E27FC236}">
                <a16:creationId xmlns:a16="http://schemas.microsoft.com/office/drawing/2014/main" id="{5CB0B0DE-35DE-4BF9-A9F4-39CAF5881F4C}"/>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E0859930-558C-447E-A49E-9A3C435EDEA5}" type="slidenum">
              <a:rPr lang="en-US" altLang="en-US" sz="1200" smtClean="0">
                <a:solidFill>
                  <a:srgbClr val="898989"/>
                </a:solidFill>
              </a:rPr>
              <a:pPr>
                <a:spcBef>
                  <a:spcPct val="0"/>
                </a:spcBef>
                <a:buFontTx/>
                <a:buNone/>
              </a:pPr>
              <a:t>64</a:t>
            </a:fld>
            <a:endParaRPr lang="en-US" altLang="en-US" sz="1200">
              <a:solidFill>
                <a:srgbClr val="898989"/>
              </a:solidFill>
            </a:endParaRPr>
          </a:p>
        </p:txBody>
      </p:sp>
      <p:sp>
        <p:nvSpPr>
          <p:cNvPr id="2" name="Title 1">
            <a:extLst>
              <a:ext uri="{FF2B5EF4-FFF2-40B4-BE49-F238E27FC236}">
                <a16:creationId xmlns:a16="http://schemas.microsoft.com/office/drawing/2014/main" id="{91E52A95-8704-487B-8517-3D1A335CD5ED}"/>
              </a:ext>
            </a:extLst>
          </p:cNvPr>
          <p:cNvSpPr>
            <a:spLocks noGrp="1"/>
          </p:cNvSpPr>
          <p:nvPr>
            <p:ph type="title" idx="4294967295"/>
          </p:nvPr>
        </p:nvSpPr>
        <p:spPr>
          <a:xfrm>
            <a:off x="474663" y="52388"/>
            <a:ext cx="6073775" cy="1143000"/>
          </a:xfrm>
        </p:spPr>
        <p:txBody>
          <a:bodyPr>
            <a:normAutofit fontScale="90000"/>
          </a:bodyPr>
          <a:lstStyle/>
          <a:p>
            <a:pPr>
              <a:defRPr/>
            </a:pPr>
            <a:r>
              <a:rPr lang="en-US" altLang="en-US" dirty="0"/>
              <a:t>Splitting of Binary Attributes</a:t>
            </a:r>
            <a:endParaRPr lang="en-US" dirty="0"/>
          </a:p>
        </p:txBody>
      </p:sp>
      <p:sp>
        <p:nvSpPr>
          <p:cNvPr id="4" name="Footer Placeholder 3">
            <a:extLst>
              <a:ext uri="{FF2B5EF4-FFF2-40B4-BE49-F238E27FC236}">
                <a16:creationId xmlns:a16="http://schemas.microsoft.com/office/drawing/2014/main" id="{6160F2AB-A6CA-4D0E-B7A3-7C2F339DD38C}"/>
              </a:ext>
            </a:extLst>
          </p:cNvPr>
          <p:cNvSpPr>
            <a:spLocks noGrp="1"/>
          </p:cNvSpPr>
          <p:nvPr>
            <p:ph type="ftr" sz="quarter" idx="12"/>
          </p:nvPr>
        </p:nvSpPr>
        <p:spPr/>
        <p:txBody>
          <a:bodyPr/>
          <a:lstStyle/>
          <a:p>
            <a:pPr>
              <a:defRPr/>
            </a:pPr>
            <a:r>
              <a:rPr lang="en-US"/>
              <a:t>Data Mining </a:t>
            </a:r>
            <a:endParaRPr lang="en-US" dirty="0"/>
          </a:p>
        </p:txBody>
      </p:sp>
      <p:sp>
        <p:nvSpPr>
          <p:cNvPr id="6" name="TextBox 5">
            <a:extLst>
              <a:ext uri="{FF2B5EF4-FFF2-40B4-BE49-F238E27FC236}">
                <a16:creationId xmlns:a16="http://schemas.microsoft.com/office/drawing/2014/main" id="{4D100B34-852A-4980-AECF-01B28C5C5475}"/>
              </a:ext>
            </a:extLst>
          </p:cNvPr>
          <p:cNvSpPr txBox="1"/>
          <p:nvPr/>
        </p:nvSpPr>
        <p:spPr>
          <a:xfrm flipH="1">
            <a:off x="4267200" y="1577975"/>
            <a:ext cx="3946525" cy="1938338"/>
          </a:xfrm>
          <a:prstGeom prst="rect">
            <a:avLst/>
          </a:prstGeom>
          <a:noFill/>
        </p:spPr>
        <p:txBody>
          <a:bodyPr>
            <a:spAutoFit/>
          </a:bodyPr>
          <a:lstStyle/>
          <a:p>
            <a:pPr>
              <a:defRPr/>
            </a:pPr>
            <a:r>
              <a:rPr lang="en-GB" sz="2000" dirty="0"/>
              <a:t>Compute the Gini </a:t>
            </a:r>
          </a:p>
          <a:p>
            <a:pPr marL="342900" indent="-342900">
              <a:buFontTx/>
              <a:buAutoNum type="alphaLcParenR"/>
              <a:defRPr/>
            </a:pPr>
            <a:r>
              <a:rPr lang="en-GB" sz="2000" dirty="0"/>
              <a:t>At the parent</a:t>
            </a:r>
          </a:p>
          <a:p>
            <a:pPr marL="342900" indent="-342900">
              <a:buFontTx/>
              <a:buAutoNum type="alphaLcParenR"/>
              <a:defRPr/>
            </a:pPr>
            <a:r>
              <a:rPr lang="en-GB" sz="2000" dirty="0"/>
              <a:t>When A is used as the splitting attribute</a:t>
            </a:r>
          </a:p>
          <a:p>
            <a:pPr marL="342900" indent="-342900">
              <a:buFontTx/>
              <a:buAutoNum type="alphaLcParenR"/>
              <a:defRPr/>
            </a:pPr>
            <a:r>
              <a:rPr lang="en-GB" sz="2000" dirty="0"/>
              <a:t>When B is used as the splitting attribute</a:t>
            </a:r>
            <a:endParaRPr lang="en-AE" sz="2000" dirty="0"/>
          </a:p>
        </p:txBody>
      </p:sp>
      <p:sp>
        <p:nvSpPr>
          <p:cNvPr id="13" name="TextBox 12">
            <a:extLst>
              <a:ext uri="{FF2B5EF4-FFF2-40B4-BE49-F238E27FC236}">
                <a16:creationId xmlns:a16="http://schemas.microsoft.com/office/drawing/2014/main" id="{12B9CE99-667A-4A32-8650-A5A4176D3275}"/>
              </a:ext>
            </a:extLst>
          </p:cNvPr>
          <p:cNvSpPr txBox="1"/>
          <p:nvPr/>
        </p:nvSpPr>
        <p:spPr>
          <a:xfrm flipH="1">
            <a:off x="4267200" y="3722688"/>
            <a:ext cx="3946525" cy="1938337"/>
          </a:xfrm>
          <a:prstGeom prst="rect">
            <a:avLst/>
          </a:prstGeom>
          <a:noFill/>
        </p:spPr>
        <p:txBody>
          <a:bodyPr>
            <a:spAutoFit/>
          </a:bodyPr>
          <a:lstStyle/>
          <a:p>
            <a:pPr>
              <a:defRPr/>
            </a:pPr>
            <a:r>
              <a:rPr lang="en-GB" sz="2000" dirty="0"/>
              <a:t>Compute the Classification error </a:t>
            </a:r>
          </a:p>
          <a:p>
            <a:pPr marL="342900" indent="-342900">
              <a:buFontTx/>
              <a:buAutoNum type="alphaLcParenR"/>
              <a:defRPr/>
            </a:pPr>
            <a:r>
              <a:rPr lang="en-GB" sz="2000" dirty="0"/>
              <a:t>At the parent</a:t>
            </a:r>
          </a:p>
          <a:p>
            <a:pPr marL="342900" indent="-342900">
              <a:buFontTx/>
              <a:buAutoNum type="alphaLcParenR"/>
              <a:defRPr/>
            </a:pPr>
            <a:r>
              <a:rPr lang="en-GB" sz="2000" dirty="0"/>
              <a:t>When A is used as the splitting attribute</a:t>
            </a:r>
          </a:p>
          <a:p>
            <a:pPr marL="342900" indent="-342900">
              <a:buFontTx/>
              <a:buAutoNum type="alphaLcParenR"/>
              <a:defRPr/>
            </a:pPr>
            <a:r>
              <a:rPr lang="en-GB" sz="2000" dirty="0"/>
              <a:t>When B is used as the splitting attribute</a:t>
            </a:r>
            <a:endParaRPr lang="en-AE" sz="20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72AE659E-A9A8-4F88-88EF-D07B15561194}"/>
              </a:ext>
            </a:extLst>
          </p:cNvPr>
          <p:cNvGraphicFramePr>
            <a:graphicFrameLocks noGrp="1"/>
          </p:cNvGraphicFramePr>
          <p:nvPr>
            <p:ph idx="1"/>
          </p:nvPr>
        </p:nvGraphicFramePr>
        <p:xfrm>
          <a:off x="304800" y="1493838"/>
          <a:ext cx="3429000" cy="4457752"/>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1997537522"/>
                    </a:ext>
                  </a:extLst>
                </a:gridCol>
                <a:gridCol w="1143000">
                  <a:extLst>
                    <a:ext uri="{9D8B030D-6E8A-4147-A177-3AD203B41FA5}">
                      <a16:colId xmlns:a16="http://schemas.microsoft.com/office/drawing/2014/main" val="3628503719"/>
                    </a:ext>
                  </a:extLst>
                </a:gridCol>
                <a:gridCol w="1143000">
                  <a:extLst>
                    <a:ext uri="{9D8B030D-6E8A-4147-A177-3AD203B41FA5}">
                      <a16:colId xmlns:a16="http://schemas.microsoft.com/office/drawing/2014/main" val="3916199431"/>
                    </a:ext>
                  </a:extLst>
                </a:gridCol>
              </a:tblGrid>
              <a:tr h="342900">
                <a:tc>
                  <a:txBody>
                    <a:bodyPr/>
                    <a:lstStyle/>
                    <a:p>
                      <a:r>
                        <a:rPr lang="en-US" sz="1800" dirty="0"/>
                        <a:t>A</a:t>
                      </a:r>
                    </a:p>
                  </a:txBody>
                  <a:tcPr marL="206562" marR="206562" marT="34292" marB="34292"/>
                </a:tc>
                <a:tc>
                  <a:txBody>
                    <a:bodyPr/>
                    <a:lstStyle/>
                    <a:p>
                      <a:r>
                        <a:rPr lang="en-US" sz="1800" dirty="0"/>
                        <a:t>B</a:t>
                      </a:r>
                    </a:p>
                  </a:txBody>
                  <a:tcPr marL="206562" marR="206562" marT="34292" marB="34292"/>
                </a:tc>
                <a:tc>
                  <a:txBody>
                    <a:bodyPr/>
                    <a:lstStyle/>
                    <a:p>
                      <a:r>
                        <a:rPr lang="en-US" sz="1800" dirty="0"/>
                        <a:t>Class</a:t>
                      </a:r>
                    </a:p>
                  </a:txBody>
                  <a:tcPr marL="206562" marR="206562" marT="34292" marB="34292"/>
                </a:tc>
                <a:extLst>
                  <a:ext uri="{0D108BD9-81ED-4DB2-BD59-A6C34878D82A}">
                    <a16:rowId xmlns:a16="http://schemas.microsoft.com/office/drawing/2014/main" val="1427033376"/>
                  </a:ext>
                </a:extLst>
              </a:tr>
              <a:tr h="342900">
                <a:tc>
                  <a:txBody>
                    <a:bodyPr/>
                    <a:lstStyle/>
                    <a:p>
                      <a:r>
                        <a:rPr lang="en-US" sz="1800" dirty="0"/>
                        <a:t>Y</a:t>
                      </a:r>
                    </a:p>
                  </a:txBody>
                  <a:tcPr marL="206562" marR="206562" marT="34292" marB="34292"/>
                </a:tc>
                <a:tc>
                  <a:txBody>
                    <a:bodyPr/>
                    <a:lstStyle/>
                    <a:p>
                      <a:r>
                        <a:rPr lang="en-US" sz="1800" dirty="0"/>
                        <a:t>Y</a:t>
                      </a:r>
                    </a:p>
                  </a:txBody>
                  <a:tcPr marL="206562" marR="206562" marT="34292" marB="34292"/>
                </a:tc>
                <a:tc>
                  <a:txBody>
                    <a:bodyPr/>
                    <a:lstStyle/>
                    <a:p>
                      <a:r>
                        <a:rPr lang="en-US" sz="1800" dirty="0"/>
                        <a:t>C0</a:t>
                      </a:r>
                    </a:p>
                  </a:txBody>
                  <a:tcPr marL="206562" marR="206562" marT="34292" marB="34292"/>
                </a:tc>
                <a:extLst>
                  <a:ext uri="{0D108BD9-81ED-4DB2-BD59-A6C34878D82A}">
                    <a16:rowId xmlns:a16="http://schemas.microsoft.com/office/drawing/2014/main" val="367463500"/>
                  </a:ext>
                </a:extLst>
              </a:tr>
              <a:tr h="342900">
                <a:tc>
                  <a:txBody>
                    <a:bodyPr/>
                    <a:lstStyle/>
                    <a:p>
                      <a:r>
                        <a:rPr lang="en-US" sz="1800" dirty="0"/>
                        <a:t>Y</a:t>
                      </a:r>
                    </a:p>
                  </a:txBody>
                  <a:tcPr marL="206562" marR="206562" marT="34292" marB="34292"/>
                </a:tc>
                <a:tc>
                  <a:txBody>
                    <a:bodyPr/>
                    <a:lstStyle/>
                    <a:p>
                      <a:r>
                        <a:rPr lang="en-US" sz="1800" dirty="0"/>
                        <a:t>N</a:t>
                      </a:r>
                    </a:p>
                  </a:txBody>
                  <a:tcPr marL="206562" marR="206562" marT="34292" marB="34292"/>
                </a:tc>
                <a:tc>
                  <a:txBody>
                    <a:bodyPr/>
                    <a:lstStyle/>
                    <a:p>
                      <a:r>
                        <a:rPr lang="en-US" sz="1800" dirty="0"/>
                        <a:t>C0</a:t>
                      </a:r>
                    </a:p>
                  </a:txBody>
                  <a:tcPr marL="206562" marR="206562" marT="34292" marB="34292"/>
                </a:tc>
                <a:extLst>
                  <a:ext uri="{0D108BD9-81ED-4DB2-BD59-A6C34878D82A}">
                    <a16:rowId xmlns:a16="http://schemas.microsoft.com/office/drawing/2014/main" val="1093343701"/>
                  </a:ext>
                </a:extLst>
              </a:tr>
              <a:tr h="342900">
                <a:tc>
                  <a:txBody>
                    <a:bodyPr/>
                    <a:lstStyle/>
                    <a:p>
                      <a:r>
                        <a:rPr lang="en-US" sz="1800" dirty="0"/>
                        <a:t>Y</a:t>
                      </a:r>
                    </a:p>
                  </a:txBody>
                  <a:tcPr marL="206562" marR="206562" marT="34292" marB="34292"/>
                </a:tc>
                <a:tc>
                  <a:txBody>
                    <a:bodyPr/>
                    <a:lstStyle/>
                    <a:p>
                      <a:r>
                        <a:rPr lang="en-US" sz="1800" dirty="0"/>
                        <a:t>N</a:t>
                      </a:r>
                    </a:p>
                  </a:txBody>
                  <a:tcPr marL="206562" marR="206562" marT="34292" marB="34292"/>
                </a:tc>
                <a:tc>
                  <a:txBody>
                    <a:bodyPr/>
                    <a:lstStyle/>
                    <a:p>
                      <a:r>
                        <a:rPr lang="en-US" sz="1800" dirty="0"/>
                        <a:t>C0</a:t>
                      </a:r>
                    </a:p>
                  </a:txBody>
                  <a:tcPr marL="206562" marR="206562" marT="34292" marB="34292"/>
                </a:tc>
                <a:extLst>
                  <a:ext uri="{0D108BD9-81ED-4DB2-BD59-A6C34878D82A}">
                    <a16:rowId xmlns:a16="http://schemas.microsoft.com/office/drawing/2014/main" val="4022599338"/>
                  </a:ext>
                </a:extLst>
              </a:tr>
              <a:tr h="342900">
                <a:tc>
                  <a:txBody>
                    <a:bodyPr/>
                    <a:lstStyle/>
                    <a:p>
                      <a:r>
                        <a:rPr lang="en-US" sz="1800" dirty="0"/>
                        <a:t>Y</a:t>
                      </a:r>
                    </a:p>
                  </a:txBody>
                  <a:tcPr marL="206562" marR="206562" marT="34292" marB="34292"/>
                </a:tc>
                <a:tc>
                  <a:txBody>
                    <a:bodyPr/>
                    <a:lstStyle/>
                    <a:p>
                      <a:r>
                        <a:rPr lang="en-US" sz="1800" dirty="0"/>
                        <a:t>N</a:t>
                      </a:r>
                    </a:p>
                  </a:txBody>
                  <a:tcPr marL="206562" marR="206562" marT="34292" marB="34292"/>
                </a:tc>
                <a:tc>
                  <a:txBody>
                    <a:bodyPr/>
                    <a:lstStyle/>
                    <a:p>
                      <a:r>
                        <a:rPr lang="en-US" sz="1800" dirty="0"/>
                        <a:t>C0</a:t>
                      </a:r>
                    </a:p>
                  </a:txBody>
                  <a:tcPr marL="206562" marR="206562" marT="34292" marB="34292"/>
                </a:tc>
                <a:extLst>
                  <a:ext uri="{0D108BD9-81ED-4DB2-BD59-A6C34878D82A}">
                    <a16:rowId xmlns:a16="http://schemas.microsoft.com/office/drawing/2014/main" val="1797469786"/>
                  </a:ext>
                </a:extLst>
              </a:tr>
              <a:tr h="342900">
                <a:tc>
                  <a:txBody>
                    <a:bodyPr/>
                    <a:lstStyle/>
                    <a:p>
                      <a:r>
                        <a:rPr lang="en-US" sz="1800" dirty="0"/>
                        <a:t>Y</a:t>
                      </a:r>
                    </a:p>
                  </a:txBody>
                  <a:tcPr marL="206562" marR="206562" marT="34292" marB="34292"/>
                </a:tc>
                <a:tc>
                  <a:txBody>
                    <a:bodyPr/>
                    <a:lstStyle/>
                    <a:p>
                      <a:r>
                        <a:rPr lang="en-US" sz="1800" dirty="0"/>
                        <a:t>Y</a:t>
                      </a:r>
                    </a:p>
                  </a:txBody>
                  <a:tcPr marL="206562" marR="206562" marT="34292" marB="34292"/>
                </a:tc>
                <a:tc>
                  <a:txBody>
                    <a:bodyPr/>
                    <a:lstStyle/>
                    <a:p>
                      <a:r>
                        <a:rPr lang="en-US" sz="1800" dirty="0"/>
                        <a:t>C1</a:t>
                      </a:r>
                    </a:p>
                  </a:txBody>
                  <a:tcPr marL="206562" marR="206562" marT="34292" marB="34292"/>
                </a:tc>
                <a:extLst>
                  <a:ext uri="{0D108BD9-81ED-4DB2-BD59-A6C34878D82A}">
                    <a16:rowId xmlns:a16="http://schemas.microsoft.com/office/drawing/2014/main" val="1924646401"/>
                  </a:ext>
                </a:extLst>
              </a:tr>
              <a:tr h="342900">
                <a:tc>
                  <a:txBody>
                    <a:bodyPr/>
                    <a:lstStyle/>
                    <a:p>
                      <a:r>
                        <a:rPr lang="en-US" sz="1800" dirty="0"/>
                        <a:t>Y</a:t>
                      </a:r>
                    </a:p>
                  </a:txBody>
                  <a:tcPr marL="206562" marR="206562" marT="34292" marB="34292"/>
                </a:tc>
                <a:tc>
                  <a:txBody>
                    <a:bodyPr/>
                    <a:lstStyle/>
                    <a:p>
                      <a:r>
                        <a:rPr lang="en-US" sz="1800" dirty="0"/>
                        <a:t>Y</a:t>
                      </a:r>
                    </a:p>
                  </a:txBody>
                  <a:tcPr marL="206562" marR="206562" marT="34292" marB="34292"/>
                </a:tc>
                <a:tc>
                  <a:txBody>
                    <a:bodyPr/>
                    <a:lstStyle/>
                    <a:p>
                      <a:r>
                        <a:rPr lang="en-US" sz="1800" dirty="0"/>
                        <a:t>C1</a:t>
                      </a:r>
                    </a:p>
                  </a:txBody>
                  <a:tcPr marL="206562" marR="206562" marT="34292" marB="34292"/>
                </a:tc>
                <a:extLst>
                  <a:ext uri="{0D108BD9-81ED-4DB2-BD59-A6C34878D82A}">
                    <a16:rowId xmlns:a16="http://schemas.microsoft.com/office/drawing/2014/main" val="2149224814"/>
                  </a:ext>
                </a:extLst>
              </a:tr>
              <a:tr h="342900">
                <a:tc>
                  <a:txBody>
                    <a:bodyPr/>
                    <a:lstStyle/>
                    <a:p>
                      <a:r>
                        <a:rPr lang="en-US" sz="1800" dirty="0"/>
                        <a:t>Y</a:t>
                      </a:r>
                    </a:p>
                  </a:txBody>
                  <a:tcPr marL="206562" marR="206562" marT="34292" marB="34292"/>
                </a:tc>
                <a:tc>
                  <a:txBody>
                    <a:bodyPr/>
                    <a:lstStyle/>
                    <a:p>
                      <a:r>
                        <a:rPr lang="en-US" sz="1800" dirty="0"/>
                        <a:t>Y</a:t>
                      </a:r>
                    </a:p>
                  </a:txBody>
                  <a:tcPr marL="206562" marR="206562" marT="34292" marB="34292"/>
                </a:tc>
                <a:tc>
                  <a:txBody>
                    <a:bodyPr/>
                    <a:lstStyle/>
                    <a:p>
                      <a:r>
                        <a:rPr lang="en-US" sz="1800" dirty="0"/>
                        <a:t>C1</a:t>
                      </a:r>
                    </a:p>
                  </a:txBody>
                  <a:tcPr marL="206562" marR="206562" marT="34292" marB="34292"/>
                </a:tc>
                <a:extLst>
                  <a:ext uri="{0D108BD9-81ED-4DB2-BD59-A6C34878D82A}">
                    <a16:rowId xmlns:a16="http://schemas.microsoft.com/office/drawing/2014/main" val="1142042622"/>
                  </a:ext>
                </a:extLst>
              </a:tr>
              <a:tr h="342900">
                <a:tc>
                  <a:txBody>
                    <a:bodyPr/>
                    <a:lstStyle/>
                    <a:p>
                      <a:r>
                        <a:rPr lang="en-US" sz="1800" dirty="0"/>
                        <a:t>N</a:t>
                      </a:r>
                    </a:p>
                  </a:txBody>
                  <a:tcPr marL="206562" marR="206562" marT="34292" marB="34292"/>
                </a:tc>
                <a:tc>
                  <a:txBody>
                    <a:bodyPr/>
                    <a:lstStyle/>
                    <a:p>
                      <a:r>
                        <a:rPr lang="en-US" sz="1800" dirty="0"/>
                        <a:t>N</a:t>
                      </a:r>
                    </a:p>
                  </a:txBody>
                  <a:tcPr marL="206562" marR="206562" marT="34292" marB="34292"/>
                </a:tc>
                <a:tc>
                  <a:txBody>
                    <a:bodyPr/>
                    <a:lstStyle/>
                    <a:p>
                      <a:r>
                        <a:rPr lang="en-US" sz="1800" dirty="0"/>
                        <a:t>C0</a:t>
                      </a:r>
                    </a:p>
                  </a:txBody>
                  <a:tcPr marL="206562" marR="206562" marT="34292" marB="34292"/>
                </a:tc>
                <a:extLst>
                  <a:ext uri="{0D108BD9-81ED-4DB2-BD59-A6C34878D82A}">
                    <a16:rowId xmlns:a16="http://schemas.microsoft.com/office/drawing/2014/main" val="847815030"/>
                  </a:ext>
                </a:extLst>
              </a:tr>
              <a:tr h="342900">
                <a:tc>
                  <a:txBody>
                    <a:bodyPr/>
                    <a:lstStyle/>
                    <a:p>
                      <a:r>
                        <a:rPr lang="en-US" sz="1800" dirty="0"/>
                        <a:t>N</a:t>
                      </a:r>
                    </a:p>
                  </a:txBody>
                  <a:tcPr marL="206562" marR="206562" marT="34292" marB="34292"/>
                </a:tc>
                <a:tc>
                  <a:txBody>
                    <a:bodyPr/>
                    <a:lstStyle/>
                    <a:p>
                      <a:r>
                        <a:rPr lang="en-US" sz="1800" dirty="0"/>
                        <a:t>N</a:t>
                      </a:r>
                    </a:p>
                  </a:txBody>
                  <a:tcPr marL="206562" marR="206562" marT="34292" marB="34292"/>
                </a:tc>
                <a:tc>
                  <a:txBody>
                    <a:bodyPr/>
                    <a:lstStyle/>
                    <a:p>
                      <a:r>
                        <a:rPr lang="en-US" sz="1800" dirty="0"/>
                        <a:t>C0</a:t>
                      </a:r>
                    </a:p>
                  </a:txBody>
                  <a:tcPr marL="206562" marR="206562" marT="34292" marB="34292"/>
                </a:tc>
                <a:extLst>
                  <a:ext uri="{0D108BD9-81ED-4DB2-BD59-A6C34878D82A}">
                    <a16:rowId xmlns:a16="http://schemas.microsoft.com/office/drawing/2014/main" val="4260408074"/>
                  </a:ext>
                </a:extLst>
              </a:tr>
              <a:tr h="342900">
                <a:tc>
                  <a:txBody>
                    <a:bodyPr/>
                    <a:lstStyle/>
                    <a:p>
                      <a:r>
                        <a:rPr lang="en-US" sz="1800" dirty="0"/>
                        <a:t>N</a:t>
                      </a:r>
                    </a:p>
                  </a:txBody>
                  <a:tcPr marL="206562" marR="206562" marT="34292" marB="34292"/>
                </a:tc>
                <a:tc>
                  <a:txBody>
                    <a:bodyPr/>
                    <a:lstStyle/>
                    <a:p>
                      <a:r>
                        <a:rPr lang="en-US" sz="1800" dirty="0"/>
                        <a:t>Y</a:t>
                      </a:r>
                    </a:p>
                  </a:txBody>
                  <a:tcPr marL="206562" marR="206562" marT="34292" marB="34292"/>
                </a:tc>
                <a:tc>
                  <a:txBody>
                    <a:bodyPr/>
                    <a:lstStyle/>
                    <a:p>
                      <a:r>
                        <a:rPr lang="en-US" sz="1800" dirty="0"/>
                        <a:t>C1</a:t>
                      </a:r>
                    </a:p>
                  </a:txBody>
                  <a:tcPr marL="206562" marR="206562" marT="34292" marB="34292"/>
                </a:tc>
                <a:extLst>
                  <a:ext uri="{0D108BD9-81ED-4DB2-BD59-A6C34878D82A}">
                    <a16:rowId xmlns:a16="http://schemas.microsoft.com/office/drawing/2014/main" val="866629519"/>
                  </a:ext>
                </a:extLst>
              </a:tr>
              <a:tr h="342900">
                <a:tc>
                  <a:txBody>
                    <a:bodyPr/>
                    <a:lstStyle/>
                    <a:p>
                      <a:r>
                        <a:rPr lang="en-US" sz="1800" dirty="0"/>
                        <a:t>N</a:t>
                      </a:r>
                    </a:p>
                  </a:txBody>
                  <a:tcPr marL="206562" marR="206562" marT="34292" marB="34292"/>
                </a:tc>
                <a:tc>
                  <a:txBody>
                    <a:bodyPr/>
                    <a:lstStyle/>
                    <a:p>
                      <a:r>
                        <a:rPr lang="en-US" sz="1800" dirty="0"/>
                        <a:t>N</a:t>
                      </a:r>
                    </a:p>
                  </a:txBody>
                  <a:tcPr marL="206562" marR="206562" marT="34292" marB="34292"/>
                </a:tc>
                <a:tc>
                  <a:txBody>
                    <a:bodyPr/>
                    <a:lstStyle/>
                    <a:p>
                      <a:r>
                        <a:rPr lang="en-US" sz="1800" dirty="0"/>
                        <a:t>C1</a:t>
                      </a:r>
                    </a:p>
                  </a:txBody>
                  <a:tcPr marL="206562" marR="206562" marT="34292" marB="34292"/>
                </a:tc>
                <a:extLst>
                  <a:ext uri="{0D108BD9-81ED-4DB2-BD59-A6C34878D82A}">
                    <a16:rowId xmlns:a16="http://schemas.microsoft.com/office/drawing/2014/main" val="2765861574"/>
                  </a:ext>
                </a:extLst>
              </a:tr>
              <a:tr h="342900">
                <a:tc>
                  <a:txBody>
                    <a:bodyPr/>
                    <a:lstStyle/>
                    <a:p>
                      <a:r>
                        <a:rPr lang="en-US" sz="1800" dirty="0"/>
                        <a:t>N</a:t>
                      </a:r>
                    </a:p>
                  </a:txBody>
                  <a:tcPr marL="206562" marR="206562" marT="34292" marB="34292"/>
                </a:tc>
                <a:tc>
                  <a:txBody>
                    <a:bodyPr/>
                    <a:lstStyle/>
                    <a:p>
                      <a:r>
                        <a:rPr lang="en-US" sz="1800" dirty="0"/>
                        <a:t>N</a:t>
                      </a:r>
                    </a:p>
                  </a:txBody>
                  <a:tcPr marL="206562" marR="206562" marT="34292" marB="34292"/>
                </a:tc>
                <a:tc>
                  <a:txBody>
                    <a:bodyPr/>
                    <a:lstStyle/>
                    <a:p>
                      <a:r>
                        <a:rPr lang="en-US" sz="1800" dirty="0"/>
                        <a:t>C1</a:t>
                      </a:r>
                    </a:p>
                  </a:txBody>
                  <a:tcPr marL="206562" marR="206562" marT="34292" marB="34292"/>
                </a:tc>
                <a:extLst>
                  <a:ext uri="{0D108BD9-81ED-4DB2-BD59-A6C34878D82A}">
                    <a16:rowId xmlns:a16="http://schemas.microsoft.com/office/drawing/2014/main" val="1637328404"/>
                  </a:ext>
                </a:extLst>
              </a:tr>
            </a:tbl>
          </a:graphicData>
        </a:graphic>
      </p:graphicFrame>
      <p:sp>
        <p:nvSpPr>
          <p:cNvPr id="3" name="Date Placeholder 2">
            <a:extLst>
              <a:ext uri="{FF2B5EF4-FFF2-40B4-BE49-F238E27FC236}">
                <a16:creationId xmlns:a16="http://schemas.microsoft.com/office/drawing/2014/main" id="{2BC64DF6-90B7-4EFA-8E20-C2417262C5C1}"/>
              </a:ext>
            </a:extLst>
          </p:cNvPr>
          <p:cNvSpPr>
            <a:spLocks noGrp="1"/>
          </p:cNvSpPr>
          <p:nvPr>
            <p:ph type="dt" sz="quarter" idx="11"/>
          </p:nvPr>
        </p:nvSpPr>
        <p:spPr/>
        <p:txBody>
          <a:bodyPr/>
          <a:lstStyle/>
          <a:p>
            <a:pPr>
              <a:defRPr/>
            </a:pPr>
            <a:fld id="{26C6D7CA-2FB0-4885-B43C-A2B787AAAB8A}" type="datetime1">
              <a:rPr lang="en-US"/>
              <a:pPr>
                <a:defRPr/>
              </a:pPr>
              <a:t>10/20/2022</a:t>
            </a:fld>
            <a:endParaRPr lang="en-US"/>
          </a:p>
        </p:txBody>
      </p:sp>
      <p:sp>
        <p:nvSpPr>
          <p:cNvPr id="66621" name="Slide Number Placeholder 3">
            <a:extLst>
              <a:ext uri="{FF2B5EF4-FFF2-40B4-BE49-F238E27FC236}">
                <a16:creationId xmlns:a16="http://schemas.microsoft.com/office/drawing/2014/main" id="{60ED5DF0-FBB0-41B2-AB83-A2B07EB4114A}"/>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1FED082-E0D3-43B0-9A97-9813EEB559D7}" type="slidenum">
              <a:rPr lang="en-US" altLang="en-US" sz="1200" smtClean="0">
                <a:solidFill>
                  <a:srgbClr val="898989"/>
                </a:solidFill>
              </a:rPr>
              <a:pPr>
                <a:spcBef>
                  <a:spcPct val="0"/>
                </a:spcBef>
                <a:buFontTx/>
                <a:buNone/>
              </a:pPr>
              <a:t>65</a:t>
            </a:fld>
            <a:endParaRPr lang="en-US" altLang="en-US" sz="1200">
              <a:solidFill>
                <a:srgbClr val="898989"/>
              </a:solidFill>
            </a:endParaRPr>
          </a:p>
        </p:txBody>
      </p:sp>
      <p:sp>
        <p:nvSpPr>
          <p:cNvPr id="2" name="Title 1">
            <a:extLst>
              <a:ext uri="{FF2B5EF4-FFF2-40B4-BE49-F238E27FC236}">
                <a16:creationId xmlns:a16="http://schemas.microsoft.com/office/drawing/2014/main" id="{91E52A95-8704-487B-8517-3D1A335CD5ED}"/>
              </a:ext>
            </a:extLst>
          </p:cNvPr>
          <p:cNvSpPr>
            <a:spLocks noGrp="1"/>
          </p:cNvSpPr>
          <p:nvPr>
            <p:ph type="title" idx="4294967295"/>
          </p:nvPr>
        </p:nvSpPr>
        <p:spPr>
          <a:xfrm>
            <a:off x="474663" y="52388"/>
            <a:ext cx="6073775" cy="1143000"/>
          </a:xfrm>
        </p:spPr>
        <p:txBody>
          <a:bodyPr>
            <a:normAutofit fontScale="90000"/>
          </a:bodyPr>
          <a:lstStyle/>
          <a:p>
            <a:pPr>
              <a:defRPr/>
            </a:pPr>
            <a:r>
              <a:rPr lang="en-US" altLang="en-US" dirty="0"/>
              <a:t>Splitting of Binary Attributes</a:t>
            </a:r>
            <a:endParaRPr lang="en-US" dirty="0"/>
          </a:p>
        </p:txBody>
      </p:sp>
      <p:pic>
        <p:nvPicPr>
          <p:cNvPr id="66623" name="Picture 5">
            <a:extLst>
              <a:ext uri="{FF2B5EF4-FFF2-40B4-BE49-F238E27FC236}">
                <a16:creationId xmlns:a16="http://schemas.microsoft.com/office/drawing/2014/main" id="{E6C494A9-B803-4735-B612-9377851452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2288" y="1635125"/>
            <a:ext cx="1368425" cy="11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624" name="Picture 6">
            <a:extLst>
              <a:ext uri="{FF2B5EF4-FFF2-40B4-BE49-F238E27FC236}">
                <a16:creationId xmlns:a16="http://schemas.microsoft.com/office/drawing/2014/main" id="{537160FA-DB78-40B6-B34D-493906CCB1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200" y="3625850"/>
            <a:ext cx="157003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625" name="Picture 7">
            <a:extLst>
              <a:ext uri="{FF2B5EF4-FFF2-40B4-BE49-F238E27FC236}">
                <a16:creationId xmlns:a16="http://schemas.microsoft.com/office/drawing/2014/main" id="{D1A293D2-4766-44E9-978D-1B4AFEF73A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2550" y="3567113"/>
            <a:ext cx="160813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626" name="TextBox 8">
            <a:extLst>
              <a:ext uri="{FF2B5EF4-FFF2-40B4-BE49-F238E27FC236}">
                <a16:creationId xmlns:a16="http://schemas.microsoft.com/office/drawing/2014/main" id="{1CBE636C-5CC9-4B6E-B6B4-A977D552AC9E}"/>
              </a:ext>
            </a:extLst>
          </p:cNvPr>
          <p:cNvSpPr txBox="1">
            <a:spLocks noChangeArrowheads="1"/>
          </p:cNvSpPr>
          <p:nvPr/>
        </p:nvSpPr>
        <p:spPr bwMode="auto">
          <a:xfrm>
            <a:off x="4241800" y="3255963"/>
            <a:ext cx="1368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1"/>
              <a:t>Attribute A</a:t>
            </a:r>
          </a:p>
        </p:txBody>
      </p:sp>
      <p:sp>
        <p:nvSpPr>
          <p:cNvPr id="66627" name="TextBox 9">
            <a:extLst>
              <a:ext uri="{FF2B5EF4-FFF2-40B4-BE49-F238E27FC236}">
                <a16:creationId xmlns:a16="http://schemas.microsoft.com/office/drawing/2014/main" id="{9E082055-7583-4DC0-AF6E-A4CC2BE4B11D}"/>
              </a:ext>
            </a:extLst>
          </p:cNvPr>
          <p:cNvSpPr txBox="1">
            <a:spLocks noChangeArrowheads="1"/>
          </p:cNvSpPr>
          <p:nvPr/>
        </p:nvSpPr>
        <p:spPr bwMode="auto">
          <a:xfrm>
            <a:off x="6548438" y="3238500"/>
            <a:ext cx="1376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1"/>
              <a:t>Attribute B</a:t>
            </a:r>
          </a:p>
        </p:txBody>
      </p:sp>
      <p:sp>
        <p:nvSpPr>
          <p:cNvPr id="4" name="Footer Placeholder 3">
            <a:extLst>
              <a:ext uri="{FF2B5EF4-FFF2-40B4-BE49-F238E27FC236}">
                <a16:creationId xmlns:a16="http://schemas.microsoft.com/office/drawing/2014/main" id="{6160F2AB-A6CA-4D0E-B7A3-7C2F339DD38C}"/>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1F86B8F-6BCF-4571-AAA8-A4E3D2ECA4FD}"/>
              </a:ext>
            </a:extLst>
          </p:cNvPr>
          <p:cNvSpPr>
            <a:spLocks noGrp="1"/>
          </p:cNvSpPr>
          <p:nvPr>
            <p:ph idx="1"/>
          </p:nvPr>
        </p:nvSpPr>
        <p:spPr>
          <a:xfrm>
            <a:off x="131763" y="1509713"/>
            <a:ext cx="4572000" cy="4525962"/>
          </a:xfrm>
        </p:spPr>
        <p:txBody>
          <a:bodyPr>
            <a:noAutofit/>
          </a:bodyPr>
          <a:lstStyle/>
          <a:p>
            <a:pPr marL="0" indent="0">
              <a:buFont typeface="Arial" panose="020B0604020202020204" pitchFamily="34" charset="0"/>
              <a:buNone/>
              <a:defRPr/>
            </a:pPr>
            <a:r>
              <a:rPr lang="en-US" sz="2000" dirty="0"/>
              <a:t>1. Compute Gini at parent</a:t>
            </a:r>
          </a:p>
          <a:p>
            <a:pPr marL="0" indent="0">
              <a:buFont typeface="Arial" panose="020B0604020202020204" pitchFamily="34" charset="0"/>
              <a:buNone/>
              <a:defRPr/>
            </a:pPr>
            <a:r>
              <a:rPr lang="en-US" sz="2000" dirty="0"/>
              <a:t>2. Compute Gini at each child node</a:t>
            </a:r>
          </a:p>
          <a:p>
            <a:pPr marL="0" indent="0">
              <a:buFont typeface="Arial" panose="020B0604020202020204" pitchFamily="34" charset="0"/>
              <a:buNone/>
              <a:defRPr/>
            </a:pPr>
            <a:r>
              <a:rPr lang="en-US" sz="2000" dirty="0"/>
              <a:t>3. Compute Gini of split (</a:t>
            </a:r>
            <a:r>
              <a:rPr lang="en-US" sz="2000" dirty="0" err="1"/>
              <a:t>a.k.a</a:t>
            </a:r>
            <a:r>
              <a:rPr lang="en-US" sz="2000" dirty="0"/>
              <a:t> weighted average impurity)</a:t>
            </a:r>
          </a:p>
          <a:p>
            <a:pPr marL="0" indent="0">
              <a:buFont typeface="Arial" panose="020B0604020202020204" pitchFamily="34" charset="0"/>
              <a:buNone/>
              <a:defRPr/>
            </a:pPr>
            <a:r>
              <a:rPr lang="en-US" sz="2000" dirty="0"/>
              <a:t>4. Compute Gain </a:t>
            </a:r>
          </a:p>
          <a:p>
            <a:pPr>
              <a:defRPr/>
            </a:pPr>
            <a:r>
              <a:rPr lang="en-US" sz="1800" dirty="0"/>
              <a:t>Impurity at parent - weighted average impurity</a:t>
            </a:r>
          </a:p>
          <a:p>
            <a:pPr marL="0" indent="0">
              <a:buFont typeface="Arial" panose="020B0604020202020204" pitchFamily="34" charset="0"/>
              <a:buNone/>
              <a:defRPr/>
            </a:pPr>
            <a:r>
              <a:rPr lang="en-US" sz="2000" dirty="0"/>
              <a:t>5. Choose the attribute with highest gain</a:t>
            </a:r>
          </a:p>
        </p:txBody>
      </p:sp>
      <p:sp>
        <p:nvSpPr>
          <p:cNvPr id="3" name="Date Placeholder 2">
            <a:extLst>
              <a:ext uri="{FF2B5EF4-FFF2-40B4-BE49-F238E27FC236}">
                <a16:creationId xmlns:a16="http://schemas.microsoft.com/office/drawing/2014/main" id="{A0E27056-72C8-4582-B4FD-D839E36FA903}"/>
              </a:ext>
            </a:extLst>
          </p:cNvPr>
          <p:cNvSpPr>
            <a:spLocks noGrp="1"/>
          </p:cNvSpPr>
          <p:nvPr>
            <p:ph type="dt" sz="quarter" idx="11"/>
          </p:nvPr>
        </p:nvSpPr>
        <p:spPr/>
        <p:txBody>
          <a:bodyPr/>
          <a:lstStyle/>
          <a:p>
            <a:pPr>
              <a:defRPr/>
            </a:pPr>
            <a:fld id="{4090AFA2-0F3D-46ED-AA82-A4A8508CD44C}" type="datetime1">
              <a:rPr lang="en-US"/>
              <a:pPr>
                <a:defRPr/>
              </a:pPr>
              <a:t>10/20/2022</a:t>
            </a:fld>
            <a:endParaRPr lang="en-US"/>
          </a:p>
        </p:txBody>
      </p:sp>
      <p:sp>
        <p:nvSpPr>
          <p:cNvPr id="67588" name="Slide Number Placeholder 3">
            <a:extLst>
              <a:ext uri="{FF2B5EF4-FFF2-40B4-BE49-F238E27FC236}">
                <a16:creationId xmlns:a16="http://schemas.microsoft.com/office/drawing/2014/main" id="{4B9DB047-7A99-4869-9A1B-42F2E57507D0}"/>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B4B587C-3C76-4783-B974-51B85B2CFEF2}" type="slidenum">
              <a:rPr lang="en-US" altLang="en-US" sz="1200" smtClean="0">
                <a:solidFill>
                  <a:srgbClr val="898989"/>
                </a:solidFill>
              </a:rPr>
              <a:pPr>
                <a:spcBef>
                  <a:spcPct val="0"/>
                </a:spcBef>
                <a:buFontTx/>
                <a:buNone/>
              </a:pPr>
              <a:t>66</a:t>
            </a:fld>
            <a:endParaRPr lang="en-US" altLang="en-US" sz="1200">
              <a:solidFill>
                <a:srgbClr val="898989"/>
              </a:solidFill>
            </a:endParaRPr>
          </a:p>
        </p:txBody>
      </p:sp>
      <p:sp>
        <p:nvSpPr>
          <p:cNvPr id="2" name="Title 1">
            <a:extLst>
              <a:ext uri="{FF2B5EF4-FFF2-40B4-BE49-F238E27FC236}">
                <a16:creationId xmlns:a16="http://schemas.microsoft.com/office/drawing/2014/main" id="{8E8E6DC5-874C-47A9-A14B-C45AF3384E98}"/>
              </a:ext>
            </a:extLst>
          </p:cNvPr>
          <p:cNvSpPr>
            <a:spLocks noGrp="1"/>
          </p:cNvSpPr>
          <p:nvPr>
            <p:ph type="title" idx="4294967295"/>
          </p:nvPr>
        </p:nvSpPr>
        <p:spPr>
          <a:xfrm>
            <a:off x="0" y="274638"/>
            <a:ext cx="8229600" cy="1143000"/>
          </a:xfrm>
        </p:spPr>
        <p:txBody>
          <a:bodyPr/>
          <a:lstStyle/>
          <a:p>
            <a:pPr>
              <a:defRPr/>
            </a:pPr>
            <a:r>
              <a:rPr lang="en-US" altLang="en-US" dirty="0"/>
              <a:t>Splitting of Binary Attributes</a:t>
            </a:r>
            <a:endParaRPr lang="en-US" dirty="0"/>
          </a:p>
        </p:txBody>
      </p:sp>
      <p:pic>
        <p:nvPicPr>
          <p:cNvPr id="67590" name="Picture 4">
            <a:extLst>
              <a:ext uri="{FF2B5EF4-FFF2-40B4-BE49-F238E27FC236}">
                <a16:creationId xmlns:a16="http://schemas.microsoft.com/office/drawing/2014/main" id="{79420E43-2ECD-4FA6-A727-0B2B5914DB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509713"/>
            <a:ext cx="4267200" cy="367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a:extLst>
              <a:ext uri="{FF2B5EF4-FFF2-40B4-BE49-F238E27FC236}">
                <a16:creationId xmlns:a16="http://schemas.microsoft.com/office/drawing/2014/main" id="{F1012F3A-84E6-4885-80D2-E2E6D3494490}"/>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ntent Placeholder 2">
            <a:extLst>
              <a:ext uri="{FF2B5EF4-FFF2-40B4-BE49-F238E27FC236}">
                <a16:creationId xmlns:a16="http://schemas.microsoft.com/office/drawing/2014/main" id="{76CCEE0C-7A22-492B-AE55-9249B85D8C46}"/>
              </a:ext>
            </a:extLst>
          </p:cNvPr>
          <p:cNvSpPr>
            <a:spLocks noGrp="1"/>
          </p:cNvSpPr>
          <p:nvPr>
            <p:ph idx="1"/>
          </p:nvPr>
        </p:nvSpPr>
        <p:spPr>
          <a:xfrm>
            <a:off x="304800" y="1493838"/>
            <a:ext cx="8229600" cy="4525962"/>
          </a:xfrm>
        </p:spPr>
        <p:txBody>
          <a:bodyPr/>
          <a:lstStyle/>
          <a:p>
            <a:pPr fontAlgn="base">
              <a:spcAft>
                <a:spcPct val="0"/>
              </a:spcAft>
            </a:pPr>
            <a:r>
              <a:rPr lang="en-US" altLang="en-US"/>
              <a:t>For each distinct value, gather counts for each class in the dataset</a:t>
            </a:r>
          </a:p>
          <a:p>
            <a:pPr fontAlgn="base">
              <a:spcAft>
                <a:spcPct val="0"/>
              </a:spcAft>
            </a:pPr>
            <a:r>
              <a:rPr lang="en-US" altLang="en-US"/>
              <a:t>Use the count matrix to make decisions</a:t>
            </a:r>
          </a:p>
          <a:p>
            <a:pPr fontAlgn="base">
              <a:spcAft>
                <a:spcPct val="0"/>
              </a:spcAft>
            </a:pPr>
            <a:endParaRPr lang="en-US" altLang="en-US"/>
          </a:p>
        </p:txBody>
      </p:sp>
      <p:sp>
        <p:nvSpPr>
          <p:cNvPr id="5" name="Date Placeholder 4">
            <a:extLst>
              <a:ext uri="{FF2B5EF4-FFF2-40B4-BE49-F238E27FC236}">
                <a16:creationId xmlns:a16="http://schemas.microsoft.com/office/drawing/2014/main" id="{BE63A728-C26F-4C4B-95B9-29B469C260F8}"/>
              </a:ext>
            </a:extLst>
          </p:cNvPr>
          <p:cNvSpPr>
            <a:spLocks noGrp="1"/>
          </p:cNvSpPr>
          <p:nvPr>
            <p:ph type="dt" sz="quarter" idx="11"/>
          </p:nvPr>
        </p:nvSpPr>
        <p:spPr/>
        <p:txBody>
          <a:bodyPr/>
          <a:lstStyle/>
          <a:p>
            <a:pPr>
              <a:defRPr/>
            </a:pPr>
            <a:fld id="{CAF951FA-4E62-4C12-8921-BAA2F75F9D75}" type="datetime1">
              <a:rPr lang="en-US"/>
              <a:pPr>
                <a:defRPr/>
              </a:pPr>
              <a:t>10/20/2022</a:t>
            </a:fld>
            <a:endParaRPr lang="en-US"/>
          </a:p>
        </p:txBody>
      </p:sp>
      <p:sp>
        <p:nvSpPr>
          <p:cNvPr id="68612" name="Slide Number Placeholder 5">
            <a:extLst>
              <a:ext uri="{FF2B5EF4-FFF2-40B4-BE49-F238E27FC236}">
                <a16:creationId xmlns:a16="http://schemas.microsoft.com/office/drawing/2014/main" id="{DE07C94F-672F-4594-9C20-69860FB06E27}"/>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E19EE11-02BE-4469-99E8-2926CD0ED44D}" type="slidenum">
              <a:rPr lang="en-US" altLang="en-US" sz="1200" smtClean="0">
                <a:solidFill>
                  <a:srgbClr val="898989"/>
                </a:solidFill>
              </a:rPr>
              <a:pPr>
                <a:spcBef>
                  <a:spcPct val="0"/>
                </a:spcBef>
                <a:buFontTx/>
                <a:buNone/>
              </a:pPr>
              <a:t>67</a:t>
            </a:fld>
            <a:endParaRPr lang="en-US" altLang="en-US" sz="1200">
              <a:solidFill>
                <a:srgbClr val="898989"/>
              </a:solidFill>
            </a:endParaRPr>
          </a:p>
        </p:txBody>
      </p:sp>
      <p:sp>
        <p:nvSpPr>
          <p:cNvPr id="2" name="Title 1">
            <a:extLst>
              <a:ext uri="{FF2B5EF4-FFF2-40B4-BE49-F238E27FC236}">
                <a16:creationId xmlns:a16="http://schemas.microsoft.com/office/drawing/2014/main" id="{7E387180-B70C-4051-8BE8-2E0A5638DD68}"/>
              </a:ext>
            </a:extLst>
          </p:cNvPr>
          <p:cNvSpPr>
            <a:spLocks noGrp="1"/>
          </p:cNvSpPr>
          <p:nvPr>
            <p:ph type="title" idx="4294967295"/>
          </p:nvPr>
        </p:nvSpPr>
        <p:spPr>
          <a:xfrm>
            <a:off x="315913" y="161925"/>
            <a:ext cx="6237287" cy="1143000"/>
          </a:xfrm>
        </p:spPr>
        <p:txBody>
          <a:bodyPr>
            <a:normAutofit fontScale="90000"/>
          </a:bodyPr>
          <a:lstStyle/>
          <a:p>
            <a:pPr>
              <a:defRPr/>
            </a:pPr>
            <a:r>
              <a:rPr lang="en-US" altLang="en-US" dirty="0"/>
              <a:t>Splitting of Categorical Attributes</a:t>
            </a:r>
            <a:endParaRPr lang="en-US" dirty="0"/>
          </a:p>
        </p:txBody>
      </p:sp>
      <p:pic>
        <p:nvPicPr>
          <p:cNvPr id="68614" name="Picture 3">
            <a:extLst>
              <a:ext uri="{FF2B5EF4-FFF2-40B4-BE49-F238E27FC236}">
                <a16:creationId xmlns:a16="http://schemas.microsoft.com/office/drawing/2014/main" id="{463CB4DB-3C30-4C55-906D-F656D42EE8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8801" b="13599"/>
          <a:stretch>
            <a:fillRect/>
          </a:stretch>
        </p:blipFill>
        <p:spPr bwMode="auto">
          <a:xfrm>
            <a:off x="66675" y="3014663"/>
            <a:ext cx="9055100" cy="250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8AD39CD9-F7FF-40DC-B80D-471CCC9FCF7E}"/>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ntent Placeholder 2">
            <a:extLst>
              <a:ext uri="{FF2B5EF4-FFF2-40B4-BE49-F238E27FC236}">
                <a16:creationId xmlns:a16="http://schemas.microsoft.com/office/drawing/2014/main" id="{4D46223F-B9B9-4200-8FBF-A0F6D343A1E6}"/>
              </a:ext>
            </a:extLst>
          </p:cNvPr>
          <p:cNvSpPr>
            <a:spLocks noGrp="1"/>
          </p:cNvSpPr>
          <p:nvPr>
            <p:ph idx="1"/>
          </p:nvPr>
        </p:nvSpPr>
        <p:spPr>
          <a:xfrm>
            <a:off x="293688" y="1300163"/>
            <a:ext cx="5040312" cy="4525962"/>
          </a:xfrm>
        </p:spPr>
        <p:txBody>
          <a:bodyPr/>
          <a:lstStyle/>
          <a:p>
            <a:pPr fontAlgn="base">
              <a:spcAft>
                <a:spcPct val="0"/>
              </a:spcAft>
            </a:pPr>
            <a:r>
              <a:rPr lang="en-US" altLang="en-US" sz="2000"/>
              <a:t>Use Binary Decisions based on one value</a:t>
            </a:r>
          </a:p>
          <a:p>
            <a:pPr fontAlgn="base">
              <a:spcAft>
                <a:spcPct val="0"/>
              </a:spcAft>
            </a:pPr>
            <a:r>
              <a:rPr lang="en-US" altLang="en-US" sz="2000"/>
              <a:t>Several Choices for the splitting value</a:t>
            </a:r>
          </a:p>
          <a:p>
            <a:pPr lvl="1" fontAlgn="base">
              <a:spcAft>
                <a:spcPct val="0"/>
              </a:spcAft>
            </a:pPr>
            <a:r>
              <a:rPr lang="en-US" altLang="en-US" sz="2000"/>
              <a:t>Number of possible splitting values </a:t>
            </a:r>
            <a:br>
              <a:rPr lang="en-US" altLang="en-US" sz="2000"/>
            </a:br>
            <a:r>
              <a:rPr lang="en-US" altLang="en-US" sz="2000"/>
              <a:t>= Number of distinct values</a:t>
            </a:r>
          </a:p>
          <a:p>
            <a:pPr fontAlgn="base">
              <a:spcAft>
                <a:spcPct val="0"/>
              </a:spcAft>
            </a:pPr>
            <a:r>
              <a:rPr lang="en-US" altLang="en-US" sz="2000"/>
              <a:t>Each splitting value has a count matrix associated with it</a:t>
            </a:r>
          </a:p>
          <a:p>
            <a:pPr lvl="1" fontAlgn="base">
              <a:spcAft>
                <a:spcPct val="0"/>
              </a:spcAft>
            </a:pPr>
            <a:r>
              <a:rPr lang="en-US" altLang="en-US" sz="2000"/>
              <a:t>Class counts in each of the partitions, A &lt; v and A </a:t>
            </a:r>
            <a:r>
              <a:rPr lang="en-US" altLang="en-US" sz="2000">
                <a:sym typeface="Symbol" panose="05050102010706020507" pitchFamily="18" charset="2"/>
              </a:rPr>
              <a:t></a:t>
            </a:r>
            <a:r>
              <a:rPr lang="en-US" altLang="en-US" sz="2000"/>
              <a:t> v</a:t>
            </a:r>
          </a:p>
          <a:p>
            <a:pPr fontAlgn="base">
              <a:spcAft>
                <a:spcPct val="0"/>
              </a:spcAft>
            </a:pPr>
            <a:r>
              <a:rPr lang="en-US" altLang="en-US" sz="2000"/>
              <a:t>Simple method to choose best v</a:t>
            </a:r>
          </a:p>
          <a:p>
            <a:pPr lvl="1" fontAlgn="base">
              <a:spcAft>
                <a:spcPct val="0"/>
              </a:spcAft>
            </a:pPr>
            <a:r>
              <a:rPr lang="en-US" altLang="en-US" sz="2000"/>
              <a:t>For each v, scan the database to gather count matrix and compute its Gini index</a:t>
            </a:r>
          </a:p>
          <a:p>
            <a:pPr lvl="1" fontAlgn="base">
              <a:spcAft>
                <a:spcPct val="0"/>
              </a:spcAft>
            </a:pPr>
            <a:r>
              <a:rPr lang="en-US" altLang="en-US" sz="2000"/>
              <a:t>Computationally Inefficient! Repetition of work.</a:t>
            </a:r>
          </a:p>
          <a:p>
            <a:pPr fontAlgn="base">
              <a:spcAft>
                <a:spcPct val="0"/>
              </a:spcAft>
            </a:pPr>
            <a:endParaRPr lang="en-US" altLang="en-US" sz="2000"/>
          </a:p>
        </p:txBody>
      </p:sp>
      <p:sp>
        <p:nvSpPr>
          <p:cNvPr id="6" name="Date Placeholder 5">
            <a:extLst>
              <a:ext uri="{FF2B5EF4-FFF2-40B4-BE49-F238E27FC236}">
                <a16:creationId xmlns:a16="http://schemas.microsoft.com/office/drawing/2014/main" id="{3FE1E43F-5F8D-49B8-B178-768171D711F2}"/>
              </a:ext>
            </a:extLst>
          </p:cNvPr>
          <p:cNvSpPr>
            <a:spLocks noGrp="1"/>
          </p:cNvSpPr>
          <p:nvPr>
            <p:ph type="dt" sz="quarter" idx="11"/>
          </p:nvPr>
        </p:nvSpPr>
        <p:spPr/>
        <p:txBody>
          <a:bodyPr/>
          <a:lstStyle/>
          <a:p>
            <a:pPr>
              <a:defRPr/>
            </a:pPr>
            <a:fld id="{FB10B7C4-48BA-4DA1-A203-FB105169C5B1}" type="datetime1">
              <a:rPr lang="en-US"/>
              <a:pPr>
                <a:defRPr/>
              </a:pPr>
              <a:t>10/20/2022</a:t>
            </a:fld>
            <a:endParaRPr lang="en-US"/>
          </a:p>
        </p:txBody>
      </p:sp>
      <p:sp>
        <p:nvSpPr>
          <p:cNvPr id="69636" name="Slide Number Placeholder 6">
            <a:extLst>
              <a:ext uri="{FF2B5EF4-FFF2-40B4-BE49-F238E27FC236}">
                <a16:creationId xmlns:a16="http://schemas.microsoft.com/office/drawing/2014/main" id="{3DA677C1-92CA-4D8C-AFBD-C6F185AEFF84}"/>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8585F7EE-ED9C-41F1-815C-2552B86FE983}" type="slidenum">
              <a:rPr lang="en-US" altLang="en-US" sz="1200" smtClean="0">
                <a:solidFill>
                  <a:srgbClr val="898989"/>
                </a:solidFill>
              </a:rPr>
              <a:pPr>
                <a:spcBef>
                  <a:spcPct val="0"/>
                </a:spcBef>
                <a:buFontTx/>
                <a:buNone/>
              </a:pPr>
              <a:t>68</a:t>
            </a:fld>
            <a:endParaRPr lang="en-US" altLang="en-US" sz="1200">
              <a:solidFill>
                <a:srgbClr val="898989"/>
              </a:solidFill>
            </a:endParaRPr>
          </a:p>
        </p:txBody>
      </p:sp>
      <p:sp>
        <p:nvSpPr>
          <p:cNvPr id="2" name="Title 1">
            <a:extLst>
              <a:ext uri="{FF2B5EF4-FFF2-40B4-BE49-F238E27FC236}">
                <a16:creationId xmlns:a16="http://schemas.microsoft.com/office/drawing/2014/main" id="{1689DEA5-10AC-418A-9F03-703C5670E873}"/>
              </a:ext>
            </a:extLst>
          </p:cNvPr>
          <p:cNvSpPr>
            <a:spLocks noGrp="1"/>
          </p:cNvSpPr>
          <p:nvPr>
            <p:ph type="title" idx="4294967295"/>
          </p:nvPr>
        </p:nvSpPr>
        <p:spPr>
          <a:xfrm>
            <a:off x="293688" y="88900"/>
            <a:ext cx="6270625" cy="1143000"/>
          </a:xfrm>
        </p:spPr>
        <p:txBody>
          <a:bodyPr>
            <a:normAutofit fontScale="90000"/>
          </a:bodyPr>
          <a:lstStyle/>
          <a:p>
            <a:pPr>
              <a:defRPr/>
            </a:pPr>
            <a:r>
              <a:rPr lang="en-US" altLang="en-US" dirty="0"/>
              <a:t>Splitting of Continuous Attributes</a:t>
            </a:r>
            <a:endParaRPr lang="en-US" dirty="0"/>
          </a:p>
        </p:txBody>
      </p:sp>
      <p:graphicFrame>
        <p:nvGraphicFramePr>
          <p:cNvPr id="69638" name="Object 6">
            <a:extLst>
              <a:ext uri="{FF2B5EF4-FFF2-40B4-BE49-F238E27FC236}">
                <a16:creationId xmlns:a16="http://schemas.microsoft.com/office/drawing/2014/main" id="{F21AC33E-D815-4217-97B2-B7A3FFC6A64F}"/>
              </a:ext>
            </a:extLst>
          </p:cNvPr>
          <p:cNvGraphicFramePr>
            <a:graphicFrameLocks noChangeAspect="1"/>
          </p:cNvGraphicFramePr>
          <p:nvPr/>
        </p:nvGraphicFramePr>
        <p:xfrm>
          <a:off x="5643563" y="1392238"/>
          <a:ext cx="2895600" cy="3092450"/>
        </p:xfrm>
        <a:graphic>
          <a:graphicData uri="http://schemas.openxmlformats.org/presentationml/2006/ole">
            <mc:AlternateContent xmlns:mc="http://schemas.openxmlformats.org/markup-compatibility/2006">
              <mc:Choice xmlns:v="urn:schemas-microsoft-com:vml" Requires="v">
                <p:oleObj spid="_x0000_s69693" name="Document" r:id="rId3" imgW="5415994" imgH="5779818" progId="Word.Document.8">
                  <p:embed/>
                </p:oleObj>
              </mc:Choice>
              <mc:Fallback>
                <p:oleObj name="Document" r:id="rId3" imgW="5415994" imgH="5779818" progId="Word.Documen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r="4274"/>
                      <a:stretch>
                        <a:fillRect/>
                      </a:stretch>
                    </p:blipFill>
                    <p:spPr bwMode="auto">
                      <a:xfrm>
                        <a:off x="5643563" y="1392238"/>
                        <a:ext cx="2895600" cy="309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9639" name="Object 8">
            <a:extLst>
              <a:ext uri="{FF2B5EF4-FFF2-40B4-BE49-F238E27FC236}">
                <a16:creationId xmlns:a16="http://schemas.microsoft.com/office/drawing/2014/main" id="{1EB9FF94-00D6-426A-85DB-49BEB0410CE0}"/>
              </a:ext>
            </a:extLst>
          </p:cNvPr>
          <p:cNvGraphicFramePr>
            <a:graphicFrameLocks noChangeAspect="1"/>
          </p:cNvGraphicFramePr>
          <p:nvPr/>
        </p:nvGraphicFramePr>
        <p:xfrm>
          <a:off x="6564313" y="4500563"/>
          <a:ext cx="1055687" cy="1685925"/>
        </p:xfrm>
        <a:graphic>
          <a:graphicData uri="http://schemas.openxmlformats.org/presentationml/2006/ole">
            <mc:AlternateContent xmlns:mc="http://schemas.openxmlformats.org/markup-compatibility/2006">
              <mc:Choice xmlns:v="urn:schemas-microsoft-com:vml" Requires="v">
                <p:oleObj spid="_x0000_s69694" name="Visio" r:id="rId5" imgW="1611935" imgH="2570756" progId="Visio.Drawing.6">
                  <p:embed/>
                </p:oleObj>
              </mc:Choice>
              <mc:Fallback>
                <p:oleObj name="Visio" r:id="rId5" imgW="1611935" imgH="2570756" progId="Visio.Drawing.6">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64313" y="4500563"/>
                        <a:ext cx="1055687"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Footer Placeholder 2">
            <a:extLst>
              <a:ext uri="{FF2B5EF4-FFF2-40B4-BE49-F238E27FC236}">
                <a16:creationId xmlns:a16="http://schemas.microsoft.com/office/drawing/2014/main" id="{192BBACB-1B2D-4270-A825-926CA34CC300}"/>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Content Placeholder 2">
            <a:extLst>
              <a:ext uri="{FF2B5EF4-FFF2-40B4-BE49-F238E27FC236}">
                <a16:creationId xmlns:a16="http://schemas.microsoft.com/office/drawing/2014/main" id="{A47BA113-623B-4550-B8E8-A978787420FB}"/>
              </a:ext>
            </a:extLst>
          </p:cNvPr>
          <p:cNvSpPr>
            <a:spLocks noGrp="1"/>
          </p:cNvSpPr>
          <p:nvPr>
            <p:ph idx="1"/>
          </p:nvPr>
        </p:nvSpPr>
        <p:spPr>
          <a:xfrm>
            <a:off x="304800" y="1490663"/>
            <a:ext cx="8229600" cy="4525962"/>
          </a:xfrm>
        </p:spPr>
        <p:txBody>
          <a:bodyPr/>
          <a:lstStyle/>
          <a:p>
            <a:pPr fontAlgn="base">
              <a:spcAft>
                <a:spcPct val="0"/>
              </a:spcAft>
            </a:pPr>
            <a:r>
              <a:rPr lang="en-US" altLang="en-US"/>
              <a:t>For efficient computation: for each attribute,</a:t>
            </a:r>
          </a:p>
          <a:p>
            <a:pPr marL="557213" lvl="1" indent="-214313" fontAlgn="base">
              <a:spcAft>
                <a:spcPct val="0"/>
              </a:spcAft>
            </a:pPr>
            <a:r>
              <a:rPr lang="en-US" altLang="en-US" sz="1800"/>
              <a:t>Sort the attribute on values</a:t>
            </a:r>
          </a:p>
          <a:p>
            <a:pPr marL="557213" lvl="1" indent="-214313" fontAlgn="base">
              <a:spcAft>
                <a:spcPct val="0"/>
              </a:spcAft>
            </a:pPr>
            <a:r>
              <a:rPr lang="en-US" altLang="en-US" sz="1800"/>
              <a:t>Linearly scan these values, each time updating the count matrix and computing Gini index</a:t>
            </a:r>
          </a:p>
          <a:p>
            <a:pPr marL="557213" lvl="1" indent="-214313" fontAlgn="base">
              <a:spcAft>
                <a:spcPct val="0"/>
              </a:spcAft>
            </a:pPr>
            <a:r>
              <a:rPr lang="en-US" altLang="en-US" sz="1800"/>
              <a:t>Choose the split position that has the least gini index</a:t>
            </a:r>
          </a:p>
          <a:p>
            <a:pPr fontAlgn="base">
              <a:spcAft>
                <a:spcPct val="0"/>
              </a:spcAft>
            </a:pPr>
            <a:endParaRPr lang="en-US" altLang="en-US"/>
          </a:p>
        </p:txBody>
      </p:sp>
      <p:sp>
        <p:nvSpPr>
          <p:cNvPr id="11" name="Date Placeholder 10">
            <a:extLst>
              <a:ext uri="{FF2B5EF4-FFF2-40B4-BE49-F238E27FC236}">
                <a16:creationId xmlns:a16="http://schemas.microsoft.com/office/drawing/2014/main" id="{F5DACBCE-F8D3-4774-8FEE-BF28AC3D8FCB}"/>
              </a:ext>
            </a:extLst>
          </p:cNvPr>
          <p:cNvSpPr>
            <a:spLocks noGrp="1"/>
          </p:cNvSpPr>
          <p:nvPr>
            <p:ph type="dt" sz="quarter" idx="11"/>
          </p:nvPr>
        </p:nvSpPr>
        <p:spPr/>
        <p:txBody>
          <a:bodyPr/>
          <a:lstStyle/>
          <a:p>
            <a:pPr>
              <a:defRPr/>
            </a:pPr>
            <a:fld id="{0943215D-1127-4CFA-B7BA-FFD246D43A07}" type="datetime1">
              <a:rPr lang="en-US"/>
              <a:pPr>
                <a:defRPr/>
              </a:pPr>
              <a:t>10/20/2022</a:t>
            </a:fld>
            <a:endParaRPr lang="en-US"/>
          </a:p>
        </p:txBody>
      </p:sp>
      <p:sp>
        <p:nvSpPr>
          <p:cNvPr id="70660" name="Slide Number Placeholder 11">
            <a:extLst>
              <a:ext uri="{FF2B5EF4-FFF2-40B4-BE49-F238E27FC236}">
                <a16:creationId xmlns:a16="http://schemas.microsoft.com/office/drawing/2014/main" id="{3AD2F249-3C44-4CA0-98A2-F4037B6F73A8}"/>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56A4769-264B-4898-9730-5D7C6780303C}" type="slidenum">
              <a:rPr lang="en-US" altLang="en-US" sz="1200" smtClean="0">
                <a:solidFill>
                  <a:srgbClr val="898989"/>
                </a:solidFill>
              </a:rPr>
              <a:pPr>
                <a:spcBef>
                  <a:spcPct val="0"/>
                </a:spcBef>
                <a:buFontTx/>
                <a:buNone/>
              </a:pPr>
              <a:t>69</a:t>
            </a:fld>
            <a:endParaRPr lang="en-US" altLang="en-US" sz="1200">
              <a:solidFill>
                <a:srgbClr val="898989"/>
              </a:solidFill>
            </a:endParaRPr>
          </a:p>
        </p:txBody>
      </p:sp>
      <p:sp>
        <p:nvSpPr>
          <p:cNvPr id="2" name="Title 1">
            <a:extLst>
              <a:ext uri="{FF2B5EF4-FFF2-40B4-BE49-F238E27FC236}">
                <a16:creationId xmlns:a16="http://schemas.microsoft.com/office/drawing/2014/main" id="{554B5202-6CB0-42F7-ABA0-44414E83BA9B}"/>
              </a:ext>
            </a:extLst>
          </p:cNvPr>
          <p:cNvSpPr>
            <a:spLocks noGrp="1"/>
          </p:cNvSpPr>
          <p:nvPr>
            <p:ph type="title" idx="4294967295"/>
          </p:nvPr>
        </p:nvSpPr>
        <p:spPr>
          <a:xfrm>
            <a:off x="304800" y="90488"/>
            <a:ext cx="6378575" cy="1143000"/>
          </a:xfrm>
        </p:spPr>
        <p:txBody>
          <a:bodyPr>
            <a:normAutofit fontScale="90000"/>
          </a:bodyPr>
          <a:lstStyle/>
          <a:p>
            <a:pPr>
              <a:defRPr/>
            </a:pPr>
            <a:r>
              <a:rPr lang="en-US" altLang="en-US" dirty="0"/>
              <a:t>Splitting of Continuous Attributes</a:t>
            </a:r>
            <a:endParaRPr lang="en-US" dirty="0"/>
          </a:p>
        </p:txBody>
      </p:sp>
      <p:grpSp>
        <p:nvGrpSpPr>
          <p:cNvPr id="70662" name="Group 10">
            <a:extLst>
              <a:ext uri="{FF2B5EF4-FFF2-40B4-BE49-F238E27FC236}">
                <a16:creationId xmlns:a16="http://schemas.microsoft.com/office/drawing/2014/main" id="{F0DEA8F9-55F2-42B0-9D6E-850CE0303512}"/>
              </a:ext>
            </a:extLst>
          </p:cNvPr>
          <p:cNvGrpSpPr>
            <a:grpSpLocks/>
          </p:cNvGrpSpPr>
          <p:nvPr/>
        </p:nvGrpSpPr>
        <p:grpSpPr bwMode="auto">
          <a:xfrm>
            <a:off x="609600" y="3429000"/>
            <a:ext cx="7696200" cy="2466975"/>
            <a:chOff x="144" y="2487"/>
            <a:chExt cx="5804" cy="1652"/>
          </a:xfrm>
        </p:grpSpPr>
        <p:graphicFrame>
          <p:nvGraphicFramePr>
            <p:cNvPr id="70664" name="Object 4">
              <a:extLst>
                <a:ext uri="{FF2B5EF4-FFF2-40B4-BE49-F238E27FC236}">
                  <a16:creationId xmlns:a16="http://schemas.microsoft.com/office/drawing/2014/main" id="{319B1525-9660-4398-9059-6AEFB3892039}"/>
                </a:ext>
              </a:extLst>
            </p:cNvPr>
            <p:cNvGraphicFramePr>
              <a:graphicFrameLocks noChangeAspect="1"/>
            </p:cNvGraphicFramePr>
            <p:nvPr/>
          </p:nvGraphicFramePr>
          <p:xfrm>
            <a:off x="976" y="2487"/>
            <a:ext cx="4972" cy="1652"/>
          </p:xfrm>
          <a:graphic>
            <a:graphicData uri="http://schemas.openxmlformats.org/presentationml/2006/ole">
              <mc:AlternateContent xmlns:mc="http://schemas.openxmlformats.org/markup-compatibility/2006">
                <mc:Choice xmlns:v="urn:schemas-microsoft-com:vml" Requires="v">
                  <p:oleObj spid="_x0000_s70696" name="Document" r:id="rId3" imgW="10585704" imgH="3558540" progId="Word.Document.8">
                    <p:embed/>
                  </p:oleObj>
                </mc:Choice>
                <mc:Fallback>
                  <p:oleObj name="Document" r:id="rId3" imgW="10585704" imgH="355854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6" y="2487"/>
                          <a:ext cx="4972" cy="16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65" name="Line 5">
              <a:extLst>
                <a:ext uri="{FF2B5EF4-FFF2-40B4-BE49-F238E27FC236}">
                  <a16:creationId xmlns:a16="http://schemas.microsoft.com/office/drawing/2014/main" id="{2036D215-8587-490B-8C51-4E96122DC5F9}"/>
                </a:ext>
              </a:extLst>
            </p:cNvPr>
            <p:cNvSpPr>
              <a:spLocks noChangeShapeType="1"/>
            </p:cNvSpPr>
            <p:nvPr/>
          </p:nvSpPr>
          <p:spPr bwMode="auto">
            <a:xfrm>
              <a:off x="1152" y="2945"/>
              <a:ext cx="192" cy="1"/>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AE"/>
            </a:p>
          </p:txBody>
        </p:sp>
        <p:grpSp>
          <p:nvGrpSpPr>
            <p:cNvPr id="70666" name="Group 6">
              <a:extLst>
                <a:ext uri="{FF2B5EF4-FFF2-40B4-BE49-F238E27FC236}">
                  <a16:creationId xmlns:a16="http://schemas.microsoft.com/office/drawing/2014/main" id="{82AD5045-5B68-4428-8346-3F2848D1D719}"/>
                </a:ext>
              </a:extLst>
            </p:cNvPr>
            <p:cNvGrpSpPr>
              <a:grpSpLocks/>
            </p:cNvGrpSpPr>
            <p:nvPr/>
          </p:nvGrpSpPr>
          <p:grpSpPr bwMode="auto">
            <a:xfrm>
              <a:off x="144" y="2964"/>
              <a:ext cx="1200" cy="233"/>
              <a:chOff x="144" y="2868"/>
              <a:chExt cx="1200" cy="233"/>
            </a:xfrm>
          </p:grpSpPr>
          <p:sp>
            <p:nvSpPr>
              <p:cNvPr id="70668" name="Text Box 7">
                <a:extLst>
                  <a:ext uri="{FF2B5EF4-FFF2-40B4-BE49-F238E27FC236}">
                    <a16:creationId xmlns:a16="http://schemas.microsoft.com/office/drawing/2014/main" id="{A7D2C56D-F1E7-47F3-A6AE-E800BC1D10C4}"/>
                  </a:ext>
                </a:extLst>
              </p:cNvPr>
              <p:cNvSpPr txBox="1">
                <a:spLocks noChangeArrowheads="1"/>
              </p:cNvSpPr>
              <p:nvPr/>
            </p:nvSpPr>
            <p:spPr bwMode="auto">
              <a:xfrm>
                <a:off x="144" y="2868"/>
                <a:ext cx="96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defTabSz="9271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defTabSz="9271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defTabSz="9271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defTabSz="9271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defTabSz="9271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9271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9271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9271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9271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Clr>
                    <a:schemeClr val="accent2"/>
                  </a:buClr>
                  <a:buFont typeface="Monotype Sorts"/>
                  <a:buNone/>
                </a:pPr>
                <a:r>
                  <a:rPr kumimoji="1" lang="en-US" altLang="en-US" sz="1200"/>
                  <a:t>Split Positions</a:t>
                </a:r>
              </a:p>
            </p:txBody>
          </p:sp>
          <p:sp>
            <p:nvSpPr>
              <p:cNvPr id="70669" name="Line 8">
                <a:extLst>
                  <a:ext uri="{FF2B5EF4-FFF2-40B4-BE49-F238E27FC236}">
                    <a16:creationId xmlns:a16="http://schemas.microsoft.com/office/drawing/2014/main" id="{D26A297F-0121-4925-AEFB-6BA08E09D6BD}"/>
                  </a:ext>
                </a:extLst>
              </p:cNvPr>
              <p:cNvSpPr>
                <a:spLocks noChangeShapeType="1"/>
              </p:cNvSpPr>
              <p:nvPr/>
            </p:nvSpPr>
            <p:spPr bwMode="auto">
              <a:xfrm>
                <a:off x="1152" y="3012"/>
                <a:ext cx="192"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AE"/>
              </a:p>
            </p:txBody>
          </p:sp>
        </p:grpSp>
        <p:sp>
          <p:nvSpPr>
            <p:cNvPr id="70667" name="Text Box 9">
              <a:extLst>
                <a:ext uri="{FF2B5EF4-FFF2-40B4-BE49-F238E27FC236}">
                  <a16:creationId xmlns:a16="http://schemas.microsoft.com/office/drawing/2014/main" id="{1F63BEA1-7E2A-499A-B513-E1F3CE7D4264}"/>
                </a:ext>
              </a:extLst>
            </p:cNvPr>
            <p:cNvSpPr txBox="1">
              <a:spLocks noChangeArrowheads="1"/>
            </p:cNvSpPr>
            <p:nvPr/>
          </p:nvSpPr>
          <p:spPr bwMode="auto">
            <a:xfrm>
              <a:off x="144" y="2815"/>
              <a:ext cx="10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1200"/>
                <a:t>Sorted Values</a:t>
              </a:r>
            </a:p>
          </p:txBody>
        </p:sp>
      </p:grpSp>
      <p:sp>
        <p:nvSpPr>
          <p:cNvPr id="3" name="Footer Placeholder 2">
            <a:extLst>
              <a:ext uri="{FF2B5EF4-FFF2-40B4-BE49-F238E27FC236}">
                <a16:creationId xmlns:a16="http://schemas.microsoft.com/office/drawing/2014/main" id="{C48A88F4-A8AB-40E8-B8B4-913380752CB6}"/>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8">
            <a:extLst>
              <a:ext uri="{FF2B5EF4-FFF2-40B4-BE49-F238E27FC236}">
                <a16:creationId xmlns:a16="http://schemas.microsoft.com/office/drawing/2014/main" id="{F6E14875-BEEE-4D1C-B877-E71BCAA7CC71}"/>
              </a:ext>
            </a:extLst>
          </p:cNvPr>
          <p:cNvSpPr>
            <a:spLocks noGrp="1"/>
          </p:cNvSpPr>
          <p:nvPr>
            <p:ph idx="1"/>
          </p:nvPr>
        </p:nvSpPr>
        <p:spPr>
          <a:xfrm>
            <a:off x="304800" y="1573213"/>
            <a:ext cx="8507413" cy="4525962"/>
          </a:xfrm>
        </p:spPr>
        <p:txBody>
          <a:bodyPr/>
          <a:lstStyle/>
          <a:p>
            <a:pPr fontAlgn="base">
              <a:spcAft>
                <a:spcPct val="0"/>
              </a:spcAft>
            </a:pPr>
            <a:endParaRPr lang="en-AE" altLang="en-US"/>
          </a:p>
        </p:txBody>
      </p:sp>
      <p:sp>
        <p:nvSpPr>
          <p:cNvPr id="7" name="Date Placeholder 6">
            <a:extLst>
              <a:ext uri="{FF2B5EF4-FFF2-40B4-BE49-F238E27FC236}">
                <a16:creationId xmlns:a16="http://schemas.microsoft.com/office/drawing/2014/main" id="{46812BAF-0D50-4EC5-B6C1-5F6F555B9757}"/>
              </a:ext>
            </a:extLst>
          </p:cNvPr>
          <p:cNvSpPr>
            <a:spLocks noGrp="1"/>
          </p:cNvSpPr>
          <p:nvPr>
            <p:ph type="dt" sz="quarter" idx="11"/>
          </p:nvPr>
        </p:nvSpPr>
        <p:spPr/>
        <p:txBody>
          <a:bodyPr/>
          <a:lstStyle/>
          <a:p>
            <a:pPr>
              <a:defRPr/>
            </a:pPr>
            <a:fld id="{FFA50A50-37AD-4B9A-8814-3FC459F6960D}" type="datetime1">
              <a:rPr lang="en-US"/>
              <a:pPr>
                <a:defRPr/>
              </a:pPr>
              <a:t>10/20/2022</a:t>
            </a:fld>
            <a:endParaRPr lang="en-US"/>
          </a:p>
        </p:txBody>
      </p:sp>
      <p:sp>
        <p:nvSpPr>
          <p:cNvPr id="22532" name="Slide Number Placeholder 7">
            <a:extLst>
              <a:ext uri="{FF2B5EF4-FFF2-40B4-BE49-F238E27FC236}">
                <a16:creationId xmlns:a16="http://schemas.microsoft.com/office/drawing/2014/main" id="{96D07800-7839-447A-B513-EE3FFBC29D48}"/>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7909307-A3E4-4A9A-B2A6-762FD8D9AFB3}" type="slidenum">
              <a:rPr lang="en-US" altLang="en-US" sz="1200" smtClean="0">
                <a:solidFill>
                  <a:srgbClr val="898989"/>
                </a:solidFill>
              </a:rPr>
              <a:pPr>
                <a:spcBef>
                  <a:spcPct val="0"/>
                </a:spcBef>
                <a:buFontTx/>
                <a:buNone/>
              </a:pPr>
              <a:t>7</a:t>
            </a:fld>
            <a:endParaRPr lang="en-US" altLang="en-US" sz="1200">
              <a:solidFill>
                <a:srgbClr val="898989"/>
              </a:solidFill>
            </a:endParaRPr>
          </a:p>
        </p:txBody>
      </p:sp>
      <p:sp>
        <p:nvSpPr>
          <p:cNvPr id="2" name="Title 1">
            <a:extLst>
              <a:ext uri="{FF2B5EF4-FFF2-40B4-BE49-F238E27FC236}">
                <a16:creationId xmlns:a16="http://schemas.microsoft.com/office/drawing/2014/main" id="{EF419923-EFE7-47A3-A98E-EA76AEB63727}"/>
              </a:ext>
            </a:extLst>
          </p:cNvPr>
          <p:cNvSpPr>
            <a:spLocks noGrp="1"/>
          </p:cNvSpPr>
          <p:nvPr>
            <p:ph type="title" idx="4294967295"/>
          </p:nvPr>
        </p:nvSpPr>
        <p:spPr>
          <a:xfrm>
            <a:off x="277813" y="61913"/>
            <a:ext cx="6324600" cy="1143000"/>
          </a:xfrm>
        </p:spPr>
        <p:txBody>
          <a:bodyPr>
            <a:normAutofit fontScale="90000"/>
          </a:bodyPr>
          <a:lstStyle/>
          <a:p>
            <a:pPr>
              <a:defRPr/>
            </a:pPr>
            <a:r>
              <a:rPr lang="en-US" dirty="0"/>
              <a:t>Metrics for Evaluating Classifier Performance</a:t>
            </a:r>
          </a:p>
        </p:txBody>
      </p:sp>
      <p:pic>
        <p:nvPicPr>
          <p:cNvPr id="22534" name="Picture 2" descr="Screen Clipping">
            <a:extLst>
              <a:ext uri="{FF2B5EF4-FFF2-40B4-BE49-F238E27FC236}">
                <a16:creationId xmlns:a16="http://schemas.microsoft.com/office/drawing/2014/main" id="{8A10CDB3-A071-4F28-B8C6-940C761A0E1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73213"/>
            <a:ext cx="4851400"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3" descr="Screen Clipping">
            <a:extLst>
              <a:ext uri="{FF2B5EF4-FFF2-40B4-BE49-F238E27FC236}">
                <a16:creationId xmlns:a16="http://schemas.microsoft.com/office/drawing/2014/main" id="{AA46C850-17FB-4F56-8FE4-EF56F1CCF789}"/>
              </a:ext>
            </a:extLst>
          </p:cNvPr>
          <p:cNvPicPr>
            <a:picLocks noChangeAspect="1"/>
          </p:cNvPicPr>
          <p:nvPr/>
        </p:nvPicPr>
        <p:blipFill>
          <a:blip r:embed="rId3">
            <a:extLst>
              <a:ext uri="{28A0092B-C50C-407E-A947-70E740481C1C}">
                <a14:useLocalDpi xmlns:a14="http://schemas.microsoft.com/office/drawing/2010/main" val="0"/>
              </a:ext>
            </a:extLst>
          </a:blip>
          <a:srcRect r="11467"/>
          <a:stretch>
            <a:fillRect/>
          </a:stretch>
        </p:blipFill>
        <p:spPr bwMode="auto">
          <a:xfrm>
            <a:off x="1473200" y="3667125"/>
            <a:ext cx="59531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6" name="Picture 4" descr="Screen Clipping">
            <a:extLst>
              <a:ext uri="{FF2B5EF4-FFF2-40B4-BE49-F238E27FC236}">
                <a16:creationId xmlns:a16="http://schemas.microsoft.com/office/drawing/2014/main" id="{A29BB86C-D6AE-40DB-B801-18F88EEF82C8}"/>
              </a:ext>
            </a:extLst>
          </p:cNvPr>
          <p:cNvPicPr>
            <a:picLocks noChangeAspect="1"/>
          </p:cNvPicPr>
          <p:nvPr/>
        </p:nvPicPr>
        <p:blipFill>
          <a:blip r:embed="rId4">
            <a:extLst>
              <a:ext uri="{28A0092B-C50C-407E-A947-70E740481C1C}">
                <a14:useLocalDpi xmlns:a14="http://schemas.microsoft.com/office/drawing/2010/main" val="0"/>
              </a:ext>
            </a:extLst>
          </a:blip>
          <a:srcRect r="11050"/>
          <a:stretch>
            <a:fillRect/>
          </a:stretch>
        </p:blipFill>
        <p:spPr bwMode="auto">
          <a:xfrm>
            <a:off x="1473200" y="4573588"/>
            <a:ext cx="608965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7" name="Picture 2">
            <a:extLst>
              <a:ext uri="{FF2B5EF4-FFF2-40B4-BE49-F238E27FC236}">
                <a16:creationId xmlns:a16="http://schemas.microsoft.com/office/drawing/2014/main" id="{9E8FB6C2-EED4-45C0-8454-5394BF1AA0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1588" y="1624013"/>
            <a:ext cx="3497262"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E4F91C31-39D4-4BF5-B522-80C844777CB1}"/>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Content Placeholder 2">
            <a:extLst>
              <a:ext uri="{FF2B5EF4-FFF2-40B4-BE49-F238E27FC236}">
                <a16:creationId xmlns:a16="http://schemas.microsoft.com/office/drawing/2014/main" id="{78884BA6-FC5E-4C3C-89FA-D7B40768B86C}"/>
              </a:ext>
            </a:extLst>
          </p:cNvPr>
          <p:cNvSpPr>
            <a:spLocks noGrp="1"/>
          </p:cNvSpPr>
          <p:nvPr>
            <p:ph idx="1"/>
          </p:nvPr>
        </p:nvSpPr>
        <p:spPr>
          <a:xfrm>
            <a:off x="304800" y="1493838"/>
            <a:ext cx="8229600" cy="4525962"/>
          </a:xfrm>
        </p:spPr>
        <p:txBody>
          <a:bodyPr/>
          <a:lstStyle/>
          <a:p>
            <a:pPr fontAlgn="base">
              <a:spcAft>
                <a:spcPct val="0"/>
              </a:spcAft>
              <a:defRPr/>
            </a:pPr>
            <a:r>
              <a:rPr lang="en-US" altLang="en-US" dirty="0"/>
              <a:t>Stop expanding a node when all the records belong to the same class</a:t>
            </a:r>
          </a:p>
          <a:p>
            <a:pPr fontAlgn="base">
              <a:spcAft>
                <a:spcPct val="0"/>
              </a:spcAft>
              <a:defRPr/>
            </a:pPr>
            <a:endParaRPr lang="en-US" altLang="en-US" dirty="0"/>
          </a:p>
          <a:p>
            <a:pPr fontAlgn="base">
              <a:spcAft>
                <a:spcPct val="0"/>
              </a:spcAft>
              <a:defRPr/>
            </a:pPr>
            <a:r>
              <a:rPr lang="en-US" altLang="en-US" dirty="0"/>
              <a:t>Stop expanding a node when all the records have similar attribute values</a:t>
            </a:r>
          </a:p>
          <a:p>
            <a:pPr fontAlgn="base">
              <a:spcAft>
                <a:spcPct val="0"/>
              </a:spcAft>
              <a:defRPr/>
            </a:pPr>
            <a:endParaRPr lang="en-US" altLang="en-US" dirty="0"/>
          </a:p>
          <a:p>
            <a:pPr fontAlgn="base">
              <a:spcAft>
                <a:spcPct val="0"/>
              </a:spcAft>
              <a:defRPr/>
            </a:pPr>
            <a:r>
              <a:rPr lang="en-US" altLang="en-US" dirty="0"/>
              <a:t>Stop expanding a node when the number of </a:t>
            </a:r>
            <a:r>
              <a:rPr lang="en-US" altLang="en-US"/>
              <a:t>records has </a:t>
            </a:r>
            <a:r>
              <a:rPr lang="en-US" altLang="en-US" dirty="0"/>
              <a:t>fallen below some minimum threshold value</a:t>
            </a:r>
          </a:p>
          <a:p>
            <a:pPr fontAlgn="base">
              <a:spcAft>
                <a:spcPct val="0"/>
              </a:spcAft>
              <a:defRPr/>
            </a:pPr>
            <a:endParaRPr lang="en-US" altLang="en-US" dirty="0"/>
          </a:p>
          <a:p>
            <a:pPr marL="0" indent="0" fontAlgn="base">
              <a:spcAft>
                <a:spcPct val="0"/>
              </a:spcAft>
              <a:buFont typeface="Arial" panose="020B0604020202020204" pitchFamily="34" charset="0"/>
              <a:buNone/>
              <a:defRPr/>
            </a:pPr>
            <a:endParaRPr lang="en-US" altLang="en-US" dirty="0"/>
          </a:p>
        </p:txBody>
      </p:sp>
      <p:sp>
        <p:nvSpPr>
          <p:cNvPr id="4" name="Date Placeholder 3">
            <a:extLst>
              <a:ext uri="{FF2B5EF4-FFF2-40B4-BE49-F238E27FC236}">
                <a16:creationId xmlns:a16="http://schemas.microsoft.com/office/drawing/2014/main" id="{4F7CE6D4-E298-49EC-B604-AC3EB46EF6A6}"/>
              </a:ext>
            </a:extLst>
          </p:cNvPr>
          <p:cNvSpPr>
            <a:spLocks noGrp="1"/>
          </p:cNvSpPr>
          <p:nvPr>
            <p:ph type="dt" sz="quarter" idx="11"/>
          </p:nvPr>
        </p:nvSpPr>
        <p:spPr/>
        <p:txBody>
          <a:bodyPr/>
          <a:lstStyle/>
          <a:p>
            <a:pPr>
              <a:defRPr/>
            </a:pPr>
            <a:fld id="{A4814457-8C13-401D-9CE4-1B35F55EB999}" type="datetime1">
              <a:rPr lang="en-US"/>
              <a:pPr>
                <a:defRPr/>
              </a:pPr>
              <a:t>10/20/2022</a:t>
            </a:fld>
            <a:endParaRPr lang="en-US"/>
          </a:p>
        </p:txBody>
      </p:sp>
      <p:sp>
        <p:nvSpPr>
          <p:cNvPr id="71684" name="Slide Number Placeholder 4">
            <a:extLst>
              <a:ext uri="{FF2B5EF4-FFF2-40B4-BE49-F238E27FC236}">
                <a16:creationId xmlns:a16="http://schemas.microsoft.com/office/drawing/2014/main" id="{CC4EBEF0-633F-4685-BF7E-C6E6D4993A50}"/>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A055376C-CE71-4E66-B7DA-2C23B62C5080}" type="slidenum">
              <a:rPr lang="en-US" altLang="en-US" sz="1200" smtClean="0">
                <a:solidFill>
                  <a:srgbClr val="898989"/>
                </a:solidFill>
              </a:rPr>
              <a:pPr>
                <a:spcBef>
                  <a:spcPct val="0"/>
                </a:spcBef>
                <a:buFontTx/>
                <a:buNone/>
              </a:pPr>
              <a:t>70</a:t>
            </a:fld>
            <a:endParaRPr lang="en-US" altLang="en-US" sz="1200">
              <a:solidFill>
                <a:srgbClr val="898989"/>
              </a:solidFill>
            </a:endParaRPr>
          </a:p>
        </p:txBody>
      </p:sp>
      <p:sp>
        <p:nvSpPr>
          <p:cNvPr id="2" name="Title 1">
            <a:extLst>
              <a:ext uri="{FF2B5EF4-FFF2-40B4-BE49-F238E27FC236}">
                <a16:creationId xmlns:a16="http://schemas.microsoft.com/office/drawing/2014/main" id="{00332A7D-07B5-4162-98CC-C25D9F294CEA}"/>
              </a:ext>
            </a:extLst>
          </p:cNvPr>
          <p:cNvSpPr>
            <a:spLocks noGrp="1"/>
          </p:cNvSpPr>
          <p:nvPr>
            <p:ph type="title" idx="4294967295"/>
          </p:nvPr>
        </p:nvSpPr>
        <p:spPr>
          <a:xfrm>
            <a:off x="431800" y="136525"/>
            <a:ext cx="6045200" cy="1143000"/>
          </a:xfrm>
        </p:spPr>
        <p:txBody>
          <a:bodyPr>
            <a:normAutofit fontScale="90000"/>
          </a:bodyPr>
          <a:lstStyle/>
          <a:p>
            <a:pPr>
              <a:defRPr/>
            </a:pPr>
            <a:r>
              <a:rPr lang="en-US" altLang="en-US" dirty="0"/>
              <a:t>Stopping Criteria for Tree Induction</a:t>
            </a:r>
            <a:endParaRPr lang="en-US" dirty="0"/>
          </a:p>
        </p:txBody>
      </p:sp>
      <p:sp>
        <p:nvSpPr>
          <p:cNvPr id="3" name="Footer Placeholder 2">
            <a:extLst>
              <a:ext uri="{FF2B5EF4-FFF2-40B4-BE49-F238E27FC236}">
                <a16:creationId xmlns:a16="http://schemas.microsoft.com/office/drawing/2014/main" id="{834C9CCA-BA57-408C-A404-49B1C587D758}"/>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Content Placeholder 1">
            <a:extLst>
              <a:ext uri="{FF2B5EF4-FFF2-40B4-BE49-F238E27FC236}">
                <a16:creationId xmlns:a16="http://schemas.microsoft.com/office/drawing/2014/main" id="{CD195775-3325-410A-B906-9538C42776A3}"/>
              </a:ext>
            </a:extLst>
          </p:cNvPr>
          <p:cNvSpPr>
            <a:spLocks noGrp="1"/>
          </p:cNvSpPr>
          <p:nvPr>
            <p:ph idx="1"/>
          </p:nvPr>
        </p:nvSpPr>
        <p:spPr>
          <a:xfrm>
            <a:off x="381000" y="1493838"/>
            <a:ext cx="8229600" cy="4525962"/>
          </a:xfrm>
        </p:spPr>
        <p:txBody>
          <a:bodyPr/>
          <a:lstStyle/>
          <a:p>
            <a:pPr fontAlgn="base">
              <a:spcAft>
                <a:spcPct val="0"/>
              </a:spcAft>
            </a:pPr>
            <a:r>
              <a:rPr lang="en-GB" altLang="en-US"/>
              <a:t>After building the decision tree, a </a:t>
            </a:r>
            <a:r>
              <a:rPr lang="en-GB" altLang="en-US" b="1"/>
              <a:t>tree-pruning </a:t>
            </a:r>
            <a:r>
              <a:rPr lang="en-GB" altLang="en-US"/>
              <a:t>step can be performed to reduce the size of the decision tree</a:t>
            </a:r>
          </a:p>
          <a:p>
            <a:pPr fontAlgn="base">
              <a:spcAft>
                <a:spcPct val="0"/>
              </a:spcAft>
            </a:pPr>
            <a:r>
              <a:rPr lang="en-GB" altLang="en-US"/>
              <a:t>Decision trees that are too large are susceptible to a phenomenon known as </a:t>
            </a:r>
            <a:r>
              <a:rPr lang="en-GB" altLang="en-US" b="1"/>
              <a:t>overfitting</a:t>
            </a:r>
          </a:p>
          <a:p>
            <a:pPr fontAlgn="base">
              <a:spcAft>
                <a:spcPct val="0"/>
              </a:spcAft>
            </a:pPr>
            <a:r>
              <a:rPr lang="en-GB" altLang="en-US"/>
              <a:t>Pruning helps by trimming the branches of the initial tree in a way that improves the generalization capability of the decision tree</a:t>
            </a:r>
            <a:endParaRPr lang="en-AE" altLang="en-US"/>
          </a:p>
        </p:txBody>
      </p:sp>
      <p:sp>
        <p:nvSpPr>
          <p:cNvPr id="3" name="Content Placeholder 2">
            <a:extLst>
              <a:ext uri="{FF2B5EF4-FFF2-40B4-BE49-F238E27FC236}">
                <a16:creationId xmlns:a16="http://schemas.microsoft.com/office/drawing/2014/main" id="{FB76F405-6439-4831-B0D1-E5AA82395849}"/>
              </a:ext>
            </a:extLst>
          </p:cNvPr>
          <p:cNvSpPr>
            <a:spLocks noGrp="1"/>
          </p:cNvSpPr>
          <p:nvPr>
            <p:ph sz="quarter" idx="10"/>
          </p:nvPr>
        </p:nvSpPr>
        <p:spPr/>
        <p:txBody>
          <a:bodyPr/>
          <a:lstStyle/>
          <a:p>
            <a:pPr>
              <a:defRPr/>
            </a:pPr>
            <a:r>
              <a:rPr lang="en-GB" dirty="0"/>
              <a:t>Tree pruning</a:t>
            </a:r>
            <a:endParaRPr lang="en-AE" dirty="0"/>
          </a:p>
        </p:txBody>
      </p:sp>
      <p:sp>
        <p:nvSpPr>
          <p:cNvPr id="4" name="Date Placeholder 3">
            <a:extLst>
              <a:ext uri="{FF2B5EF4-FFF2-40B4-BE49-F238E27FC236}">
                <a16:creationId xmlns:a16="http://schemas.microsoft.com/office/drawing/2014/main" id="{2FF6DBD9-F0A5-471A-BBBE-D691A82DDFC5}"/>
              </a:ext>
            </a:extLst>
          </p:cNvPr>
          <p:cNvSpPr>
            <a:spLocks noGrp="1"/>
          </p:cNvSpPr>
          <p:nvPr>
            <p:ph type="dt" sz="quarter" idx="11"/>
          </p:nvPr>
        </p:nvSpPr>
        <p:spPr/>
        <p:txBody>
          <a:bodyPr/>
          <a:lstStyle/>
          <a:p>
            <a:pPr>
              <a:defRPr/>
            </a:pPr>
            <a:fld id="{37760DDD-1973-4DDE-9F0D-3BDCF2A1F7F4}" type="datetime1">
              <a:rPr lang="en-US" smtClean="0"/>
              <a:pPr>
                <a:defRPr/>
              </a:pPr>
              <a:t>10/20/2022</a:t>
            </a:fld>
            <a:endParaRPr lang="en-US" dirty="0"/>
          </a:p>
        </p:txBody>
      </p:sp>
      <p:sp>
        <p:nvSpPr>
          <p:cNvPr id="5" name="Footer Placeholder 4">
            <a:extLst>
              <a:ext uri="{FF2B5EF4-FFF2-40B4-BE49-F238E27FC236}">
                <a16:creationId xmlns:a16="http://schemas.microsoft.com/office/drawing/2014/main" id="{4615C0E9-D815-465B-95DF-F3C89B45EC07}"/>
              </a:ext>
            </a:extLst>
          </p:cNvPr>
          <p:cNvSpPr>
            <a:spLocks noGrp="1"/>
          </p:cNvSpPr>
          <p:nvPr>
            <p:ph type="ftr" sz="quarter" idx="12"/>
          </p:nvPr>
        </p:nvSpPr>
        <p:spPr/>
        <p:txBody>
          <a:bodyPr/>
          <a:lstStyle/>
          <a:p>
            <a:pPr>
              <a:defRPr/>
            </a:pPr>
            <a:r>
              <a:rPr lang="en-US"/>
              <a:t>Data Mining </a:t>
            </a:r>
            <a:endParaRPr lang="en-US" dirty="0"/>
          </a:p>
        </p:txBody>
      </p:sp>
      <p:sp>
        <p:nvSpPr>
          <p:cNvPr id="72710" name="Slide Number Placeholder 5">
            <a:extLst>
              <a:ext uri="{FF2B5EF4-FFF2-40B4-BE49-F238E27FC236}">
                <a16:creationId xmlns:a16="http://schemas.microsoft.com/office/drawing/2014/main" id="{0EAAD1F5-AD73-4C02-A6FD-60AD8589DF24}"/>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A402343-6102-4BCC-AF74-3F6F80CD6562}" type="slidenum">
              <a:rPr lang="en-US" altLang="en-US" sz="1200" smtClean="0">
                <a:solidFill>
                  <a:srgbClr val="898989"/>
                </a:solidFill>
              </a:rPr>
              <a:pPr>
                <a:spcBef>
                  <a:spcPct val="0"/>
                </a:spcBef>
                <a:buFontTx/>
                <a:buNone/>
              </a:pPr>
              <a:t>71</a:t>
            </a:fld>
            <a:endParaRPr lang="en-US" altLang="en-US" sz="1200">
              <a:solidFill>
                <a:srgbClr val="898989"/>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Content Placeholder 2">
            <a:extLst>
              <a:ext uri="{FF2B5EF4-FFF2-40B4-BE49-F238E27FC236}">
                <a16:creationId xmlns:a16="http://schemas.microsoft.com/office/drawing/2014/main" id="{3C467FAB-EE23-4AAA-BF31-6A40E84AC7C6}"/>
              </a:ext>
            </a:extLst>
          </p:cNvPr>
          <p:cNvSpPr>
            <a:spLocks noGrp="1"/>
          </p:cNvSpPr>
          <p:nvPr>
            <p:ph idx="1"/>
          </p:nvPr>
        </p:nvSpPr>
        <p:spPr>
          <a:xfrm>
            <a:off x="304800" y="1493838"/>
            <a:ext cx="8507413" cy="4525962"/>
          </a:xfrm>
        </p:spPr>
        <p:txBody>
          <a:bodyPr/>
          <a:lstStyle/>
          <a:p>
            <a:pPr fontAlgn="base">
              <a:spcAft>
                <a:spcPct val="0"/>
              </a:spcAft>
            </a:pPr>
            <a:r>
              <a:rPr lang="en-US" altLang="en-US"/>
              <a:t>Non-parametric approach</a:t>
            </a:r>
          </a:p>
          <a:p>
            <a:pPr fontAlgn="base">
              <a:spcAft>
                <a:spcPct val="0"/>
              </a:spcAft>
            </a:pPr>
            <a:r>
              <a:rPr lang="en-US" altLang="en-US"/>
              <a:t>Finding an optimal decision tree is an NP-complete problem</a:t>
            </a:r>
          </a:p>
          <a:p>
            <a:pPr lvl="1" fontAlgn="base">
              <a:spcAft>
                <a:spcPct val="0"/>
              </a:spcAft>
            </a:pPr>
            <a:r>
              <a:rPr lang="en-US" altLang="en-US"/>
              <a:t>NP-complete problem: class of computational problems for which no efficient algorithm has been found</a:t>
            </a:r>
          </a:p>
          <a:p>
            <a:pPr lvl="1" fontAlgn="base">
              <a:spcAft>
                <a:spcPct val="0"/>
              </a:spcAft>
            </a:pPr>
            <a:r>
              <a:rPr lang="en-US" altLang="en-US"/>
              <a:t>Heuristic-based approach is used to guide the search</a:t>
            </a:r>
          </a:p>
          <a:p>
            <a:pPr lvl="1" fontAlgn="base">
              <a:spcAft>
                <a:spcPct val="0"/>
              </a:spcAft>
            </a:pPr>
            <a:r>
              <a:rPr lang="en-US" altLang="en-US"/>
              <a:t>A heuristic technique, is any approach to problem solving that employs a method that is not guaranteed to be optimal, but is nevertheless sufficient for reaching an approximate solution</a:t>
            </a:r>
          </a:p>
          <a:p>
            <a:pPr fontAlgn="base">
              <a:spcAft>
                <a:spcPct val="0"/>
              </a:spcAft>
            </a:pPr>
            <a:r>
              <a:rPr lang="en-US" altLang="en-US"/>
              <a:t>Computationally inexpensive to construct</a:t>
            </a:r>
          </a:p>
          <a:p>
            <a:pPr lvl="1" fontAlgn="base">
              <a:spcAft>
                <a:spcPct val="0"/>
              </a:spcAft>
            </a:pPr>
            <a:endParaRPr lang="en-US" altLang="en-US"/>
          </a:p>
          <a:p>
            <a:pPr fontAlgn="base">
              <a:spcAft>
                <a:spcPct val="0"/>
              </a:spcAft>
            </a:pPr>
            <a:endParaRPr lang="en-US" altLang="en-US"/>
          </a:p>
        </p:txBody>
      </p:sp>
      <p:sp>
        <p:nvSpPr>
          <p:cNvPr id="4" name="Date Placeholder 3">
            <a:extLst>
              <a:ext uri="{FF2B5EF4-FFF2-40B4-BE49-F238E27FC236}">
                <a16:creationId xmlns:a16="http://schemas.microsoft.com/office/drawing/2014/main" id="{1B80410C-E58D-4189-975E-D59A92C99AE3}"/>
              </a:ext>
            </a:extLst>
          </p:cNvPr>
          <p:cNvSpPr>
            <a:spLocks noGrp="1"/>
          </p:cNvSpPr>
          <p:nvPr>
            <p:ph type="dt" sz="quarter" idx="11"/>
          </p:nvPr>
        </p:nvSpPr>
        <p:spPr/>
        <p:txBody>
          <a:bodyPr/>
          <a:lstStyle/>
          <a:p>
            <a:pPr>
              <a:defRPr/>
            </a:pPr>
            <a:fld id="{8943F58C-2550-4AA4-822B-F419A2430E77}" type="datetime1">
              <a:rPr lang="en-US"/>
              <a:pPr>
                <a:defRPr/>
              </a:pPr>
              <a:t>10/20/2022</a:t>
            </a:fld>
            <a:endParaRPr lang="en-US"/>
          </a:p>
        </p:txBody>
      </p:sp>
      <p:sp>
        <p:nvSpPr>
          <p:cNvPr id="73732" name="Slide Number Placeholder 4">
            <a:extLst>
              <a:ext uri="{FF2B5EF4-FFF2-40B4-BE49-F238E27FC236}">
                <a16:creationId xmlns:a16="http://schemas.microsoft.com/office/drawing/2014/main" id="{E62696B5-4E97-4747-800D-5462239D2ABF}"/>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14E095C6-12A4-4C1B-BAB8-6B1B10BE530C}" type="slidenum">
              <a:rPr lang="en-US" altLang="en-US" sz="1200" smtClean="0">
                <a:solidFill>
                  <a:srgbClr val="898989"/>
                </a:solidFill>
              </a:rPr>
              <a:pPr>
                <a:spcBef>
                  <a:spcPct val="0"/>
                </a:spcBef>
                <a:buFontTx/>
                <a:buNone/>
              </a:pPr>
              <a:t>72</a:t>
            </a:fld>
            <a:endParaRPr lang="en-US" altLang="en-US" sz="1200">
              <a:solidFill>
                <a:srgbClr val="898989"/>
              </a:solidFill>
            </a:endParaRPr>
          </a:p>
        </p:txBody>
      </p:sp>
      <p:sp>
        <p:nvSpPr>
          <p:cNvPr id="2" name="Title 1">
            <a:extLst>
              <a:ext uri="{FF2B5EF4-FFF2-40B4-BE49-F238E27FC236}">
                <a16:creationId xmlns:a16="http://schemas.microsoft.com/office/drawing/2014/main" id="{7036B0FB-256A-4604-B1B5-ADC0B0037E76}"/>
              </a:ext>
            </a:extLst>
          </p:cNvPr>
          <p:cNvSpPr>
            <a:spLocks noGrp="1"/>
          </p:cNvSpPr>
          <p:nvPr>
            <p:ph type="title" idx="4294967295"/>
          </p:nvPr>
        </p:nvSpPr>
        <p:spPr>
          <a:xfrm>
            <a:off x="431800" y="106363"/>
            <a:ext cx="6121400" cy="1143000"/>
          </a:xfrm>
        </p:spPr>
        <p:txBody>
          <a:bodyPr>
            <a:normAutofit fontScale="90000"/>
          </a:bodyPr>
          <a:lstStyle/>
          <a:p>
            <a:pPr>
              <a:defRPr/>
            </a:pPr>
            <a:r>
              <a:rPr lang="en-US" altLang="en-US" dirty="0"/>
              <a:t>Decision Tree Induction Characteristics</a:t>
            </a:r>
            <a:endParaRPr lang="en-US" dirty="0"/>
          </a:p>
        </p:txBody>
      </p:sp>
      <p:sp>
        <p:nvSpPr>
          <p:cNvPr id="3" name="Footer Placeholder 2">
            <a:extLst>
              <a:ext uri="{FF2B5EF4-FFF2-40B4-BE49-F238E27FC236}">
                <a16:creationId xmlns:a16="http://schemas.microsoft.com/office/drawing/2014/main" id="{30E1C320-9AB9-4AD8-9847-F59FC0F7A112}"/>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ntent Placeholder 2">
            <a:extLst>
              <a:ext uri="{FF2B5EF4-FFF2-40B4-BE49-F238E27FC236}">
                <a16:creationId xmlns:a16="http://schemas.microsoft.com/office/drawing/2014/main" id="{9960B518-D386-433F-8BF0-F5995768D014}"/>
              </a:ext>
            </a:extLst>
          </p:cNvPr>
          <p:cNvSpPr>
            <a:spLocks noGrp="1"/>
          </p:cNvSpPr>
          <p:nvPr>
            <p:ph idx="1"/>
          </p:nvPr>
        </p:nvSpPr>
        <p:spPr>
          <a:xfrm>
            <a:off x="457200" y="1246188"/>
            <a:ext cx="8229600" cy="4525962"/>
          </a:xfrm>
        </p:spPr>
        <p:txBody>
          <a:bodyPr/>
          <a:lstStyle/>
          <a:p>
            <a:pPr fontAlgn="base">
              <a:spcAft>
                <a:spcPct val="0"/>
              </a:spcAft>
            </a:pPr>
            <a:r>
              <a:rPr lang="en-US" altLang="en-US" sz="2200"/>
              <a:t>Extremely fast at classifying unknown records once a decision tree has been built </a:t>
            </a:r>
          </a:p>
          <a:p>
            <a:pPr lvl="1" fontAlgn="base">
              <a:spcAft>
                <a:spcPct val="0"/>
              </a:spcAft>
            </a:pPr>
            <a:r>
              <a:rPr lang="en-US" altLang="en-US" sz="2200"/>
              <a:t>worst-case complexity of O(w), where w is the maximum depth of the tree</a:t>
            </a:r>
          </a:p>
          <a:p>
            <a:pPr fontAlgn="base">
              <a:spcAft>
                <a:spcPct val="0"/>
              </a:spcAft>
            </a:pPr>
            <a:r>
              <a:rPr lang="en-US" altLang="en-US" sz="2200"/>
              <a:t>Easy to interpret for small-sized trees</a:t>
            </a:r>
          </a:p>
          <a:p>
            <a:pPr fontAlgn="base">
              <a:spcAft>
                <a:spcPct val="0"/>
              </a:spcAft>
            </a:pPr>
            <a:r>
              <a:rPr lang="en-US" altLang="en-US" sz="2200"/>
              <a:t>Accuracy is comparable to other classification techniques for many simple data sets</a:t>
            </a:r>
          </a:p>
          <a:p>
            <a:pPr fontAlgn="base">
              <a:spcAft>
                <a:spcPct val="0"/>
              </a:spcAft>
            </a:pPr>
            <a:r>
              <a:rPr lang="en-US" altLang="en-US" sz="2200"/>
              <a:t>Decision tree algorithms are quite robust to the presence of noise when methods to avoid overfitting are employed</a:t>
            </a:r>
          </a:p>
          <a:p>
            <a:pPr fontAlgn="base">
              <a:spcAft>
                <a:spcPct val="0"/>
              </a:spcAft>
            </a:pPr>
            <a:r>
              <a:rPr lang="en-US" altLang="en-US" sz="2200"/>
              <a:t>Redundant attributes does not affect the accuracy of decision trees</a:t>
            </a:r>
          </a:p>
          <a:p>
            <a:pPr fontAlgn="base">
              <a:spcAft>
                <a:spcPct val="0"/>
              </a:spcAft>
            </a:pPr>
            <a:r>
              <a:rPr lang="en-US" altLang="en-US" sz="2200"/>
              <a:t>Irrelevant attributes results in a decision tree that is larger</a:t>
            </a:r>
          </a:p>
          <a:p>
            <a:pPr lvl="1" fontAlgn="base">
              <a:spcAft>
                <a:spcPct val="0"/>
              </a:spcAft>
            </a:pPr>
            <a:r>
              <a:rPr lang="en-GB" altLang="en-US" sz="2200"/>
              <a:t>Feature selection techniques can help to improve the accuracy of decision trees by eliminating the irrelevant attributes during preprocessing</a:t>
            </a:r>
            <a:endParaRPr lang="en-US" altLang="en-US" sz="2200"/>
          </a:p>
          <a:p>
            <a:pPr fontAlgn="base">
              <a:spcAft>
                <a:spcPct val="0"/>
              </a:spcAft>
            </a:pPr>
            <a:endParaRPr lang="en-US" altLang="en-US" sz="2200"/>
          </a:p>
        </p:txBody>
      </p:sp>
      <p:sp>
        <p:nvSpPr>
          <p:cNvPr id="4" name="Date Placeholder 3">
            <a:extLst>
              <a:ext uri="{FF2B5EF4-FFF2-40B4-BE49-F238E27FC236}">
                <a16:creationId xmlns:a16="http://schemas.microsoft.com/office/drawing/2014/main" id="{8DDB44E1-FED8-41E4-AA40-66951EF19729}"/>
              </a:ext>
            </a:extLst>
          </p:cNvPr>
          <p:cNvSpPr>
            <a:spLocks noGrp="1"/>
          </p:cNvSpPr>
          <p:nvPr>
            <p:ph type="dt" sz="quarter" idx="11"/>
          </p:nvPr>
        </p:nvSpPr>
        <p:spPr/>
        <p:txBody>
          <a:bodyPr/>
          <a:lstStyle/>
          <a:p>
            <a:pPr>
              <a:defRPr/>
            </a:pPr>
            <a:fld id="{D1D8906A-DBDE-4F32-974F-DEA52183AC6A}" type="datetime1">
              <a:rPr lang="en-US"/>
              <a:pPr>
                <a:defRPr/>
              </a:pPr>
              <a:t>10/20/2022</a:t>
            </a:fld>
            <a:endParaRPr lang="en-US"/>
          </a:p>
        </p:txBody>
      </p:sp>
      <p:sp>
        <p:nvSpPr>
          <p:cNvPr id="74756" name="Slide Number Placeholder 4">
            <a:extLst>
              <a:ext uri="{FF2B5EF4-FFF2-40B4-BE49-F238E27FC236}">
                <a16:creationId xmlns:a16="http://schemas.microsoft.com/office/drawing/2014/main" id="{0DEBA899-1278-486A-8952-B74FC19F6058}"/>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5AD909C9-1AFF-4CF3-8E1F-96E499F0DA1D}" type="slidenum">
              <a:rPr lang="en-US" altLang="en-US" sz="1200" smtClean="0">
                <a:solidFill>
                  <a:srgbClr val="898989"/>
                </a:solidFill>
              </a:rPr>
              <a:pPr>
                <a:spcBef>
                  <a:spcPct val="0"/>
                </a:spcBef>
                <a:buFontTx/>
                <a:buNone/>
              </a:pPr>
              <a:t>73</a:t>
            </a:fld>
            <a:endParaRPr lang="en-US" altLang="en-US" sz="1200">
              <a:solidFill>
                <a:srgbClr val="898989"/>
              </a:solidFill>
            </a:endParaRPr>
          </a:p>
        </p:txBody>
      </p:sp>
      <p:sp>
        <p:nvSpPr>
          <p:cNvPr id="2" name="Title 1">
            <a:extLst>
              <a:ext uri="{FF2B5EF4-FFF2-40B4-BE49-F238E27FC236}">
                <a16:creationId xmlns:a16="http://schemas.microsoft.com/office/drawing/2014/main" id="{4B9F9280-0A6E-40D0-AEAD-475AEBF69A91}"/>
              </a:ext>
            </a:extLst>
          </p:cNvPr>
          <p:cNvSpPr>
            <a:spLocks noGrp="1"/>
          </p:cNvSpPr>
          <p:nvPr>
            <p:ph type="title" idx="4294967295"/>
          </p:nvPr>
        </p:nvSpPr>
        <p:spPr>
          <a:xfrm>
            <a:off x="477838" y="76200"/>
            <a:ext cx="6075362" cy="1143000"/>
          </a:xfrm>
        </p:spPr>
        <p:txBody>
          <a:bodyPr>
            <a:normAutofit fontScale="90000"/>
          </a:bodyPr>
          <a:lstStyle/>
          <a:p>
            <a:pPr>
              <a:defRPr/>
            </a:pPr>
            <a:r>
              <a:rPr lang="en-US" altLang="en-US" dirty="0"/>
              <a:t>Decision Tree Induction Characteristics</a:t>
            </a:r>
            <a:endParaRPr lang="en-US" dirty="0"/>
          </a:p>
        </p:txBody>
      </p:sp>
      <p:sp>
        <p:nvSpPr>
          <p:cNvPr id="5" name="Footer Placeholder 4">
            <a:extLst>
              <a:ext uri="{FF2B5EF4-FFF2-40B4-BE49-F238E27FC236}">
                <a16:creationId xmlns:a16="http://schemas.microsoft.com/office/drawing/2014/main" id="{E7B9BD4A-6CBC-4D8C-B880-C7449EEA80E3}"/>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ntent Placeholder 2">
            <a:extLst>
              <a:ext uri="{FF2B5EF4-FFF2-40B4-BE49-F238E27FC236}">
                <a16:creationId xmlns:a16="http://schemas.microsoft.com/office/drawing/2014/main" id="{F54C52F3-A08F-4473-85AE-1668168F1630}"/>
              </a:ext>
            </a:extLst>
          </p:cNvPr>
          <p:cNvSpPr>
            <a:spLocks noGrp="1"/>
          </p:cNvSpPr>
          <p:nvPr>
            <p:ph idx="1"/>
          </p:nvPr>
        </p:nvSpPr>
        <p:spPr>
          <a:xfrm>
            <a:off x="304800" y="1493838"/>
            <a:ext cx="8229600" cy="4525962"/>
          </a:xfrm>
        </p:spPr>
        <p:txBody>
          <a:bodyPr/>
          <a:lstStyle/>
          <a:p>
            <a:pPr fontAlgn="base">
              <a:spcAft>
                <a:spcPct val="0"/>
              </a:spcAft>
            </a:pPr>
            <a:r>
              <a:rPr lang="en-US" altLang="en-US"/>
              <a:t>Data fragmentation problem </a:t>
            </a:r>
          </a:p>
          <a:p>
            <a:pPr lvl="1" fontAlgn="base">
              <a:spcAft>
                <a:spcPct val="0"/>
              </a:spcAft>
            </a:pPr>
            <a:r>
              <a:rPr lang="en-US" altLang="en-US"/>
              <a:t>Most decision tree algorithms employ a top-down, recursive partitioning approach</a:t>
            </a:r>
          </a:p>
          <a:p>
            <a:pPr lvl="1" fontAlgn="base">
              <a:spcAft>
                <a:spcPct val="0"/>
              </a:spcAft>
            </a:pPr>
            <a:r>
              <a:rPr lang="en-US" altLang="en-US"/>
              <a:t>The number of records becomes smaller as we traverse down the tree</a:t>
            </a:r>
          </a:p>
          <a:p>
            <a:pPr lvl="1" fontAlgn="base">
              <a:spcAft>
                <a:spcPct val="0"/>
              </a:spcAft>
            </a:pPr>
            <a:r>
              <a:rPr lang="en-US" altLang="en-US"/>
              <a:t> At the leaf nodes, the number of records may be too small to make a statistically significant decision about the class representation of the nodes</a:t>
            </a:r>
          </a:p>
          <a:p>
            <a:pPr fontAlgn="base">
              <a:spcAft>
                <a:spcPct val="0"/>
              </a:spcAft>
            </a:pPr>
            <a:r>
              <a:rPr lang="en-US" altLang="en-US"/>
              <a:t>Solution</a:t>
            </a:r>
          </a:p>
          <a:p>
            <a:pPr lvl="1" fontAlgn="base">
              <a:spcAft>
                <a:spcPct val="0"/>
              </a:spcAft>
            </a:pPr>
            <a:r>
              <a:rPr lang="en-US" altLang="en-US"/>
              <a:t>Disallow further splitting when the number of records falls below a certain threshold.</a:t>
            </a:r>
          </a:p>
        </p:txBody>
      </p:sp>
      <p:sp>
        <p:nvSpPr>
          <p:cNvPr id="4" name="Date Placeholder 3">
            <a:extLst>
              <a:ext uri="{FF2B5EF4-FFF2-40B4-BE49-F238E27FC236}">
                <a16:creationId xmlns:a16="http://schemas.microsoft.com/office/drawing/2014/main" id="{163247A6-B5C7-43BD-8A52-A5BA8B102EDD}"/>
              </a:ext>
            </a:extLst>
          </p:cNvPr>
          <p:cNvSpPr>
            <a:spLocks noGrp="1"/>
          </p:cNvSpPr>
          <p:nvPr>
            <p:ph type="dt" sz="quarter" idx="11"/>
          </p:nvPr>
        </p:nvSpPr>
        <p:spPr/>
        <p:txBody>
          <a:bodyPr/>
          <a:lstStyle/>
          <a:p>
            <a:pPr>
              <a:defRPr/>
            </a:pPr>
            <a:fld id="{353F7A36-AFC8-4F26-9A20-150F8092E867}" type="datetime1">
              <a:rPr lang="en-US"/>
              <a:pPr>
                <a:defRPr/>
              </a:pPr>
              <a:t>10/20/2022</a:t>
            </a:fld>
            <a:endParaRPr lang="en-US"/>
          </a:p>
        </p:txBody>
      </p:sp>
      <p:sp>
        <p:nvSpPr>
          <p:cNvPr id="75780" name="Slide Number Placeholder 4">
            <a:extLst>
              <a:ext uri="{FF2B5EF4-FFF2-40B4-BE49-F238E27FC236}">
                <a16:creationId xmlns:a16="http://schemas.microsoft.com/office/drawing/2014/main" id="{28E83CC1-8FFF-465D-8AAB-86A2DA59D471}"/>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D8C6586-DBD9-43AE-8419-7DB791194F2D}" type="slidenum">
              <a:rPr lang="en-US" altLang="en-US" sz="1200" smtClean="0">
                <a:solidFill>
                  <a:srgbClr val="898989"/>
                </a:solidFill>
              </a:rPr>
              <a:pPr>
                <a:spcBef>
                  <a:spcPct val="0"/>
                </a:spcBef>
                <a:buFontTx/>
                <a:buNone/>
              </a:pPr>
              <a:t>74</a:t>
            </a:fld>
            <a:endParaRPr lang="en-US" altLang="en-US" sz="1200">
              <a:solidFill>
                <a:srgbClr val="898989"/>
              </a:solidFill>
            </a:endParaRPr>
          </a:p>
        </p:txBody>
      </p:sp>
      <p:sp>
        <p:nvSpPr>
          <p:cNvPr id="2" name="Title 1">
            <a:extLst>
              <a:ext uri="{FF2B5EF4-FFF2-40B4-BE49-F238E27FC236}">
                <a16:creationId xmlns:a16="http://schemas.microsoft.com/office/drawing/2014/main" id="{C6EC533B-C8E5-44BE-803B-4C4603A3052D}"/>
              </a:ext>
            </a:extLst>
          </p:cNvPr>
          <p:cNvSpPr>
            <a:spLocks noGrp="1"/>
          </p:cNvSpPr>
          <p:nvPr>
            <p:ph type="title" idx="4294967295"/>
          </p:nvPr>
        </p:nvSpPr>
        <p:spPr>
          <a:xfrm>
            <a:off x="457200" y="76200"/>
            <a:ext cx="6096000" cy="1143000"/>
          </a:xfrm>
        </p:spPr>
        <p:txBody>
          <a:bodyPr>
            <a:normAutofit fontScale="90000"/>
          </a:bodyPr>
          <a:lstStyle/>
          <a:p>
            <a:pPr>
              <a:defRPr/>
            </a:pPr>
            <a:r>
              <a:rPr lang="en-US" altLang="en-US" dirty="0"/>
              <a:t>Decision Tree Induction Characteristics</a:t>
            </a:r>
            <a:endParaRPr lang="en-US" dirty="0"/>
          </a:p>
        </p:txBody>
      </p:sp>
      <p:sp>
        <p:nvSpPr>
          <p:cNvPr id="3" name="Footer Placeholder 2">
            <a:extLst>
              <a:ext uri="{FF2B5EF4-FFF2-40B4-BE49-F238E27FC236}">
                <a16:creationId xmlns:a16="http://schemas.microsoft.com/office/drawing/2014/main" id="{7C04EF4F-A16E-4D20-8CF3-5D3FEDDC4059}"/>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ntent Placeholder 2">
            <a:extLst>
              <a:ext uri="{FF2B5EF4-FFF2-40B4-BE49-F238E27FC236}">
                <a16:creationId xmlns:a16="http://schemas.microsoft.com/office/drawing/2014/main" id="{21DF0D71-EC1F-44DB-8222-2C1E840BC5E3}"/>
              </a:ext>
            </a:extLst>
          </p:cNvPr>
          <p:cNvSpPr>
            <a:spLocks noGrp="1"/>
          </p:cNvSpPr>
          <p:nvPr>
            <p:ph idx="1"/>
          </p:nvPr>
        </p:nvSpPr>
        <p:spPr>
          <a:xfrm>
            <a:off x="304800" y="1493838"/>
            <a:ext cx="8229600" cy="4525962"/>
          </a:xfrm>
        </p:spPr>
        <p:txBody>
          <a:bodyPr/>
          <a:lstStyle/>
          <a:p>
            <a:pPr fontAlgn="base">
              <a:spcAft>
                <a:spcPct val="0"/>
              </a:spcAft>
            </a:pPr>
            <a:r>
              <a:rPr lang="en-US" altLang="en-US"/>
              <a:t>If we use single attribute at a time for the test conditions, the tree-growing procedure can be viewed as the process of partitioning the attribute space into disjoint regions until each region contains records of the same class</a:t>
            </a:r>
          </a:p>
        </p:txBody>
      </p:sp>
      <p:sp>
        <p:nvSpPr>
          <p:cNvPr id="4" name="Date Placeholder 3">
            <a:extLst>
              <a:ext uri="{FF2B5EF4-FFF2-40B4-BE49-F238E27FC236}">
                <a16:creationId xmlns:a16="http://schemas.microsoft.com/office/drawing/2014/main" id="{9D9B3CA0-786A-4F3D-8E2A-8A707DB8E9D4}"/>
              </a:ext>
            </a:extLst>
          </p:cNvPr>
          <p:cNvSpPr>
            <a:spLocks noGrp="1"/>
          </p:cNvSpPr>
          <p:nvPr>
            <p:ph type="dt" sz="quarter" idx="11"/>
          </p:nvPr>
        </p:nvSpPr>
        <p:spPr/>
        <p:txBody>
          <a:bodyPr/>
          <a:lstStyle/>
          <a:p>
            <a:pPr>
              <a:defRPr/>
            </a:pPr>
            <a:fld id="{1F99735A-D0D2-428B-992C-DAE56A12ADE9}" type="datetime1">
              <a:rPr lang="en-US"/>
              <a:pPr>
                <a:defRPr/>
              </a:pPr>
              <a:t>10/20/2022</a:t>
            </a:fld>
            <a:endParaRPr lang="en-US"/>
          </a:p>
        </p:txBody>
      </p:sp>
      <p:sp>
        <p:nvSpPr>
          <p:cNvPr id="76804" name="Slide Number Placeholder 4">
            <a:extLst>
              <a:ext uri="{FF2B5EF4-FFF2-40B4-BE49-F238E27FC236}">
                <a16:creationId xmlns:a16="http://schemas.microsoft.com/office/drawing/2014/main" id="{24D4D51C-C4DD-4D87-92E5-DAE63C29D34A}"/>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EB4F7BE6-D0E6-4DAD-B870-AE41F6A7730C}" type="slidenum">
              <a:rPr lang="en-US" altLang="en-US" sz="1200" smtClean="0">
                <a:solidFill>
                  <a:srgbClr val="898989"/>
                </a:solidFill>
              </a:rPr>
              <a:pPr>
                <a:spcBef>
                  <a:spcPct val="0"/>
                </a:spcBef>
                <a:buFontTx/>
                <a:buNone/>
              </a:pPr>
              <a:t>75</a:t>
            </a:fld>
            <a:endParaRPr lang="en-US" altLang="en-US" sz="1200">
              <a:solidFill>
                <a:srgbClr val="898989"/>
              </a:solidFill>
            </a:endParaRPr>
          </a:p>
        </p:txBody>
      </p:sp>
      <p:sp>
        <p:nvSpPr>
          <p:cNvPr id="2" name="Title 1">
            <a:extLst>
              <a:ext uri="{FF2B5EF4-FFF2-40B4-BE49-F238E27FC236}">
                <a16:creationId xmlns:a16="http://schemas.microsoft.com/office/drawing/2014/main" id="{C74483E8-279C-444B-9F2B-E320A17ED313}"/>
              </a:ext>
            </a:extLst>
          </p:cNvPr>
          <p:cNvSpPr>
            <a:spLocks noGrp="1"/>
          </p:cNvSpPr>
          <p:nvPr>
            <p:ph type="title" idx="4294967295"/>
          </p:nvPr>
        </p:nvSpPr>
        <p:spPr>
          <a:xfrm>
            <a:off x="457200" y="30163"/>
            <a:ext cx="6019800" cy="1143000"/>
          </a:xfrm>
        </p:spPr>
        <p:txBody>
          <a:bodyPr>
            <a:normAutofit fontScale="90000"/>
          </a:bodyPr>
          <a:lstStyle/>
          <a:p>
            <a:pPr>
              <a:defRPr/>
            </a:pPr>
            <a:r>
              <a:rPr lang="en-US" altLang="en-US" dirty="0"/>
              <a:t>Decision Tree Induction Characteristics</a:t>
            </a:r>
            <a:endParaRPr lang="en-US" dirty="0"/>
          </a:p>
        </p:txBody>
      </p:sp>
      <p:pic>
        <p:nvPicPr>
          <p:cNvPr id="76806" name="Picture 5">
            <a:extLst>
              <a:ext uri="{FF2B5EF4-FFF2-40B4-BE49-F238E27FC236}">
                <a16:creationId xmlns:a16="http://schemas.microsoft.com/office/drawing/2014/main" id="{22A5B6E4-F65E-4E78-B99C-F907B67864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915" t="5775"/>
          <a:stretch>
            <a:fillRect/>
          </a:stretch>
        </p:blipFill>
        <p:spPr bwMode="auto">
          <a:xfrm>
            <a:off x="1125538" y="3565525"/>
            <a:ext cx="5553075" cy="245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E4CF29EA-235F-48A5-A637-FDBF4202CA72}"/>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Content Placeholder 2">
            <a:extLst>
              <a:ext uri="{FF2B5EF4-FFF2-40B4-BE49-F238E27FC236}">
                <a16:creationId xmlns:a16="http://schemas.microsoft.com/office/drawing/2014/main" id="{12929A27-ABCF-4BED-A477-E41CC21C2871}"/>
              </a:ext>
            </a:extLst>
          </p:cNvPr>
          <p:cNvSpPr>
            <a:spLocks noGrp="1"/>
          </p:cNvSpPr>
          <p:nvPr>
            <p:ph idx="1"/>
          </p:nvPr>
        </p:nvSpPr>
        <p:spPr>
          <a:xfrm>
            <a:off x="304800" y="1493838"/>
            <a:ext cx="4648200" cy="4525962"/>
          </a:xfrm>
        </p:spPr>
        <p:txBody>
          <a:bodyPr/>
          <a:lstStyle/>
          <a:p>
            <a:pPr algn="just" fontAlgn="base">
              <a:spcAft>
                <a:spcPct val="0"/>
              </a:spcAft>
              <a:buFont typeface="Wingdings" panose="05000000000000000000" pitchFamily="2" charset="2"/>
              <a:buChar char="§"/>
            </a:pPr>
            <a:r>
              <a:rPr lang="en-US" altLang="en-US" sz="2200"/>
              <a:t>The border between two neighboring regions of different classes is known as a decision boundary</a:t>
            </a:r>
          </a:p>
          <a:p>
            <a:pPr algn="just" fontAlgn="base">
              <a:spcAft>
                <a:spcPct val="0"/>
              </a:spcAft>
              <a:buFont typeface="Wingdings" panose="05000000000000000000" pitchFamily="2" charset="2"/>
              <a:buChar char="§"/>
            </a:pPr>
            <a:r>
              <a:rPr lang="en-US" altLang="en-US" sz="2200"/>
              <a:t>Since the test condition involves only a single attribute, the decision boundaries are rectilinear; i.e., parallel to the coordinate axes</a:t>
            </a:r>
          </a:p>
          <a:p>
            <a:pPr algn="just" fontAlgn="base">
              <a:spcAft>
                <a:spcPct val="0"/>
              </a:spcAft>
              <a:buFont typeface="Wingdings" panose="05000000000000000000" pitchFamily="2" charset="2"/>
              <a:buChar char="§"/>
            </a:pPr>
            <a:r>
              <a:rPr lang="en-US" altLang="en-US" sz="2200"/>
              <a:t>This limits the expressiveness of the decision tree representation for modeling complex relationships among continuous attributes</a:t>
            </a:r>
          </a:p>
          <a:p>
            <a:pPr fontAlgn="base">
              <a:spcAft>
                <a:spcPct val="0"/>
              </a:spcAft>
            </a:pPr>
            <a:endParaRPr lang="en-US" altLang="en-US" sz="2200"/>
          </a:p>
        </p:txBody>
      </p:sp>
      <p:pic>
        <p:nvPicPr>
          <p:cNvPr id="77827" name="Content Placeholder 5">
            <a:extLst>
              <a:ext uri="{FF2B5EF4-FFF2-40B4-BE49-F238E27FC236}">
                <a16:creationId xmlns:a16="http://schemas.microsoft.com/office/drawing/2014/main" id="{24D36AB6-2001-40AC-98D3-797101427C11}"/>
              </a:ext>
            </a:extLst>
          </p:cNvPr>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a:xfrm>
            <a:off x="5133975" y="1462088"/>
            <a:ext cx="3521075" cy="2755900"/>
          </a:xfrm>
        </p:spPr>
      </p:pic>
      <p:sp>
        <p:nvSpPr>
          <p:cNvPr id="4" name="Date Placeholder 3">
            <a:extLst>
              <a:ext uri="{FF2B5EF4-FFF2-40B4-BE49-F238E27FC236}">
                <a16:creationId xmlns:a16="http://schemas.microsoft.com/office/drawing/2014/main" id="{416FF7B0-4DBF-40C5-AF5A-D203F61C179F}"/>
              </a:ext>
            </a:extLst>
          </p:cNvPr>
          <p:cNvSpPr>
            <a:spLocks noGrp="1"/>
          </p:cNvSpPr>
          <p:nvPr>
            <p:ph type="dt" sz="quarter" idx="11"/>
          </p:nvPr>
        </p:nvSpPr>
        <p:spPr/>
        <p:txBody>
          <a:bodyPr/>
          <a:lstStyle/>
          <a:p>
            <a:pPr>
              <a:defRPr/>
            </a:pPr>
            <a:fld id="{D8D23C88-7671-489C-8015-F28D8D6A2476}" type="datetime1">
              <a:rPr lang="en-US"/>
              <a:pPr>
                <a:defRPr/>
              </a:pPr>
              <a:t>10/20/2022</a:t>
            </a:fld>
            <a:endParaRPr lang="en-US"/>
          </a:p>
        </p:txBody>
      </p:sp>
      <p:sp>
        <p:nvSpPr>
          <p:cNvPr id="77829" name="Slide Number Placeholder 4">
            <a:extLst>
              <a:ext uri="{FF2B5EF4-FFF2-40B4-BE49-F238E27FC236}">
                <a16:creationId xmlns:a16="http://schemas.microsoft.com/office/drawing/2014/main" id="{FBC93E48-63B6-49AE-BFC7-76661EE5CD83}"/>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A43E7FD6-2355-43E6-82BC-FF4977B60751}" type="slidenum">
              <a:rPr lang="en-US" altLang="en-US" sz="1200" smtClean="0">
                <a:solidFill>
                  <a:srgbClr val="898989"/>
                </a:solidFill>
              </a:rPr>
              <a:pPr>
                <a:spcBef>
                  <a:spcPct val="0"/>
                </a:spcBef>
                <a:buFontTx/>
                <a:buNone/>
              </a:pPr>
              <a:t>76</a:t>
            </a:fld>
            <a:endParaRPr lang="en-US" altLang="en-US" sz="1200">
              <a:solidFill>
                <a:srgbClr val="898989"/>
              </a:solidFill>
            </a:endParaRPr>
          </a:p>
        </p:txBody>
      </p:sp>
      <p:sp>
        <p:nvSpPr>
          <p:cNvPr id="2" name="Title 1">
            <a:extLst>
              <a:ext uri="{FF2B5EF4-FFF2-40B4-BE49-F238E27FC236}">
                <a16:creationId xmlns:a16="http://schemas.microsoft.com/office/drawing/2014/main" id="{1E33A354-F757-4A9B-8AB5-4853527D3875}"/>
              </a:ext>
            </a:extLst>
          </p:cNvPr>
          <p:cNvSpPr>
            <a:spLocks noGrp="1"/>
          </p:cNvSpPr>
          <p:nvPr>
            <p:ph type="title" idx="4294967295"/>
          </p:nvPr>
        </p:nvSpPr>
        <p:spPr>
          <a:xfrm>
            <a:off x="457200" y="182563"/>
            <a:ext cx="6477000" cy="1143000"/>
          </a:xfrm>
        </p:spPr>
        <p:txBody>
          <a:bodyPr>
            <a:normAutofit fontScale="90000"/>
          </a:bodyPr>
          <a:lstStyle/>
          <a:p>
            <a:pPr>
              <a:defRPr/>
            </a:pPr>
            <a:r>
              <a:rPr lang="en-US" altLang="en-US" dirty="0"/>
              <a:t>Decision Tree Induction Characteristics</a:t>
            </a:r>
            <a:endParaRPr lang="en-US" dirty="0"/>
          </a:p>
        </p:txBody>
      </p:sp>
      <p:sp>
        <p:nvSpPr>
          <p:cNvPr id="77831" name="TextBox 9">
            <a:extLst>
              <a:ext uri="{FF2B5EF4-FFF2-40B4-BE49-F238E27FC236}">
                <a16:creationId xmlns:a16="http://schemas.microsoft.com/office/drawing/2014/main" id="{1F1B6C14-FDD1-4AF8-BF46-AEBB9890F3FA}"/>
              </a:ext>
            </a:extLst>
          </p:cNvPr>
          <p:cNvSpPr txBox="1">
            <a:spLocks noChangeArrowheads="1"/>
          </p:cNvSpPr>
          <p:nvPr/>
        </p:nvSpPr>
        <p:spPr bwMode="auto">
          <a:xfrm>
            <a:off x="5565775" y="4500563"/>
            <a:ext cx="30892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t>Sample dataset where a rectilinear boundary </a:t>
            </a:r>
          </a:p>
          <a:p>
            <a:pPr>
              <a:spcBef>
                <a:spcPct val="0"/>
              </a:spcBef>
              <a:buFontTx/>
              <a:buNone/>
            </a:pPr>
            <a:r>
              <a:rPr lang="en-US" altLang="en-US" sz="1800"/>
              <a:t>will not effectively partition the records</a:t>
            </a:r>
          </a:p>
        </p:txBody>
      </p:sp>
      <p:sp>
        <p:nvSpPr>
          <p:cNvPr id="3" name="Footer Placeholder 2">
            <a:extLst>
              <a:ext uri="{FF2B5EF4-FFF2-40B4-BE49-F238E27FC236}">
                <a16:creationId xmlns:a16="http://schemas.microsoft.com/office/drawing/2014/main" id="{2C7D4484-EEC2-40A9-9C91-7E38B1FCC8BE}"/>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Content Placeholder 2">
            <a:extLst>
              <a:ext uri="{FF2B5EF4-FFF2-40B4-BE49-F238E27FC236}">
                <a16:creationId xmlns:a16="http://schemas.microsoft.com/office/drawing/2014/main" id="{0ACA4576-2112-48A1-B584-580C297F50E3}"/>
              </a:ext>
            </a:extLst>
          </p:cNvPr>
          <p:cNvSpPr>
            <a:spLocks noGrp="1"/>
          </p:cNvSpPr>
          <p:nvPr>
            <p:ph idx="1"/>
          </p:nvPr>
        </p:nvSpPr>
        <p:spPr>
          <a:xfrm>
            <a:off x="368300" y="1417638"/>
            <a:ext cx="4889500" cy="4525962"/>
          </a:xfrm>
        </p:spPr>
        <p:txBody>
          <a:bodyPr/>
          <a:lstStyle/>
          <a:p>
            <a:pPr algn="just" fontAlgn="base">
              <a:spcAft>
                <a:spcPct val="0"/>
              </a:spcAft>
              <a:buFont typeface="Wingdings" panose="05000000000000000000" pitchFamily="2" charset="2"/>
              <a:buChar char="§"/>
            </a:pPr>
            <a:r>
              <a:rPr lang="en-US" altLang="en-US"/>
              <a:t>An oblique decision tree can be used to overcome this limitation because it allows test conditions that involve more than one attribute</a:t>
            </a:r>
          </a:p>
          <a:p>
            <a:pPr algn="just" fontAlgn="base">
              <a:spcAft>
                <a:spcPct val="0"/>
              </a:spcAft>
              <a:buFont typeface="Wingdings" panose="05000000000000000000" pitchFamily="2" charset="2"/>
              <a:buChar char="§"/>
            </a:pPr>
            <a:r>
              <a:rPr lang="en-US" altLang="en-US"/>
              <a:t>Although such techniques are more expressive and can produce more compact trees, finding the optimal test condition for a given node can be computationally expensive</a:t>
            </a:r>
          </a:p>
        </p:txBody>
      </p:sp>
      <p:pic>
        <p:nvPicPr>
          <p:cNvPr id="78851" name="Content Placeholder 5">
            <a:extLst>
              <a:ext uri="{FF2B5EF4-FFF2-40B4-BE49-F238E27FC236}">
                <a16:creationId xmlns:a16="http://schemas.microsoft.com/office/drawing/2014/main" id="{BE507C52-3C8B-4270-8355-AD6FE0FD2417}"/>
              </a:ext>
            </a:extLst>
          </p:cNvPr>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a:xfrm>
            <a:off x="5746750" y="1600200"/>
            <a:ext cx="3116263" cy="2438400"/>
          </a:xfrm>
        </p:spPr>
      </p:pic>
      <p:sp>
        <p:nvSpPr>
          <p:cNvPr id="4" name="Date Placeholder 3">
            <a:extLst>
              <a:ext uri="{FF2B5EF4-FFF2-40B4-BE49-F238E27FC236}">
                <a16:creationId xmlns:a16="http://schemas.microsoft.com/office/drawing/2014/main" id="{73A50E66-CC64-41CF-8E3F-D7A385E8B5DF}"/>
              </a:ext>
            </a:extLst>
          </p:cNvPr>
          <p:cNvSpPr>
            <a:spLocks noGrp="1"/>
          </p:cNvSpPr>
          <p:nvPr>
            <p:ph type="dt" sz="quarter" idx="11"/>
          </p:nvPr>
        </p:nvSpPr>
        <p:spPr/>
        <p:txBody>
          <a:bodyPr/>
          <a:lstStyle/>
          <a:p>
            <a:pPr>
              <a:defRPr/>
            </a:pPr>
            <a:fld id="{42C92D8E-233B-4407-9A84-5631E194AD6F}" type="datetime1">
              <a:rPr lang="en-US"/>
              <a:pPr>
                <a:defRPr/>
              </a:pPr>
              <a:t>10/20/2022</a:t>
            </a:fld>
            <a:endParaRPr lang="en-US"/>
          </a:p>
        </p:txBody>
      </p:sp>
      <p:sp>
        <p:nvSpPr>
          <p:cNvPr id="78853" name="Slide Number Placeholder 4">
            <a:extLst>
              <a:ext uri="{FF2B5EF4-FFF2-40B4-BE49-F238E27FC236}">
                <a16:creationId xmlns:a16="http://schemas.microsoft.com/office/drawing/2014/main" id="{8187F349-2FB3-4D3B-948C-96B291F8C9B3}"/>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8CB663B1-AC90-4E12-8E42-A2E18BD44AEF}" type="slidenum">
              <a:rPr lang="en-US" altLang="en-US" sz="1200" smtClean="0">
                <a:solidFill>
                  <a:srgbClr val="898989"/>
                </a:solidFill>
              </a:rPr>
              <a:pPr>
                <a:spcBef>
                  <a:spcPct val="0"/>
                </a:spcBef>
                <a:buFontTx/>
                <a:buNone/>
              </a:pPr>
              <a:t>77</a:t>
            </a:fld>
            <a:endParaRPr lang="en-US" altLang="en-US" sz="1200">
              <a:solidFill>
                <a:srgbClr val="898989"/>
              </a:solidFill>
            </a:endParaRPr>
          </a:p>
        </p:txBody>
      </p:sp>
      <p:sp>
        <p:nvSpPr>
          <p:cNvPr id="2" name="Title 1">
            <a:extLst>
              <a:ext uri="{FF2B5EF4-FFF2-40B4-BE49-F238E27FC236}">
                <a16:creationId xmlns:a16="http://schemas.microsoft.com/office/drawing/2014/main" id="{8C534EC9-D105-4389-A289-E98AD9762B20}"/>
              </a:ext>
            </a:extLst>
          </p:cNvPr>
          <p:cNvSpPr>
            <a:spLocks noGrp="1"/>
          </p:cNvSpPr>
          <p:nvPr>
            <p:ph type="title" idx="4294967295"/>
          </p:nvPr>
        </p:nvSpPr>
        <p:spPr>
          <a:xfrm>
            <a:off x="457200" y="136525"/>
            <a:ext cx="6019800" cy="1143000"/>
          </a:xfrm>
        </p:spPr>
        <p:txBody>
          <a:bodyPr>
            <a:normAutofit fontScale="90000"/>
          </a:bodyPr>
          <a:lstStyle/>
          <a:p>
            <a:pPr>
              <a:defRPr/>
            </a:pPr>
            <a:r>
              <a:rPr lang="en-US" altLang="en-US" dirty="0"/>
              <a:t>Decision Tree Induction Characteristics</a:t>
            </a:r>
            <a:endParaRPr lang="en-US" dirty="0"/>
          </a:p>
        </p:txBody>
      </p:sp>
      <p:sp>
        <p:nvSpPr>
          <p:cNvPr id="3" name="Footer Placeholder 2">
            <a:extLst>
              <a:ext uri="{FF2B5EF4-FFF2-40B4-BE49-F238E27FC236}">
                <a16:creationId xmlns:a16="http://schemas.microsoft.com/office/drawing/2014/main" id="{74F39050-5A47-4874-B1B3-35657E6BDCEE}"/>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Content Placeholder 2">
            <a:extLst>
              <a:ext uri="{FF2B5EF4-FFF2-40B4-BE49-F238E27FC236}">
                <a16:creationId xmlns:a16="http://schemas.microsoft.com/office/drawing/2014/main" id="{A470D1EB-C661-4EF1-B83D-4A623EA547E7}"/>
              </a:ext>
            </a:extLst>
          </p:cNvPr>
          <p:cNvSpPr>
            <a:spLocks noGrp="1"/>
          </p:cNvSpPr>
          <p:nvPr>
            <p:ph idx="1"/>
          </p:nvPr>
        </p:nvSpPr>
        <p:spPr>
          <a:xfrm>
            <a:off x="304800" y="1493838"/>
            <a:ext cx="8229600" cy="4525962"/>
          </a:xfrm>
        </p:spPr>
        <p:txBody>
          <a:bodyPr/>
          <a:lstStyle/>
          <a:p>
            <a:pPr fontAlgn="base">
              <a:spcAft>
                <a:spcPct val="0"/>
              </a:spcAft>
              <a:buFont typeface="Wingdings" panose="05000000000000000000" pitchFamily="2" charset="2"/>
              <a:buChar char="§"/>
            </a:pPr>
            <a:r>
              <a:rPr lang="en-US" altLang="en-US"/>
              <a:t>Studies have shown that the choice of impurity measure has little effect on the performance of decision tree induction algorithms</a:t>
            </a:r>
          </a:p>
        </p:txBody>
      </p:sp>
      <p:sp>
        <p:nvSpPr>
          <p:cNvPr id="4" name="Date Placeholder 3">
            <a:extLst>
              <a:ext uri="{FF2B5EF4-FFF2-40B4-BE49-F238E27FC236}">
                <a16:creationId xmlns:a16="http://schemas.microsoft.com/office/drawing/2014/main" id="{0EEF40EC-802C-43BF-ACDF-CA95542F6312}"/>
              </a:ext>
            </a:extLst>
          </p:cNvPr>
          <p:cNvSpPr>
            <a:spLocks noGrp="1"/>
          </p:cNvSpPr>
          <p:nvPr>
            <p:ph type="dt" sz="quarter" idx="11"/>
          </p:nvPr>
        </p:nvSpPr>
        <p:spPr/>
        <p:txBody>
          <a:bodyPr/>
          <a:lstStyle/>
          <a:p>
            <a:pPr>
              <a:defRPr/>
            </a:pPr>
            <a:fld id="{9120D4A0-5E3D-48B2-A6EA-8BDB607B6C74}" type="datetime1">
              <a:rPr lang="en-US"/>
              <a:pPr>
                <a:defRPr/>
              </a:pPr>
              <a:t>10/20/2022</a:t>
            </a:fld>
            <a:endParaRPr lang="en-US"/>
          </a:p>
        </p:txBody>
      </p:sp>
      <p:sp>
        <p:nvSpPr>
          <p:cNvPr id="79876" name="Slide Number Placeholder 4">
            <a:extLst>
              <a:ext uri="{FF2B5EF4-FFF2-40B4-BE49-F238E27FC236}">
                <a16:creationId xmlns:a16="http://schemas.microsoft.com/office/drawing/2014/main" id="{FCB9D407-3D37-495F-9270-A5BBD7663F78}"/>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93A48A3-38F9-41B1-ABC1-7F56D5A4DC87}" type="slidenum">
              <a:rPr lang="en-US" altLang="en-US" sz="1200" smtClean="0">
                <a:solidFill>
                  <a:srgbClr val="898989"/>
                </a:solidFill>
              </a:rPr>
              <a:pPr>
                <a:spcBef>
                  <a:spcPct val="0"/>
                </a:spcBef>
                <a:buFontTx/>
                <a:buNone/>
              </a:pPr>
              <a:t>78</a:t>
            </a:fld>
            <a:endParaRPr lang="en-US" altLang="en-US" sz="1200">
              <a:solidFill>
                <a:srgbClr val="898989"/>
              </a:solidFill>
            </a:endParaRPr>
          </a:p>
        </p:txBody>
      </p:sp>
      <p:sp>
        <p:nvSpPr>
          <p:cNvPr id="2" name="Title 1">
            <a:extLst>
              <a:ext uri="{FF2B5EF4-FFF2-40B4-BE49-F238E27FC236}">
                <a16:creationId xmlns:a16="http://schemas.microsoft.com/office/drawing/2014/main" id="{475615B2-9578-4FD9-B995-115808A3179F}"/>
              </a:ext>
            </a:extLst>
          </p:cNvPr>
          <p:cNvSpPr>
            <a:spLocks noGrp="1"/>
          </p:cNvSpPr>
          <p:nvPr>
            <p:ph type="title" idx="4294967295"/>
          </p:nvPr>
        </p:nvSpPr>
        <p:spPr>
          <a:xfrm>
            <a:off x="457200" y="76200"/>
            <a:ext cx="6019800" cy="1143000"/>
          </a:xfrm>
        </p:spPr>
        <p:txBody>
          <a:bodyPr>
            <a:normAutofit fontScale="90000"/>
          </a:bodyPr>
          <a:lstStyle/>
          <a:p>
            <a:pPr>
              <a:defRPr/>
            </a:pPr>
            <a:r>
              <a:rPr lang="en-US" altLang="en-US" dirty="0"/>
              <a:t>Decision Tree Induction Characteristics</a:t>
            </a:r>
            <a:endParaRPr lang="en-US" dirty="0"/>
          </a:p>
        </p:txBody>
      </p:sp>
      <p:sp>
        <p:nvSpPr>
          <p:cNvPr id="3" name="Footer Placeholder 2">
            <a:extLst>
              <a:ext uri="{FF2B5EF4-FFF2-40B4-BE49-F238E27FC236}">
                <a16:creationId xmlns:a16="http://schemas.microsoft.com/office/drawing/2014/main" id="{6732DA54-497E-4734-A315-5DF3BB46553A}"/>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Content Placeholder 2">
            <a:extLst>
              <a:ext uri="{FF2B5EF4-FFF2-40B4-BE49-F238E27FC236}">
                <a16:creationId xmlns:a16="http://schemas.microsoft.com/office/drawing/2014/main" id="{1DC8620F-9597-47BA-9D44-CFEBFAF640DF}"/>
              </a:ext>
            </a:extLst>
          </p:cNvPr>
          <p:cNvSpPr>
            <a:spLocks noGrp="1"/>
          </p:cNvSpPr>
          <p:nvPr>
            <p:ph idx="1"/>
          </p:nvPr>
        </p:nvSpPr>
        <p:spPr>
          <a:xfrm>
            <a:off x="304800" y="1493838"/>
            <a:ext cx="8229600" cy="4525962"/>
          </a:xfrm>
        </p:spPr>
        <p:txBody>
          <a:bodyPr/>
          <a:lstStyle/>
          <a:p>
            <a:pPr fontAlgn="base">
              <a:spcAft>
                <a:spcPct val="0"/>
              </a:spcAft>
            </a:pPr>
            <a:r>
              <a:rPr lang="en-US" altLang="en-US"/>
              <a:t>Errors committed by a classification model</a:t>
            </a:r>
          </a:p>
          <a:p>
            <a:pPr lvl="1" fontAlgn="base">
              <a:spcAft>
                <a:spcPct val="0"/>
              </a:spcAft>
            </a:pPr>
            <a:r>
              <a:rPr lang="en-US" altLang="en-US" sz="1800"/>
              <a:t>Training errors / resubstitution error / apparent error</a:t>
            </a:r>
          </a:p>
          <a:p>
            <a:pPr lvl="1" fontAlgn="base">
              <a:spcAft>
                <a:spcPct val="0"/>
              </a:spcAft>
            </a:pPr>
            <a:r>
              <a:rPr lang="en-US" altLang="en-US" sz="1800"/>
              <a:t>Generalization errors</a:t>
            </a:r>
          </a:p>
          <a:p>
            <a:pPr fontAlgn="base">
              <a:spcAft>
                <a:spcPct val="0"/>
              </a:spcAft>
            </a:pPr>
            <a:r>
              <a:rPr lang="en-US" altLang="en-US"/>
              <a:t>Training errors (apparent errors)</a:t>
            </a:r>
          </a:p>
          <a:p>
            <a:pPr lvl="1" fontAlgn="base">
              <a:spcAft>
                <a:spcPct val="0"/>
              </a:spcAft>
            </a:pPr>
            <a:r>
              <a:rPr lang="en-US" altLang="en-US" sz="1800"/>
              <a:t>Errors (misclassification) committed on the training set</a:t>
            </a:r>
          </a:p>
          <a:p>
            <a:pPr fontAlgn="base">
              <a:spcAft>
                <a:spcPct val="0"/>
              </a:spcAft>
            </a:pPr>
            <a:r>
              <a:rPr lang="en-US" altLang="en-US"/>
              <a:t>Generalization error</a:t>
            </a:r>
          </a:p>
          <a:p>
            <a:pPr lvl="1" fontAlgn="base">
              <a:spcAft>
                <a:spcPct val="0"/>
              </a:spcAft>
            </a:pPr>
            <a:r>
              <a:rPr lang="en-US" altLang="en-US" sz="1800"/>
              <a:t>The error (misclassification) of the model on previously unseen records</a:t>
            </a:r>
          </a:p>
          <a:p>
            <a:pPr fontAlgn="base">
              <a:spcAft>
                <a:spcPct val="0"/>
              </a:spcAft>
            </a:pPr>
            <a:r>
              <a:rPr lang="en-US" altLang="en-US"/>
              <a:t>Good classification model </a:t>
            </a:r>
          </a:p>
          <a:p>
            <a:pPr lvl="1" fontAlgn="base">
              <a:spcAft>
                <a:spcPct val="0"/>
              </a:spcAft>
            </a:pPr>
            <a:r>
              <a:rPr lang="en-US" altLang="en-US" sz="1800"/>
              <a:t>Not only fit the training data well, it must also accurately classify records it has never seen before (i.e.,) low training and generalization error</a:t>
            </a:r>
          </a:p>
        </p:txBody>
      </p:sp>
      <p:sp>
        <p:nvSpPr>
          <p:cNvPr id="4" name="Date Placeholder 3">
            <a:extLst>
              <a:ext uri="{FF2B5EF4-FFF2-40B4-BE49-F238E27FC236}">
                <a16:creationId xmlns:a16="http://schemas.microsoft.com/office/drawing/2014/main" id="{D3147A90-B615-405B-B77B-2CF9F4A08FBE}"/>
              </a:ext>
            </a:extLst>
          </p:cNvPr>
          <p:cNvSpPr>
            <a:spLocks noGrp="1"/>
          </p:cNvSpPr>
          <p:nvPr>
            <p:ph type="dt" sz="quarter" idx="11"/>
          </p:nvPr>
        </p:nvSpPr>
        <p:spPr/>
        <p:txBody>
          <a:bodyPr/>
          <a:lstStyle/>
          <a:p>
            <a:pPr>
              <a:defRPr/>
            </a:pPr>
            <a:fld id="{06385A3A-AA43-4D76-AFD2-DAA6CABF2413}" type="datetime1">
              <a:rPr lang="en-US"/>
              <a:pPr>
                <a:defRPr/>
              </a:pPr>
              <a:t>10/20/2022</a:t>
            </a:fld>
            <a:endParaRPr lang="en-US"/>
          </a:p>
        </p:txBody>
      </p:sp>
      <p:sp>
        <p:nvSpPr>
          <p:cNvPr id="80900" name="Slide Number Placeholder 4">
            <a:extLst>
              <a:ext uri="{FF2B5EF4-FFF2-40B4-BE49-F238E27FC236}">
                <a16:creationId xmlns:a16="http://schemas.microsoft.com/office/drawing/2014/main" id="{64FAA81E-642D-45EC-B5DA-77880F62F262}"/>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0D31273-5C73-4D0B-8138-4C10664D7855}" type="slidenum">
              <a:rPr lang="en-US" altLang="en-US" sz="1200" smtClean="0">
                <a:solidFill>
                  <a:srgbClr val="898989"/>
                </a:solidFill>
              </a:rPr>
              <a:pPr>
                <a:spcBef>
                  <a:spcPct val="0"/>
                </a:spcBef>
                <a:buFontTx/>
                <a:buNone/>
              </a:pPr>
              <a:t>79</a:t>
            </a:fld>
            <a:endParaRPr lang="en-US" altLang="en-US" sz="1200">
              <a:solidFill>
                <a:srgbClr val="898989"/>
              </a:solidFill>
            </a:endParaRPr>
          </a:p>
        </p:txBody>
      </p:sp>
      <p:sp>
        <p:nvSpPr>
          <p:cNvPr id="2" name="Title 1">
            <a:extLst>
              <a:ext uri="{FF2B5EF4-FFF2-40B4-BE49-F238E27FC236}">
                <a16:creationId xmlns:a16="http://schemas.microsoft.com/office/drawing/2014/main" id="{59B0BE75-63E4-4047-97BE-FD2CC567E81E}"/>
              </a:ext>
            </a:extLst>
          </p:cNvPr>
          <p:cNvSpPr>
            <a:spLocks noGrp="1"/>
          </p:cNvSpPr>
          <p:nvPr>
            <p:ph type="title" idx="4294967295"/>
          </p:nvPr>
        </p:nvSpPr>
        <p:spPr>
          <a:xfrm>
            <a:off x="361950" y="177800"/>
            <a:ext cx="8229600" cy="1143000"/>
          </a:xfrm>
        </p:spPr>
        <p:txBody>
          <a:bodyPr/>
          <a:lstStyle/>
          <a:p>
            <a:pPr>
              <a:defRPr/>
            </a:pPr>
            <a:r>
              <a:rPr lang="en-US" dirty="0"/>
              <a:t>Model Overfitting</a:t>
            </a:r>
          </a:p>
        </p:txBody>
      </p:sp>
      <p:sp>
        <p:nvSpPr>
          <p:cNvPr id="3" name="Footer Placeholder 2">
            <a:extLst>
              <a:ext uri="{FF2B5EF4-FFF2-40B4-BE49-F238E27FC236}">
                <a16:creationId xmlns:a16="http://schemas.microsoft.com/office/drawing/2014/main" id="{A458C559-79B7-475E-83E2-02453F562449}"/>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a:extLst>
              <a:ext uri="{FF2B5EF4-FFF2-40B4-BE49-F238E27FC236}">
                <a16:creationId xmlns:a16="http://schemas.microsoft.com/office/drawing/2014/main" id="{3AA0E4D1-2321-4E76-BAB8-3A2EC1384456}"/>
              </a:ext>
            </a:extLst>
          </p:cNvPr>
          <p:cNvSpPr>
            <a:spLocks noGrp="1"/>
          </p:cNvSpPr>
          <p:nvPr>
            <p:ph idx="1"/>
          </p:nvPr>
        </p:nvSpPr>
        <p:spPr>
          <a:xfrm>
            <a:off x="304800" y="1493838"/>
            <a:ext cx="8229600" cy="4525962"/>
          </a:xfrm>
        </p:spPr>
        <p:txBody>
          <a:bodyPr/>
          <a:lstStyle/>
          <a:p>
            <a:pPr algn="just" fontAlgn="base">
              <a:spcAft>
                <a:spcPct val="0"/>
              </a:spcAft>
            </a:pPr>
            <a:r>
              <a:rPr lang="en-US" altLang="en-US"/>
              <a:t>True positives (TP): These refer to the positive tuples that were correctly labeled by the classifier</a:t>
            </a:r>
          </a:p>
          <a:p>
            <a:pPr algn="just" fontAlgn="base">
              <a:spcAft>
                <a:spcPct val="0"/>
              </a:spcAft>
            </a:pPr>
            <a:r>
              <a:rPr lang="en-US" altLang="en-US"/>
              <a:t>True negatives (TN): These are the negative tuples that were correctly labeled by the classifier</a:t>
            </a:r>
          </a:p>
          <a:p>
            <a:pPr algn="just" fontAlgn="base">
              <a:spcAft>
                <a:spcPct val="0"/>
              </a:spcAft>
            </a:pPr>
            <a:r>
              <a:rPr lang="en-US" altLang="en-US"/>
              <a:t>False positives (FP): These are the negative tuples that were incorrectly labeled as positive </a:t>
            </a:r>
          </a:p>
          <a:p>
            <a:pPr algn="just" fontAlgn="base">
              <a:spcAft>
                <a:spcPct val="0"/>
              </a:spcAft>
            </a:pPr>
            <a:r>
              <a:rPr lang="en-US" altLang="en-US"/>
              <a:t>False negatives (FN): These are the positive tuples that were mislabeled as negative</a:t>
            </a:r>
          </a:p>
          <a:p>
            <a:pPr algn="just" fontAlgn="base">
              <a:spcAft>
                <a:spcPct val="0"/>
              </a:spcAft>
            </a:pPr>
            <a:r>
              <a:rPr lang="en-US" altLang="en-US"/>
              <a:t>Positive tuples (tuples of the main class of interest ex. Spam/malignant cells) and negative tuples (all other tuples ex. Not spam/benign cells)</a:t>
            </a:r>
          </a:p>
        </p:txBody>
      </p:sp>
      <p:sp>
        <p:nvSpPr>
          <p:cNvPr id="4" name="Date Placeholder 3">
            <a:extLst>
              <a:ext uri="{FF2B5EF4-FFF2-40B4-BE49-F238E27FC236}">
                <a16:creationId xmlns:a16="http://schemas.microsoft.com/office/drawing/2014/main" id="{074B4918-27A8-4CB1-A9F3-A1BE75AFCDD0}"/>
              </a:ext>
            </a:extLst>
          </p:cNvPr>
          <p:cNvSpPr>
            <a:spLocks noGrp="1"/>
          </p:cNvSpPr>
          <p:nvPr>
            <p:ph type="dt" sz="quarter" idx="11"/>
          </p:nvPr>
        </p:nvSpPr>
        <p:spPr/>
        <p:txBody>
          <a:bodyPr/>
          <a:lstStyle/>
          <a:p>
            <a:pPr>
              <a:defRPr/>
            </a:pPr>
            <a:fld id="{FF24BE3E-5EC8-401E-8C28-9B8D79C93527}" type="datetime1">
              <a:rPr lang="en-US"/>
              <a:pPr>
                <a:defRPr/>
              </a:pPr>
              <a:t>10/20/2022</a:t>
            </a:fld>
            <a:endParaRPr lang="en-US"/>
          </a:p>
        </p:txBody>
      </p:sp>
      <p:sp>
        <p:nvSpPr>
          <p:cNvPr id="23556" name="Slide Number Placeholder 4">
            <a:extLst>
              <a:ext uri="{FF2B5EF4-FFF2-40B4-BE49-F238E27FC236}">
                <a16:creationId xmlns:a16="http://schemas.microsoft.com/office/drawing/2014/main" id="{7CC79AC1-90E7-4720-8066-ABADE7EBF4E3}"/>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FC2337C-EC9B-4055-89F0-98102ACCA57D}" type="slidenum">
              <a:rPr lang="en-US" altLang="en-US" sz="1200" smtClean="0">
                <a:solidFill>
                  <a:srgbClr val="898989"/>
                </a:solidFill>
              </a:rPr>
              <a:pPr>
                <a:spcBef>
                  <a:spcPct val="0"/>
                </a:spcBef>
                <a:buFontTx/>
                <a:buNone/>
              </a:pPr>
              <a:t>8</a:t>
            </a:fld>
            <a:endParaRPr lang="en-US" altLang="en-US" sz="1200">
              <a:solidFill>
                <a:srgbClr val="898989"/>
              </a:solidFill>
            </a:endParaRPr>
          </a:p>
        </p:txBody>
      </p:sp>
      <p:sp>
        <p:nvSpPr>
          <p:cNvPr id="2" name="Title 1">
            <a:extLst>
              <a:ext uri="{FF2B5EF4-FFF2-40B4-BE49-F238E27FC236}">
                <a16:creationId xmlns:a16="http://schemas.microsoft.com/office/drawing/2014/main" id="{CCB9476D-6660-4AC3-B608-8B71B0DE4D0E}"/>
              </a:ext>
            </a:extLst>
          </p:cNvPr>
          <p:cNvSpPr>
            <a:spLocks noGrp="1"/>
          </p:cNvSpPr>
          <p:nvPr>
            <p:ph type="title" idx="4294967295"/>
          </p:nvPr>
        </p:nvSpPr>
        <p:spPr>
          <a:xfrm>
            <a:off x="457200" y="212725"/>
            <a:ext cx="6019800" cy="1143000"/>
          </a:xfrm>
        </p:spPr>
        <p:txBody>
          <a:bodyPr>
            <a:normAutofit fontScale="90000"/>
          </a:bodyPr>
          <a:lstStyle/>
          <a:p>
            <a:pPr>
              <a:defRPr/>
            </a:pPr>
            <a:r>
              <a:rPr lang="en-US" dirty="0"/>
              <a:t>Metrics for Evaluating Classifier Performance</a:t>
            </a:r>
          </a:p>
        </p:txBody>
      </p:sp>
      <p:sp>
        <p:nvSpPr>
          <p:cNvPr id="3" name="Footer Placeholder 2">
            <a:extLst>
              <a:ext uri="{FF2B5EF4-FFF2-40B4-BE49-F238E27FC236}">
                <a16:creationId xmlns:a16="http://schemas.microsoft.com/office/drawing/2014/main" id="{0BE0FC5A-3676-443F-9977-D90F96277B2F}"/>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Content Placeholder 2">
            <a:extLst>
              <a:ext uri="{FF2B5EF4-FFF2-40B4-BE49-F238E27FC236}">
                <a16:creationId xmlns:a16="http://schemas.microsoft.com/office/drawing/2014/main" id="{D4E2B181-9E74-4881-B685-FAEF254381A0}"/>
              </a:ext>
            </a:extLst>
          </p:cNvPr>
          <p:cNvSpPr>
            <a:spLocks noGrp="1"/>
          </p:cNvSpPr>
          <p:nvPr>
            <p:ph idx="1"/>
          </p:nvPr>
        </p:nvSpPr>
        <p:spPr>
          <a:xfrm>
            <a:off x="457200" y="1479550"/>
            <a:ext cx="8229600" cy="4525963"/>
          </a:xfrm>
        </p:spPr>
        <p:txBody>
          <a:bodyPr/>
          <a:lstStyle/>
          <a:p>
            <a:pPr fontAlgn="base">
              <a:spcAft>
                <a:spcPct val="0"/>
              </a:spcAft>
            </a:pPr>
            <a:r>
              <a:rPr lang="en-US" altLang="en-US"/>
              <a:t>Model overfitting</a:t>
            </a:r>
          </a:p>
          <a:p>
            <a:pPr lvl="1" fontAlgn="base">
              <a:spcAft>
                <a:spcPct val="0"/>
              </a:spcAft>
            </a:pPr>
            <a:r>
              <a:rPr lang="en-US" altLang="en-US"/>
              <a:t>Model performs well on training data (low training error)</a:t>
            </a:r>
          </a:p>
          <a:p>
            <a:pPr lvl="1" fontAlgn="base">
              <a:spcAft>
                <a:spcPct val="0"/>
              </a:spcAft>
            </a:pPr>
            <a:r>
              <a:rPr lang="en-US" altLang="en-US"/>
              <a:t>Model does not generalizes well for unseen data (high generalization error)</a:t>
            </a:r>
          </a:p>
        </p:txBody>
      </p:sp>
      <p:sp>
        <p:nvSpPr>
          <p:cNvPr id="4" name="Date Placeholder 3">
            <a:extLst>
              <a:ext uri="{FF2B5EF4-FFF2-40B4-BE49-F238E27FC236}">
                <a16:creationId xmlns:a16="http://schemas.microsoft.com/office/drawing/2014/main" id="{66545299-DDF9-4D40-A1B1-EF56650B25EF}"/>
              </a:ext>
            </a:extLst>
          </p:cNvPr>
          <p:cNvSpPr>
            <a:spLocks noGrp="1"/>
          </p:cNvSpPr>
          <p:nvPr>
            <p:ph type="dt" sz="quarter" idx="11"/>
          </p:nvPr>
        </p:nvSpPr>
        <p:spPr/>
        <p:txBody>
          <a:bodyPr/>
          <a:lstStyle/>
          <a:p>
            <a:pPr>
              <a:defRPr/>
            </a:pPr>
            <a:fld id="{0CD2842D-BB19-4B7B-A42D-3AC4CA08B230}" type="datetime1">
              <a:rPr lang="en-US"/>
              <a:pPr>
                <a:defRPr/>
              </a:pPr>
              <a:t>10/20/2022</a:t>
            </a:fld>
            <a:endParaRPr lang="en-US"/>
          </a:p>
        </p:txBody>
      </p:sp>
      <p:sp>
        <p:nvSpPr>
          <p:cNvPr id="81924" name="Slide Number Placeholder 4">
            <a:extLst>
              <a:ext uri="{FF2B5EF4-FFF2-40B4-BE49-F238E27FC236}">
                <a16:creationId xmlns:a16="http://schemas.microsoft.com/office/drawing/2014/main" id="{3A717A87-78E8-441C-A3B0-5D963B86623B}"/>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EB4AFE57-C79B-4F04-973A-4746EBC7C458}" type="slidenum">
              <a:rPr lang="en-US" altLang="en-US" sz="1200" smtClean="0">
                <a:solidFill>
                  <a:srgbClr val="898989"/>
                </a:solidFill>
              </a:rPr>
              <a:pPr>
                <a:spcBef>
                  <a:spcPct val="0"/>
                </a:spcBef>
                <a:buFontTx/>
                <a:buNone/>
              </a:pPr>
              <a:t>80</a:t>
            </a:fld>
            <a:endParaRPr lang="en-US" altLang="en-US" sz="1200">
              <a:solidFill>
                <a:srgbClr val="898989"/>
              </a:solidFill>
            </a:endParaRPr>
          </a:p>
        </p:txBody>
      </p:sp>
      <p:sp>
        <p:nvSpPr>
          <p:cNvPr id="2" name="Title 1">
            <a:extLst>
              <a:ext uri="{FF2B5EF4-FFF2-40B4-BE49-F238E27FC236}">
                <a16:creationId xmlns:a16="http://schemas.microsoft.com/office/drawing/2014/main" id="{97962AB0-A0E8-40C2-8A89-B7C02D67EE87}"/>
              </a:ext>
            </a:extLst>
          </p:cNvPr>
          <p:cNvSpPr>
            <a:spLocks noGrp="1"/>
          </p:cNvSpPr>
          <p:nvPr>
            <p:ph type="title" idx="4294967295"/>
          </p:nvPr>
        </p:nvSpPr>
        <p:spPr>
          <a:xfrm>
            <a:off x="419100" y="136525"/>
            <a:ext cx="5600700" cy="1095375"/>
          </a:xfrm>
        </p:spPr>
        <p:txBody>
          <a:bodyPr/>
          <a:lstStyle/>
          <a:p>
            <a:pPr>
              <a:defRPr/>
            </a:pPr>
            <a:r>
              <a:rPr lang="en-US" dirty="0"/>
              <a:t>Model Overfitting</a:t>
            </a:r>
          </a:p>
        </p:txBody>
      </p:sp>
      <p:sp>
        <p:nvSpPr>
          <p:cNvPr id="5" name="Footer Placeholder 4">
            <a:extLst>
              <a:ext uri="{FF2B5EF4-FFF2-40B4-BE49-F238E27FC236}">
                <a16:creationId xmlns:a16="http://schemas.microsoft.com/office/drawing/2014/main" id="{88B6929C-DF1C-4FF1-9641-8563FE18E0A9}"/>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Content Placeholder 6">
            <a:extLst>
              <a:ext uri="{FF2B5EF4-FFF2-40B4-BE49-F238E27FC236}">
                <a16:creationId xmlns:a16="http://schemas.microsoft.com/office/drawing/2014/main" id="{EEF92669-C00E-4C85-83D1-7036DC103BAB}"/>
              </a:ext>
            </a:extLst>
          </p:cNvPr>
          <p:cNvSpPr>
            <a:spLocks noGrp="1"/>
          </p:cNvSpPr>
          <p:nvPr>
            <p:ph idx="1"/>
          </p:nvPr>
        </p:nvSpPr>
        <p:spPr>
          <a:xfrm>
            <a:off x="304800" y="1493838"/>
            <a:ext cx="3962400" cy="4525962"/>
          </a:xfrm>
        </p:spPr>
        <p:txBody>
          <a:bodyPr/>
          <a:lstStyle/>
          <a:p>
            <a:pPr fontAlgn="base">
              <a:spcAft>
                <a:spcPct val="0"/>
              </a:spcAft>
            </a:pPr>
            <a:endParaRPr lang="en-AE" altLang="en-US"/>
          </a:p>
        </p:txBody>
      </p:sp>
      <p:sp>
        <p:nvSpPr>
          <p:cNvPr id="3" name="Date Placeholder 2">
            <a:extLst>
              <a:ext uri="{FF2B5EF4-FFF2-40B4-BE49-F238E27FC236}">
                <a16:creationId xmlns:a16="http://schemas.microsoft.com/office/drawing/2014/main" id="{611E6587-EA5D-4451-9C1C-228F28361AA5}"/>
              </a:ext>
            </a:extLst>
          </p:cNvPr>
          <p:cNvSpPr>
            <a:spLocks noGrp="1"/>
          </p:cNvSpPr>
          <p:nvPr>
            <p:ph type="dt" sz="quarter" idx="11"/>
          </p:nvPr>
        </p:nvSpPr>
        <p:spPr/>
        <p:txBody>
          <a:bodyPr/>
          <a:lstStyle/>
          <a:p>
            <a:pPr>
              <a:defRPr/>
            </a:pPr>
            <a:fld id="{0958019F-BD95-40F0-B6AE-F10654239213}" type="datetime1">
              <a:rPr lang="en-US"/>
              <a:pPr>
                <a:defRPr/>
              </a:pPr>
              <a:t>10/20/2022</a:t>
            </a:fld>
            <a:endParaRPr lang="en-US"/>
          </a:p>
        </p:txBody>
      </p:sp>
      <p:sp>
        <p:nvSpPr>
          <p:cNvPr id="82948" name="Slide Number Placeholder 5">
            <a:extLst>
              <a:ext uri="{FF2B5EF4-FFF2-40B4-BE49-F238E27FC236}">
                <a16:creationId xmlns:a16="http://schemas.microsoft.com/office/drawing/2014/main" id="{18A1D062-D8A6-4BA9-8247-28FE709D87A1}"/>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A6A54FE8-4984-42D4-987D-C8A41A28CBC3}" type="slidenum">
              <a:rPr lang="en-US" altLang="en-US" sz="1200" smtClean="0">
                <a:solidFill>
                  <a:srgbClr val="898989"/>
                </a:solidFill>
              </a:rPr>
              <a:pPr>
                <a:spcBef>
                  <a:spcPct val="0"/>
                </a:spcBef>
                <a:buFontTx/>
                <a:buNone/>
              </a:pPr>
              <a:t>81</a:t>
            </a:fld>
            <a:endParaRPr lang="en-US" altLang="en-US" sz="1200">
              <a:solidFill>
                <a:srgbClr val="898989"/>
              </a:solidFill>
            </a:endParaRPr>
          </a:p>
        </p:txBody>
      </p:sp>
      <p:sp>
        <p:nvSpPr>
          <p:cNvPr id="2" name="Title 1">
            <a:extLst>
              <a:ext uri="{FF2B5EF4-FFF2-40B4-BE49-F238E27FC236}">
                <a16:creationId xmlns:a16="http://schemas.microsoft.com/office/drawing/2014/main" id="{EB3663B2-F643-4598-B91A-575E5897CA38}"/>
              </a:ext>
            </a:extLst>
          </p:cNvPr>
          <p:cNvSpPr>
            <a:spLocks noGrp="1"/>
          </p:cNvSpPr>
          <p:nvPr>
            <p:ph type="title" idx="4294967295"/>
          </p:nvPr>
        </p:nvSpPr>
        <p:spPr>
          <a:xfrm>
            <a:off x="334963" y="130175"/>
            <a:ext cx="5913437" cy="1089025"/>
          </a:xfrm>
        </p:spPr>
        <p:txBody>
          <a:bodyPr/>
          <a:lstStyle/>
          <a:p>
            <a:pPr>
              <a:defRPr/>
            </a:pPr>
            <a:r>
              <a:rPr lang="en-US" altLang="en-US" dirty="0"/>
              <a:t>Example</a:t>
            </a:r>
            <a:endParaRPr lang="en-US" dirty="0"/>
          </a:p>
        </p:txBody>
      </p:sp>
      <p:pic>
        <p:nvPicPr>
          <p:cNvPr id="82950" name="Picture 3">
            <a:extLst>
              <a:ext uri="{FF2B5EF4-FFF2-40B4-BE49-F238E27FC236}">
                <a16:creationId xmlns:a16="http://schemas.microsoft.com/office/drawing/2014/main" id="{4B28B48C-6805-4754-892F-CC6768C4C8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139" t="5307" r="5814" b="5804"/>
          <a:stretch>
            <a:fillRect/>
          </a:stretch>
        </p:blipFill>
        <p:spPr bwMode="auto">
          <a:xfrm>
            <a:off x="431800" y="1555750"/>
            <a:ext cx="3689350" cy="334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951" name="Text Box 4">
            <a:extLst>
              <a:ext uri="{FF2B5EF4-FFF2-40B4-BE49-F238E27FC236}">
                <a16:creationId xmlns:a16="http://schemas.microsoft.com/office/drawing/2014/main" id="{69567460-667A-4672-8C2D-DB8F152B76C4}"/>
              </a:ext>
            </a:extLst>
          </p:cNvPr>
          <p:cNvSpPr txBox="1">
            <a:spLocks noChangeArrowheads="1"/>
          </p:cNvSpPr>
          <p:nvPr/>
        </p:nvSpPr>
        <p:spPr bwMode="auto">
          <a:xfrm>
            <a:off x="4572000" y="1555750"/>
            <a:ext cx="3810000" cy="409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spcBef>
                <a:spcPct val="50000"/>
              </a:spcBef>
              <a:buFontTx/>
              <a:buNone/>
            </a:pPr>
            <a:r>
              <a:rPr lang="en-US" altLang="en-US" sz="2000"/>
              <a:t>1200 circular and 1800 triangular data points.</a:t>
            </a:r>
          </a:p>
          <a:p>
            <a:pPr algn="just">
              <a:spcBef>
                <a:spcPct val="50000"/>
              </a:spcBef>
              <a:buFontTx/>
              <a:buNone/>
            </a:pPr>
            <a:endParaRPr lang="en-US" altLang="en-US" sz="2000"/>
          </a:p>
          <a:p>
            <a:pPr algn="just">
              <a:spcBef>
                <a:spcPct val="50000"/>
              </a:spcBef>
              <a:buFontTx/>
              <a:buNone/>
            </a:pPr>
            <a:r>
              <a:rPr lang="en-US" altLang="en-US" sz="2000"/>
              <a:t>30% of the points are chosen for testing, while the remaining 70% are used for training</a:t>
            </a:r>
          </a:p>
          <a:p>
            <a:pPr algn="just">
              <a:spcBef>
                <a:spcPct val="50000"/>
              </a:spcBef>
              <a:buFontTx/>
              <a:buNone/>
            </a:pPr>
            <a:endParaRPr lang="en-US" altLang="en-US" sz="2000">
              <a:sym typeface="Symbol" panose="05050102010706020507" pitchFamily="18" charset="2"/>
            </a:endParaRPr>
          </a:p>
          <a:p>
            <a:pPr algn="just">
              <a:spcBef>
                <a:spcPct val="50000"/>
              </a:spcBef>
              <a:buFontTx/>
              <a:buNone/>
            </a:pPr>
            <a:r>
              <a:rPr lang="en-US" altLang="en-US" sz="2000">
                <a:sym typeface="Symbol" panose="05050102010706020507" pitchFamily="18" charset="2"/>
              </a:rPr>
              <a:t>A decision tree classifier that uses the Gini index as impurity measure is then applied to the training set</a:t>
            </a:r>
          </a:p>
        </p:txBody>
      </p:sp>
      <p:sp>
        <p:nvSpPr>
          <p:cNvPr id="4" name="Footer Placeholder 3">
            <a:extLst>
              <a:ext uri="{FF2B5EF4-FFF2-40B4-BE49-F238E27FC236}">
                <a16:creationId xmlns:a16="http://schemas.microsoft.com/office/drawing/2014/main" id="{0D426CE0-378D-46AE-B4E1-9C976511AFFC}"/>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7EA268D-AF5E-43AB-B3E1-3247C8F9D49B}"/>
              </a:ext>
            </a:extLst>
          </p:cNvPr>
          <p:cNvSpPr>
            <a:spLocks noGrp="1"/>
          </p:cNvSpPr>
          <p:nvPr>
            <p:ph type="dt" sz="quarter" idx="11"/>
          </p:nvPr>
        </p:nvSpPr>
        <p:spPr/>
        <p:txBody>
          <a:bodyPr/>
          <a:lstStyle/>
          <a:p>
            <a:pPr>
              <a:defRPr/>
            </a:pPr>
            <a:fld id="{598F264B-6ECC-40BD-87A5-7D8DEFB7E823}" type="datetime1">
              <a:rPr lang="en-US"/>
              <a:pPr>
                <a:defRPr/>
              </a:pPr>
              <a:t>10/20/2022</a:t>
            </a:fld>
            <a:endParaRPr lang="en-US"/>
          </a:p>
        </p:txBody>
      </p:sp>
      <p:sp>
        <p:nvSpPr>
          <p:cNvPr id="83971" name="Slide Number Placeholder 5">
            <a:extLst>
              <a:ext uri="{FF2B5EF4-FFF2-40B4-BE49-F238E27FC236}">
                <a16:creationId xmlns:a16="http://schemas.microsoft.com/office/drawing/2014/main" id="{F7E50BAA-DB7E-446E-978D-8BF87495E37E}"/>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80A22D91-5766-4A24-AB49-7461ADE1BFB5}" type="slidenum">
              <a:rPr lang="en-US" altLang="en-US" sz="1200" smtClean="0">
                <a:solidFill>
                  <a:srgbClr val="898989"/>
                </a:solidFill>
              </a:rPr>
              <a:pPr>
                <a:spcBef>
                  <a:spcPct val="0"/>
                </a:spcBef>
                <a:buFontTx/>
                <a:buNone/>
              </a:pPr>
              <a:t>82</a:t>
            </a:fld>
            <a:endParaRPr lang="en-US" altLang="en-US" sz="1200">
              <a:solidFill>
                <a:srgbClr val="898989"/>
              </a:solidFill>
            </a:endParaRPr>
          </a:p>
        </p:txBody>
      </p:sp>
      <p:sp>
        <p:nvSpPr>
          <p:cNvPr id="2" name="Title 1">
            <a:extLst>
              <a:ext uri="{FF2B5EF4-FFF2-40B4-BE49-F238E27FC236}">
                <a16:creationId xmlns:a16="http://schemas.microsoft.com/office/drawing/2014/main" id="{DBE27518-AD3E-451C-8089-860A6CC6AECD}"/>
              </a:ext>
            </a:extLst>
          </p:cNvPr>
          <p:cNvSpPr>
            <a:spLocks noGrp="1"/>
          </p:cNvSpPr>
          <p:nvPr>
            <p:ph type="title" idx="4294967295"/>
          </p:nvPr>
        </p:nvSpPr>
        <p:spPr>
          <a:xfrm>
            <a:off x="457200" y="130175"/>
            <a:ext cx="5943600" cy="1089025"/>
          </a:xfrm>
        </p:spPr>
        <p:txBody>
          <a:bodyPr>
            <a:normAutofit fontScale="90000"/>
          </a:bodyPr>
          <a:lstStyle/>
          <a:p>
            <a:pPr>
              <a:defRPr/>
            </a:pPr>
            <a:r>
              <a:rPr lang="en-US" altLang="en-US" dirty="0"/>
              <a:t>Training and test error rates</a:t>
            </a:r>
            <a:endParaRPr lang="en-US" dirty="0"/>
          </a:p>
        </p:txBody>
      </p:sp>
      <p:pic>
        <p:nvPicPr>
          <p:cNvPr id="83973" name="Picture 3">
            <a:extLst>
              <a:ext uri="{FF2B5EF4-FFF2-40B4-BE49-F238E27FC236}">
                <a16:creationId xmlns:a16="http://schemas.microsoft.com/office/drawing/2014/main" id="{AE682EB8-36C0-460D-872B-6E77B419AC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773" t="4366" r="6136"/>
          <a:stretch>
            <a:fillRect/>
          </a:stretch>
        </p:blipFill>
        <p:spPr bwMode="auto">
          <a:xfrm>
            <a:off x="304800" y="1493838"/>
            <a:ext cx="4867275" cy="3916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974" name="Rectangle 2">
            <a:extLst>
              <a:ext uri="{FF2B5EF4-FFF2-40B4-BE49-F238E27FC236}">
                <a16:creationId xmlns:a16="http://schemas.microsoft.com/office/drawing/2014/main" id="{C2DFC2E0-64F2-4CCD-A646-8145D58F2AC9}"/>
              </a:ext>
            </a:extLst>
          </p:cNvPr>
          <p:cNvSpPr>
            <a:spLocks noChangeArrowheads="1"/>
          </p:cNvSpPr>
          <p:nvPr/>
        </p:nvSpPr>
        <p:spPr bwMode="auto">
          <a:xfrm>
            <a:off x="5486400" y="1493838"/>
            <a:ext cx="3048000"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spcBef>
                <a:spcPct val="0"/>
              </a:spcBef>
              <a:buFontTx/>
              <a:buNone/>
            </a:pPr>
            <a:r>
              <a:rPr lang="en-US" altLang="en-US" sz="2000" b="1"/>
              <a:t>Underfitting</a:t>
            </a:r>
          </a:p>
          <a:p>
            <a:pPr algn="just">
              <a:spcBef>
                <a:spcPct val="0"/>
              </a:spcBef>
              <a:buFontTx/>
              <a:buNone/>
            </a:pPr>
            <a:r>
              <a:rPr lang="en-US" altLang="en-US" sz="2000"/>
              <a:t> When the training and test error rates of the model are large</a:t>
            </a:r>
          </a:p>
          <a:p>
            <a:pPr algn="just">
              <a:spcBef>
                <a:spcPct val="0"/>
              </a:spcBef>
              <a:buFontTx/>
              <a:buNone/>
            </a:pPr>
            <a:endParaRPr lang="en-US" altLang="en-US" sz="2000"/>
          </a:p>
          <a:p>
            <a:pPr algn="just">
              <a:spcBef>
                <a:spcPct val="0"/>
              </a:spcBef>
              <a:buFontTx/>
              <a:buNone/>
            </a:pPr>
            <a:r>
              <a:rPr lang="en-US" altLang="en-US" sz="2000"/>
              <a:t>Underfitting occurs because the model is yet to learn the true structure of the data</a:t>
            </a:r>
          </a:p>
        </p:txBody>
      </p:sp>
      <p:sp>
        <p:nvSpPr>
          <p:cNvPr id="3" name="Footer Placeholder 2">
            <a:extLst>
              <a:ext uri="{FF2B5EF4-FFF2-40B4-BE49-F238E27FC236}">
                <a16:creationId xmlns:a16="http://schemas.microsoft.com/office/drawing/2014/main" id="{D97089FE-164E-49EF-A05E-FB4DC2B9E5D0}"/>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Content Placeholder 2">
            <a:extLst>
              <a:ext uri="{FF2B5EF4-FFF2-40B4-BE49-F238E27FC236}">
                <a16:creationId xmlns:a16="http://schemas.microsoft.com/office/drawing/2014/main" id="{B85B0AF1-82A8-43D0-B2EA-A8550D6B3118}"/>
              </a:ext>
            </a:extLst>
          </p:cNvPr>
          <p:cNvSpPr>
            <a:spLocks noGrp="1"/>
          </p:cNvSpPr>
          <p:nvPr>
            <p:ph idx="1"/>
          </p:nvPr>
        </p:nvSpPr>
        <p:spPr>
          <a:xfrm>
            <a:off x="304800" y="1493838"/>
            <a:ext cx="8229600" cy="4525962"/>
          </a:xfrm>
        </p:spPr>
        <p:txBody>
          <a:bodyPr/>
          <a:lstStyle/>
          <a:p>
            <a:pPr fontAlgn="base">
              <a:spcAft>
                <a:spcPct val="0"/>
              </a:spcAft>
            </a:pPr>
            <a:r>
              <a:rPr lang="en-US" altLang="en-US"/>
              <a:t>The training error of a model can be reduced by increasing the model complexity</a:t>
            </a:r>
          </a:p>
          <a:p>
            <a:pPr fontAlgn="base">
              <a:spcAft>
                <a:spcPct val="0"/>
              </a:spcAft>
            </a:pPr>
            <a:r>
              <a:rPr lang="en-US" altLang="en-US"/>
              <a:t>For example, the leaf nodes of the tree can be expanded until it perfectly fits the training data</a:t>
            </a:r>
          </a:p>
          <a:p>
            <a:pPr fontAlgn="base">
              <a:spcAft>
                <a:spcPct val="0"/>
              </a:spcAft>
            </a:pPr>
            <a:r>
              <a:rPr lang="en-US" altLang="en-US"/>
              <a:t>Although the training error for such a complex tree is zero, the test error can be large because the tree may contain nodes that accidently fit some of the noise points in the training data</a:t>
            </a:r>
          </a:p>
        </p:txBody>
      </p:sp>
      <p:sp>
        <p:nvSpPr>
          <p:cNvPr id="2" name="Date Placeholder 1">
            <a:extLst>
              <a:ext uri="{FF2B5EF4-FFF2-40B4-BE49-F238E27FC236}">
                <a16:creationId xmlns:a16="http://schemas.microsoft.com/office/drawing/2014/main" id="{9492A0EE-2B2E-45CB-A963-E3E3C60E92D0}"/>
              </a:ext>
            </a:extLst>
          </p:cNvPr>
          <p:cNvSpPr>
            <a:spLocks noGrp="1"/>
          </p:cNvSpPr>
          <p:nvPr>
            <p:ph type="dt" sz="quarter" idx="11"/>
          </p:nvPr>
        </p:nvSpPr>
        <p:spPr/>
        <p:txBody>
          <a:bodyPr/>
          <a:lstStyle/>
          <a:p>
            <a:pPr>
              <a:defRPr/>
            </a:pPr>
            <a:fld id="{797F868B-076C-4F21-81BC-29A223B5DFF0}" type="datetime1">
              <a:rPr lang="en-US"/>
              <a:pPr>
                <a:defRPr/>
              </a:pPr>
              <a:t>10/20/2022</a:t>
            </a:fld>
            <a:endParaRPr lang="en-US"/>
          </a:p>
        </p:txBody>
      </p:sp>
      <p:sp>
        <p:nvSpPr>
          <p:cNvPr id="84996" name="Slide Number Placeholder 4">
            <a:extLst>
              <a:ext uri="{FF2B5EF4-FFF2-40B4-BE49-F238E27FC236}">
                <a16:creationId xmlns:a16="http://schemas.microsoft.com/office/drawing/2014/main" id="{1C896892-5580-47B9-819C-3FA475957C6F}"/>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8CFBC86-D436-417A-9C3B-62C52AFEF32B}" type="slidenum">
              <a:rPr lang="en-US" altLang="en-US" sz="1200" smtClean="0">
                <a:solidFill>
                  <a:srgbClr val="898989"/>
                </a:solidFill>
              </a:rPr>
              <a:pPr>
                <a:spcBef>
                  <a:spcPct val="0"/>
                </a:spcBef>
                <a:buFontTx/>
                <a:buNone/>
              </a:pPr>
              <a:t>83</a:t>
            </a:fld>
            <a:endParaRPr lang="en-US" altLang="en-US" sz="1200">
              <a:solidFill>
                <a:srgbClr val="898989"/>
              </a:solidFill>
            </a:endParaRPr>
          </a:p>
        </p:txBody>
      </p:sp>
      <p:sp>
        <p:nvSpPr>
          <p:cNvPr id="4" name="Title 1">
            <a:extLst>
              <a:ext uri="{FF2B5EF4-FFF2-40B4-BE49-F238E27FC236}">
                <a16:creationId xmlns:a16="http://schemas.microsoft.com/office/drawing/2014/main" id="{62FFA928-E5A8-4224-B8CE-AEBF83CC82F4}"/>
              </a:ext>
            </a:extLst>
          </p:cNvPr>
          <p:cNvSpPr>
            <a:spLocks noGrp="1"/>
          </p:cNvSpPr>
          <p:nvPr>
            <p:ph type="title" idx="4294967295"/>
          </p:nvPr>
        </p:nvSpPr>
        <p:spPr>
          <a:xfrm>
            <a:off x="457200" y="55563"/>
            <a:ext cx="5791200" cy="1143000"/>
          </a:xfrm>
        </p:spPr>
        <p:txBody>
          <a:bodyPr/>
          <a:lstStyle/>
          <a:p>
            <a:pPr>
              <a:defRPr/>
            </a:pPr>
            <a:r>
              <a:rPr lang="en-US" dirty="0"/>
              <a:t>Model Overfitting</a:t>
            </a:r>
          </a:p>
        </p:txBody>
      </p:sp>
      <p:sp>
        <p:nvSpPr>
          <p:cNvPr id="3" name="Footer Placeholder 2">
            <a:extLst>
              <a:ext uri="{FF2B5EF4-FFF2-40B4-BE49-F238E27FC236}">
                <a16:creationId xmlns:a16="http://schemas.microsoft.com/office/drawing/2014/main" id="{130719F3-22B1-4C19-A1AA-171A61D8528D}"/>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Content Placeholder 3">
            <a:extLst>
              <a:ext uri="{FF2B5EF4-FFF2-40B4-BE49-F238E27FC236}">
                <a16:creationId xmlns:a16="http://schemas.microsoft.com/office/drawing/2014/main" id="{1D177E4D-165A-4DA2-BBF9-10C4A29FDF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74638" y="1524000"/>
            <a:ext cx="6211887" cy="3987800"/>
          </a:xfrm>
        </p:spPr>
      </p:pic>
      <p:sp>
        <p:nvSpPr>
          <p:cNvPr id="3" name="Date Placeholder 2">
            <a:extLst>
              <a:ext uri="{FF2B5EF4-FFF2-40B4-BE49-F238E27FC236}">
                <a16:creationId xmlns:a16="http://schemas.microsoft.com/office/drawing/2014/main" id="{C3864F7B-FAA1-405B-9BE6-11C3604A33EF}"/>
              </a:ext>
            </a:extLst>
          </p:cNvPr>
          <p:cNvSpPr>
            <a:spLocks noGrp="1"/>
          </p:cNvSpPr>
          <p:nvPr>
            <p:ph type="dt" sz="quarter" idx="11"/>
          </p:nvPr>
        </p:nvSpPr>
        <p:spPr/>
        <p:txBody>
          <a:bodyPr/>
          <a:lstStyle/>
          <a:p>
            <a:pPr>
              <a:defRPr/>
            </a:pPr>
            <a:fld id="{C20E0D7B-52CB-47D4-9F93-B10802B507B1}" type="datetime1">
              <a:rPr lang="en-US"/>
              <a:pPr>
                <a:defRPr/>
              </a:pPr>
              <a:t>10/20/2022</a:t>
            </a:fld>
            <a:endParaRPr lang="en-US"/>
          </a:p>
        </p:txBody>
      </p:sp>
      <p:sp>
        <p:nvSpPr>
          <p:cNvPr id="86020" name="Slide Number Placeholder 5">
            <a:extLst>
              <a:ext uri="{FF2B5EF4-FFF2-40B4-BE49-F238E27FC236}">
                <a16:creationId xmlns:a16="http://schemas.microsoft.com/office/drawing/2014/main" id="{8C81E3D9-5476-4743-A4F4-7293BA884917}"/>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8FAA5CDE-C91F-4A22-B723-475F25199C38}" type="slidenum">
              <a:rPr lang="en-US" altLang="en-US" sz="1200" smtClean="0">
                <a:solidFill>
                  <a:srgbClr val="898989"/>
                </a:solidFill>
              </a:rPr>
              <a:pPr>
                <a:spcBef>
                  <a:spcPct val="0"/>
                </a:spcBef>
                <a:buFontTx/>
                <a:buNone/>
              </a:pPr>
              <a:t>84</a:t>
            </a:fld>
            <a:endParaRPr lang="en-US" altLang="en-US" sz="1200">
              <a:solidFill>
                <a:srgbClr val="898989"/>
              </a:solidFill>
            </a:endParaRPr>
          </a:p>
        </p:txBody>
      </p:sp>
      <p:sp>
        <p:nvSpPr>
          <p:cNvPr id="2" name="Title 1">
            <a:extLst>
              <a:ext uri="{FF2B5EF4-FFF2-40B4-BE49-F238E27FC236}">
                <a16:creationId xmlns:a16="http://schemas.microsoft.com/office/drawing/2014/main" id="{09306CBE-F8DB-4504-8D34-A94FEB3C0A32}"/>
              </a:ext>
            </a:extLst>
          </p:cNvPr>
          <p:cNvSpPr>
            <a:spLocks noGrp="1"/>
          </p:cNvSpPr>
          <p:nvPr>
            <p:ph type="title" idx="4294967295"/>
          </p:nvPr>
        </p:nvSpPr>
        <p:spPr>
          <a:xfrm>
            <a:off x="457200" y="50800"/>
            <a:ext cx="5715000" cy="1143000"/>
          </a:xfrm>
        </p:spPr>
        <p:txBody>
          <a:bodyPr/>
          <a:lstStyle/>
          <a:p>
            <a:pPr>
              <a:defRPr/>
            </a:pPr>
            <a:r>
              <a:rPr lang="en-US" dirty="0"/>
              <a:t>Model Overfitting</a:t>
            </a:r>
          </a:p>
        </p:txBody>
      </p:sp>
      <p:sp>
        <p:nvSpPr>
          <p:cNvPr id="86022" name="Rectangle 4">
            <a:extLst>
              <a:ext uri="{FF2B5EF4-FFF2-40B4-BE49-F238E27FC236}">
                <a16:creationId xmlns:a16="http://schemas.microsoft.com/office/drawing/2014/main" id="{D47118B1-5F7D-4C06-BEE3-CBC2A324FE9C}"/>
              </a:ext>
            </a:extLst>
          </p:cNvPr>
          <p:cNvSpPr>
            <a:spLocks noChangeArrowheads="1"/>
          </p:cNvSpPr>
          <p:nvPr/>
        </p:nvSpPr>
        <p:spPr bwMode="auto">
          <a:xfrm>
            <a:off x="6715125" y="1371600"/>
            <a:ext cx="23241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t>The tree that contains the smaller number of nodes has a higher training error rate, but a lower test error rate compared to the more complex tree</a:t>
            </a:r>
          </a:p>
        </p:txBody>
      </p:sp>
      <p:sp>
        <p:nvSpPr>
          <p:cNvPr id="4" name="Footer Placeholder 3">
            <a:extLst>
              <a:ext uri="{FF2B5EF4-FFF2-40B4-BE49-F238E27FC236}">
                <a16:creationId xmlns:a16="http://schemas.microsoft.com/office/drawing/2014/main" id="{3151D20E-291A-45A4-9329-1DBEEB3C4B41}"/>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Content Placeholder 1">
            <a:extLst>
              <a:ext uri="{FF2B5EF4-FFF2-40B4-BE49-F238E27FC236}">
                <a16:creationId xmlns:a16="http://schemas.microsoft.com/office/drawing/2014/main" id="{0406D1A7-CD73-4447-9EAF-5819AB269C28}"/>
              </a:ext>
            </a:extLst>
          </p:cNvPr>
          <p:cNvSpPr>
            <a:spLocks noGrp="1"/>
          </p:cNvSpPr>
          <p:nvPr>
            <p:ph idx="1"/>
          </p:nvPr>
        </p:nvSpPr>
        <p:spPr>
          <a:xfrm>
            <a:off x="304800" y="1493838"/>
            <a:ext cx="8229600" cy="4525962"/>
          </a:xfrm>
        </p:spPr>
        <p:txBody>
          <a:bodyPr/>
          <a:lstStyle/>
          <a:p>
            <a:pPr fontAlgn="base">
              <a:spcAft>
                <a:spcPct val="0"/>
              </a:spcAft>
            </a:pPr>
            <a:r>
              <a:rPr lang="en-GB" altLang="en-US"/>
              <a:t>Noise</a:t>
            </a:r>
          </a:p>
          <a:p>
            <a:pPr fontAlgn="base">
              <a:spcAft>
                <a:spcPct val="0"/>
              </a:spcAft>
            </a:pPr>
            <a:r>
              <a:rPr lang="en-GB" altLang="en-US"/>
              <a:t>Insufficient examples</a:t>
            </a:r>
            <a:endParaRPr lang="en-AE" altLang="en-US"/>
          </a:p>
        </p:txBody>
      </p:sp>
      <p:sp>
        <p:nvSpPr>
          <p:cNvPr id="3" name="Content Placeholder 2">
            <a:extLst>
              <a:ext uri="{FF2B5EF4-FFF2-40B4-BE49-F238E27FC236}">
                <a16:creationId xmlns:a16="http://schemas.microsoft.com/office/drawing/2014/main" id="{DDB0EEF6-DA63-4A8A-8CC9-9E4BA780C7CD}"/>
              </a:ext>
            </a:extLst>
          </p:cNvPr>
          <p:cNvSpPr>
            <a:spLocks noGrp="1"/>
          </p:cNvSpPr>
          <p:nvPr>
            <p:ph sz="quarter" idx="10"/>
          </p:nvPr>
        </p:nvSpPr>
        <p:spPr/>
        <p:txBody>
          <a:bodyPr/>
          <a:lstStyle/>
          <a:p>
            <a:pPr>
              <a:defRPr/>
            </a:pPr>
            <a:r>
              <a:rPr lang="en-GB" dirty="0"/>
              <a:t>Overfitting causes</a:t>
            </a:r>
            <a:endParaRPr lang="en-AE" dirty="0"/>
          </a:p>
        </p:txBody>
      </p:sp>
      <p:sp>
        <p:nvSpPr>
          <p:cNvPr id="4" name="Date Placeholder 3">
            <a:extLst>
              <a:ext uri="{FF2B5EF4-FFF2-40B4-BE49-F238E27FC236}">
                <a16:creationId xmlns:a16="http://schemas.microsoft.com/office/drawing/2014/main" id="{143EECA6-8727-4120-854B-043122B64135}"/>
              </a:ext>
            </a:extLst>
          </p:cNvPr>
          <p:cNvSpPr>
            <a:spLocks noGrp="1"/>
          </p:cNvSpPr>
          <p:nvPr>
            <p:ph type="dt" sz="quarter" idx="11"/>
          </p:nvPr>
        </p:nvSpPr>
        <p:spPr/>
        <p:txBody>
          <a:bodyPr/>
          <a:lstStyle/>
          <a:p>
            <a:pPr>
              <a:defRPr/>
            </a:pPr>
            <a:fld id="{C5E45845-7072-435C-825A-745DFF112FEC}" type="datetime1">
              <a:rPr lang="en-US" smtClean="0"/>
              <a:pPr>
                <a:defRPr/>
              </a:pPr>
              <a:t>10/20/2022</a:t>
            </a:fld>
            <a:endParaRPr lang="en-US" dirty="0"/>
          </a:p>
        </p:txBody>
      </p:sp>
      <p:sp>
        <p:nvSpPr>
          <p:cNvPr id="5" name="Footer Placeholder 4">
            <a:extLst>
              <a:ext uri="{FF2B5EF4-FFF2-40B4-BE49-F238E27FC236}">
                <a16:creationId xmlns:a16="http://schemas.microsoft.com/office/drawing/2014/main" id="{DBD4FAC0-B84B-4F46-9923-BE938CC042C7}"/>
              </a:ext>
            </a:extLst>
          </p:cNvPr>
          <p:cNvSpPr>
            <a:spLocks noGrp="1"/>
          </p:cNvSpPr>
          <p:nvPr>
            <p:ph type="ftr" sz="quarter" idx="12"/>
          </p:nvPr>
        </p:nvSpPr>
        <p:spPr/>
        <p:txBody>
          <a:bodyPr/>
          <a:lstStyle/>
          <a:p>
            <a:pPr>
              <a:defRPr/>
            </a:pPr>
            <a:r>
              <a:rPr lang="en-US"/>
              <a:t>Data Mining </a:t>
            </a:r>
            <a:endParaRPr lang="en-US" dirty="0"/>
          </a:p>
        </p:txBody>
      </p:sp>
      <p:sp>
        <p:nvSpPr>
          <p:cNvPr id="87046" name="Slide Number Placeholder 5">
            <a:extLst>
              <a:ext uri="{FF2B5EF4-FFF2-40B4-BE49-F238E27FC236}">
                <a16:creationId xmlns:a16="http://schemas.microsoft.com/office/drawing/2014/main" id="{71762F83-7A56-4E59-9B03-704DF6069E0F}"/>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936368B3-142D-4F31-AF86-A4B111F690BD}" type="slidenum">
              <a:rPr lang="en-US" altLang="en-US" sz="1200" smtClean="0">
                <a:solidFill>
                  <a:srgbClr val="898989"/>
                </a:solidFill>
              </a:rPr>
              <a:pPr>
                <a:spcBef>
                  <a:spcPct val="0"/>
                </a:spcBef>
                <a:buFontTx/>
                <a:buNone/>
              </a:pPr>
              <a:t>85</a:t>
            </a:fld>
            <a:endParaRPr lang="en-US" altLang="en-US" sz="1200">
              <a:solidFill>
                <a:srgbClr val="898989"/>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Content Placeholder 3">
            <a:extLst>
              <a:ext uri="{FF2B5EF4-FFF2-40B4-BE49-F238E27FC236}">
                <a16:creationId xmlns:a16="http://schemas.microsoft.com/office/drawing/2014/main" id="{74DE3F29-CA8F-4B7C-82AB-A3075A6562D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3500" y="1447800"/>
            <a:ext cx="5956300" cy="3429000"/>
          </a:xfrm>
        </p:spPr>
      </p:pic>
      <p:sp>
        <p:nvSpPr>
          <p:cNvPr id="3" name="Date Placeholder 2">
            <a:extLst>
              <a:ext uri="{FF2B5EF4-FFF2-40B4-BE49-F238E27FC236}">
                <a16:creationId xmlns:a16="http://schemas.microsoft.com/office/drawing/2014/main" id="{59EFBC0F-079C-4F4B-A530-196F585A652B}"/>
              </a:ext>
            </a:extLst>
          </p:cNvPr>
          <p:cNvSpPr>
            <a:spLocks noGrp="1"/>
          </p:cNvSpPr>
          <p:nvPr>
            <p:ph type="dt" sz="quarter" idx="11"/>
          </p:nvPr>
        </p:nvSpPr>
        <p:spPr/>
        <p:txBody>
          <a:bodyPr/>
          <a:lstStyle/>
          <a:p>
            <a:pPr>
              <a:defRPr/>
            </a:pPr>
            <a:fld id="{AAD70353-AE3C-45EB-A303-BC06AD9A223F}" type="datetime1">
              <a:rPr lang="en-US"/>
              <a:pPr>
                <a:defRPr/>
              </a:pPr>
              <a:t>10/20/2022</a:t>
            </a:fld>
            <a:endParaRPr lang="en-US"/>
          </a:p>
        </p:txBody>
      </p:sp>
      <p:sp>
        <p:nvSpPr>
          <p:cNvPr id="88068" name="Slide Number Placeholder 6">
            <a:extLst>
              <a:ext uri="{FF2B5EF4-FFF2-40B4-BE49-F238E27FC236}">
                <a16:creationId xmlns:a16="http://schemas.microsoft.com/office/drawing/2014/main" id="{550E66A6-566D-44BA-B341-DAC6762D053F}"/>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E05520C-134C-4B03-B111-02594CB2215C}" type="slidenum">
              <a:rPr lang="en-US" altLang="en-US" sz="1200" smtClean="0">
                <a:solidFill>
                  <a:srgbClr val="898989"/>
                </a:solidFill>
              </a:rPr>
              <a:pPr>
                <a:spcBef>
                  <a:spcPct val="0"/>
                </a:spcBef>
                <a:buFontTx/>
                <a:buNone/>
              </a:pPr>
              <a:t>86</a:t>
            </a:fld>
            <a:endParaRPr lang="en-US" altLang="en-US" sz="1200">
              <a:solidFill>
                <a:srgbClr val="898989"/>
              </a:solidFill>
            </a:endParaRPr>
          </a:p>
        </p:txBody>
      </p:sp>
      <p:pic>
        <p:nvPicPr>
          <p:cNvPr id="88069" name="Picture 4">
            <a:extLst>
              <a:ext uri="{FF2B5EF4-FFF2-40B4-BE49-F238E27FC236}">
                <a16:creationId xmlns:a16="http://schemas.microsoft.com/office/drawing/2014/main" id="{A9868FDB-37D3-45C3-87D6-AB26ED8293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0"/>
            <a:ext cx="2868613"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68E58117-2A1B-4BE7-A6EC-9C853364A652}"/>
              </a:ext>
            </a:extLst>
          </p:cNvPr>
          <p:cNvSpPr>
            <a:spLocks noGrp="1"/>
          </p:cNvSpPr>
          <p:nvPr>
            <p:ph type="title" idx="4294967295"/>
          </p:nvPr>
        </p:nvSpPr>
        <p:spPr>
          <a:xfrm>
            <a:off x="63500" y="71438"/>
            <a:ext cx="6450013" cy="1143000"/>
          </a:xfrm>
        </p:spPr>
        <p:txBody>
          <a:bodyPr>
            <a:normAutofit fontScale="90000"/>
          </a:bodyPr>
          <a:lstStyle/>
          <a:p>
            <a:pPr>
              <a:defRPr/>
            </a:pPr>
            <a:r>
              <a:rPr lang="en-US" dirty="0"/>
              <a:t>Training set for mammals classification &amp; models M1, M2</a:t>
            </a:r>
          </a:p>
        </p:txBody>
      </p:sp>
      <p:sp>
        <p:nvSpPr>
          <p:cNvPr id="4" name="Footer Placeholder 3">
            <a:extLst>
              <a:ext uri="{FF2B5EF4-FFF2-40B4-BE49-F238E27FC236}">
                <a16:creationId xmlns:a16="http://schemas.microsoft.com/office/drawing/2014/main" id="{52431DFB-663D-4531-B201-785DECD62B39}"/>
              </a:ext>
            </a:extLst>
          </p:cNvPr>
          <p:cNvSpPr>
            <a:spLocks noGrp="1"/>
          </p:cNvSpPr>
          <p:nvPr>
            <p:ph type="ftr" sz="quarter" idx="12"/>
          </p:nvPr>
        </p:nvSpPr>
        <p:spPr/>
        <p:txBody>
          <a:bodyPr/>
          <a:lstStyle/>
          <a:p>
            <a:pPr>
              <a:defRPr/>
            </a:pPr>
            <a:r>
              <a:rPr lang="en-US"/>
              <a:t>Data Mining </a:t>
            </a:r>
            <a:endParaRPr lang="en-US" dirty="0"/>
          </a:p>
        </p:txBody>
      </p:sp>
      <p:pic>
        <p:nvPicPr>
          <p:cNvPr id="88072" name="Content Placeholder 3">
            <a:extLst>
              <a:ext uri="{FF2B5EF4-FFF2-40B4-BE49-F238E27FC236}">
                <a16:creationId xmlns:a16="http://schemas.microsoft.com/office/drawing/2014/main" id="{6B75ED03-8B2E-4925-A354-BEB24DD784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2363" y="3241675"/>
            <a:ext cx="2713037"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Content Placeholder 4">
            <a:extLst>
              <a:ext uri="{FF2B5EF4-FFF2-40B4-BE49-F238E27FC236}">
                <a16:creationId xmlns:a16="http://schemas.microsoft.com/office/drawing/2014/main" id="{DCC79130-9DEA-4B44-AA34-A58E222F970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36550" y="1411288"/>
            <a:ext cx="2552700" cy="3305175"/>
          </a:xfrm>
        </p:spPr>
      </p:pic>
      <p:sp>
        <p:nvSpPr>
          <p:cNvPr id="8" name="Content Placeholder 7">
            <a:extLst>
              <a:ext uri="{FF2B5EF4-FFF2-40B4-BE49-F238E27FC236}">
                <a16:creationId xmlns:a16="http://schemas.microsoft.com/office/drawing/2014/main" id="{11DABD0A-CE4C-4069-8442-30161BA7AF12}"/>
              </a:ext>
            </a:extLst>
          </p:cNvPr>
          <p:cNvSpPr>
            <a:spLocks noGrp="1"/>
          </p:cNvSpPr>
          <p:nvPr>
            <p:ph sz="quarter" idx="10"/>
          </p:nvPr>
        </p:nvSpPr>
        <p:spPr/>
        <p:txBody>
          <a:bodyPr>
            <a:normAutofit fontScale="92500"/>
          </a:bodyPr>
          <a:lstStyle/>
          <a:p>
            <a:pPr>
              <a:defRPr/>
            </a:pPr>
            <a:r>
              <a:rPr lang="en-US" dirty="0"/>
              <a:t>Test set for mammals classification &amp; M1’s performance</a:t>
            </a:r>
            <a:endParaRPr lang="en-AE" dirty="0"/>
          </a:p>
        </p:txBody>
      </p:sp>
      <p:sp>
        <p:nvSpPr>
          <p:cNvPr id="3" name="Date Placeholder 2">
            <a:extLst>
              <a:ext uri="{FF2B5EF4-FFF2-40B4-BE49-F238E27FC236}">
                <a16:creationId xmlns:a16="http://schemas.microsoft.com/office/drawing/2014/main" id="{C06BACEC-7703-4A2E-9A54-C863031E1514}"/>
              </a:ext>
            </a:extLst>
          </p:cNvPr>
          <p:cNvSpPr>
            <a:spLocks noGrp="1"/>
          </p:cNvSpPr>
          <p:nvPr>
            <p:ph type="dt" sz="quarter" idx="11"/>
          </p:nvPr>
        </p:nvSpPr>
        <p:spPr/>
        <p:txBody>
          <a:bodyPr/>
          <a:lstStyle/>
          <a:p>
            <a:pPr>
              <a:defRPr/>
            </a:pPr>
            <a:fld id="{2917A879-9FC7-45C7-92D3-DFD8B74BB5CB}" type="datetime1">
              <a:rPr lang="en-US"/>
              <a:pPr>
                <a:defRPr/>
              </a:pPr>
              <a:t>10/20/2022</a:t>
            </a:fld>
            <a:endParaRPr lang="en-US"/>
          </a:p>
        </p:txBody>
      </p:sp>
      <p:sp>
        <p:nvSpPr>
          <p:cNvPr id="89093" name="Slide Number Placeholder 6">
            <a:extLst>
              <a:ext uri="{FF2B5EF4-FFF2-40B4-BE49-F238E27FC236}">
                <a16:creationId xmlns:a16="http://schemas.microsoft.com/office/drawing/2014/main" id="{9A366D67-AE67-49CC-AF40-C8796AB52B71}"/>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FAFA6DA8-72B8-49B8-96D7-A00F2F97E8C5}" type="slidenum">
              <a:rPr lang="en-US" altLang="en-US" sz="1200" smtClean="0">
                <a:solidFill>
                  <a:srgbClr val="898989"/>
                </a:solidFill>
              </a:rPr>
              <a:pPr>
                <a:spcBef>
                  <a:spcPct val="0"/>
                </a:spcBef>
                <a:buFontTx/>
                <a:buNone/>
              </a:pPr>
              <a:t>87</a:t>
            </a:fld>
            <a:endParaRPr lang="en-US" altLang="en-US" sz="1200">
              <a:solidFill>
                <a:srgbClr val="898989"/>
              </a:solidFill>
            </a:endParaRPr>
          </a:p>
        </p:txBody>
      </p:sp>
      <p:pic>
        <p:nvPicPr>
          <p:cNvPr id="89094" name="Picture 3">
            <a:extLst>
              <a:ext uri="{FF2B5EF4-FFF2-40B4-BE49-F238E27FC236}">
                <a16:creationId xmlns:a16="http://schemas.microsoft.com/office/drawing/2014/main" id="{BD1DAD2D-3C3A-4EAD-BE4F-E0A76B6664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11288"/>
            <a:ext cx="5932488"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6A6FD3A4-6892-4AFF-A34D-B8EBC727EAD0}"/>
              </a:ext>
            </a:extLst>
          </p:cNvPr>
          <p:cNvSpPr/>
          <p:nvPr/>
        </p:nvSpPr>
        <p:spPr>
          <a:xfrm>
            <a:off x="288925" y="4879975"/>
            <a:ext cx="8337550" cy="1323975"/>
          </a:xfrm>
          <a:prstGeom prst="rect">
            <a:avLst/>
          </a:prstGeom>
        </p:spPr>
        <p:txBody>
          <a:bodyPr>
            <a:spAutoFit/>
          </a:bodyPr>
          <a:lstStyle/>
          <a:p>
            <a:pPr marL="257175" indent="-257175">
              <a:buFont typeface="Arial" panose="020B0604020202020204" pitchFamily="34" charset="0"/>
              <a:buChar char="•"/>
              <a:defRPr/>
            </a:pPr>
            <a:r>
              <a:rPr lang="en-US" sz="2000" dirty="0"/>
              <a:t>Training error = zero</a:t>
            </a:r>
          </a:p>
          <a:p>
            <a:pPr marL="257175" indent="-257175">
              <a:buFont typeface="Arial" panose="020B0604020202020204" pitchFamily="34" charset="0"/>
              <a:buChar char="•"/>
              <a:defRPr/>
            </a:pPr>
            <a:r>
              <a:rPr lang="en-US" sz="2000" dirty="0"/>
              <a:t>Test error = 30%</a:t>
            </a:r>
          </a:p>
          <a:p>
            <a:pPr marL="257175" indent="-257175">
              <a:buFont typeface="Arial" panose="020B0604020202020204" pitchFamily="34" charset="0"/>
              <a:buChar char="•"/>
              <a:defRPr/>
            </a:pPr>
            <a:r>
              <a:rPr lang="en-US" sz="2000" dirty="0"/>
              <a:t>Humans and dolphins were misclassified</a:t>
            </a:r>
          </a:p>
          <a:p>
            <a:pPr>
              <a:defRPr/>
            </a:pPr>
            <a:endParaRPr lang="en-US" sz="2000" dirty="0"/>
          </a:p>
        </p:txBody>
      </p:sp>
      <p:sp>
        <p:nvSpPr>
          <p:cNvPr id="4" name="Footer Placeholder 3">
            <a:extLst>
              <a:ext uri="{FF2B5EF4-FFF2-40B4-BE49-F238E27FC236}">
                <a16:creationId xmlns:a16="http://schemas.microsoft.com/office/drawing/2014/main" id="{D4244D2A-790B-43AA-9F53-0786099E1B23}"/>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Content Placeholder 3">
            <a:extLst>
              <a:ext uri="{FF2B5EF4-FFF2-40B4-BE49-F238E27FC236}">
                <a16:creationId xmlns:a16="http://schemas.microsoft.com/office/drawing/2014/main" id="{BADFA608-DF37-4F74-A1C3-968BD3ACF4F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00050" y="1600200"/>
            <a:ext cx="2713038" cy="2895600"/>
          </a:xfrm>
        </p:spPr>
      </p:pic>
      <p:sp>
        <p:nvSpPr>
          <p:cNvPr id="8" name="Content Placeholder 7">
            <a:extLst>
              <a:ext uri="{FF2B5EF4-FFF2-40B4-BE49-F238E27FC236}">
                <a16:creationId xmlns:a16="http://schemas.microsoft.com/office/drawing/2014/main" id="{00132AE9-A4BF-40AD-9980-D2452D8F2C18}"/>
              </a:ext>
            </a:extLst>
          </p:cNvPr>
          <p:cNvSpPr>
            <a:spLocks noGrp="1"/>
          </p:cNvSpPr>
          <p:nvPr>
            <p:ph sz="quarter" idx="10"/>
          </p:nvPr>
        </p:nvSpPr>
        <p:spPr/>
        <p:txBody>
          <a:bodyPr>
            <a:normAutofit fontScale="92500"/>
          </a:bodyPr>
          <a:lstStyle/>
          <a:p>
            <a:pPr>
              <a:defRPr/>
            </a:pPr>
            <a:r>
              <a:rPr lang="en-US" dirty="0"/>
              <a:t>Test set for mammals classification &amp; M2’s performance</a:t>
            </a:r>
            <a:endParaRPr lang="en-AE" dirty="0"/>
          </a:p>
        </p:txBody>
      </p:sp>
      <p:sp>
        <p:nvSpPr>
          <p:cNvPr id="3" name="Date Placeholder 2">
            <a:extLst>
              <a:ext uri="{FF2B5EF4-FFF2-40B4-BE49-F238E27FC236}">
                <a16:creationId xmlns:a16="http://schemas.microsoft.com/office/drawing/2014/main" id="{153BBE5B-B1F6-4ED8-9402-50B9E235AB0E}"/>
              </a:ext>
            </a:extLst>
          </p:cNvPr>
          <p:cNvSpPr>
            <a:spLocks noGrp="1"/>
          </p:cNvSpPr>
          <p:nvPr>
            <p:ph type="dt" sz="quarter" idx="11"/>
          </p:nvPr>
        </p:nvSpPr>
        <p:spPr/>
        <p:txBody>
          <a:bodyPr/>
          <a:lstStyle/>
          <a:p>
            <a:pPr>
              <a:defRPr/>
            </a:pPr>
            <a:fld id="{D1F66B58-8833-4FA1-886A-7BE71EA08EF5}" type="datetime1">
              <a:rPr lang="en-US"/>
              <a:pPr>
                <a:defRPr/>
              </a:pPr>
              <a:t>10/20/2022</a:t>
            </a:fld>
            <a:endParaRPr lang="en-US"/>
          </a:p>
        </p:txBody>
      </p:sp>
      <p:sp>
        <p:nvSpPr>
          <p:cNvPr id="90117" name="Slide Number Placeholder 6">
            <a:extLst>
              <a:ext uri="{FF2B5EF4-FFF2-40B4-BE49-F238E27FC236}">
                <a16:creationId xmlns:a16="http://schemas.microsoft.com/office/drawing/2014/main" id="{8B558BD0-2140-4836-8D6A-92688A112B00}"/>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4931CCB-147C-4508-A654-945ACE30191D}" type="slidenum">
              <a:rPr lang="en-US" altLang="en-US" sz="1200" smtClean="0">
                <a:solidFill>
                  <a:srgbClr val="898989"/>
                </a:solidFill>
              </a:rPr>
              <a:pPr>
                <a:spcBef>
                  <a:spcPct val="0"/>
                </a:spcBef>
                <a:buFontTx/>
                <a:buNone/>
              </a:pPr>
              <a:t>88</a:t>
            </a:fld>
            <a:endParaRPr lang="en-US" altLang="en-US" sz="1200">
              <a:solidFill>
                <a:srgbClr val="898989"/>
              </a:solidFill>
            </a:endParaRPr>
          </a:p>
        </p:txBody>
      </p:sp>
      <p:sp>
        <p:nvSpPr>
          <p:cNvPr id="90118" name="Rectangle 4">
            <a:extLst>
              <a:ext uri="{FF2B5EF4-FFF2-40B4-BE49-F238E27FC236}">
                <a16:creationId xmlns:a16="http://schemas.microsoft.com/office/drawing/2014/main" id="{77DFEC0D-B6E8-44A3-8EB7-8A5DB305BA67}"/>
              </a:ext>
            </a:extLst>
          </p:cNvPr>
          <p:cNvSpPr>
            <a:spLocks noChangeArrowheads="1"/>
          </p:cNvSpPr>
          <p:nvPr/>
        </p:nvSpPr>
        <p:spPr bwMode="auto">
          <a:xfrm>
            <a:off x="400050" y="4800600"/>
            <a:ext cx="84121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000"/>
              <a:t>Training error rate = 20%</a:t>
            </a:r>
          </a:p>
          <a:p>
            <a:pPr>
              <a:spcBef>
                <a:spcPct val="0"/>
              </a:spcBef>
              <a:buFontTx/>
              <a:buNone/>
            </a:pPr>
            <a:r>
              <a:rPr lang="en-US" altLang="en-US" sz="2000"/>
              <a:t>Test error rate = 10%</a:t>
            </a:r>
          </a:p>
        </p:txBody>
      </p:sp>
      <p:pic>
        <p:nvPicPr>
          <p:cNvPr id="90119" name="Picture 5">
            <a:extLst>
              <a:ext uri="{FF2B5EF4-FFF2-40B4-BE49-F238E27FC236}">
                <a16:creationId xmlns:a16="http://schemas.microsoft.com/office/drawing/2014/main" id="{6868F20C-3731-46DB-BA3B-DD41DD542F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7875" y="1795463"/>
            <a:ext cx="5402263" cy="246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a:extLst>
              <a:ext uri="{FF2B5EF4-FFF2-40B4-BE49-F238E27FC236}">
                <a16:creationId xmlns:a16="http://schemas.microsoft.com/office/drawing/2014/main" id="{4C06B0F3-7BB8-489B-8CEA-17D916F69A04}"/>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Content Placeholder 5">
            <a:extLst>
              <a:ext uri="{FF2B5EF4-FFF2-40B4-BE49-F238E27FC236}">
                <a16:creationId xmlns:a16="http://schemas.microsoft.com/office/drawing/2014/main" id="{A5F37C27-010A-4A6D-AC9A-892AA168356A}"/>
              </a:ext>
            </a:extLst>
          </p:cNvPr>
          <p:cNvSpPr>
            <a:spLocks noGrp="1"/>
          </p:cNvSpPr>
          <p:nvPr>
            <p:ph idx="1"/>
          </p:nvPr>
        </p:nvSpPr>
        <p:spPr>
          <a:xfrm>
            <a:off x="488950" y="1519238"/>
            <a:ext cx="8229600" cy="4525962"/>
          </a:xfrm>
        </p:spPr>
        <p:txBody>
          <a:bodyPr/>
          <a:lstStyle/>
          <a:p>
            <a:pPr fontAlgn="base">
              <a:spcAft>
                <a:spcPct val="0"/>
              </a:spcAft>
            </a:pPr>
            <a:endParaRPr lang="en-AE" altLang="en-US"/>
          </a:p>
        </p:txBody>
      </p:sp>
      <p:sp>
        <p:nvSpPr>
          <p:cNvPr id="3" name="Date Placeholder 2">
            <a:extLst>
              <a:ext uri="{FF2B5EF4-FFF2-40B4-BE49-F238E27FC236}">
                <a16:creationId xmlns:a16="http://schemas.microsoft.com/office/drawing/2014/main" id="{8AC536A9-02C8-42BE-8AFF-0B9C44A81B4F}"/>
              </a:ext>
            </a:extLst>
          </p:cNvPr>
          <p:cNvSpPr>
            <a:spLocks noGrp="1"/>
          </p:cNvSpPr>
          <p:nvPr>
            <p:ph type="dt" sz="quarter" idx="11"/>
          </p:nvPr>
        </p:nvSpPr>
        <p:spPr/>
        <p:txBody>
          <a:bodyPr/>
          <a:lstStyle/>
          <a:p>
            <a:pPr>
              <a:defRPr/>
            </a:pPr>
            <a:fld id="{8A1309EA-0EA0-4511-A295-29A8A379B6C0}" type="datetime1">
              <a:rPr lang="en-US"/>
              <a:pPr>
                <a:defRPr/>
              </a:pPr>
              <a:t>10/20/2022</a:t>
            </a:fld>
            <a:endParaRPr lang="en-US"/>
          </a:p>
        </p:txBody>
      </p:sp>
      <p:sp>
        <p:nvSpPr>
          <p:cNvPr id="91140" name="Slide Number Placeholder 4">
            <a:extLst>
              <a:ext uri="{FF2B5EF4-FFF2-40B4-BE49-F238E27FC236}">
                <a16:creationId xmlns:a16="http://schemas.microsoft.com/office/drawing/2014/main" id="{82486D40-AF0D-4D0D-A524-A6F4AD5C66A3}"/>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FDB42039-91B4-4E37-B66F-CA44EAB8F8CC}" type="slidenum">
              <a:rPr lang="en-US" altLang="en-US" sz="1200" smtClean="0">
                <a:solidFill>
                  <a:srgbClr val="898989"/>
                </a:solidFill>
              </a:rPr>
              <a:pPr>
                <a:spcBef>
                  <a:spcPct val="0"/>
                </a:spcBef>
                <a:buFontTx/>
                <a:buNone/>
              </a:pPr>
              <a:t>89</a:t>
            </a:fld>
            <a:endParaRPr lang="en-US" altLang="en-US" sz="1200">
              <a:solidFill>
                <a:srgbClr val="898989"/>
              </a:solidFill>
            </a:endParaRPr>
          </a:p>
        </p:txBody>
      </p:sp>
      <p:sp>
        <p:nvSpPr>
          <p:cNvPr id="2" name="Title 1">
            <a:extLst>
              <a:ext uri="{FF2B5EF4-FFF2-40B4-BE49-F238E27FC236}">
                <a16:creationId xmlns:a16="http://schemas.microsoft.com/office/drawing/2014/main" id="{6718B4B3-10E5-42CF-828F-AF047946F4CF}"/>
              </a:ext>
            </a:extLst>
          </p:cNvPr>
          <p:cNvSpPr>
            <a:spLocks noGrp="1"/>
          </p:cNvSpPr>
          <p:nvPr>
            <p:ph type="title" idx="4294967295"/>
          </p:nvPr>
        </p:nvSpPr>
        <p:spPr>
          <a:xfrm>
            <a:off x="331788" y="66675"/>
            <a:ext cx="6221412" cy="1143000"/>
          </a:xfrm>
        </p:spPr>
        <p:txBody>
          <a:bodyPr/>
          <a:lstStyle/>
          <a:p>
            <a:pPr>
              <a:defRPr/>
            </a:pPr>
            <a:r>
              <a:rPr lang="en-US" altLang="en-US" dirty="0"/>
              <a:t>Overfitting due to Noise </a:t>
            </a:r>
            <a:endParaRPr lang="en-US" dirty="0"/>
          </a:p>
        </p:txBody>
      </p:sp>
      <p:pic>
        <p:nvPicPr>
          <p:cNvPr id="91142" name="Picture 3">
            <a:extLst>
              <a:ext uri="{FF2B5EF4-FFF2-40B4-BE49-F238E27FC236}">
                <a16:creationId xmlns:a16="http://schemas.microsoft.com/office/drawing/2014/main" id="{5A45094F-5297-49EF-AF80-36D241EE89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182" t="4819" r="6509" b="3615"/>
          <a:stretch>
            <a:fillRect/>
          </a:stretch>
        </p:blipFill>
        <p:spPr bwMode="auto">
          <a:xfrm>
            <a:off x="822325" y="2263775"/>
            <a:ext cx="4094163"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a:extLst>
              <a:ext uri="{FF2B5EF4-FFF2-40B4-BE49-F238E27FC236}">
                <a16:creationId xmlns:a16="http://schemas.microsoft.com/office/drawing/2014/main" id="{9E880C36-D8CF-4A47-8A27-8F63A8FFB1B6}"/>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Content Placeholder 3">
            <a:extLst>
              <a:ext uri="{FF2B5EF4-FFF2-40B4-BE49-F238E27FC236}">
                <a16:creationId xmlns:a16="http://schemas.microsoft.com/office/drawing/2014/main" id="{74A350A6-6A5E-4567-A40F-7EF36F235A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14400" y="1373188"/>
            <a:ext cx="7162800" cy="4443412"/>
          </a:xfrm>
        </p:spPr>
      </p:pic>
      <p:sp>
        <p:nvSpPr>
          <p:cNvPr id="3" name="Date Placeholder 2">
            <a:extLst>
              <a:ext uri="{FF2B5EF4-FFF2-40B4-BE49-F238E27FC236}">
                <a16:creationId xmlns:a16="http://schemas.microsoft.com/office/drawing/2014/main" id="{B1BE420E-8B94-4ACE-A209-0B1B49508064}"/>
              </a:ext>
            </a:extLst>
          </p:cNvPr>
          <p:cNvSpPr>
            <a:spLocks noGrp="1"/>
          </p:cNvSpPr>
          <p:nvPr>
            <p:ph type="dt" sz="quarter" idx="11"/>
          </p:nvPr>
        </p:nvSpPr>
        <p:spPr/>
        <p:txBody>
          <a:bodyPr/>
          <a:lstStyle/>
          <a:p>
            <a:pPr>
              <a:defRPr/>
            </a:pPr>
            <a:fld id="{9D3CF6EC-87C0-4AF5-BA48-88E15C81A23C}" type="datetime1">
              <a:rPr lang="en-US"/>
              <a:pPr>
                <a:defRPr/>
              </a:pPr>
              <a:t>10/20/2022</a:t>
            </a:fld>
            <a:endParaRPr lang="en-US"/>
          </a:p>
        </p:txBody>
      </p:sp>
      <p:sp>
        <p:nvSpPr>
          <p:cNvPr id="24580" name="Slide Number Placeholder 4">
            <a:extLst>
              <a:ext uri="{FF2B5EF4-FFF2-40B4-BE49-F238E27FC236}">
                <a16:creationId xmlns:a16="http://schemas.microsoft.com/office/drawing/2014/main" id="{ADDBA1D3-1241-41DE-BCFC-C0037EECEE70}"/>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A3BFC55E-F748-44E3-B6BB-30A12A4E884E}" type="slidenum">
              <a:rPr lang="en-US" altLang="en-US" sz="1200" smtClean="0">
                <a:solidFill>
                  <a:srgbClr val="898989"/>
                </a:solidFill>
              </a:rPr>
              <a:pPr>
                <a:spcBef>
                  <a:spcPct val="0"/>
                </a:spcBef>
                <a:buFontTx/>
                <a:buNone/>
              </a:pPr>
              <a:t>9</a:t>
            </a:fld>
            <a:endParaRPr lang="en-US" altLang="en-US" sz="1200">
              <a:solidFill>
                <a:srgbClr val="898989"/>
              </a:solidFill>
            </a:endParaRPr>
          </a:p>
        </p:txBody>
      </p:sp>
      <p:sp>
        <p:nvSpPr>
          <p:cNvPr id="2" name="Title 1">
            <a:extLst>
              <a:ext uri="{FF2B5EF4-FFF2-40B4-BE49-F238E27FC236}">
                <a16:creationId xmlns:a16="http://schemas.microsoft.com/office/drawing/2014/main" id="{8B806DA0-D611-4F67-B903-738A01942A0A}"/>
              </a:ext>
            </a:extLst>
          </p:cNvPr>
          <p:cNvSpPr>
            <a:spLocks noGrp="1"/>
          </p:cNvSpPr>
          <p:nvPr>
            <p:ph type="title" idx="4294967295"/>
          </p:nvPr>
        </p:nvSpPr>
        <p:spPr>
          <a:xfrm>
            <a:off x="454025" y="134938"/>
            <a:ext cx="6099175" cy="1143000"/>
          </a:xfrm>
        </p:spPr>
        <p:txBody>
          <a:bodyPr>
            <a:normAutofit fontScale="90000"/>
          </a:bodyPr>
          <a:lstStyle/>
          <a:p>
            <a:pPr>
              <a:defRPr/>
            </a:pPr>
            <a:r>
              <a:rPr lang="en-US" dirty="0"/>
              <a:t>Metrics for Evaluating Classifier Performance</a:t>
            </a:r>
          </a:p>
        </p:txBody>
      </p:sp>
      <p:sp>
        <p:nvSpPr>
          <p:cNvPr id="4" name="Footer Placeholder 3">
            <a:extLst>
              <a:ext uri="{FF2B5EF4-FFF2-40B4-BE49-F238E27FC236}">
                <a16:creationId xmlns:a16="http://schemas.microsoft.com/office/drawing/2014/main" id="{668E85BD-F256-4BFF-813F-E07598A7F61A}"/>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Content Placeholder 2">
            <a:extLst>
              <a:ext uri="{FF2B5EF4-FFF2-40B4-BE49-F238E27FC236}">
                <a16:creationId xmlns:a16="http://schemas.microsoft.com/office/drawing/2014/main" id="{E94704FD-F59E-40E2-90CA-1B606C189438}"/>
              </a:ext>
            </a:extLst>
          </p:cNvPr>
          <p:cNvSpPr>
            <a:spLocks noGrp="1"/>
          </p:cNvSpPr>
          <p:nvPr>
            <p:ph idx="1"/>
          </p:nvPr>
        </p:nvSpPr>
        <p:spPr>
          <a:xfrm>
            <a:off x="488950" y="1446213"/>
            <a:ext cx="8077200" cy="4525962"/>
          </a:xfrm>
        </p:spPr>
        <p:txBody>
          <a:bodyPr/>
          <a:lstStyle/>
          <a:p>
            <a:pPr algn="just" fontAlgn="base">
              <a:spcBef>
                <a:spcPct val="50000"/>
              </a:spcBef>
              <a:spcAft>
                <a:spcPct val="0"/>
              </a:spcAft>
              <a:buClrTx/>
            </a:pPr>
            <a:r>
              <a:rPr lang="en-GB" altLang="en-US">
                <a:sym typeface="Symbol" panose="05050102010706020507" pitchFamily="18" charset="2"/>
              </a:rPr>
              <a:t>Models that make their classification decisions based on a small number of training records are also susceptible to overfitting</a:t>
            </a:r>
          </a:p>
          <a:p>
            <a:pPr algn="just" fontAlgn="base">
              <a:spcBef>
                <a:spcPct val="50000"/>
              </a:spcBef>
              <a:spcAft>
                <a:spcPct val="0"/>
              </a:spcAft>
              <a:buClrTx/>
            </a:pPr>
            <a:r>
              <a:rPr lang="en-GB" altLang="en-US">
                <a:sym typeface="Symbol" panose="05050102010706020507" pitchFamily="18" charset="2"/>
              </a:rPr>
              <a:t>Such models can be generated because of lack of representative samples in the training data and learning algorithms that continue to refine their models even when few training records are available</a:t>
            </a:r>
            <a:endParaRPr lang="en-US" altLang="en-US"/>
          </a:p>
        </p:txBody>
      </p:sp>
      <p:sp>
        <p:nvSpPr>
          <p:cNvPr id="5" name="Date Placeholder 4">
            <a:extLst>
              <a:ext uri="{FF2B5EF4-FFF2-40B4-BE49-F238E27FC236}">
                <a16:creationId xmlns:a16="http://schemas.microsoft.com/office/drawing/2014/main" id="{7D31E43F-4F2B-447C-8379-4B423F9C7F87}"/>
              </a:ext>
            </a:extLst>
          </p:cNvPr>
          <p:cNvSpPr>
            <a:spLocks noGrp="1"/>
          </p:cNvSpPr>
          <p:nvPr>
            <p:ph type="dt" sz="quarter" idx="11"/>
          </p:nvPr>
        </p:nvSpPr>
        <p:spPr/>
        <p:txBody>
          <a:bodyPr/>
          <a:lstStyle/>
          <a:p>
            <a:pPr>
              <a:defRPr/>
            </a:pPr>
            <a:fld id="{2ABDEF31-1CF2-47AD-A0F1-84B813783BEA}" type="datetime1">
              <a:rPr lang="en-US"/>
              <a:pPr>
                <a:defRPr/>
              </a:pPr>
              <a:t>10/20/2022</a:t>
            </a:fld>
            <a:endParaRPr lang="en-US"/>
          </a:p>
        </p:txBody>
      </p:sp>
      <p:sp>
        <p:nvSpPr>
          <p:cNvPr id="92164" name="Slide Number Placeholder 5">
            <a:extLst>
              <a:ext uri="{FF2B5EF4-FFF2-40B4-BE49-F238E27FC236}">
                <a16:creationId xmlns:a16="http://schemas.microsoft.com/office/drawing/2014/main" id="{98F9EC7A-7DCB-46E1-9D36-9341652429F4}"/>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F6A72890-6331-4D15-B738-BEA02A0D898A}" type="slidenum">
              <a:rPr lang="en-US" altLang="en-US" sz="1200" smtClean="0">
                <a:solidFill>
                  <a:srgbClr val="898989"/>
                </a:solidFill>
              </a:rPr>
              <a:pPr>
                <a:spcBef>
                  <a:spcPct val="0"/>
                </a:spcBef>
                <a:buFontTx/>
                <a:buNone/>
              </a:pPr>
              <a:t>90</a:t>
            </a:fld>
            <a:endParaRPr lang="en-US" altLang="en-US" sz="1200">
              <a:solidFill>
                <a:srgbClr val="898989"/>
              </a:solidFill>
            </a:endParaRPr>
          </a:p>
        </p:txBody>
      </p:sp>
      <p:sp>
        <p:nvSpPr>
          <p:cNvPr id="2" name="Title 1">
            <a:extLst>
              <a:ext uri="{FF2B5EF4-FFF2-40B4-BE49-F238E27FC236}">
                <a16:creationId xmlns:a16="http://schemas.microsoft.com/office/drawing/2014/main" id="{85297C8F-D572-44DE-B789-77928F1BF588}"/>
              </a:ext>
            </a:extLst>
          </p:cNvPr>
          <p:cNvSpPr>
            <a:spLocks noGrp="1"/>
          </p:cNvSpPr>
          <p:nvPr>
            <p:ph type="title" idx="4294967295"/>
          </p:nvPr>
        </p:nvSpPr>
        <p:spPr>
          <a:xfrm>
            <a:off x="488950" y="41275"/>
            <a:ext cx="6064250" cy="1143000"/>
          </a:xfrm>
        </p:spPr>
        <p:txBody>
          <a:bodyPr>
            <a:normAutofit fontScale="90000"/>
          </a:bodyPr>
          <a:lstStyle/>
          <a:p>
            <a:pPr>
              <a:defRPr/>
            </a:pPr>
            <a:r>
              <a:rPr lang="en-US" altLang="en-US" dirty="0"/>
              <a:t>Overfitting due to Insufficient Examples</a:t>
            </a:r>
            <a:endParaRPr lang="en-US" dirty="0"/>
          </a:p>
        </p:txBody>
      </p:sp>
      <p:sp>
        <p:nvSpPr>
          <p:cNvPr id="3" name="Footer Placeholder 2">
            <a:extLst>
              <a:ext uri="{FF2B5EF4-FFF2-40B4-BE49-F238E27FC236}">
                <a16:creationId xmlns:a16="http://schemas.microsoft.com/office/drawing/2014/main" id="{14BEDE2C-1074-4E0C-AC82-5B4BECAAF1B0}"/>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transition spd="slow"/>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Content Placeholder 2">
            <a:extLst>
              <a:ext uri="{FF2B5EF4-FFF2-40B4-BE49-F238E27FC236}">
                <a16:creationId xmlns:a16="http://schemas.microsoft.com/office/drawing/2014/main" id="{814ABDBA-404A-49A3-A1C5-8CE0EE174863}"/>
              </a:ext>
            </a:extLst>
          </p:cNvPr>
          <p:cNvSpPr>
            <a:spLocks noGrp="1"/>
          </p:cNvSpPr>
          <p:nvPr>
            <p:ph idx="1"/>
          </p:nvPr>
        </p:nvSpPr>
        <p:spPr>
          <a:xfrm>
            <a:off x="304800" y="1493838"/>
            <a:ext cx="4527550" cy="4525962"/>
          </a:xfrm>
        </p:spPr>
        <p:txBody>
          <a:bodyPr/>
          <a:lstStyle/>
          <a:p>
            <a:pPr fontAlgn="base">
              <a:spcBef>
                <a:spcPct val="50000"/>
              </a:spcBef>
              <a:spcAft>
                <a:spcPct val="0"/>
              </a:spcAft>
              <a:buClrTx/>
              <a:buFontTx/>
              <a:buNone/>
            </a:pPr>
            <a:r>
              <a:rPr lang="en-US" altLang="en-US">
                <a:sym typeface="Symbol" panose="05050102010706020507" pitchFamily="18" charset="2"/>
              </a:rPr>
              <a:t>Lack of data points in the lower half of the diagram makes it difficult to predict correctly the class labels of that region </a:t>
            </a:r>
          </a:p>
          <a:p>
            <a:pPr fontAlgn="base">
              <a:spcBef>
                <a:spcPct val="50000"/>
              </a:spcBef>
              <a:spcAft>
                <a:spcPct val="0"/>
              </a:spcAft>
              <a:buClrTx/>
              <a:buFontTx/>
              <a:buNone/>
            </a:pPr>
            <a:r>
              <a:rPr lang="en-US" altLang="en-US"/>
              <a:t>- Insufficient number of training records in the region causes the decision tree to predict the test examples using other training records that are irrelevant to the classification task</a:t>
            </a:r>
            <a:endParaRPr lang="en-US" altLang="en-US">
              <a:sym typeface="Symbol" panose="05050102010706020507" pitchFamily="18" charset="2"/>
            </a:endParaRPr>
          </a:p>
          <a:p>
            <a:pPr fontAlgn="base">
              <a:spcAft>
                <a:spcPct val="0"/>
              </a:spcAft>
            </a:pPr>
            <a:endParaRPr lang="en-US" altLang="en-US"/>
          </a:p>
        </p:txBody>
      </p:sp>
      <p:sp>
        <p:nvSpPr>
          <p:cNvPr id="5" name="Date Placeholder 4">
            <a:extLst>
              <a:ext uri="{FF2B5EF4-FFF2-40B4-BE49-F238E27FC236}">
                <a16:creationId xmlns:a16="http://schemas.microsoft.com/office/drawing/2014/main" id="{7D31E43F-4F2B-447C-8379-4B423F9C7F87}"/>
              </a:ext>
            </a:extLst>
          </p:cNvPr>
          <p:cNvSpPr>
            <a:spLocks noGrp="1"/>
          </p:cNvSpPr>
          <p:nvPr>
            <p:ph type="dt" sz="quarter" idx="11"/>
          </p:nvPr>
        </p:nvSpPr>
        <p:spPr/>
        <p:txBody>
          <a:bodyPr/>
          <a:lstStyle/>
          <a:p>
            <a:pPr>
              <a:defRPr/>
            </a:pPr>
            <a:fld id="{2ABDEF31-1CF2-47AD-A0F1-84B813783BEA}" type="datetime1">
              <a:rPr lang="en-US"/>
              <a:pPr>
                <a:defRPr/>
              </a:pPr>
              <a:t>10/20/2022</a:t>
            </a:fld>
            <a:endParaRPr lang="en-US"/>
          </a:p>
        </p:txBody>
      </p:sp>
      <p:sp>
        <p:nvSpPr>
          <p:cNvPr id="93188" name="Slide Number Placeholder 5">
            <a:extLst>
              <a:ext uri="{FF2B5EF4-FFF2-40B4-BE49-F238E27FC236}">
                <a16:creationId xmlns:a16="http://schemas.microsoft.com/office/drawing/2014/main" id="{053C693D-7A50-4D76-B5A9-A1176193F7DE}"/>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C82AC758-5051-400A-874A-20ADC6BF1D56}" type="slidenum">
              <a:rPr lang="en-US" altLang="en-US" sz="1200" smtClean="0">
                <a:solidFill>
                  <a:srgbClr val="898989"/>
                </a:solidFill>
              </a:rPr>
              <a:pPr>
                <a:spcBef>
                  <a:spcPct val="0"/>
                </a:spcBef>
                <a:buFontTx/>
                <a:buNone/>
              </a:pPr>
              <a:t>91</a:t>
            </a:fld>
            <a:endParaRPr lang="en-US" altLang="en-US" sz="1200">
              <a:solidFill>
                <a:srgbClr val="898989"/>
              </a:solidFill>
            </a:endParaRPr>
          </a:p>
        </p:txBody>
      </p:sp>
      <p:sp>
        <p:nvSpPr>
          <p:cNvPr id="2" name="Title 1">
            <a:extLst>
              <a:ext uri="{FF2B5EF4-FFF2-40B4-BE49-F238E27FC236}">
                <a16:creationId xmlns:a16="http://schemas.microsoft.com/office/drawing/2014/main" id="{85297C8F-D572-44DE-B789-77928F1BF588}"/>
              </a:ext>
            </a:extLst>
          </p:cNvPr>
          <p:cNvSpPr>
            <a:spLocks noGrp="1"/>
          </p:cNvSpPr>
          <p:nvPr>
            <p:ph type="title" idx="4294967295"/>
          </p:nvPr>
        </p:nvSpPr>
        <p:spPr>
          <a:xfrm>
            <a:off x="488950" y="41275"/>
            <a:ext cx="6064250" cy="1143000"/>
          </a:xfrm>
        </p:spPr>
        <p:txBody>
          <a:bodyPr>
            <a:normAutofit fontScale="90000"/>
          </a:bodyPr>
          <a:lstStyle/>
          <a:p>
            <a:pPr>
              <a:defRPr/>
            </a:pPr>
            <a:r>
              <a:rPr lang="en-US" altLang="en-US" dirty="0"/>
              <a:t>Overfitting due to Insufficient Examples</a:t>
            </a:r>
            <a:endParaRPr lang="en-US" dirty="0"/>
          </a:p>
        </p:txBody>
      </p:sp>
      <p:pic>
        <p:nvPicPr>
          <p:cNvPr id="93190" name="Picture 4">
            <a:extLst>
              <a:ext uri="{FF2B5EF4-FFF2-40B4-BE49-F238E27FC236}">
                <a16:creationId xmlns:a16="http://schemas.microsoft.com/office/drawing/2014/main" id="{9645A9BB-9DCD-487D-B1FD-9243C13611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072" t="4857" r="5357" b="4857"/>
          <a:stretch>
            <a:fillRect/>
          </a:stretch>
        </p:blipFill>
        <p:spPr bwMode="auto">
          <a:xfrm>
            <a:off x="4832350" y="2379663"/>
            <a:ext cx="3957638" cy="305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3" name="Footer Placeholder 2">
            <a:extLst>
              <a:ext uri="{FF2B5EF4-FFF2-40B4-BE49-F238E27FC236}">
                <a16:creationId xmlns:a16="http://schemas.microsoft.com/office/drawing/2014/main" id="{14BEDE2C-1074-4E0C-AC82-5B4BECAAF1B0}"/>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transition spd="slow"/>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Content Placeholder 1">
            <a:extLst>
              <a:ext uri="{FF2B5EF4-FFF2-40B4-BE49-F238E27FC236}">
                <a16:creationId xmlns:a16="http://schemas.microsoft.com/office/drawing/2014/main" id="{BE15FE9F-FB91-4E0A-87F7-7C96055477AE}"/>
              </a:ext>
            </a:extLst>
          </p:cNvPr>
          <p:cNvSpPr>
            <a:spLocks noGrp="1"/>
          </p:cNvSpPr>
          <p:nvPr>
            <p:ph idx="1"/>
          </p:nvPr>
        </p:nvSpPr>
        <p:spPr>
          <a:xfrm>
            <a:off x="304800" y="1493838"/>
            <a:ext cx="8229600" cy="4525962"/>
          </a:xfrm>
        </p:spPr>
        <p:txBody>
          <a:bodyPr/>
          <a:lstStyle/>
          <a:p>
            <a:pPr fontAlgn="base">
              <a:spcAft>
                <a:spcPct val="0"/>
              </a:spcAft>
            </a:pPr>
            <a:r>
              <a:rPr lang="en-GB" altLang="en-US"/>
              <a:t>Pre-pruning</a:t>
            </a:r>
          </a:p>
          <a:p>
            <a:pPr fontAlgn="base">
              <a:spcAft>
                <a:spcPct val="0"/>
              </a:spcAft>
            </a:pPr>
            <a:r>
              <a:rPr lang="en-GB" altLang="en-US"/>
              <a:t>Post-pruning</a:t>
            </a:r>
            <a:endParaRPr lang="en-AE" altLang="en-US"/>
          </a:p>
        </p:txBody>
      </p:sp>
      <p:sp>
        <p:nvSpPr>
          <p:cNvPr id="3" name="Content Placeholder 2">
            <a:extLst>
              <a:ext uri="{FF2B5EF4-FFF2-40B4-BE49-F238E27FC236}">
                <a16:creationId xmlns:a16="http://schemas.microsoft.com/office/drawing/2014/main" id="{8E8C2D04-80C5-4C10-BF46-8F9CA30AAB74}"/>
              </a:ext>
            </a:extLst>
          </p:cNvPr>
          <p:cNvSpPr>
            <a:spLocks noGrp="1"/>
          </p:cNvSpPr>
          <p:nvPr>
            <p:ph sz="quarter" idx="10"/>
          </p:nvPr>
        </p:nvSpPr>
        <p:spPr>
          <a:xfrm>
            <a:off x="288925" y="136525"/>
            <a:ext cx="6324600" cy="1143000"/>
          </a:xfrm>
        </p:spPr>
        <p:txBody>
          <a:bodyPr/>
          <a:lstStyle/>
          <a:p>
            <a:pPr>
              <a:defRPr/>
            </a:pPr>
            <a:r>
              <a:rPr lang="en-GB" dirty="0"/>
              <a:t>Handling Overfitting in Decision Tree Induction</a:t>
            </a:r>
            <a:endParaRPr lang="en-AE" dirty="0"/>
          </a:p>
        </p:txBody>
      </p:sp>
      <p:sp>
        <p:nvSpPr>
          <p:cNvPr id="4" name="Date Placeholder 3">
            <a:extLst>
              <a:ext uri="{FF2B5EF4-FFF2-40B4-BE49-F238E27FC236}">
                <a16:creationId xmlns:a16="http://schemas.microsoft.com/office/drawing/2014/main" id="{893BDD95-16D3-41E9-89FF-1990DCF5ED3A}"/>
              </a:ext>
            </a:extLst>
          </p:cNvPr>
          <p:cNvSpPr>
            <a:spLocks noGrp="1"/>
          </p:cNvSpPr>
          <p:nvPr>
            <p:ph type="dt" sz="quarter" idx="11"/>
          </p:nvPr>
        </p:nvSpPr>
        <p:spPr/>
        <p:txBody>
          <a:bodyPr/>
          <a:lstStyle/>
          <a:p>
            <a:pPr>
              <a:defRPr/>
            </a:pPr>
            <a:fld id="{9C39E615-3765-4957-8D5A-0A1901198165}" type="datetime1">
              <a:rPr lang="en-US" smtClean="0"/>
              <a:pPr>
                <a:defRPr/>
              </a:pPr>
              <a:t>10/20/2022</a:t>
            </a:fld>
            <a:endParaRPr lang="en-US" dirty="0"/>
          </a:p>
        </p:txBody>
      </p:sp>
      <p:sp>
        <p:nvSpPr>
          <p:cNvPr id="5" name="Footer Placeholder 4">
            <a:extLst>
              <a:ext uri="{FF2B5EF4-FFF2-40B4-BE49-F238E27FC236}">
                <a16:creationId xmlns:a16="http://schemas.microsoft.com/office/drawing/2014/main" id="{3F0509F4-D766-436F-ACD9-65798E1B9F78}"/>
              </a:ext>
            </a:extLst>
          </p:cNvPr>
          <p:cNvSpPr>
            <a:spLocks noGrp="1"/>
          </p:cNvSpPr>
          <p:nvPr>
            <p:ph type="ftr" sz="quarter" idx="12"/>
          </p:nvPr>
        </p:nvSpPr>
        <p:spPr/>
        <p:txBody>
          <a:bodyPr/>
          <a:lstStyle/>
          <a:p>
            <a:pPr>
              <a:defRPr/>
            </a:pPr>
            <a:r>
              <a:rPr lang="en-US"/>
              <a:t>Data Mining </a:t>
            </a:r>
            <a:endParaRPr lang="en-US" dirty="0"/>
          </a:p>
        </p:txBody>
      </p:sp>
      <p:sp>
        <p:nvSpPr>
          <p:cNvPr id="94214" name="Slide Number Placeholder 5">
            <a:extLst>
              <a:ext uri="{FF2B5EF4-FFF2-40B4-BE49-F238E27FC236}">
                <a16:creationId xmlns:a16="http://schemas.microsoft.com/office/drawing/2014/main" id="{B270461C-2AD6-4BD0-9F78-CCB4C427C539}"/>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59B20459-F773-4B9A-97AF-D08058AE88CA}" type="slidenum">
              <a:rPr lang="en-US" altLang="en-US" sz="1200" smtClean="0">
                <a:solidFill>
                  <a:srgbClr val="898989"/>
                </a:solidFill>
              </a:rPr>
              <a:pPr>
                <a:spcBef>
                  <a:spcPct val="0"/>
                </a:spcBef>
                <a:buFontTx/>
                <a:buNone/>
              </a:pPr>
              <a:t>92</a:t>
            </a:fld>
            <a:endParaRPr lang="en-US" altLang="en-US" sz="1200">
              <a:solidFill>
                <a:srgbClr val="898989"/>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Content Placeholder 2">
            <a:extLst>
              <a:ext uri="{FF2B5EF4-FFF2-40B4-BE49-F238E27FC236}">
                <a16:creationId xmlns:a16="http://schemas.microsoft.com/office/drawing/2014/main" id="{AAF5335F-B912-4B6C-AFA2-512B841430A0}"/>
              </a:ext>
            </a:extLst>
          </p:cNvPr>
          <p:cNvSpPr>
            <a:spLocks noGrp="1"/>
          </p:cNvSpPr>
          <p:nvPr>
            <p:ph idx="1"/>
          </p:nvPr>
        </p:nvSpPr>
        <p:spPr>
          <a:xfrm>
            <a:off x="582613" y="1477963"/>
            <a:ext cx="8229600" cy="4525962"/>
          </a:xfrm>
        </p:spPr>
        <p:txBody>
          <a:bodyPr/>
          <a:lstStyle/>
          <a:p>
            <a:pPr fontAlgn="base">
              <a:spcAft>
                <a:spcPct val="0"/>
              </a:spcAft>
            </a:pPr>
            <a:r>
              <a:rPr lang="en-US" altLang="en-US"/>
              <a:t>The tree-growing algorithm is halted before generating a fully grown tree that perfectly fits the entire training data</a:t>
            </a:r>
          </a:p>
          <a:p>
            <a:pPr fontAlgn="base">
              <a:spcAft>
                <a:spcPct val="0"/>
              </a:spcAft>
            </a:pPr>
            <a:r>
              <a:rPr lang="en-US" altLang="en-US"/>
              <a:t>Stopping condition must be used</a:t>
            </a:r>
          </a:p>
          <a:p>
            <a:pPr lvl="1" fontAlgn="base">
              <a:spcAft>
                <a:spcPct val="0"/>
              </a:spcAft>
            </a:pPr>
            <a:r>
              <a:rPr lang="en-US" altLang="en-US"/>
              <a:t>Stop expanding a leaf node when the observed gain in impurity measure falls below a certain threshold</a:t>
            </a:r>
          </a:p>
          <a:p>
            <a:pPr fontAlgn="base">
              <a:spcAft>
                <a:spcPct val="0"/>
              </a:spcAft>
            </a:pPr>
            <a:r>
              <a:rPr lang="en-US" altLang="en-US"/>
              <a:t>Advantage</a:t>
            </a:r>
          </a:p>
          <a:p>
            <a:pPr lvl="1" fontAlgn="base">
              <a:spcAft>
                <a:spcPct val="0"/>
              </a:spcAft>
            </a:pPr>
            <a:r>
              <a:rPr lang="en-US" altLang="en-US"/>
              <a:t>Avoids generating overly complex subtrees that overfit the training data</a:t>
            </a:r>
          </a:p>
          <a:p>
            <a:pPr fontAlgn="base">
              <a:spcAft>
                <a:spcPct val="0"/>
              </a:spcAft>
            </a:pPr>
            <a:r>
              <a:rPr lang="en-US" altLang="en-US"/>
              <a:t>Disadvantage</a:t>
            </a:r>
          </a:p>
          <a:p>
            <a:pPr lvl="1" fontAlgn="base">
              <a:spcAft>
                <a:spcPct val="0"/>
              </a:spcAft>
            </a:pPr>
            <a:r>
              <a:rPr lang="en-US" altLang="en-US"/>
              <a:t>Difficult to choose the right threshold for early termination</a:t>
            </a:r>
          </a:p>
        </p:txBody>
      </p:sp>
      <p:sp>
        <p:nvSpPr>
          <p:cNvPr id="4" name="Date Placeholder 3">
            <a:extLst>
              <a:ext uri="{FF2B5EF4-FFF2-40B4-BE49-F238E27FC236}">
                <a16:creationId xmlns:a16="http://schemas.microsoft.com/office/drawing/2014/main" id="{D640578D-106E-485B-B328-C843F69D91FF}"/>
              </a:ext>
            </a:extLst>
          </p:cNvPr>
          <p:cNvSpPr>
            <a:spLocks noGrp="1"/>
          </p:cNvSpPr>
          <p:nvPr>
            <p:ph type="dt" sz="quarter" idx="11"/>
          </p:nvPr>
        </p:nvSpPr>
        <p:spPr/>
        <p:txBody>
          <a:bodyPr/>
          <a:lstStyle/>
          <a:p>
            <a:pPr>
              <a:defRPr/>
            </a:pPr>
            <a:fld id="{81BF2433-C3D3-4839-9230-DEE2B7CAEFAD}" type="datetime1">
              <a:rPr lang="en-US"/>
              <a:pPr>
                <a:defRPr/>
              </a:pPr>
              <a:t>10/20/2022</a:t>
            </a:fld>
            <a:endParaRPr lang="en-US"/>
          </a:p>
        </p:txBody>
      </p:sp>
      <p:sp>
        <p:nvSpPr>
          <p:cNvPr id="95236" name="Slide Number Placeholder 4">
            <a:extLst>
              <a:ext uri="{FF2B5EF4-FFF2-40B4-BE49-F238E27FC236}">
                <a16:creationId xmlns:a16="http://schemas.microsoft.com/office/drawing/2014/main" id="{312AA6D5-C199-4930-919C-ED03F7F1950F}"/>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32CD61D-8396-4E4C-9FFE-C1FD609C2C19}" type="slidenum">
              <a:rPr lang="en-US" altLang="en-US" sz="1200" smtClean="0">
                <a:solidFill>
                  <a:srgbClr val="898989"/>
                </a:solidFill>
              </a:rPr>
              <a:pPr>
                <a:spcBef>
                  <a:spcPct val="0"/>
                </a:spcBef>
                <a:buFontTx/>
                <a:buNone/>
              </a:pPr>
              <a:t>93</a:t>
            </a:fld>
            <a:endParaRPr lang="en-US" altLang="en-US" sz="1200">
              <a:solidFill>
                <a:srgbClr val="898989"/>
              </a:solidFill>
            </a:endParaRPr>
          </a:p>
        </p:txBody>
      </p:sp>
      <p:sp>
        <p:nvSpPr>
          <p:cNvPr id="2" name="Title 1">
            <a:extLst>
              <a:ext uri="{FF2B5EF4-FFF2-40B4-BE49-F238E27FC236}">
                <a16:creationId xmlns:a16="http://schemas.microsoft.com/office/drawing/2014/main" id="{996B3CF2-250A-47FA-B5AD-E693730CC3D1}"/>
              </a:ext>
            </a:extLst>
          </p:cNvPr>
          <p:cNvSpPr>
            <a:spLocks noGrp="1"/>
          </p:cNvSpPr>
          <p:nvPr>
            <p:ph type="title" idx="4294967295"/>
          </p:nvPr>
        </p:nvSpPr>
        <p:spPr>
          <a:xfrm>
            <a:off x="455613" y="106363"/>
            <a:ext cx="6097587" cy="1143000"/>
          </a:xfrm>
        </p:spPr>
        <p:txBody>
          <a:bodyPr>
            <a:normAutofit fontScale="90000"/>
          </a:bodyPr>
          <a:lstStyle/>
          <a:p>
            <a:pPr>
              <a:defRPr/>
            </a:pPr>
            <a:r>
              <a:rPr lang="en-US" dirty="0" err="1"/>
              <a:t>Prepruning</a:t>
            </a:r>
            <a:r>
              <a:rPr lang="en-US" dirty="0"/>
              <a:t> (Early Stopping Rule)</a:t>
            </a:r>
          </a:p>
        </p:txBody>
      </p:sp>
      <p:sp>
        <p:nvSpPr>
          <p:cNvPr id="3" name="Footer Placeholder 2">
            <a:extLst>
              <a:ext uri="{FF2B5EF4-FFF2-40B4-BE49-F238E27FC236}">
                <a16:creationId xmlns:a16="http://schemas.microsoft.com/office/drawing/2014/main" id="{E2AEACEA-44B0-4974-B2AC-BFB42AD483DA}"/>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Content Placeholder 2">
            <a:extLst>
              <a:ext uri="{FF2B5EF4-FFF2-40B4-BE49-F238E27FC236}">
                <a16:creationId xmlns:a16="http://schemas.microsoft.com/office/drawing/2014/main" id="{A2F7BE84-F600-4DEC-8F11-8C8892F4C61D}"/>
              </a:ext>
            </a:extLst>
          </p:cNvPr>
          <p:cNvSpPr>
            <a:spLocks noGrp="1"/>
          </p:cNvSpPr>
          <p:nvPr>
            <p:ph idx="1"/>
          </p:nvPr>
        </p:nvSpPr>
        <p:spPr>
          <a:xfrm>
            <a:off x="304800" y="1493838"/>
            <a:ext cx="8229600" cy="4525962"/>
          </a:xfrm>
        </p:spPr>
        <p:txBody>
          <a:bodyPr/>
          <a:lstStyle/>
          <a:p>
            <a:pPr fontAlgn="base">
              <a:spcAft>
                <a:spcPct val="0"/>
              </a:spcAft>
            </a:pPr>
            <a:r>
              <a:rPr lang="en-US" altLang="en-US"/>
              <a:t>The decision tree is initially grown to its maximum size which is followed by a tree-pruning step</a:t>
            </a:r>
          </a:p>
          <a:p>
            <a:pPr lvl="1" fontAlgn="base">
              <a:spcAft>
                <a:spcPct val="0"/>
              </a:spcAft>
            </a:pPr>
            <a:r>
              <a:rPr lang="en-US" altLang="en-US" sz="1800"/>
              <a:t>Trim the fully grown tree in a bottom-up fashion</a:t>
            </a:r>
          </a:p>
          <a:p>
            <a:pPr fontAlgn="base">
              <a:spcAft>
                <a:spcPct val="0"/>
              </a:spcAft>
            </a:pPr>
            <a:r>
              <a:rPr lang="en-US" altLang="en-US"/>
              <a:t>Trimming replaces a subtree with a new leaf node whose class label is determined from the majority class of records associated with the subtree</a:t>
            </a:r>
          </a:p>
          <a:p>
            <a:pPr fontAlgn="base">
              <a:spcAft>
                <a:spcPct val="0"/>
              </a:spcAft>
            </a:pPr>
            <a:r>
              <a:rPr lang="en-US" altLang="en-US"/>
              <a:t>Advantage</a:t>
            </a:r>
          </a:p>
          <a:p>
            <a:pPr lvl="1" fontAlgn="base">
              <a:spcAft>
                <a:spcPct val="0"/>
              </a:spcAft>
            </a:pPr>
            <a:r>
              <a:rPr lang="en-US" altLang="en-US" sz="1800"/>
              <a:t>Give better results than prepruning because it makes pruning decisions based on a fully grown tree</a:t>
            </a:r>
          </a:p>
          <a:p>
            <a:pPr fontAlgn="base">
              <a:spcAft>
                <a:spcPct val="0"/>
              </a:spcAft>
            </a:pPr>
            <a:r>
              <a:rPr lang="en-US" altLang="en-US"/>
              <a:t>Disadvantage</a:t>
            </a:r>
          </a:p>
          <a:p>
            <a:pPr lvl="1" fontAlgn="base">
              <a:spcAft>
                <a:spcPct val="0"/>
              </a:spcAft>
            </a:pPr>
            <a:r>
              <a:rPr lang="en-US" altLang="en-US" sz="1800"/>
              <a:t>Additional computations needed to grow the full tree may be wasted when the subtree is pruned</a:t>
            </a:r>
          </a:p>
        </p:txBody>
      </p:sp>
      <p:sp>
        <p:nvSpPr>
          <p:cNvPr id="4" name="Date Placeholder 3">
            <a:extLst>
              <a:ext uri="{FF2B5EF4-FFF2-40B4-BE49-F238E27FC236}">
                <a16:creationId xmlns:a16="http://schemas.microsoft.com/office/drawing/2014/main" id="{87C56424-4465-405B-BBC8-8F6B2D6CBF60}"/>
              </a:ext>
            </a:extLst>
          </p:cNvPr>
          <p:cNvSpPr>
            <a:spLocks noGrp="1"/>
          </p:cNvSpPr>
          <p:nvPr>
            <p:ph type="dt" sz="quarter" idx="11"/>
          </p:nvPr>
        </p:nvSpPr>
        <p:spPr/>
        <p:txBody>
          <a:bodyPr/>
          <a:lstStyle/>
          <a:p>
            <a:pPr>
              <a:defRPr/>
            </a:pPr>
            <a:fld id="{C7AEDA03-36A8-4648-99C4-0CEB4A461F61}" type="datetime1">
              <a:rPr lang="en-US"/>
              <a:pPr>
                <a:defRPr/>
              </a:pPr>
              <a:t>10/20/2022</a:t>
            </a:fld>
            <a:endParaRPr lang="en-US"/>
          </a:p>
        </p:txBody>
      </p:sp>
      <p:sp>
        <p:nvSpPr>
          <p:cNvPr id="96260" name="Slide Number Placeholder 4">
            <a:extLst>
              <a:ext uri="{FF2B5EF4-FFF2-40B4-BE49-F238E27FC236}">
                <a16:creationId xmlns:a16="http://schemas.microsoft.com/office/drawing/2014/main" id="{C378D5A3-F5B9-462F-A575-447AE288063C}"/>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7EDE8D9F-AA81-4E91-8ADF-EBD4C5B54BC9}" type="slidenum">
              <a:rPr lang="en-US" altLang="en-US" sz="1200" smtClean="0">
                <a:solidFill>
                  <a:srgbClr val="898989"/>
                </a:solidFill>
              </a:rPr>
              <a:pPr>
                <a:spcBef>
                  <a:spcPct val="0"/>
                </a:spcBef>
                <a:buFontTx/>
                <a:buNone/>
              </a:pPr>
              <a:t>94</a:t>
            </a:fld>
            <a:endParaRPr lang="en-US" altLang="en-US" sz="1200">
              <a:solidFill>
                <a:srgbClr val="898989"/>
              </a:solidFill>
            </a:endParaRPr>
          </a:p>
        </p:txBody>
      </p:sp>
      <p:sp>
        <p:nvSpPr>
          <p:cNvPr id="2" name="Title 1">
            <a:extLst>
              <a:ext uri="{FF2B5EF4-FFF2-40B4-BE49-F238E27FC236}">
                <a16:creationId xmlns:a16="http://schemas.microsoft.com/office/drawing/2014/main" id="{6605E867-81B0-4A35-969F-10ADFB21ADCA}"/>
              </a:ext>
            </a:extLst>
          </p:cNvPr>
          <p:cNvSpPr>
            <a:spLocks noGrp="1"/>
          </p:cNvSpPr>
          <p:nvPr>
            <p:ph type="title" idx="4294967295"/>
          </p:nvPr>
        </p:nvSpPr>
        <p:spPr>
          <a:xfrm>
            <a:off x="447675" y="58738"/>
            <a:ext cx="5572125" cy="1143000"/>
          </a:xfrm>
        </p:spPr>
        <p:txBody>
          <a:bodyPr/>
          <a:lstStyle/>
          <a:p>
            <a:pPr>
              <a:defRPr/>
            </a:pPr>
            <a:r>
              <a:rPr lang="en-US" dirty="0"/>
              <a:t>Post-pruning</a:t>
            </a:r>
          </a:p>
        </p:txBody>
      </p:sp>
      <p:sp>
        <p:nvSpPr>
          <p:cNvPr id="3" name="Footer Placeholder 2">
            <a:extLst>
              <a:ext uri="{FF2B5EF4-FFF2-40B4-BE49-F238E27FC236}">
                <a16:creationId xmlns:a16="http://schemas.microsoft.com/office/drawing/2014/main" id="{1D86286E-7648-4AEE-A7AA-BF05BCE3CEB4}"/>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282" name="Content Placeholder 2">
            <a:extLst>
              <a:ext uri="{FF2B5EF4-FFF2-40B4-BE49-F238E27FC236}">
                <a16:creationId xmlns:a16="http://schemas.microsoft.com/office/drawing/2014/main" id="{BC4463AF-3B23-4CB1-9177-468A2F4AE67F}"/>
              </a:ext>
            </a:extLst>
          </p:cNvPr>
          <p:cNvSpPr>
            <a:spLocks noGrp="1"/>
          </p:cNvSpPr>
          <p:nvPr>
            <p:ph idx="1"/>
          </p:nvPr>
        </p:nvSpPr>
        <p:spPr>
          <a:xfrm>
            <a:off x="304800" y="1493838"/>
            <a:ext cx="8229600" cy="4525962"/>
          </a:xfrm>
        </p:spPr>
        <p:txBody>
          <a:bodyPr/>
          <a:lstStyle/>
          <a:p>
            <a:pPr fontAlgn="base">
              <a:spcAft>
                <a:spcPct val="0"/>
              </a:spcAft>
            </a:pPr>
            <a:r>
              <a:rPr lang="en-US" altLang="en-US"/>
              <a:t>Overfitting results in decision trees that are more complex than necessary</a:t>
            </a:r>
          </a:p>
          <a:p>
            <a:pPr fontAlgn="base">
              <a:spcAft>
                <a:spcPct val="0"/>
              </a:spcAft>
            </a:pPr>
            <a:endParaRPr lang="en-US" altLang="en-US"/>
          </a:p>
          <a:p>
            <a:pPr fontAlgn="base">
              <a:spcAft>
                <a:spcPct val="0"/>
              </a:spcAft>
            </a:pPr>
            <a:r>
              <a:rPr lang="en-US" altLang="en-US"/>
              <a:t>Training error no longer provides a good estimate of how well the tree will perform on previously unseen records</a:t>
            </a:r>
          </a:p>
          <a:p>
            <a:pPr fontAlgn="base">
              <a:spcAft>
                <a:spcPct val="0"/>
              </a:spcAft>
            </a:pPr>
            <a:endParaRPr lang="en-US" altLang="en-US"/>
          </a:p>
          <a:p>
            <a:pPr fontAlgn="base">
              <a:spcAft>
                <a:spcPct val="0"/>
              </a:spcAft>
            </a:pPr>
            <a:r>
              <a:rPr lang="en-US" altLang="en-US"/>
              <a:t>Need new ways for estimating errors</a:t>
            </a:r>
          </a:p>
          <a:p>
            <a:pPr fontAlgn="base">
              <a:spcAft>
                <a:spcPct val="0"/>
              </a:spcAft>
            </a:pPr>
            <a:endParaRPr lang="en-US" altLang="en-US"/>
          </a:p>
        </p:txBody>
      </p:sp>
      <p:sp>
        <p:nvSpPr>
          <p:cNvPr id="4" name="Date Placeholder 3">
            <a:extLst>
              <a:ext uri="{FF2B5EF4-FFF2-40B4-BE49-F238E27FC236}">
                <a16:creationId xmlns:a16="http://schemas.microsoft.com/office/drawing/2014/main" id="{0D6DA179-A9AD-4A8B-86E1-33D1CBE6FE09}"/>
              </a:ext>
            </a:extLst>
          </p:cNvPr>
          <p:cNvSpPr>
            <a:spLocks noGrp="1"/>
          </p:cNvSpPr>
          <p:nvPr>
            <p:ph type="dt" sz="quarter" idx="11"/>
          </p:nvPr>
        </p:nvSpPr>
        <p:spPr/>
        <p:txBody>
          <a:bodyPr/>
          <a:lstStyle/>
          <a:p>
            <a:pPr>
              <a:defRPr/>
            </a:pPr>
            <a:fld id="{39BAA592-8A9C-4C7D-8ADC-14944324A6B7}" type="datetime1">
              <a:rPr lang="en-US"/>
              <a:pPr>
                <a:defRPr/>
              </a:pPr>
              <a:t>10/20/2022</a:t>
            </a:fld>
            <a:endParaRPr lang="en-US"/>
          </a:p>
        </p:txBody>
      </p:sp>
      <p:sp>
        <p:nvSpPr>
          <p:cNvPr id="97284" name="Slide Number Placeholder 4">
            <a:extLst>
              <a:ext uri="{FF2B5EF4-FFF2-40B4-BE49-F238E27FC236}">
                <a16:creationId xmlns:a16="http://schemas.microsoft.com/office/drawing/2014/main" id="{CCF67FB5-A463-466D-9316-4EDE0CD15E31}"/>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3572EEE-F4BE-44BE-9BF8-8CFEA7BA4DBF}" type="slidenum">
              <a:rPr lang="en-US" altLang="en-US" sz="1200" smtClean="0">
                <a:solidFill>
                  <a:srgbClr val="898989"/>
                </a:solidFill>
              </a:rPr>
              <a:pPr>
                <a:spcBef>
                  <a:spcPct val="0"/>
                </a:spcBef>
                <a:buFontTx/>
                <a:buNone/>
              </a:pPr>
              <a:t>95</a:t>
            </a:fld>
            <a:endParaRPr lang="en-US" altLang="en-US" sz="1200">
              <a:solidFill>
                <a:srgbClr val="898989"/>
              </a:solidFill>
            </a:endParaRPr>
          </a:p>
        </p:txBody>
      </p:sp>
      <p:sp>
        <p:nvSpPr>
          <p:cNvPr id="2" name="Title 1">
            <a:extLst>
              <a:ext uri="{FF2B5EF4-FFF2-40B4-BE49-F238E27FC236}">
                <a16:creationId xmlns:a16="http://schemas.microsoft.com/office/drawing/2014/main" id="{3DB50F37-05E4-40CF-83C7-38805D74AED0}"/>
              </a:ext>
            </a:extLst>
          </p:cNvPr>
          <p:cNvSpPr>
            <a:spLocks noGrp="1"/>
          </p:cNvSpPr>
          <p:nvPr>
            <p:ph type="title" idx="4294967295"/>
          </p:nvPr>
        </p:nvSpPr>
        <p:spPr>
          <a:xfrm>
            <a:off x="457200" y="76200"/>
            <a:ext cx="5943600" cy="1143000"/>
          </a:xfrm>
        </p:spPr>
        <p:txBody>
          <a:bodyPr/>
          <a:lstStyle/>
          <a:p>
            <a:pPr>
              <a:defRPr/>
            </a:pPr>
            <a:r>
              <a:rPr lang="en-US" altLang="en-US" dirty="0"/>
              <a:t>Notes on Overfitting</a:t>
            </a:r>
            <a:endParaRPr lang="en-US" dirty="0"/>
          </a:p>
        </p:txBody>
      </p:sp>
      <p:sp>
        <p:nvSpPr>
          <p:cNvPr id="3" name="Footer Placeholder 2">
            <a:extLst>
              <a:ext uri="{FF2B5EF4-FFF2-40B4-BE49-F238E27FC236}">
                <a16:creationId xmlns:a16="http://schemas.microsoft.com/office/drawing/2014/main" id="{8EDFF3B2-A0BD-441A-82AE-697A5421E32A}"/>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transition spd="slow"/>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Content Placeholder 2">
            <a:extLst>
              <a:ext uri="{FF2B5EF4-FFF2-40B4-BE49-F238E27FC236}">
                <a16:creationId xmlns:a16="http://schemas.microsoft.com/office/drawing/2014/main" id="{4E2E9996-3787-4B88-83FB-60DCAE8A234F}"/>
              </a:ext>
            </a:extLst>
          </p:cNvPr>
          <p:cNvSpPr>
            <a:spLocks noGrp="1"/>
          </p:cNvSpPr>
          <p:nvPr>
            <p:ph idx="1"/>
          </p:nvPr>
        </p:nvSpPr>
        <p:spPr>
          <a:xfrm>
            <a:off x="450850" y="1495425"/>
            <a:ext cx="8229600" cy="4525963"/>
          </a:xfrm>
        </p:spPr>
        <p:txBody>
          <a:bodyPr/>
          <a:lstStyle/>
          <a:p>
            <a:pPr fontAlgn="base">
              <a:spcAft>
                <a:spcPct val="0"/>
              </a:spcAft>
            </a:pPr>
            <a:r>
              <a:rPr lang="en-US" altLang="en-US"/>
              <a:t>Classifiers are learned (trained) on a finite training data</a:t>
            </a:r>
          </a:p>
          <a:p>
            <a:pPr fontAlgn="base">
              <a:spcAft>
                <a:spcPct val="0"/>
              </a:spcAft>
            </a:pPr>
            <a:r>
              <a:rPr lang="en-US" altLang="en-US"/>
              <a:t>A learned classifier has to be tested on a different test set experimentally</a:t>
            </a:r>
          </a:p>
          <a:p>
            <a:pPr fontAlgn="base">
              <a:spcAft>
                <a:spcPct val="0"/>
              </a:spcAft>
            </a:pPr>
            <a:r>
              <a:rPr lang="en-US" altLang="en-US"/>
              <a:t>The performance of classifiers on test data shows the generalization capability</a:t>
            </a:r>
          </a:p>
          <a:p>
            <a:pPr fontAlgn="base">
              <a:spcAft>
                <a:spcPct val="0"/>
              </a:spcAft>
            </a:pPr>
            <a:endParaRPr lang="en-US" altLang="en-US"/>
          </a:p>
        </p:txBody>
      </p:sp>
      <p:sp>
        <p:nvSpPr>
          <p:cNvPr id="5" name="Date Placeholder 4">
            <a:extLst>
              <a:ext uri="{FF2B5EF4-FFF2-40B4-BE49-F238E27FC236}">
                <a16:creationId xmlns:a16="http://schemas.microsoft.com/office/drawing/2014/main" id="{9B0D1052-DB29-4EC8-BFB1-6C1CF52536E2}"/>
              </a:ext>
            </a:extLst>
          </p:cNvPr>
          <p:cNvSpPr>
            <a:spLocks noGrp="1"/>
          </p:cNvSpPr>
          <p:nvPr>
            <p:ph type="dt" sz="quarter" idx="11"/>
          </p:nvPr>
        </p:nvSpPr>
        <p:spPr/>
        <p:txBody>
          <a:bodyPr/>
          <a:lstStyle/>
          <a:p>
            <a:pPr>
              <a:defRPr/>
            </a:pPr>
            <a:fld id="{919F2336-18E3-4644-964D-B1BC4EF7EBB5}" type="datetime1">
              <a:rPr lang="en-US"/>
              <a:pPr>
                <a:defRPr/>
              </a:pPr>
              <a:t>10/20/2022</a:t>
            </a:fld>
            <a:endParaRPr lang="en-US"/>
          </a:p>
        </p:txBody>
      </p:sp>
      <p:sp>
        <p:nvSpPr>
          <p:cNvPr id="98308" name="Slide Number Placeholder 5">
            <a:extLst>
              <a:ext uri="{FF2B5EF4-FFF2-40B4-BE49-F238E27FC236}">
                <a16:creationId xmlns:a16="http://schemas.microsoft.com/office/drawing/2014/main" id="{CAAD9C6E-BC32-4B13-B921-40BE24DB1926}"/>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71A29B8-170A-4365-BAAB-4FC32881B54C}" type="slidenum">
              <a:rPr lang="en-US" altLang="en-US" sz="1200" smtClean="0">
                <a:solidFill>
                  <a:srgbClr val="898989"/>
                </a:solidFill>
              </a:rPr>
              <a:pPr>
                <a:spcBef>
                  <a:spcPct val="0"/>
                </a:spcBef>
                <a:buFontTx/>
                <a:buNone/>
              </a:pPr>
              <a:t>96</a:t>
            </a:fld>
            <a:endParaRPr lang="en-US" altLang="en-US" sz="1200">
              <a:solidFill>
                <a:srgbClr val="898989"/>
              </a:solidFill>
            </a:endParaRPr>
          </a:p>
        </p:txBody>
      </p:sp>
      <p:sp>
        <p:nvSpPr>
          <p:cNvPr id="2" name="Title 1">
            <a:extLst>
              <a:ext uri="{FF2B5EF4-FFF2-40B4-BE49-F238E27FC236}">
                <a16:creationId xmlns:a16="http://schemas.microsoft.com/office/drawing/2014/main" id="{2A9F75F2-8053-4C5E-ABD7-4CA1D9A27A84}"/>
              </a:ext>
            </a:extLst>
          </p:cNvPr>
          <p:cNvSpPr>
            <a:spLocks noGrp="1"/>
          </p:cNvSpPr>
          <p:nvPr>
            <p:ph type="title" idx="4294967295"/>
          </p:nvPr>
        </p:nvSpPr>
        <p:spPr>
          <a:xfrm>
            <a:off x="450850" y="101600"/>
            <a:ext cx="6102350" cy="1143000"/>
          </a:xfrm>
        </p:spPr>
        <p:txBody>
          <a:bodyPr>
            <a:normAutofit fontScale="90000"/>
          </a:bodyPr>
          <a:lstStyle/>
          <a:p>
            <a:pPr>
              <a:defRPr/>
            </a:pPr>
            <a:r>
              <a:rPr lang="en-US" dirty="0"/>
              <a:t>Evaluating the Performance of a Classifier</a:t>
            </a:r>
          </a:p>
        </p:txBody>
      </p:sp>
      <p:pic>
        <p:nvPicPr>
          <p:cNvPr id="98310" name="Picture 2" descr="Image result for classifier training and testing">
            <a:extLst>
              <a:ext uri="{FF2B5EF4-FFF2-40B4-BE49-F238E27FC236}">
                <a16:creationId xmlns:a16="http://schemas.microsoft.com/office/drawing/2014/main" id="{5A3E22DD-93E8-49A3-9657-55B3F647E0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913" y="3663950"/>
            <a:ext cx="4830762" cy="189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296AAA1C-A502-4138-B594-97DD48593525}"/>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Content Placeholder 2">
            <a:extLst>
              <a:ext uri="{FF2B5EF4-FFF2-40B4-BE49-F238E27FC236}">
                <a16:creationId xmlns:a16="http://schemas.microsoft.com/office/drawing/2014/main" id="{ED4E1CA9-0DA0-44BE-B492-802327FA1356}"/>
              </a:ext>
            </a:extLst>
          </p:cNvPr>
          <p:cNvSpPr>
            <a:spLocks noGrp="1"/>
          </p:cNvSpPr>
          <p:nvPr>
            <p:ph idx="1"/>
          </p:nvPr>
        </p:nvSpPr>
        <p:spPr>
          <a:xfrm>
            <a:off x="304800" y="1493838"/>
            <a:ext cx="8229600" cy="4525962"/>
          </a:xfrm>
        </p:spPr>
        <p:txBody>
          <a:bodyPr/>
          <a:lstStyle/>
          <a:p>
            <a:pPr fontAlgn="base">
              <a:spcAft>
                <a:spcPct val="0"/>
              </a:spcAft>
            </a:pPr>
            <a:r>
              <a:rPr lang="en-US" altLang="en-US"/>
              <a:t>Methods</a:t>
            </a:r>
          </a:p>
          <a:p>
            <a:pPr lvl="1" fontAlgn="base">
              <a:spcAft>
                <a:spcPct val="0"/>
              </a:spcAft>
            </a:pPr>
            <a:r>
              <a:rPr lang="en-US" altLang="en-US"/>
              <a:t>Hold out</a:t>
            </a:r>
          </a:p>
          <a:p>
            <a:pPr lvl="1" fontAlgn="base">
              <a:spcAft>
                <a:spcPct val="0"/>
              </a:spcAft>
            </a:pPr>
            <a:r>
              <a:rPr lang="en-US" altLang="en-US"/>
              <a:t>Random subsampling</a:t>
            </a:r>
          </a:p>
          <a:p>
            <a:pPr lvl="1" fontAlgn="base">
              <a:spcAft>
                <a:spcPct val="0"/>
              </a:spcAft>
            </a:pPr>
            <a:r>
              <a:rPr lang="en-US" altLang="en-US"/>
              <a:t>Cross validation</a:t>
            </a:r>
          </a:p>
          <a:p>
            <a:pPr lvl="1" fontAlgn="base">
              <a:spcAft>
                <a:spcPct val="0"/>
              </a:spcAft>
            </a:pPr>
            <a:r>
              <a:rPr lang="en-US" altLang="en-US"/>
              <a:t>Boostrap</a:t>
            </a:r>
          </a:p>
          <a:p>
            <a:pPr lvl="1" fontAlgn="base">
              <a:spcAft>
                <a:spcPct val="0"/>
              </a:spcAft>
            </a:pPr>
            <a:endParaRPr lang="en-US" altLang="en-US"/>
          </a:p>
        </p:txBody>
      </p:sp>
      <p:sp>
        <p:nvSpPr>
          <p:cNvPr id="4" name="Date Placeholder 3">
            <a:extLst>
              <a:ext uri="{FF2B5EF4-FFF2-40B4-BE49-F238E27FC236}">
                <a16:creationId xmlns:a16="http://schemas.microsoft.com/office/drawing/2014/main" id="{489F2A70-B9D1-4CED-A825-2A42422BFCC3}"/>
              </a:ext>
            </a:extLst>
          </p:cNvPr>
          <p:cNvSpPr>
            <a:spLocks noGrp="1"/>
          </p:cNvSpPr>
          <p:nvPr>
            <p:ph type="dt" sz="quarter" idx="11"/>
          </p:nvPr>
        </p:nvSpPr>
        <p:spPr/>
        <p:txBody>
          <a:bodyPr/>
          <a:lstStyle/>
          <a:p>
            <a:pPr>
              <a:defRPr/>
            </a:pPr>
            <a:fld id="{5455AF69-DCD3-492F-8577-73C7E6AE3344}" type="datetime1">
              <a:rPr lang="en-US"/>
              <a:pPr>
                <a:defRPr/>
              </a:pPr>
              <a:t>10/20/2022</a:t>
            </a:fld>
            <a:endParaRPr lang="en-US"/>
          </a:p>
        </p:txBody>
      </p:sp>
      <p:sp>
        <p:nvSpPr>
          <p:cNvPr id="99332" name="Slide Number Placeholder 4">
            <a:extLst>
              <a:ext uri="{FF2B5EF4-FFF2-40B4-BE49-F238E27FC236}">
                <a16:creationId xmlns:a16="http://schemas.microsoft.com/office/drawing/2014/main" id="{A663A33B-CFB8-4561-8E88-C3D180FE9B6B}"/>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6535B55-BBA1-4578-9BEC-67B3BA57D2E4}" type="slidenum">
              <a:rPr lang="en-US" altLang="en-US" sz="1200" smtClean="0">
                <a:solidFill>
                  <a:srgbClr val="898989"/>
                </a:solidFill>
              </a:rPr>
              <a:pPr>
                <a:spcBef>
                  <a:spcPct val="0"/>
                </a:spcBef>
                <a:buFontTx/>
                <a:buNone/>
              </a:pPr>
              <a:t>97</a:t>
            </a:fld>
            <a:endParaRPr lang="en-US" altLang="en-US" sz="1200">
              <a:solidFill>
                <a:srgbClr val="898989"/>
              </a:solidFill>
            </a:endParaRPr>
          </a:p>
        </p:txBody>
      </p:sp>
      <p:sp>
        <p:nvSpPr>
          <p:cNvPr id="2" name="Title 1">
            <a:extLst>
              <a:ext uri="{FF2B5EF4-FFF2-40B4-BE49-F238E27FC236}">
                <a16:creationId xmlns:a16="http://schemas.microsoft.com/office/drawing/2014/main" id="{CAFFF565-071A-4FBF-8BE1-AE4BBEDCA656}"/>
              </a:ext>
            </a:extLst>
          </p:cNvPr>
          <p:cNvSpPr>
            <a:spLocks noGrp="1"/>
          </p:cNvSpPr>
          <p:nvPr>
            <p:ph type="title" idx="4294967295"/>
          </p:nvPr>
        </p:nvSpPr>
        <p:spPr>
          <a:xfrm>
            <a:off x="323850" y="136525"/>
            <a:ext cx="6153150" cy="1143000"/>
          </a:xfrm>
        </p:spPr>
        <p:txBody>
          <a:bodyPr>
            <a:normAutofit fontScale="90000"/>
          </a:bodyPr>
          <a:lstStyle/>
          <a:p>
            <a:pPr>
              <a:defRPr/>
            </a:pPr>
            <a:r>
              <a:rPr lang="en-US" dirty="0"/>
              <a:t>Evaluating the Performance of a Classifier</a:t>
            </a:r>
          </a:p>
        </p:txBody>
      </p:sp>
      <p:sp>
        <p:nvSpPr>
          <p:cNvPr id="3" name="Footer Placeholder 2">
            <a:extLst>
              <a:ext uri="{FF2B5EF4-FFF2-40B4-BE49-F238E27FC236}">
                <a16:creationId xmlns:a16="http://schemas.microsoft.com/office/drawing/2014/main" id="{186D2339-18AA-456D-9F7F-DE3D09DBB5EC}"/>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ntent Placeholder 2">
            <a:extLst>
              <a:ext uri="{FF2B5EF4-FFF2-40B4-BE49-F238E27FC236}">
                <a16:creationId xmlns:a16="http://schemas.microsoft.com/office/drawing/2014/main" id="{C750F13D-E071-4952-AA8A-E35D2CD66034}"/>
              </a:ext>
            </a:extLst>
          </p:cNvPr>
          <p:cNvSpPr>
            <a:spLocks noGrp="1"/>
          </p:cNvSpPr>
          <p:nvPr>
            <p:ph idx="1"/>
          </p:nvPr>
        </p:nvSpPr>
        <p:spPr>
          <a:xfrm>
            <a:off x="304800" y="1493838"/>
            <a:ext cx="8229600" cy="4525962"/>
          </a:xfrm>
        </p:spPr>
        <p:txBody>
          <a:bodyPr/>
          <a:lstStyle/>
          <a:p>
            <a:pPr fontAlgn="base">
              <a:spcAft>
                <a:spcPct val="0"/>
              </a:spcAft>
            </a:pPr>
            <a:r>
              <a:rPr lang="en-US" altLang="en-US"/>
              <a:t>The data is randomly partitioned into two disjoint sets</a:t>
            </a:r>
          </a:p>
          <a:p>
            <a:pPr fontAlgn="base">
              <a:spcAft>
                <a:spcPct val="0"/>
              </a:spcAft>
            </a:pPr>
            <a:endParaRPr lang="en-US" altLang="en-US"/>
          </a:p>
          <a:p>
            <a:pPr fontAlgn="base">
              <a:spcAft>
                <a:spcPct val="0"/>
              </a:spcAft>
            </a:pPr>
            <a:endParaRPr lang="en-US" altLang="en-US"/>
          </a:p>
          <a:p>
            <a:pPr fontAlgn="base">
              <a:spcAft>
                <a:spcPct val="0"/>
              </a:spcAft>
            </a:pPr>
            <a:endParaRPr lang="en-US" altLang="en-US"/>
          </a:p>
          <a:p>
            <a:pPr fontAlgn="base">
              <a:spcAft>
                <a:spcPct val="0"/>
              </a:spcAft>
            </a:pPr>
            <a:endParaRPr lang="en-US" altLang="en-US"/>
          </a:p>
          <a:p>
            <a:pPr fontAlgn="base">
              <a:spcAft>
                <a:spcPct val="0"/>
              </a:spcAft>
            </a:pPr>
            <a:r>
              <a:rPr lang="en-US" altLang="en-US"/>
              <a:t>Training set (2/3) for learning the classifier and Testing set (1/3) for classifier accuracy evaluation</a:t>
            </a:r>
          </a:p>
          <a:p>
            <a:pPr fontAlgn="base">
              <a:spcAft>
                <a:spcPct val="0"/>
              </a:spcAft>
            </a:pPr>
            <a:endParaRPr lang="en-US" altLang="en-US"/>
          </a:p>
          <a:p>
            <a:pPr fontAlgn="base">
              <a:spcAft>
                <a:spcPct val="0"/>
              </a:spcAft>
            </a:pPr>
            <a:endParaRPr lang="en-US" altLang="en-US"/>
          </a:p>
        </p:txBody>
      </p:sp>
      <p:sp>
        <p:nvSpPr>
          <p:cNvPr id="3" name="Date Placeholder 2">
            <a:extLst>
              <a:ext uri="{FF2B5EF4-FFF2-40B4-BE49-F238E27FC236}">
                <a16:creationId xmlns:a16="http://schemas.microsoft.com/office/drawing/2014/main" id="{1F3C9E19-1E68-4900-AEC1-816F5D78DB21}"/>
              </a:ext>
            </a:extLst>
          </p:cNvPr>
          <p:cNvSpPr>
            <a:spLocks noGrp="1"/>
          </p:cNvSpPr>
          <p:nvPr>
            <p:ph type="dt" sz="quarter" idx="11"/>
          </p:nvPr>
        </p:nvSpPr>
        <p:spPr/>
        <p:txBody>
          <a:bodyPr/>
          <a:lstStyle/>
          <a:p>
            <a:pPr>
              <a:defRPr/>
            </a:pPr>
            <a:fld id="{2D4FE256-A82F-45EB-A7C8-27A24C23D053}" type="datetime1">
              <a:rPr lang="en-US"/>
              <a:pPr>
                <a:defRPr/>
              </a:pPr>
              <a:t>10/20/2022</a:t>
            </a:fld>
            <a:endParaRPr lang="en-US"/>
          </a:p>
        </p:txBody>
      </p:sp>
      <p:sp>
        <p:nvSpPr>
          <p:cNvPr id="100356" name="Slide Number Placeholder 5">
            <a:extLst>
              <a:ext uri="{FF2B5EF4-FFF2-40B4-BE49-F238E27FC236}">
                <a16:creationId xmlns:a16="http://schemas.microsoft.com/office/drawing/2014/main" id="{1F07703D-534E-46AB-8BA7-0DBB09D819C9}"/>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3BCBE2DC-7A01-46D6-906A-E19BD191092C}" type="slidenum">
              <a:rPr lang="en-US" altLang="en-US" sz="1200" smtClean="0">
                <a:solidFill>
                  <a:srgbClr val="898989"/>
                </a:solidFill>
              </a:rPr>
              <a:pPr>
                <a:spcBef>
                  <a:spcPct val="0"/>
                </a:spcBef>
                <a:buFontTx/>
                <a:buNone/>
              </a:pPr>
              <a:t>98</a:t>
            </a:fld>
            <a:endParaRPr lang="en-US" altLang="en-US" sz="1200">
              <a:solidFill>
                <a:srgbClr val="898989"/>
              </a:solidFill>
            </a:endParaRPr>
          </a:p>
        </p:txBody>
      </p:sp>
      <p:sp>
        <p:nvSpPr>
          <p:cNvPr id="2" name="Title 1">
            <a:extLst>
              <a:ext uri="{FF2B5EF4-FFF2-40B4-BE49-F238E27FC236}">
                <a16:creationId xmlns:a16="http://schemas.microsoft.com/office/drawing/2014/main" id="{8848E5FB-DB92-4155-8F97-CD13EBC9E2AE}"/>
              </a:ext>
            </a:extLst>
          </p:cNvPr>
          <p:cNvSpPr>
            <a:spLocks noGrp="1"/>
          </p:cNvSpPr>
          <p:nvPr>
            <p:ph type="title" idx="4294967295"/>
          </p:nvPr>
        </p:nvSpPr>
        <p:spPr>
          <a:xfrm>
            <a:off x="457200" y="136525"/>
            <a:ext cx="5791200" cy="1143000"/>
          </a:xfrm>
        </p:spPr>
        <p:txBody>
          <a:bodyPr/>
          <a:lstStyle/>
          <a:p>
            <a:pPr>
              <a:defRPr/>
            </a:pPr>
            <a:r>
              <a:rPr lang="en-US" dirty="0"/>
              <a:t>Hold out method</a:t>
            </a:r>
          </a:p>
        </p:txBody>
      </p:sp>
      <p:pic>
        <p:nvPicPr>
          <p:cNvPr id="100358" name="Picture 4">
            <a:extLst>
              <a:ext uri="{FF2B5EF4-FFF2-40B4-BE49-F238E27FC236}">
                <a16:creationId xmlns:a16="http://schemas.microsoft.com/office/drawing/2014/main" id="{5A7302FF-00C0-4A9D-8E84-2437CAB8B6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209800"/>
            <a:ext cx="5786438"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a:extLst>
              <a:ext uri="{FF2B5EF4-FFF2-40B4-BE49-F238E27FC236}">
                <a16:creationId xmlns:a16="http://schemas.microsoft.com/office/drawing/2014/main" id="{404986F4-0AAB-4541-BC15-BA5AC7637EAF}"/>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Content Placeholder 2">
            <a:extLst>
              <a:ext uri="{FF2B5EF4-FFF2-40B4-BE49-F238E27FC236}">
                <a16:creationId xmlns:a16="http://schemas.microsoft.com/office/drawing/2014/main" id="{5C92CA76-C239-4F3D-B6B6-FE1AF3547CEC}"/>
              </a:ext>
            </a:extLst>
          </p:cNvPr>
          <p:cNvSpPr>
            <a:spLocks noGrp="1"/>
          </p:cNvSpPr>
          <p:nvPr>
            <p:ph idx="1"/>
          </p:nvPr>
        </p:nvSpPr>
        <p:spPr>
          <a:xfrm>
            <a:off x="452438" y="1501775"/>
            <a:ext cx="8229600" cy="4525963"/>
          </a:xfrm>
        </p:spPr>
        <p:txBody>
          <a:bodyPr/>
          <a:lstStyle/>
          <a:p>
            <a:pPr fontAlgn="base">
              <a:spcAft>
                <a:spcPct val="0"/>
              </a:spcAft>
            </a:pPr>
            <a:r>
              <a:rPr lang="en-US" altLang="en-US"/>
              <a:t>The holdout method can be repeated several times to improve the estimation of a classifier’s performance</a:t>
            </a:r>
          </a:p>
          <a:p>
            <a:pPr fontAlgn="base">
              <a:spcAft>
                <a:spcPct val="0"/>
              </a:spcAft>
            </a:pPr>
            <a:r>
              <a:rPr lang="en-US" altLang="en-US"/>
              <a:t>Let acc</a:t>
            </a:r>
            <a:r>
              <a:rPr lang="en-US" altLang="en-US" baseline="-25000"/>
              <a:t>i</a:t>
            </a:r>
            <a:r>
              <a:rPr lang="en-US" altLang="en-US"/>
              <a:t> be the model accuracy during the i</a:t>
            </a:r>
            <a:r>
              <a:rPr lang="en-US" altLang="en-US" baseline="30000"/>
              <a:t>th</a:t>
            </a:r>
            <a:r>
              <a:rPr lang="en-US" altLang="en-US"/>
              <a:t> iteration</a:t>
            </a:r>
          </a:p>
          <a:p>
            <a:pPr fontAlgn="base">
              <a:spcAft>
                <a:spcPct val="0"/>
              </a:spcAft>
            </a:pPr>
            <a:r>
              <a:rPr lang="en-US" altLang="en-US"/>
              <a:t>The overall accuracy is given by </a:t>
            </a:r>
          </a:p>
          <a:p>
            <a:pPr fontAlgn="base">
              <a:spcAft>
                <a:spcPct val="0"/>
              </a:spcAft>
            </a:pPr>
            <a:endParaRPr lang="en-US" altLang="en-US"/>
          </a:p>
          <a:p>
            <a:pPr fontAlgn="base">
              <a:spcAft>
                <a:spcPct val="0"/>
              </a:spcAft>
            </a:pPr>
            <a:r>
              <a:rPr lang="en-US" altLang="en-US"/>
              <a:t>Disadvantage</a:t>
            </a:r>
          </a:p>
          <a:p>
            <a:pPr lvl="1" fontAlgn="base">
              <a:spcAft>
                <a:spcPct val="0"/>
              </a:spcAft>
            </a:pPr>
            <a:r>
              <a:rPr lang="en-US" altLang="en-US" sz="2000"/>
              <a:t>It has no control over the number of times each record is used for testing and training</a:t>
            </a:r>
          </a:p>
          <a:p>
            <a:pPr lvl="1" fontAlgn="base">
              <a:spcAft>
                <a:spcPct val="0"/>
              </a:spcAft>
            </a:pPr>
            <a:r>
              <a:rPr lang="en-US" altLang="en-US" sz="2000"/>
              <a:t>Consequently, some records might be used for training more often than others</a:t>
            </a:r>
          </a:p>
        </p:txBody>
      </p:sp>
      <p:sp>
        <p:nvSpPr>
          <p:cNvPr id="5" name="Date Placeholder 4">
            <a:extLst>
              <a:ext uri="{FF2B5EF4-FFF2-40B4-BE49-F238E27FC236}">
                <a16:creationId xmlns:a16="http://schemas.microsoft.com/office/drawing/2014/main" id="{1CA55F14-278C-442A-B642-06551A5F8A53}"/>
              </a:ext>
            </a:extLst>
          </p:cNvPr>
          <p:cNvSpPr>
            <a:spLocks noGrp="1"/>
          </p:cNvSpPr>
          <p:nvPr>
            <p:ph type="dt" sz="quarter" idx="11"/>
          </p:nvPr>
        </p:nvSpPr>
        <p:spPr/>
        <p:txBody>
          <a:bodyPr/>
          <a:lstStyle/>
          <a:p>
            <a:pPr>
              <a:defRPr/>
            </a:pPr>
            <a:fld id="{8A9F424F-CC81-44D7-B70C-F4657CAEC446}" type="datetime1">
              <a:rPr lang="en-US"/>
              <a:pPr>
                <a:defRPr/>
              </a:pPr>
              <a:t>10/20/2022</a:t>
            </a:fld>
            <a:endParaRPr lang="en-US"/>
          </a:p>
        </p:txBody>
      </p:sp>
      <p:sp>
        <p:nvSpPr>
          <p:cNvPr id="101380" name="Slide Number Placeholder 5">
            <a:extLst>
              <a:ext uri="{FF2B5EF4-FFF2-40B4-BE49-F238E27FC236}">
                <a16:creationId xmlns:a16="http://schemas.microsoft.com/office/drawing/2014/main" id="{1D62AEC3-6052-42A0-8EB2-CA21865C3F78}"/>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19B97E33-CC5B-4ECA-A5C4-0D6F11CBBA34}" type="slidenum">
              <a:rPr lang="en-US" altLang="en-US" sz="1200" smtClean="0">
                <a:solidFill>
                  <a:srgbClr val="898989"/>
                </a:solidFill>
              </a:rPr>
              <a:pPr>
                <a:spcBef>
                  <a:spcPct val="0"/>
                </a:spcBef>
                <a:buFontTx/>
                <a:buNone/>
              </a:pPr>
              <a:t>99</a:t>
            </a:fld>
            <a:endParaRPr lang="en-US" altLang="en-US" sz="1200">
              <a:solidFill>
                <a:srgbClr val="898989"/>
              </a:solidFill>
            </a:endParaRPr>
          </a:p>
        </p:txBody>
      </p:sp>
      <p:sp>
        <p:nvSpPr>
          <p:cNvPr id="2" name="Title 1">
            <a:extLst>
              <a:ext uri="{FF2B5EF4-FFF2-40B4-BE49-F238E27FC236}">
                <a16:creationId xmlns:a16="http://schemas.microsoft.com/office/drawing/2014/main" id="{1D3A50B6-36F2-49C1-9F5D-AE4B6D9DF2B7}"/>
              </a:ext>
            </a:extLst>
          </p:cNvPr>
          <p:cNvSpPr>
            <a:spLocks noGrp="1"/>
          </p:cNvSpPr>
          <p:nvPr>
            <p:ph type="title" idx="4294967295"/>
          </p:nvPr>
        </p:nvSpPr>
        <p:spPr>
          <a:xfrm>
            <a:off x="457200" y="30163"/>
            <a:ext cx="5943600" cy="1143000"/>
          </a:xfrm>
        </p:spPr>
        <p:txBody>
          <a:bodyPr/>
          <a:lstStyle/>
          <a:p>
            <a:pPr>
              <a:defRPr/>
            </a:pPr>
            <a:r>
              <a:rPr lang="en-US" dirty="0"/>
              <a:t>Random Subsampling</a:t>
            </a:r>
          </a:p>
        </p:txBody>
      </p:sp>
      <p:pic>
        <p:nvPicPr>
          <p:cNvPr id="101382" name="Picture 3">
            <a:extLst>
              <a:ext uri="{FF2B5EF4-FFF2-40B4-BE49-F238E27FC236}">
                <a16:creationId xmlns:a16="http://schemas.microsoft.com/office/drawing/2014/main" id="{2C79EB02-EE93-486B-81B7-260F13CD0E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4163" y="3259138"/>
            <a:ext cx="22558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a:extLst>
              <a:ext uri="{FF2B5EF4-FFF2-40B4-BE49-F238E27FC236}">
                <a16:creationId xmlns:a16="http://schemas.microsoft.com/office/drawing/2014/main" id="{B4BC8FDC-68BD-4F46-BAF5-7B3AC9AE7F76}"/>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10123</TotalTime>
  <Words>4814</Words>
  <Application>Microsoft Office PowerPoint</Application>
  <PresentationFormat>On-screen Show (4:3)</PresentationFormat>
  <Paragraphs>1129</Paragraphs>
  <Slides>109</Slides>
  <Notes>1</Notes>
  <HiddenSlides>6</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3</vt:i4>
      </vt:variant>
      <vt:variant>
        <vt:lpstr>Slide Titles</vt:lpstr>
      </vt:variant>
      <vt:variant>
        <vt:i4>109</vt:i4>
      </vt:variant>
    </vt:vector>
  </HeadingPairs>
  <TitlesOfParts>
    <vt:vector size="124" baseType="lpstr">
      <vt:lpstr>MS PGothic</vt:lpstr>
      <vt:lpstr>MS PGothic</vt:lpstr>
      <vt:lpstr>Arial</vt:lpstr>
      <vt:lpstr>Calibri</vt:lpstr>
      <vt:lpstr>Cambria Math</vt:lpstr>
      <vt:lpstr>CMR10</vt:lpstr>
      <vt:lpstr>CMR8</vt:lpstr>
      <vt:lpstr>Monotype Sorts</vt:lpstr>
      <vt:lpstr>Symbol</vt:lpstr>
      <vt:lpstr>Times New Roman</vt:lpstr>
      <vt:lpstr>Wingdings</vt:lpstr>
      <vt:lpstr>Office Theme</vt:lpstr>
      <vt:lpstr>Visio</vt:lpstr>
      <vt:lpstr>Document</vt:lpstr>
      <vt:lpstr>Equation</vt:lpstr>
      <vt:lpstr>Data Mining Topic: Decision Trees</vt:lpstr>
      <vt:lpstr>PowerPoint Presentation</vt:lpstr>
      <vt:lpstr>Classification</vt:lpstr>
      <vt:lpstr>Examples</vt:lpstr>
      <vt:lpstr>General Approach for Building Classification Model</vt:lpstr>
      <vt:lpstr>General Approach for Building Classification Model</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Alternative Metrics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Classification Techniques</vt:lpstr>
      <vt:lpstr>Decision tree</vt:lpstr>
      <vt:lpstr>PowerPoint Presentation</vt:lpstr>
      <vt:lpstr>Apply Model to Test Data</vt:lpstr>
      <vt:lpstr>Apply Model to Test Data</vt:lpstr>
      <vt:lpstr>Apply Model to Test Data</vt:lpstr>
      <vt:lpstr>Apply Model to Test Data</vt:lpstr>
      <vt:lpstr>Apply Model to Test Data</vt:lpstr>
      <vt:lpstr>Apply Model to Test Data</vt:lpstr>
      <vt:lpstr>Another Example of Decision Tree</vt:lpstr>
      <vt:lpstr>Decision Tree Classification Task</vt:lpstr>
      <vt:lpstr>Decision Tree Induction</vt:lpstr>
      <vt:lpstr>PowerPoint Presentation</vt:lpstr>
      <vt:lpstr>PowerPoint Presentation</vt:lpstr>
      <vt:lpstr>PowerPoint Presentation</vt:lpstr>
      <vt:lpstr>Hunt’s Algorithm</vt:lpstr>
      <vt:lpstr>PowerPoint Presentation</vt:lpstr>
      <vt:lpstr>Test conditions on Attributes &amp; outcomes</vt:lpstr>
      <vt:lpstr>Binary attributes</vt:lpstr>
      <vt:lpstr>Nominal Attributes</vt:lpstr>
      <vt:lpstr>PowerPoint Presentation</vt:lpstr>
      <vt:lpstr>Ordinal Attributes</vt:lpstr>
      <vt:lpstr>Ordinal Attributes</vt:lpstr>
      <vt:lpstr>Continuous Attributes</vt:lpstr>
      <vt:lpstr>Splitting Based on Continuous Attributes</vt:lpstr>
      <vt:lpstr>Measures of Node Impurity</vt:lpstr>
      <vt:lpstr>Measures of Node Impurity</vt:lpstr>
      <vt:lpstr>Measures of Node Impurity</vt:lpstr>
      <vt:lpstr>Measures of Node Impurity</vt:lpstr>
      <vt:lpstr>Measures of Node Impurity</vt:lpstr>
      <vt:lpstr>Measures of Node Impurity</vt:lpstr>
      <vt:lpstr>How to determine the best attribute for splitting</vt:lpstr>
      <vt:lpstr>How to determine the best attribute for splitting</vt:lpstr>
      <vt:lpstr>How to Find the Best Split</vt:lpstr>
      <vt:lpstr>Splitting of Binary Attributes</vt:lpstr>
      <vt:lpstr>Splitting of Binary Attributes</vt:lpstr>
      <vt:lpstr>Splitting of Binary Attributes</vt:lpstr>
      <vt:lpstr>Splitting of Categorical Attributes</vt:lpstr>
      <vt:lpstr>Splitting of Continuous Attributes</vt:lpstr>
      <vt:lpstr>Splitting of Continuous Attributes</vt:lpstr>
      <vt:lpstr>Stopping Criteria for Tree Induction</vt:lpstr>
      <vt:lpstr>PowerPoint Presentation</vt:lpstr>
      <vt:lpstr>Decision Tree Induction Characteristics</vt:lpstr>
      <vt:lpstr>Decision Tree Induction Characteristics</vt:lpstr>
      <vt:lpstr>Decision Tree Induction Characteristics</vt:lpstr>
      <vt:lpstr>Decision Tree Induction Characteristics</vt:lpstr>
      <vt:lpstr>Decision Tree Induction Characteristics</vt:lpstr>
      <vt:lpstr>Decision Tree Induction Characteristics</vt:lpstr>
      <vt:lpstr>Decision Tree Induction Characteristics</vt:lpstr>
      <vt:lpstr>Model Overfitting</vt:lpstr>
      <vt:lpstr>Model Overfitting</vt:lpstr>
      <vt:lpstr>Example</vt:lpstr>
      <vt:lpstr>Training and test error rates</vt:lpstr>
      <vt:lpstr>Model Overfitting</vt:lpstr>
      <vt:lpstr>Model Overfitting</vt:lpstr>
      <vt:lpstr>PowerPoint Presentation</vt:lpstr>
      <vt:lpstr>Training set for mammals classification &amp; models M1, M2</vt:lpstr>
      <vt:lpstr>PowerPoint Presentation</vt:lpstr>
      <vt:lpstr>PowerPoint Presentation</vt:lpstr>
      <vt:lpstr>Overfitting due to Noise </vt:lpstr>
      <vt:lpstr>Overfitting due to Insufficient Examples</vt:lpstr>
      <vt:lpstr>Overfitting due to Insufficient Examples</vt:lpstr>
      <vt:lpstr>PowerPoint Presentation</vt:lpstr>
      <vt:lpstr>Prepruning (Early Stopping Rule)</vt:lpstr>
      <vt:lpstr>Post-pruning</vt:lpstr>
      <vt:lpstr>Notes on Overfitting</vt:lpstr>
      <vt:lpstr>Evaluating the Performance of a Classifier</vt:lpstr>
      <vt:lpstr>Evaluating the Performance of a Classifier</vt:lpstr>
      <vt:lpstr>Hold out method</vt:lpstr>
      <vt:lpstr>Random Subsampling</vt:lpstr>
      <vt:lpstr>K-fold cross validation</vt:lpstr>
      <vt:lpstr>Cross-validation visualized</vt:lpstr>
      <vt:lpstr>Cross-validation visualized</vt:lpstr>
      <vt:lpstr>Cross-validation visualized</vt:lpstr>
      <vt:lpstr>Cross-validation visualized</vt:lpstr>
      <vt:lpstr>Cross-validation visualized</vt:lpstr>
      <vt:lpstr>Cross-validation visualized</vt:lpstr>
      <vt:lpstr>Leave-one-out</vt:lpstr>
      <vt:lpstr>Bootstrap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Angel Jothi</cp:lastModifiedBy>
  <cp:revision>598</cp:revision>
  <dcterms:created xsi:type="dcterms:W3CDTF">2011-09-14T09:42:05Z</dcterms:created>
  <dcterms:modified xsi:type="dcterms:W3CDTF">2022-10-20T06:28:01Z</dcterms:modified>
</cp:coreProperties>
</file>