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307F5-1947-4164-ACC7-C0F0F9DC7FFB}" v="5" dt="2021-04-24T04:00:4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C893-64DC-40E5-A40F-7EA661CC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B88B2-4316-4BF8-B666-06376586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70109-3AE5-4F7B-8AE9-34F6FF84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E4D63-5E9B-4337-A5C2-74E92F7C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BFFA4-4984-4165-8141-0483215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5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97D2-F306-4098-A715-5F113565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9E1E9-A8F5-4A61-81DE-302053A2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FEBD-E854-4193-A37B-65BEA08F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4AA7D-C621-4FC4-ADA3-242A134B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B0203-AFFB-41A3-A4C1-0B799BC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4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BF1E1-AD73-4B72-91C1-EF48A3C8C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19F18-B3AD-443A-8EB8-40F3309D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CF366-3869-437E-BFA7-0E83273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DFD7-EDA5-4F36-A1AF-F676A27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561E-33B3-44FF-8BD0-14B0401E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4222E-C846-4048-B7D8-E05F7AFD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C4576-0D48-45C6-98FF-BB2B547E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B6E9-E1B4-440B-86B5-2BAAA4C9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51172-F9B6-4613-908E-E123D96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D8AF2-D51E-48C6-981E-66B5911F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2AA7-D124-4115-A394-14CA7784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50708-A9D3-4419-A115-3BE4E4DE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AFCF8-9247-4AF8-8B34-1A8BE72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A16B9-64E2-44D6-8504-9008CE5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BDA73-D2C3-42D2-8D7B-48F9006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4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3F774-7849-4943-AA5B-49F621B5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09694-B736-45C8-BA58-B8A746EE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70036-A7BF-455A-B86A-2102B2B1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BB600-0E66-4460-BCC3-F4205BA8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0817-4400-434D-BBCB-43920EFD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27F94-59E4-421C-BD3C-F18F163B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47CB-2666-4694-A3CF-6B35ADE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4B6E2-05FE-4D27-A4C8-F5EF1E05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832AB-F42B-4B78-9427-46EC09F6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CA345-A663-4FFD-8825-24D402593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12D6F-CFA7-4E44-866A-1CBE3ADF2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CF1C30-CB85-4B77-94D2-3F11C46E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14F4C-0AB8-466A-8F57-CB1D9FBC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986295-160A-4A6A-BDFD-6CEB56B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CC2AB-7C53-4E33-9CA0-435A832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DF7253-BBBD-4C82-AEB0-3043C6A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BF7CCA-D2EF-44A8-9CE9-19F5297D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E3E70-0A76-47F5-A69C-A013CF1C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8E0446-E24A-46AD-B8B0-972E4020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FCAAD-8931-4E5D-85DC-C80AEAAF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92E98-967C-4B21-BC10-4E7A162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1798-E827-4B18-A101-6A270B7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F7752-8588-4B05-84DD-183DFC69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F62C5-9F9C-4587-B3E3-95C5256F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B4418-1D2B-405E-8470-ECD4A686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B94E9-7D07-4BEE-B19F-758F2BAD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4B05C-A99E-4FCD-B7C6-AFF5A0C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1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930F-E0F8-455C-B4DA-AEFF1F72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6127E-FCB2-4F62-8762-CDFD62831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89625-7F08-45A4-914C-57C5D1E5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1857F-8E19-49DB-96E6-2C0EAC8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C0690-43DE-4705-AD23-527AE9C4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907AC-41D3-49EC-BCD6-BC40EE6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211813-552D-456D-820C-546D9F87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50D71-CCFF-488B-B00E-C975C369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5A25B-5AD5-46D9-AFC6-41993E4B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233A-7021-4DDE-9472-7652E2926E7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A2CF-CB39-4179-B593-AEB24A34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C5C65-6AB5-4C32-934E-815785BFF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A388-F7C0-446E-ACFE-0042D920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891512"/>
              </p:ext>
            </p:extLst>
          </p:nvPr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096490"/>
              </p:ext>
            </p:extLst>
          </p:nvPr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4;p18">
            <a:extLst>
              <a:ext uri="{FF2B5EF4-FFF2-40B4-BE49-F238E27FC236}">
                <a16:creationId xmlns:a16="http://schemas.microsoft.com/office/drawing/2014/main" id="{782C2038-0326-421B-931C-1A6772648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969926"/>
              </p:ext>
            </p:extLst>
          </p:nvPr>
        </p:nvGraphicFramePr>
        <p:xfrm>
          <a:off x="8320782" y="2968800"/>
          <a:ext cx="14945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&lt;&lt;boundaryl&gt;&gt;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76;p18">
            <a:extLst>
              <a:ext uri="{FF2B5EF4-FFF2-40B4-BE49-F238E27FC236}">
                <a16:creationId xmlns:a16="http://schemas.microsoft.com/office/drawing/2014/main" id="{DEA69893-0628-4035-9886-A83981FDD92A}"/>
              </a:ext>
            </a:extLst>
          </p:cNvPr>
          <p:cNvSpPr/>
          <p:nvPr/>
        </p:nvSpPr>
        <p:spPr>
          <a:xfrm>
            <a:off x="8179241" y="28038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459081"/>
              </p:ext>
            </p:extLst>
          </p:nvPr>
        </p:nvGraphicFramePr>
        <p:xfrm>
          <a:off x="1645090" y="463705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Search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Keyword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80;p18">
            <a:extLst>
              <a:ext uri="{FF2B5EF4-FFF2-40B4-BE49-F238E27FC236}">
                <a16:creationId xmlns:a16="http://schemas.microsoft.com/office/drawing/2014/main" id="{DF759F4B-40A0-412D-86DA-843C232D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020629"/>
              </p:ext>
            </p:extLst>
          </p:nvPr>
        </p:nvGraphicFramePr>
        <p:xfrm>
          <a:off x="1645090" y="4977789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Sort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Keyword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lang="en-US" altLang="ko-KR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oogle Shape;180;p18">
            <a:extLst>
              <a:ext uri="{FF2B5EF4-FFF2-40B4-BE49-F238E27FC236}">
                <a16:creationId xmlns:a16="http://schemas.microsoft.com/office/drawing/2014/main" id="{636D5F1E-7576-4913-ADF8-0A79B6893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431491"/>
              </p:ext>
            </p:extLst>
          </p:nvPr>
        </p:nvGraphicFramePr>
        <p:xfrm>
          <a:off x="1655816" y="2016470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Filter </a:t>
                      </a:r>
                      <a:r>
                        <a:rPr lang="ko" sz="1000" dirty="0"/>
                        <a:t>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Keyword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lang="en-US" altLang="ko-KR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oogle Shape;180;p18">
            <a:extLst>
              <a:ext uri="{FF2B5EF4-FFF2-40B4-BE49-F238E27FC236}">
                <a16:creationId xmlns:a16="http://schemas.microsoft.com/office/drawing/2014/main" id="{A11AB7B0-F9B5-4A42-899D-87DF0E93A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485401"/>
              </p:ext>
            </p:extLst>
          </p:nvPr>
        </p:nvGraphicFramePr>
        <p:xfrm>
          <a:off x="1645089" y="3497129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Store select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 err="1">
                          <a:solidFill>
                            <a:schemeClr val="dk1"/>
                          </a:solidFill>
                        </a:rPr>
                        <a:t>url</a:t>
                      </a:r>
                      <a:endParaRPr lang="en-US" altLang="ko" sz="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lang="en-US" altLang="ko-KR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85272"/>
              </p:ext>
            </p:extLst>
          </p:nvPr>
        </p:nvGraphicFramePr>
        <p:xfrm>
          <a:off x="4912166" y="4733981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Search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10035" y="981837"/>
            <a:ext cx="1135055" cy="2335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05;p18">
            <a:extLst>
              <a:ext uri="{FF2B5EF4-FFF2-40B4-BE49-F238E27FC236}">
                <a16:creationId xmlns:a16="http://schemas.microsoft.com/office/drawing/2014/main" id="{A87E61B4-0344-4FF4-B2CC-6A9DF5CB0F7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766715" y="1119000"/>
            <a:ext cx="2145451" cy="43769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188;p18">
            <a:extLst>
              <a:ext uri="{FF2B5EF4-FFF2-40B4-BE49-F238E27FC236}">
                <a16:creationId xmlns:a16="http://schemas.microsoft.com/office/drawing/2014/main" id="{6764A84C-A2E5-4AAF-9A5C-637A928FBC80}"/>
              </a:ext>
            </a:extLst>
          </p:cNvPr>
          <p:cNvGrpSpPr/>
          <p:nvPr/>
        </p:nvGrpSpPr>
        <p:grpSpPr>
          <a:xfrm>
            <a:off x="10707772" y="3094777"/>
            <a:ext cx="238346" cy="516035"/>
            <a:chOff x="356450" y="258400"/>
            <a:chExt cx="369300" cy="726400"/>
          </a:xfrm>
        </p:grpSpPr>
        <p:sp>
          <p:nvSpPr>
            <p:cNvPr id="26" name="Google Shape;189;p18">
              <a:extLst>
                <a:ext uri="{FF2B5EF4-FFF2-40B4-BE49-F238E27FC236}">
                  <a16:creationId xmlns:a16="http://schemas.microsoft.com/office/drawing/2014/main" id="{99FD93D6-69C8-4EEE-A57F-B08255EFA1AD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90;p18">
              <a:extLst>
                <a:ext uri="{FF2B5EF4-FFF2-40B4-BE49-F238E27FC236}">
                  <a16:creationId xmlns:a16="http://schemas.microsoft.com/office/drawing/2014/main" id="{A6B1574F-9454-4881-9454-B452F5EA3073}"/>
                </a:ext>
              </a:extLst>
            </p:cNvPr>
            <p:cNvCxnSpPr>
              <a:endCxn id="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1;p18">
              <a:extLst>
                <a:ext uri="{FF2B5EF4-FFF2-40B4-BE49-F238E27FC236}">
                  <a16:creationId xmlns:a16="http://schemas.microsoft.com/office/drawing/2014/main" id="{1C7B93BE-3A72-4E92-A425-D8E3F214DE58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2;p18">
              <a:extLst>
                <a:ext uri="{FF2B5EF4-FFF2-40B4-BE49-F238E27FC236}">
                  <a16:creationId xmlns:a16="http://schemas.microsoft.com/office/drawing/2014/main" id="{147068D9-87B7-4046-9F3A-CD452D079696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3;p18">
              <a:extLst>
                <a:ext uri="{FF2B5EF4-FFF2-40B4-BE49-F238E27FC236}">
                  <a16:creationId xmlns:a16="http://schemas.microsoft.com/office/drawing/2014/main" id="{B5777B5B-0A0B-4C3E-AD4D-4F5FA92DA9BA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" name="Google Shape;196;p18">
            <a:extLst>
              <a:ext uri="{FF2B5EF4-FFF2-40B4-BE49-F238E27FC236}">
                <a16:creationId xmlns:a16="http://schemas.microsoft.com/office/drawing/2014/main" id="{52597DD7-982D-4520-9686-2167DA0AE1C9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 flipV="1">
            <a:off x="573694" y="2534602"/>
            <a:ext cx="1082122" cy="8683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96;p18">
            <a:extLst>
              <a:ext uri="{FF2B5EF4-FFF2-40B4-BE49-F238E27FC236}">
                <a16:creationId xmlns:a16="http://schemas.microsoft.com/office/drawing/2014/main" id="{25D241FA-2F49-476A-ABD6-28FB9DB14ACA}"/>
              </a:ext>
            </a:extLst>
          </p:cNvPr>
          <p:cNvCxnSpPr>
            <a:cxnSpLocks/>
            <a:stCxn id="32" idx="5"/>
            <a:endCxn id="13" idx="1"/>
          </p:cNvCxnSpPr>
          <p:nvPr/>
        </p:nvCxnSpPr>
        <p:spPr>
          <a:xfrm>
            <a:off x="551577" y="3464935"/>
            <a:ext cx="1093512" cy="5503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96;p18">
            <a:extLst>
              <a:ext uri="{FF2B5EF4-FFF2-40B4-BE49-F238E27FC236}">
                <a16:creationId xmlns:a16="http://schemas.microsoft.com/office/drawing/2014/main" id="{94D9C793-D49D-49BC-880E-A8902538B3A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577" y="3809970"/>
            <a:ext cx="1093513" cy="16859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6;p18">
            <a:extLst>
              <a:ext uri="{FF2B5EF4-FFF2-40B4-BE49-F238E27FC236}">
                <a16:creationId xmlns:a16="http://schemas.microsoft.com/office/drawing/2014/main" id="{8F3720D6-AA33-4D6F-8240-F021F982B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4266" y="3425975"/>
            <a:ext cx="2416516" cy="3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06;p18">
            <a:extLst>
              <a:ext uri="{FF2B5EF4-FFF2-40B4-BE49-F238E27FC236}">
                <a16:creationId xmlns:a16="http://schemas.microsoft.com/office/drawing/2014/main" id="{ED519786-D270-40E1-8C0F-2D3A914E80EA}"/>
              </a:ext>
            </a:extLst>
          </p:cNvPr>
          <p:cNvSpPr txBox="1"/>
          <p:nvPr/>
        </p:nvSpPr>
        <p:spPr>
          <a:xfrm rot="2216">
            <a:off x="6618199" y="315683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sp>
        <p:nvSpPr>
          <p:cNvPr id="58" name="Google Shape;187;p18">
            <a:extLst>
              <a:ext uri="{FF2B5EF4-FFF2-40B4-BE49-F238E27FC236}">
                <a16:creationId xmlns:a16="http://schemas.microsoft.com/office/drawing/2014/main" id="{A2818536-1671-4BA0-8FA3-83BF3A53CF8B}"/>
              </a:ext>
            </a:extLst>
          </p:cNvPr>
          <p:cNvSpPr txBox="1"/>
          <p:nvPr/>
        </p:nvSpPr>
        <p:spPr>
          <a:xfrm>
            <a:off x="10442697" y="3707461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&lt;Database&gt;</a:t>
            </a:r>
            <a:endParaRPr sz="800" dirty="0"/>
          </a:p>
        </p:txBody>
      </p:sp>
      <p:cxnSp>
        <p:nvCxnSpPr>
          <p:cNvPr id="60" name="Google Shape;205;p18">
            <a:extLst>
              <a:ext uri="{FF2B5EF4-FFF2-40B4-BE49-F238E27FC236}">
                <a16:creationId xmlns:a16="http://schemas.microsoft.com/office/drawing/2014/main" id="{BBA96593-BAE2-4FBE-AAAD-3CCD72FAAF67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766714" y="1119000"/>
            <a:ext cx="2145452" cy="28962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205;p18">
            <a:extLst>
              <a:ext uri="{FF2B5EF4-FFF2-40B4-BE49-F238E27FC236}">
                <a16:creationId xmlns:a16="http://schemas.microsoft.com/office/drawing/2014/main" id="{0D42C83D-347F-4CE2-BA83-56FA28E2F950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777441" y="1119000"/>
            <a:ext cx="2134725" cy="14156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766715" y="981837"/>
            <a:ext cx="2145451" cy="137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  <p:cxnSp>
        <p:nvCxnSpPr>
          <p:cNvPr id="70" name="Google Shape;205;p18">
            <a:extLst>
              <a:ext uri="{FF2B5EF4-FFF2-40B4-BE49-F238E27FC236}">
                <a16:creationId xmlns:a16="http://schemas.microsoft.com/office/drawing/2014/main" id="{73D4978F-BCA6-4430-8A8E-5834646EC06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904266" y="1119000"/>
            <a:ext cx="3163778" cy="1849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03;p18">
            <a:extLst>
              <a:ext uri="{FF2B5EF4-FFF2-40B4-BE49-F238E27FC236}">
                <a16:creationId xmlns:a16="http://schemas.microsoft.com/office/drawing/2014/main" id="{C4171023-182F-4C5E-9649-4E897DCE1A21}"/>
              </a:ext>
            </a:extLst>
          </p:cNvPr>
          <p:cNvSpPr txBox="1"/>
          <p:nvPr/>
        </p:nvSpPr>
        <p:spPr>
          <a:xfrm rot="3416">
            <a:off x="7047043" y="81060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conveys request▶</a:t>
            </a:r>
            <a:endParaRPr sz="800" dirty="0"/>
          </a:p>
        </p:txBody>
      </p:sp>
      <p:cxnSp>
        <p:nvCxnSpPr>
          <p:cNvPr id="74" name="Google Shape;198;p18">
            <a:extLst>
              <a:ext uri="{FF2B5EF4-FFF2-40B4-BE49-F238E27FC236}">
                <a16:creationId xmlns:a16="http://schemas.microsoft.com/office/drawing/2014/main" id="{B2C4317F-FFD8-4B77-B832-281B8E3404E5}"/>
              </a:ext>
            </a:extLst>
          </p:cNvPr>
          <p:cNvCxnSpPr>
            <a:cxnSpLocks/>
            <a:stCxn id="7" idx="3"/>
            <a:endCxn id="26" idx="3"/>
          </p:cNvCxnSpPr>
          <p:nvPr/>
        </p:nvCxnSpPr>
        <p:spPr>
          <a:xfrm flipV="1">
            <a:off x="9815307" y="3244307"/>
            <a:ext cx="961422" cy="1816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397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/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/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4;p18">
            <a:extLst>
              <a:ext uri="{FF2B5EF4-FFF2-40B4-BE49-F238E27FC236}">
                <a16:creationId xmlns:a16="http://schemas.microsoft.com/office/drawing/2014/main" id="{782C2038-0326-421B-931C-1A677264884F}"/>
              </a:ext>
            </a:extLst>
          </p:cNvPr>
          <p:cNvGraphicFramePr/>
          <p:nvPr/>
        </p:nvGraphicFramePr>
        <p:xfrm>
          <a:off x="8320782" y="2968800"/>
          <a:ext cx="14945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&lt;&lt;boundaryl&gt;&gt;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76;p18">
            <a:extLst>
              <a:ext uri="{FF2B5EF4-FFF2-40B4-BE49-F238E27FC236}">
                <a16:creationId xmlns:a16="http://schemas.microsoft.com/office/drawing/2014/main" id="{DEA69893-0628-4035-9886-A83981FDD92A}"/>
              </a:ext>
            </a:extLst>
          </p:cNvPr>
          <p:cNvSpPr/>
          <p:nvPr/>
        </p:nvSpPr>
        <p:spPr>
          <a:xfrm>
            <a:off x="8179241" y="28038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56621"/>
              </p:ext>
            </p:extLst>
          </p:nvPr>
        </p:nvGraphicFramePr>
        <p:xfrm>
          <a:off x="1645090" y="463705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Payment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80;p18">
            <a:extLst>
              <a:ext uri="{FF2B5EF4-FFF2-40B4-BE49-F238E27FC236}">
                <a16:creationId xmlns:a16="http://schemas.microsoft.com/office/drawing/2014/main" id="{DF759F4B-40A0-412D-86DA-843C232D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120769"/>
              </p:ext>
            </p:extLst>
          </p:nvPr>
        </p:nvGraphicFramePr>
        <p:xfrm>
          <a:off x="1645090" y="4977789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Sort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Payment info</a:t>
                      </a:r>
                      <a:endParaRPr lang="en-US" altLang="ko-KR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oogle Shape;180;p18">
            <a:extLst>
              <a:ext uri="{FF2B5EF4-FFF2-40B4-BE49-F238E27FC236}">
                <a16:creationId xmlns:a16="http://schemas.microsoft.com/office/drawing/2014/main" id="{636D5F1E-7576-4913-ADF8-0A79B6893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20369"/>
              </p:ext>
            </p:extLst>
          </p:nvPr>
        </p:nvGraphicFramePr>
        <p:xfrm>
          <a:off x="1655816" y="2016470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Additional req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altLang="ko-KR"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/>
        </p:nvGraphicFramePr>
        <p:xfrm>
          <a:off x="4912166" y="4733981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Search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10035" y="981837"/>
            <a:ext cx="1135055" cy="2335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05;p18">
            <a:extLst>
              <a:ext uri="{FF2B5EF4-FFF2-40B4-BE49-F238E27FC236}">
                <a16:creationId xmlns:a16="http://schemas.microsoft.com/office/drawing/2014/main" id="{A87E61B4-0344-4FF4-B2CC-6A9DF5CB0F7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766715" y="1119000"/>
            <a:ext cx="2145451" cy="43769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188;p18">
            <a:extLst>
              <a:ext uri="{FF2B5EF4-FFF2-40B4-BE49-F238E27FC236}">
                <a16:creationId xmlns:a16="http://schemas.microsoft.com/office/drawing/2014/main" id="{6764A84C-A2E5-4AAF-9A5C-637A928FBC80}"/>
              </a:ext>
            </a:extLst>
          </p:cNvPr>
          <p:cNvGrpSpPr/>
          <p:nvPr/>
        </p:nvGrpSpPr>
        <p:grpSpPr>
          <a:xfrm>
            <a:off x="10707772" y="3094777"/>
            <a:ext cx="238346" cy="516035"/>
            <a:chOff x="356450" y="258400"/>
            <a:chExt cx="369300" cy="726400"/>
          </a:xfrm>
        </p:grpSpPr>
        <p:sp>
          <p:nvSpPr>
            <p:cNvPr id="26" name="Google Shape;189;p18">
              <a:extLst>
                <a:ext uri="{FF2B5EF4-FFF2-40B4-BE49-F238E27FC236}">
                  <a16:creationId xmlns:a16="http://schemas.microsoft.com/office/drawing/2014/main" id="{99FD93D6-69C8-4EEE-A57F-B08255EFA1AD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90;p18">
              <a:extLst>
                <a:ext uri="{FF2B5EF4-FFF2-40B4-BE49-F238E27FC236}">
                  <a16:creationId xmlns:a16="http://schemas.microsoft.com/office/drawing/2014/main" id="{A6B1574F-9454-4881-9454-B452F5EA3073}"/>
                </a:ext>
              </a:extLst>
            </p:cNvPr>
            <p:cNvCxnSpPr>
              <a:endCxn id="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1;p18">
              <a:extLst>
                <a:ext uri="{FF2B5EF4-FFF2-40B4-BE49-F238E27FC236}">
                  <a16:creationId xmlns:a16="http://schemas.microsoft.com/office/drawing/2014/main" id="{1C7B93BE-3A72-4E92-A425-D8E3F214DE58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2;p18">
              <a:extLst>
                <a:ext uri="{FF2B5EF4-FFF2-40B4-BE49-F238E27FC236}">
                  <a16:creationId xmlns:a16="http://schemas.microsoft.com/office/drawing/2014/main" id="{147068D9-87B7-4046-9F3A-CD452D079696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3;p18">
              <a:extLst>
                <a:ext uri="{FF2B5EF4-FFF2-40B4-BE49-F238E27FC236}">
                  <a16:creationId xmlns:a16="http://schemas.microsoft.com/office/drawing/2014/main" id="{B5777B5B-0A0B-4C3E-AD4D-4F5FA92DA9BA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" name="Google Shape;196;p18">
            <a:extLst>
              <a:ext uri="{FF2B5EF4-FFF2-40B4-BE49-F238E27FC236}">
                <a16:creationId xmlns:a16="http://schemas.microsoft.com/office/drawing/2014/main" id="{52597DD7-982D-4520-9686-2167DA0AE1C9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 flipV="1">
            <a:off x="573694" y="2534602"/>
            <a:ext cx="1082122" cy="8683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96;p18">
            <a:extLst>
              <a:ext uri="{FF2B5EF4-FFF2-40B4-BE49-F238E27FC236}">
                <a16:creationId xmlns:a16="http://schemas.microsoft.com/office/drawing/2014/main" id="{94D9C793-D49D-49BC-880E-A8902538B3A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577" y="3809970"/>
            <a:ext cx="1093513" cy="16859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6;p18">
            <a:extLst>
              <a:ext uri="{FF2B5EF4-FFF2-40B4-BE49-F238E27FC236}">
                <a16:creationId xmlns:a16="http://schemas.microsoft.com/office/drawing/2014/main" id="{8F3720D6-AA33-4D6F-8240-F021F982B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4266" y="3425975"/>
            <a:ext cx="2416516" cy="3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06;p18">
            <a:extLst>
              <a:ext uri="{FF2B5EF4-FFF2-40B4-BE49-F238E27FC236}">
                <a16:creationId xmlns:a16="http://schemas.microsoft.com/office/drawing/2014/main" id="{ED519786-D270-40E1-8C0F-2D3A914E80EA}"/>
              </a:ext>
            </a:extLst>
          </p:cNvPr>
          <p:cNvSpPr txBox="1"/>
          <p:nvPr/>
        </p:nvSpPr>
        <p:spPr>
          <a:xfrm rot="2216">
            <a:off x="6430916" y="3170892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sp>
        <p:nvSpPr>
          <p:cNvPr id="58" name="Google Shape;187;p18">
            <a:extLst>
              <a:ext uri="{FF2B5EF4-FFF2-40B4-BE49-F238E27FC236}">
                <a16:creationId xmlns:a16="http://schemas.microsoft.com/office/drawing/2014/main" id="{A2818536-1671-4BA0-8FA3-83BF3A53CF8B}"/>
              </a:ext>
            </a:extLst>
          </p:cNvPr>
          <p:cNvSpPr txBox="1"/>
          <p:nvPr/>
        </p:nvSpPr>
        <p:spPr>
          <a:xfrm>
            <a:off x="10442697" y="3707461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&lt;Database&gt;</a:t>
            </a:r>
            <a:endParaRPr sz="800" dirty="0"/>
          </a:p>
        </p:txBody>
      </p:sp>
      <p:cxnSp>
        <p:nvCxnSpPr>
          <p:cNvPr id="61" name="Google Shape;205;p18">
            <a:extLst>
              <a:ext uri="{FF2B5EF4-FFF2-40B4-BE49-F238E27FC236}">
                <a16:creationId xmlns:a16="http://schemas.microsoft.com/office/drawing/2014/main" id="{0D42C83D-347F-4CE2-BA83-56FA28E2F950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777441" y="1119000"/>
            <a:ext cx="2134725" cy="14156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766715" y="981837"/>
            <a:ext cx="2145451" cy="137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  <p:cxnSp>
        <p:nvCxnSpPr>
          <p:cNvPr id="70" name="Google Shape;205;p18">
            <a:extLst>
              <a:ext uri="{FF2B5EF4-FFF2-40B4-BE49-F238E27FC236}">
                <a16:creationId xmlns:a16="http://schemas.microsoft.com/office/drawing/2014/main" id="{73D4978F-BCA6-4430-8A8E-5834646EC06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904266" y="1119000"/>
            <a:ext cx="3163778" cy="1849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03;p18">
            <a:extLst>
              <a:ext uri="{FF2B5EF4-FFF2-40B4-BE49-F238E27FC236}">
                <a16:creationId xmlns:a16="http://schemas.microsoft.com/office/drawing/2014/main" id="{C4171023-182F-4C5E-9649-4E897DCE1A21}"/>
              </a:ext>
            </a:extLst>
          </p:cNvPr>
          <p:cNvSpPr txBox="1"/>
          <p:nvPr/>
        </p:nvSpPr>
        <p:spPr>
          <a:xfrm rot="3416">
            <a:off x="8298644" y="83740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conveys request▶</a:t>
            </a:r>
            <a:endParaRPr sz="800" dirty="0"/>
          </a:p>
        </p:txBody>
      </p:sp>
      <p:graphicFrame>
        <p:nvGraphicFramePr>
          <p:cNvPr id="45" name="Google Shape;177;p18">
            <a:extLst>
              <a:ext uri="{FF2B5EF4-FFF2-40B4-BE49-F238E27FC236}">
                <a16:creationId xmlns:a16="http://schemas.microsoft.com/office/drawing/2014/main" id="{46D202CE-5329-4510-85A8-B2FD0BC85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50178"/>
              </p:ext>
            </p:extLst>
          </p:nvPr>
        </p:nvGraphicFramePr>
        <p:xfrm>
          <a:off x="6437857" y="1893030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</a:t>
                      </a:r>
                      <a:r>
                        <a:rPr lang="en-US" altLang="ko" sz="800" dirty="0"/>
                        <a:t>entity</a:t>
                      </a:r>
                      <a:r>
                        <a:rPr lang="ko" sz="800" dirty="0"/>
                        <a:t>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Payment list data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Google Shape;205;p18">
            <a:extLst>
              <a:ext uri="{FF2B5EF4-FFF2-40B4-BE49-F238E27FC236}">
                <a16:creationId xmlns:a16="http://schemas.microsoft.com/office/drawing/2014/main" id="{5C7812ED-18F0-4E91-9108-8F0C3C8B4C02}"/>
              </a:ext>
            </a:extLst>
          </p:cNvPr>
          <p:cNvCxnSpPr>
            <a:cxnSpLocks/>
            <a:stCxn id="4" idx="3"/>
            <a:endCxn id="45" idx="0"/>
          </p:cNvCxnSpPr>
          <p:nvPr/>
        </p:nvCxnSpPr>
        <p:spPr>
          <a:xfrm>
            <a:off x="5904266" y="1119000"/>
            <a:ext cx="1029641" cy="7740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205;p18">
            <a:extLst>
              <a:ext uri="{FF2B5EF4-FFF2-40B4-BE49-F238E27FC236}">
                <a16:creationId xmlns:a16="http://schemas.microsoft.com/office/drawing/2014/main" id="{E1326768-D4ED-4B47-8D5D-55DF643BF53A}"/>
              </a:ext>
            </a:extLst>
          </p:cNvPr>
          <p:cNvCxnSpPr>
            <a:cxnSpLocks/>
            <a:stCxn id="45" idx="2"/>
            <a:endCxn id="6" idx="3"/>
          </p:cNvCxnSpPr>
          <p:nvPr/>
        </p:nvCxnSpPr>
        <p:spPr>
          <a:xfrm rot="5400000">
            <a:off x="6108272" y="2603365"/>
            <a:ext cx="621630" cy="102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6;p18">
            <a:extLst>
              <a:ext uri="{FF2B5EF4-FFF2-40B4-BE49-F238E27FC236}">
                <a16:creationId xmlns:a16="http://schemas.microsoft.com/office/drawing/2014/main" id="{AB060B2D-D80A-426A-A6B8-7CB6074551E0}"/>
              </a:ext>
            </a:extLst>
          </p:cNvPr>
          <p:cNvSpPr txBox="1"/>
          <p:nvPr/>
        </p:nvSpPr>
        <p:spPr>
          <a:xfrm rot="16200000">
            <a:off x="6378460" y="1326635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1784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/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/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4;p18">
            <a:extLst>
              <a:ext uri="{FF2B5EF4-FFF2-40B4-BE49-F238E27FC236}">
                <a16:creationId xmlns:a16="http://schemas.microsoft.com/office/drawing/2014/main" id="{782C2038-0326-421B-931C-1A677264884F}"/>
              </a:ext>
            </a:extLst>
          </p:cNvPr>
          <p:cNvGraphicFramePr/>
          <p:nvPr/>
        </p:nvGraphicFramePr>
        <p:xfrm>
          <a:off x="8320782" y="2968800"/>
          <a:ext cx="14945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&lt;&lt;boundaryl&gt;&gt;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76;p18">
            <a:extLst>
              <a:ext uri="{FF2B5EF4-FFF2-40B4-BE49-F238E27FC236}">
                <a16:creationId xmlns:a16="http://schemas.microsoft.com/office/drawing/2014/main" id="{DEA69893-0628-4035-9886-A83981FDD92A}"/>
              </a:ext>
            </a:extLst>
          </p:cNvPr>
          <p:cNvSpPr/>
          <p:nvPr/>
        </p:nvSpPr>
        <p:spPr>
          <a:xfrm>
            <a:off x="8179241" y="28038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968946"/>
              </p:ext>
            </p:extLst>
          </p:nvPr>
        </p:nvGraphicFramePr>
        <p:xfrm>
          <a:off x="1579394" y="3048030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Show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78228"/>
              </p:ext>
            </p:extLst>
          </p:nvPr>
        </p:nvGraphicFramePr>
        <p:xfrm>
          <a:off x="4912166" y="4733981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Order info 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573694" y="3402998"/>
            <a:ext cx="1005700" cy="1631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188;p18">
            <a:extLst>
              <a:ext uri="{FF2B5EF4-FFF2-40B4-BE49-F238E27FC236}">
                <a16:creationId xmlns:a16="http://schemas.microsoft.com/office/drawing/2014/main" id="{6764A84C-A2E5-4AAF-9A5C-637A928FBC80}"/>
              </a:ext>
            </a:extLst>
          </p:cNvPr>
          <p:cNvGrpSpPr/>
          <p:nvPr/>
        </p:nvGrpSpPr>
        <p:grpSpPr>
          <a:xfrm>
            <a:off x="10707772" y="3094777"/>
            <a:ext cx="238346" cy="516035"/>
            <a:chOff x="356450" y="258400"/>
            <a:chExt cx="369300" cy="726400"/>
          </a:xfrm>
        </p:grpSpPr>
        <p:sp>
          <p:nvSpPr>
            <p:cNvPr id="26" name="Google Shape;189;p18">
              <a:extLst>
                <a:ext uri="{FF2B5EF4-FFF2-40B4-BE49-F238E27FC236}">
                  <a16:creationId xmlns:a16="http://schemas.microsoft.com/office/drawing/2014/main" id="{99FD93D6-69C8-4EEE-A57F-B08255EFA1AD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90;p18">
              <a:extLst>
                <a:ext uri="{FF2B5EF4-FFF2-40B4-BE49-F238E27FC236}">
                  <a16:creationId xmlns:a16="http://schemas.microsoft.com/office/drawing/2014/main" id="{A6B1574F-9454-4881-9454-B452F5EA3073}"/>
                </a:ext>
              </a:extLst>
            </p:cNvPr>
            <p:cNvCxnSpPr>
              <a:endCxn id="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1;p18">
              <a:extLst>
                <a:ext uri="{FF2B5EF4-FFF2-40B4-BE49-F238E27FC236}">
                  <a16:creationId xmlns:a16="http://schemas.microsoft.com/office/drawing/2014/main" id="{1C7B93BE-3A72-4E92-A425-D8E3F214DE58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2;p18">
              <a:extLst>
                <a:ext uri="{FF2B5EF4-FFF2-40B4-BE49-F238E27FC236}">
                  <a16:creationId xmlns:a16="http://schemas.microsoft.com/office/drawing/2014/main" id="{147068D9-87B7-4046-9F3A-CD452D079696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3;p18">
              <a:extLst>
                <a:ext uri="{FF2B5EF4-FFF2-40B4-BE49-F238E27FC236}">
                  <a16:creationId xmlns:a16="http://schemas.microsoft.com/office/drawing/2014/main" id="{B5777B5B-0A0B-4C3E-AD4D-4F5FA92DA9BA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6;p18">
            <a:extLst>
              <a:ext uri="{FF2B5EF4-FFF2-40B4-BE49-F238E27FC236}">
                <a16:creationId xmlns:a16="http://schemas.microsoft.com/office/drawing/2014/main" id="{8F3720D6-AA33-4D6F-8240-F021F982B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4266" y="3425975"/>
            <a:ext cx="2416516" cy="3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06;p18">
            <a:extLst>
              <a:ext uri="{FF2B5EF4-FFF2-40B4-BE49-F238E27FC236}">
                <a16:creationId xmlns:a16="http://schemas.microsoft.com/office/drawing/2014/main" id="{ED519786-D270-40E1-8C0F-2D3A914E80EA}"/>
              </a:ext>
            </a:extLst>
          </p:cNvPr>
          <p:cNvSpPr txBox="1"/>
          <p:nvPr/>
        </p:nvSpPr>
        <p:spPr>
          <a:xfrm rot="2216">
            <a:off x="6430916" y="3170892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sp>
        <p:nvSpPr>
          <p:cNvPr id="58" name="Google Shape;187;p18">
            <a:extLst>
              <a:ext uri="{FF2B5EF4-FFF2-40B4-BE49-F238E27FC236}">
                <a16:creationId xmlns:a16="http://schemas.microsoft.com/office/drawing/2014/main" id="{A2818536-1671-4BA0-8FA3-83BF3A53CF8B}"/>
              </a:ext>
            </a:extLst>
          </p:cNvPr>
          <p:cNvSpPr txBox="1"/>
          <p:nvPr/>
        </p:nvSpPr>
        <p:spPr>
          <a:xfrm>
            <a:off x="10442697" y="3707461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&lt;Database&gt;</a:t>
            </a:r>
            <a:endParaRPr sz="800" dirty="0"/>
          </a:p>
        </p:txBody>
      </p: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701019" y="1119000"/>
            <a:ext cx="2211147" cy="2447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  <p:cxnSp>
        <p:nvCxnSpPr>
          <p:cNvPr id="70" name="Google Shape;205;p18">
            <a:extLst>
              <a:ext uri="{FF2B5EF4-FFF2-40B4-BE49-F238E27FC236}">
                <a16:creationId xmlns:a16="http://schemas.microsoft.com/office/drawing/2014/main" id="{73D4978F-BCA6-4430-8A8E-5834646EC06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904266" y="1119000"/>
            <a:ext cx="3163778" cy="1849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03;p18">
            <a:extLst>
              <a:ext uri="{FF2B5EF4-FFF2-40B4-BE49-F238E27FC236}">
                <a16:creationId xmlns:a16="http://schemas.microsoft.com/office/drawing/2014/main" id="{C4171023-182F-4C5E-9649-4E897DCE1A21}"/>
              </a:ext>
            </a:extLst>
          </p:cNvPr>
          <p:cNvSpPr txBox="1"/>
          <p:nvPr/>
        </p:nvSpPr>
        <p:spPr>
          <a:xfrm rot="3416">
            <a:off x="8298644" y="83740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conveys request▶</a:t>
            </a:r>
            <a:endParaRPr sz="800" dirty="0"/>
          </a:p>
        </p:txBody>
      </p:sp>
      <p:graphicFrame>
        <p:nvGraphicFramePr>
          <p:cNvPr id="45" name="Google Shape;177;p18">
            <a:extLst>
              <a:ext uri="{FF2B5EF4-FFF2-40B4-BE49-F238E27FC236}">
                <a16:creationId xmlns:a16="http://schemas.microsoft.com/office/drawing/2014/main" id="{46D202CE-5329-4510-85A8-B2FD0BC85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294931"/>
              </p:ext>
            </p:extLst>
          </p:nvPr>
        </p:nvGraphicFramePr>
        <p:xfrm>
          <a:off x="6437857" y="1893030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</a:t>
                      </a:r>
                      <a:r>
                        <a:rPr lang="en-US" altLang="ko" sz="800" dirty="0"/>
                        <a:t>entity</a:t>
                      </a:r>
                      <a:r>
                        <a:rPr lang="ko" sz="800" dirty="0"/>
                        <a:t>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Order info list data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Google Shape;205;p18">
            <a:extLst>
              <a:ext uri="{FF2B5EF4-FFF2-40B4-BE49-F238E27FC236}">
                <a16:creationId xmlns:a16="http://schemas.microsoft.com/office/drawing/2014/main" id="{5C7812ED-18F0-4E91-9108-8F0C3C8B4C02}"/>
              </a:ext>
            </a:extLst>
          </p:cNvPr>
          <p:cNvCxnSpPr>
            <a:cxnSpLocks/>
            <a:stCxn id="4" idx="3"/>
            <a:endCxn id="45" idx="0"/>
          </p:cNvCxnSpPr>
          <p:nvPr/>
        </p:nvCxnSpPr>
        <p:spPr>
          <a:xfrm>
            <a:off x="5904266" y="1119000"/>
            <a:ext cx="1029641" cy="7740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205;p18">
            <a:extLst>
              <a:ext uri="{FF2B5EF4-FFF2-40B4-BE49-F238E27FC236}">
                <a16:creationId xmlns:a16="http://schemas.microsoft.com/office/drawing/2014/main" id="{E1326768-D4ED-4B47-8D5D-55DF643BF53A}"/>
              </a:ext>
            </a:extLst>
          </p:cNvPr>
          <p:cNvCxnSpPr>
            <a:cxnSpLocks/>
            <a:stCxn id="45" idx="2"/>
            <a:endCxn id="6" idx="3"/>
          </p:cNvCxnSpPr>
          <p:nvPr/>
        </p:nvCxnSpPr>
        <p:spPr>
          <a:xfrm rot="5400000">
            <a:off x="6108272" y="2603365"/>
            <a:ext cx="621630" cy="102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6;p18">
            <a:extLst>
              <a:ext uri="{FF2B5EF4-FFF2-40B4-BE49-F238E27FC236}">
                <a16:creationId xmlns:a16="http://schemas.microsoft.com/office/drawing/2014/main" id="{AB060B2D-D80A-426A-A6B8-7CB6074551E0}"/>
              </a:ext>
            </a:extLst>
          </p:cNvPr>
          <p:cNvSpPr txBox="1"/>
          <p:nvPr/>
        </p:nvSpPr>
        <p:spPr>
          <a:xfrm rot="16200000">
            <a:off x="6378460" y="1326635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0618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/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/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4;p18">
            <a:extLst>
              <a:ext uri="{FF2B5EF4-FFF2-40B4-BE49-F238E27FC236}">
                <a16:creationId xmlns:a16="http://schemas.microsoft.com/office/drawing/2014/main" id="{782C2038-0326-421B-931C-1A677264884F}"/>
              </a:ext>
            </a:extLst>
          </p:cNvPr>
          <p:cNvGraphicFramePr/>
          <p:nvPr/>
        </p:nvGraphicFramePr>
        <p:xfrm>
          <a:off x="8320782" y="2968800"/>
          <a:ext cx="14945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&lt;&lt;boundaryl&gt;&gt;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76;p18">
            <a:extLst>
              <a:ext uri="{FF2B5EF4-FFF2-40B4-BE49-F238E27FC236}">
                <a16:creationId xmlns:a16="http://schemas.microsoft.com/office/drawing/2014/main" id="{DEA69893-0628-4035-9886-A83981FDD92A}"/>
              </a:ext>
            </a:extLst>
          </p:cNvPr>
          <p:cNvSpPr/>
          <p:nvPr/>
        </p:nvSpPr>
        <p:spPr>
          <a:xfrm>
            <a:off x="8179241" y="28038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39650"/>
              </p:ext>
            </p:extLst>
          </p:nvPr>
        </p:nvGraphicFramePr>
        <p:xfrm>
          <a:off x="1579394" y="3048030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Update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987368"/>
              </p:ext>
            </p:extLst>
          </p:nvPr>
        </p:nvGraphicFramePr>
        <p:xfrm>
          <a:off x="4912166" y="4733981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Delivery status 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573694" y="3402998"/>
            <a:ext cx="1005700" cy="1631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188;p18">
            <a:extLst>
              <a:ext uri="{FF2B5EF4-FFF2-40B4-BE49-F238E27FC236}">
                <a16:creationId xmlns:a16="http://schemas.microsoft.com/office/drawing/2014/main" id="{6764A84C-A2E5-4AAF-9A5C-637A928FBC80}"/>
              </a:ext>
            </a:extLst>
          </p:cNvPr>
          <p:cNvGrpSpPr/>
          <p:nvPr/>
        </p:nvGrpSpPr>
        <p:grpSpPr>
          <a:xfrm>
            <a:off x="10707772" y="3094777"/>
            <a:ext cx="238346" cy="516035"/>
            <a:chOff x="356450" y="258400"/>
            <a:chExt cx="369300" cy="726400"/>
          </a:xfrm>
        </p:grpSpPr>
        <p:sp>
          <p:nvSpPr>
            <p:cNvPr id="26" name="Google Shape;189;p18">
              <a:extLst>
                <a:ext uri="{FF2B5EF4-FFF2-40B4-BE49-F238E27FC236}">
                  <a16:creationId xmlns:a16="http://schemas.microsoft.com/office/drawing/2014/main" id="{99FD93D6-69C8-4EEE-A57F-B08255EFA1AD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90;p18">
              <a:extLst>
                <a:ext uri="{FF2B5EF4-FFF2-40B4-BE49-F238E27FC236}">
                  <a16:creationId xmlns:a16="http://schemas.microsoft.com/office/drawing/2014/main" id="{A6B1574F-9454-4881-9454-B452F5EA3073}"/>
                </a:ext>
              </a:extLst>
            </p:cNvPr>
            <p:cNvCxnSpPr>
              <a:endCxn id="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1;p18">
              <a:extLst>
                <a:ext uri="{FF2B5EF4-FFF2-40B4-BE49-F238E27FC236}">
                  <a16:creationId xmlns:a16="http://schemas.microsoft.com/office/drawing/2014/main" id="{1C7B93BE-3A72-4E92-A425-D8E3F214DE58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2;p18">
              <a:extLst>
                <a:ext uri="{FF2B5EF4-FFF2-40B4-BE49-F238E27FC236}">
                  <a16:creationId xmlns:a16="http://schemas.microsoft.com/office/drawing/2014/main" id="{147068D9-87B7-4046-9F3A-CD452D079696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3;p18">
              <a:extLst>
                <a:ext uri="{FF2B5EF4-FFF2-40B4-BE49-F238E27FC236}">
                  <a16:creationId xmlns:a16="http://schemas.microsoft.com/office/drawing/2014/main" id="{B5777B5B-0A0B-4C3E-AD4D-4F5FA92DA9BA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6;p18">
            <a:extLst>
              <a:ext uri="{FF2B5EF4-FFF2-40B4-BE49-F238E27FC236}">
                <a16:creationId xmlns:a16="http://schemas.microsoft.com/office/drawing/2014/main" id="{8F3720D6-AA33-4D6F-8240-F021F982B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4266" y="3425975"/>
            <a:ext cx="2416516" cy="3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06;p18">
            <a:extLst>
              <a:ext uri="{FF2B5EF4-FFF2-40B4-BE49-F238E27FC236}">
                <a16:creationId xmlns:a16="http://schemas.microsoft.com/office/drawing/2014/main" id="{ED519786-D270-40E1-8C0F-2D3A914E80EA}"/>
              </a:ext>
            </a:extLst>
          </p:cNvPr>
          <p:cNvSpPr txBox="1"/>
          <p:nvPr/>
        </p:nvSpPr>
        <p:spPr>
          <a:xfrm rot="2216">
            <a:off x="6430916" y="3170892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sp>
        <p:nvSpPr>
          <p:cNvPr id="58" name="Google Shape;187;p18">
            <a:extLst>
              <a:ext uri="{FF2B5EF4-FFF2-40B4-BE49-F238E27FC236}">
                <a16:creationId xmlns:a16="http://schemas.microsoft.com/office/drawing/2014/main" id="{A2818536-1671-4BA0-8FA3-83BF3A53CF8B}"/>
              </a:ext>
            </a:extLst>
          </p:cNvPr>
          <p:cNvSpPr txBox="1"/>
          <p:nvPr/>
        </p:nvSpPr>
        <p:spPr>
          <a:xfrm>
            <a:off x="10442697" y="3707461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&lt;Database&gt;</a:t>
            </a:r>
            <a:endParaRPr sz="800" dirty="0"/>
          </a:p>
        </p:txBody>
      </p: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701019" y="1119000"/>
            <a:ext cx="2211147" cy="2447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  <p:cxnSp>
        <p:nvCxnSpPr>
          <p:cNvPr id="70" name="Google Shape;205;p18">
            <a:extLst>
              <a:ext uri="{FF2B5EF4-FFF2-40B4-BE49-F238E27FC236}">
                <a16:creationId xmlns:a16="http://schemas.microsoft.com/office/drawing/2014/main" id="{73D4978F-BCA6-4430-8A8E-5834646EC06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904266" y="1119000"/>
            <a:ext cx="3163778" cy="1849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03;p18">
            <a:extLst>
              <a:ext uri="{FF2B5EF4-FFF2-40B4-BE49-F238E27FC236}">
                <a16:creationId xmlns:a16="http://schemas.microsoft.com/office/drawing/2014/main" id="{C4171023-182F-4C5E-9649-4E897DCE1A21}"/>
              </a:ext>
            </a:extLst>
          </p:cNvPr>
          <p:cNvSpPr txBox="1"/>
          <p:nvPr/>
        </p:nvSpPr>
        <p:spPr>
          <a:xfrm rot="3416">
            <a:off x="8298644" y="83740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conveys request▶</a:t>
            </a:r>
            <a:endParaRPr sz="800" dirty="0"/>
          </a:p>
        </p:txBody>
      </p:sp>
      <p:graphicFrame>
        <p:nvGraphicFramePr>
          <p:cNvPr id="45" name="Google Shape;177;p18">
            <a:extLst>
              <a:ext uri="{FF2B5EF4-FFF2-40B4-BE49-F238E27FC236}">
                <a16:creationId xmlns:a16="http://schemas.microsoft.com/office/drawing/2014/main" id="{46D202CE-5329-4510-85A8-B2FD0BC85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077607"/>
              </p:ext>
            </p:extLst>
          </p:nvPr>
        </p:nvGraphicFramePr>
        <p:xfrm>
          <a:off x="6437857" y="1893030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</a:t>
                      </a:r>
                      <a:r>
                        <a:rPr lang="en-US" altLang="ko" sz="800" dirty="0"/>
                        <a:t>entity</a:t>
                      </a:r>
                      <a:r>
                        <a:rPr lang="ko" sz="800" dirty="0"/>
                        <a:t>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Status list data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Google Shape;205;p18">
            <a:extLst>
              <a:ext uri="{FF2B5EF4-FFF2-40B4-BE49-F238E27FC236}">
                <a16:creationId xmlns:a16="http://schemas.microsoft.com/office/drawing/2014/main" id="{5C7812ED-18F0-4E91-9108-8F0C3C8B4C02}"/>
              </a:ext>
            </a:extLst>
          </p:cNvPr>
          <p:cNvCxnSpPr>
            <a:cxnSpLocks/>
            <a:stCxn id="4" idx="3"/>
            <a:endCxn id="45" idx="0"/>
          </p:cNvCxnSpPr>
          <p:nvPr/>
        </p:nvCxnSpPr>
        <p:spPr>
          <a:xfrm>
            <a:off x="5904266" y="1119000"/>
            <a:ext cx="1029641" cy="7740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205;p18">
            <a:extLst>
              <a:ext uri="{FF2B5EF4-FFF2-40B4-BE49-F238E27FC236}">
                <a16:creationId xmlns:a16="http://schemas.microsoft.com/office/drawing/2014/main" id="{E1326768-D4ED-4B47-8D5D-55DF643BF53A}"/>
              </a:ext>
            </a:extLst>
          </p:cNvPr>
          <p:cNvCxnSpPr>
            <a:cxnSpLocks/>
            <a:stCxn id="45" idx="2"/>
            <a:endCxn id="6" idx="3"/>
          </p:cNvCxnSpPr>
          <p:nvPr/>
        </p:nvCxnSpPr>
        <p:spPr>
          <a:xfrm rot="5400000">
            <a:off x="6108272" y="2603365"/>
            <a:ext cx="621630" cy="102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6;p18">
            <a:extLst>
              <a:ext uri="{FF2B5EF4-FFF2-40B4-BE49-F238E27FC236}">
                <a16:creationId xmlns:a16="http://schemas.microsoft.com/office/drawing/2014/main" id="{AB060B2D-D80A-426A-A6B8-7CB6074551E0}"/>
              </a:ext>
            </a:extLst>
          </p:cNvPr>
          <p:cNvSpPr txBox="1"/>
          <p:nvPr/>
        </p:nvSpPr>
        <p:spPr>
          <a:xfrm rot="16200000">
            <a:off x="6378460" y="1326635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51747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/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/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148810"/>
              </p:ext>
            </p:extLst>
          </p:nvPr>
        </p:nvGraphicFramePr>
        <p:xfrm>
          <a:off x="1579394" y="3048030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Cancel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332202"/>
              </p:ext>
            </p:extLst>
          </p:nvPr>
        </p:nvGraphicFramePr>
        <p:xfrm>
          <a:off x="4912166" y="4733981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Cancel result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573694" y="3402998"/>
            <a:ext cx="1005700" cy="1631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701019" y="1119000"/>
            <a:ext cx="2211147" cy="2447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6356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5;p18">
            <a:extLst>
              <a:ext uri="{FF2B5EF4-FFF2-40B4-BE49-F238E27FC236}">
                <a16:creationId xmlns:a16="http://schemas.microsoft.com/office/drawing/2014/main" id="{75B2F6B0-C772-4073-BD3D-F3C6B5F7E9EE}"/>
              </a:ext>
            </a:extLst>
          </p:cNvPr>
          <p:cNvGraphicFramePr/>
          <p:nvPr/>
        </p:nvGraphicFramePr>
        <p:xfrm>
          <a:off x="4912166" y="73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76;p18">
            <a:extLst>
              <a:ext uri="{FF2B5EF4-FFF2-40B4-BE49-F238E27FC236}">
                <a16:creationId xmlns:a16="http://schemas.microsoft.com/office/drawing/2014/main" id="{89D917EA-849B-45FD-83EB-63276C222BF7}"/>
              </a:ext>
            </a:extLst>
          </p:cNvPr>
          <p:cNvSpPr/>
          <p:nvPr/>
        </p:nvSpPr>
        <p:spPr>
          <a:xfrm>
            <a:off x="4792916" y="61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oogle Shape;182;p18">
            <a:extLst>
              <a:ext uri="{FF2B5EF4-FFF2-40B4-BE49-F238E27FC236}">
                <a16:creationId xmlns:a16="http://schemas.microsoft.com/office/drawing/2014/main" id="{9B6CFDB4-3A8C-489B-B161-4F03267CDC98}"/>
              </a:ext>
            </a:extLst>
          </p:cNvPr>
          <p:cNvGraphicFramePr/>
          <p:nvPr/>
        </p:nvGraphicFramePr>
        <p:xfrm>
          <a:off x="4912166" y="3048030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Search result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4;p18">
            <a:extLst>
              <a:ext uri="{FF2B5EF4-FFF2-40B4-BE49-F238E27FC236}">
                <a16:creationId xmlns:a16="http://schemas.microsoft.com/office/drawing/2014/main" id="{782C2038-0326-421B-931C-1A6772648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0034"/>
              </p:ext>
            </p:extLst>
          </p:nvPr>
        </p:nvGraphicFramePr>
        <p:xfrm>
          <a:off x="8977707" y="2971825"/>
          <a:ext cx="14945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&lt;&lt;boundaryl&gt;&gt;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76;p18">
            <a:extLst>
              <a:ext uri="{FF2B5EF4-FFF2-40B4-BE49-F238E27FC236}">
                <a16:creationId xmlns:a16="http://schemas.microsoft.com/office/drawing/2014/main" id="{DEA69893-0628-4035-9886-A83981FDD92A}"/>
              </a:ext>
            </a:extLst>
          </p:cNvPr>
          <p:cNvSpPr/>
          <p:nvPr/>
        </p:nvSpPr>
        <p:spPr>
          <a:xfrm>
            <a:off x="8858457" y="287001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;p18">
            <a:extLst>
              <a:ext uri="{FF2B5EF4-FFF2-40B4-BE49-F238E27FC236}">
                <a16:creationId xmlns:a16="http://schemas.microsoft.com/office/drawing/2014/main" id="{33AD574B-45EB-44A6-9934-439F5A05165A}"/>
              </a:ext>
            </a:extLst>
          </p:cNvPr>
          <p:cNvSpPr/>
          <p:nvPr/>
        </p:nvSpPr>
        <p:spPr>
          <a:xfrm>
            <a:off x="4792916" y="292593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Google Shape;180;p18">
            <a:extLst>
              <a:ext uri="{FF2B5EF4-FFF2-40B4-BE49-F238E27FC236}">
                <a16:creationId xmlns:a16="http://schemas.microsoft.com/office/drawing/2014/main" id="{484D36DE-2BB2-4CE3-AABB-F6B6BA548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61445"/>
              </p:ext>
            </p:extLst>
          </p:nvPr>
        </p:nvGraphicFramePr>
        <p:xfrm>
          <a:off x="1579393" y="1687812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Add Favorites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77;p18">
            <a:extLst>
              <a:ext uri="{FF2B5EF4-FFF2-40B4-BE49-F238E27FC236}">
                <a16:creationId xmlns:a16="http://schemas.microsoft.com/office/drawing/2014/main" id="{99024E3C-B2D5-4CF9-9F51-B0309D81D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466813"/>
              </p:ext>
            </p:extLst>
          </p:nvPr>
        </p:nvGraphicFramePr>
        <p:xfrm>
          <a:off x="4912166" y="4733981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Favorites </a:t>
                      </a:r>
                      <a:r>
                        <a:rPr lang="ko" sz="1000" dirty="0"/>
                        <a:t>Page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179;p18">
            <a:extLst>
              <a:ext uri="{FF2B5EF4-FFF2-40B4-BE49-F238E27FC236}">
                <a16:creationId xmlns:a16="http://schemas.microsoft.com/office/drawing/2014/main" id="{E4284986-A3CB-424E-975B-E430B86DB796}"/>
              </a:ext>
            </a:extLst>
          </p:cNvPr>
          <p:cNvSpPr txBox="1"/>
          <p:nvPr/>
        </p:nvSpPr>
        <p:spPr>
          <a:xfrm>
            <a:off x="4684916" y="459609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 dirty="0"/>
          </a:p>
        </p:txBody>
      </p:sp>
      <p:sp>
        <p:nvSpPr>
          <p:cNvPr id="16" name="Google Shape;202;p18">
            <a:extLst>
              <a:ext uri="{FF2B5EF4-FFF2-40B4-BE49-F238E27FC236}">
                <a16:creationId xmlns:a16="http://schemas.microsoft.com/office/drawing/2014/main" id="{421BFEBA-17B1-471D-B669-F7BFDED60F5C}"/>
              </a:ext>
            </a:extLst>
          </p:cNvPr>
          <p:cNvSpPr txBox="1"/>
          <p:nvPr/>
        </p:nvSpPr>
        <p:spPr>
          <a:xfrm rot="16200000">
            <a:off x="4741222" y="4045686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cxnSp>
        <p:nvCxnSpPr>
          <p:cNvPr id="17" name="Google Shape;196;p18">
            <a:extLst>
              <a:ext uri="{FF2B5EF4-FFF2-40B4-BE49-F238E27FC236}">
                <a16:creationId xmlns:a16="http://schemas.microsoft.com/office/drawing/2014/main" id="{66977F84-D4CB-4455-BE10-FA6EED564043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 flipV="1">
            <a:off x="573694" y="2205944"/>
            <a:ext cx="1005699" cy="11970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04;p18">
            <a:extLst>
              <a:ext uri="{FF2B5EF4-FFF2-40B4-BE49-F238E27FC236}">
                <a16:creationId xmlns:a16="http://schemas.microsoft.com/office/drawing/2014/main" id="{897D3676-5B59-4A73-85B4-501BB87CD130}"/>
              </a:ext>
            </a:extLst>
          </p:cNvPr>
          <p:cNvSpPr txBox="1"/>
          <p:nvPr/>
        </p:nvSpPr>
        <p:spPr>
          <a:xfrm rot="5403416">
            <a:off x="5026767" y="2137816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/>
              <a:t>conveys request▶</a:t>
            </a:r>
            <a:endParaRPr lang="en-US" sz="800" dirty="0"/>
          </a:p>
        </p:txBody>
      </p:sp>
      <p:cxnSp>
        <p:nvCxnSpPr>
          <p:cNvPr id="19" name="Google Shape;197;p18">
            <a:extLst>
              <a:ext uri="{FF2B5EF4-FFF2-40B4-BE49-F238E27FC236}">
                <a16:creationId xmlns:a16="http://schemas.microsoft.com/office/drawing/2014/main" id="{F4A37E59-4624-4053-A318-048D3BDC7B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8216" y="1499970"/>
            <a:ext cx="0" cy="15480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188;p18">
            <a:extLst>
              <a:ext uri="{FF2B5EF4-FFF2-40B4-BE49-F238E27FC236}">
                <a16:creationId xmlns:a16="http://schemas.microsoft.com/office/drawing/2014/main" id="{6764A84C-A2E5-4AAF-9A5C-637A928FBC80}"/>
              </a:ext>
            </a:extLst>
          </p:cNvPr>
          <p:cNvGrpSpPr/>
          <p:nvPr/>
        </p:nvGrpSpPr>
        <p:grpSpPr>
          <a:xfrm>
            <a:off x="10707772" y="3094777"/>
            <a:ext cx="238346" cy="516035"/>
            <a:chOff x="356450" y="258400"/>
            <a:chExt cx="369300" cy="726400"/>
          </a:xfrm>
        </p:grpSpPr>
        <p:sp>
          <p:nvSpPr>
            <p:cNvPr id="26" name="Google Shape;189;p18">
              <a:extLst>
                <a:ext uri="{FF2B5EF4-FFF2-40B4-BE49-F238E27FC236}">
                  <a16:creationId xmlns:a16="http://schemas.microsoft.com/office/drawing/2014/main" id="{99FD93D6-69C8-4EEE-A57F-B08255EFA1AD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90;p18">
              <a:extLst>
                <a:ext uri="{FF2B5EF4-FFF2-40B4-BE49-F238E27FC236}">
                  <a16:creationId xmlns:a16="http://schemas.microsoft.com/office/drawing/2014/main" id="{A6B1574F-9454-4881-9454-B452F5EA3073}"/>
                </a:ext>
              </a:extLst>
            </p:cNvPr>
            <p:cNvCxnSpPr>
              <a:endCxn id="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1;p18">
              <a:extLst>
                <a:ext uri="{FF2B5EF4-FFF2-40B4-BE49-F238E27FC236}">
                  <a16:creationId xmlns:a16="http://schemas.microsoft.com/office/drawing/2014/main" id="{1C7B93BE-3A72-4E92-A425-D8E3F214DE58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2;p18">
              <a:extLst>
                <a:ext uri="{FF2B5EF4-FFF2-40B4-BE49-F238E27FC236}">
                  <a16:creationId xmlns:a16="http://schemas.microsoft.com/office/drawing/2014/main" id="{147068D9-87B7-4046-9F3A-CD452D079696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3;p18">
              <a:extLst>
                <a:ext uri="{FF2B5EF4-FFF2-40B4-BE49-F238E27FC236}">
                  <a16:creationId xmlns:a16="http://schemas.microsoft.com/office/drawing/2014/main" id="{B5777B5B-0A0B-4C3E-AD4D-4F5FA92DA9BA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88;p18">
            <a:extLst>
              <a:ext uri="{FF2B5EF4-FFF2-40B4-BE49-F238E27FC236}">
                <a16:creationId xmlns:a16="http://schemas.microsoft.com/office/drawing/2014/main" id="{906BFAA4-C3BD-4BE3-AF5A-956C69725199}"/>
              </a:ext>
            </a:extLst>
          </p:cNvPr>
          <p:cNvGrpSpPr/>
          <p:nvPr/>
        </p:nvGrpSpPr>
        <p:grpSpPr>
          <a:xfrm>
            <a:off x="375831" y="3315405"/>
            <a:ext cx="238346" cy="516035"/>
            <a:chOff x="356450" y="258400"/>
            <a:chExt cx="369300" cy="726400"/>
          </a:xfrm>
        </p:grpSpPr>
        <p:sp>
          <p:nvSpPr>
            <p:cNvPr id="32" name="Google Shape;189;p18">
              <a:extLst>
                <a:ext uri="{FF2B5EF4-FFF2-40B4-BE49-F238E27FC236}">
                  <a16:creationId xmlns:a16="http://schemas.microsoft.com/office/drawing/2014/main" id="{8711948F-0BDB-4941-B72F-1AB88DDD1126}"/>
                </a:ext>
              </a:extLst>
            </p:cNvPr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90;p18">
              <a:extLst>
                <a:ext uri="{FF2B5EF4-FFF2-40B4-BE49-F238E27FC236}">
                  <a16:creationId xmlns:a16="http://schemas.microsoft.com/office/drawing/2014/main" id="{B6C92400-82BF-47A7-8CB6-A8D7CC654020}"/>
                </a:ext>
              </a:extLst>
            </p:cNvPr>
            <p:cNvCxnSpPr>
              <a:endCxn id="3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1;p18">
              <a:extLst>
                <a:ext uri="{FF2B5EF4-FFF2-40B4-BE49-F238E27FC236}">
                  <a16:creationId xmlns:a16="http://schemas.microsoft.com/office/drawing/2014/main" id="{1902B264-945C-4A46-B1C1-C4F08E813F4E}"/>
                </a:ext>
              </a:extLst>
            </p:cNvPr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2;p18">
              <a:extLst>
                <a:ext uri="{FF2B5EF4-FFF2-40B4-BE49-F238E27FC236}">
                  <a16:creationId xmlns:a16="http://schemas.microsoft.com/office/drawing/2014/main" id="{EFBCD5B5-4948-4E91-B662-8F7B19F2A16F}"/>
                </a:ext>
              </a:extLst>
            </p:cNvPr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3;p18">
              <a:extLst>
                <a:ext uri="{FF2B5EF4-FFF2-40B4-BE49-F238E27FC236}">
                  <a16:creationId xmlns:a16="http://schemas.microsoft.com/office/drawing/2014/main" id="{F79C2D06-B4A6-4F12-AA35-FF77DC35A3D6}"/>
                </a:ext>
              </a:extLst>
            </p:cNvPr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" name="Google Shape;197;p18">
            <a:extLst>
              <a:ext uri="{FF2B5EF4-FFF2-40B4-BE49-F238E27FC236}">
                <a16:creationId xmlns:a16="http://schemas.microsoft.com/office/drawing/2014/main" id="{96BAF971-CFA5-4B70-BC1C-94B39A2417C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408216" y="3809970"/>
            <a:ext cx="0" cy="924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6;p18">
            <a:extLst>
              <a:ext uri="{FF2B5EF4-FFF2-40B4-BE49-F238E27FC236}">
                <a16:creationId xmlns:a16="http://schemas.microsoft.com/office/drawing/2014/main" id="{8F3720D6-AA33-4D6F-8240-F021F982B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04266" y="3429000"/>
            <a:ext cx="30734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06;p18">
            <a:extLst>
              <a:ext uri="{FF2B5EF4-FFF2-40B4-BE49-F238E27FC236}">
                <a16:creationId xmlns:a16="http://schemas.microsoft.com/office/drawing/2014/main" id="{ED519786-D270-40E1-8C0F-2D3A914E80EA}"/>
              </a:ext>
            </a:extLst>
          </p:cNvPr>
          <p:cNvSpPr txBox="1"/>
          <p:nvPr/>
        </p:nvSpPr>
        <p:spPr>
          <a:xfrm rot="2216">
            <a:off x="6430916" y="3170892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sp>
        <p:nvSpPr>
          <p:cNvPr id="57" name="Google Shape;168;p18">
            <a:extLst>
              <a:ext uri="{FF2B5EF4-FFF2-40B4-BE49-F238E27FC236}">
                <a16:creationId xmlns:a16="http://schemas.microsoft.com/office/drawing/2014/main" id="{68C020A9-53AC-47F7-85EF-F72D9AD7AB8B}"/>
              </a:ext>
            </a:extLst>
          </p:cNvPr>
          <p:cNvSpPr txBox="1"/>
          <p:nvPr/>
        </p:nvSpPr>
        <p:spPr>
          <a:xfrm>
            <a:off x="7883" y="391692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&lt;사이트이용자&gt;</a:t>
            </a:r>
            <a:endParaRPr sz="800" dirty="0"/>
          </a:p>
        </p:txBody>
      </p:sp>
      <p:sp>
        <p:nvSpPr>
          <p:cNvPr id="58" name="Google Shape;187;p18">
            <a:extLst>
              <a:ext uri="{FF2B5EF4-FFF2-40B4-BE49-F238E27FC236}">
                <a16:creationId xmlns:a16="http://schemas.microsoft.com/office/drawing/2014/main" id="{A2818536-1671-4BA0-8FA3-83BF3A53CF8B}"/>
              </a:ext>
            </a:extLst>
          </p:cNvPr>
          <p:cNvSpPr txBox="1"/>
          <p:nvPr/>
        </p:nvSpPr>
        <p:spPr>
          <a:xfrm>
            <a:off x="10442697" y="3707461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&lt;Database&gt;</a:t>
            </a:r>
            <a:endParaRPr sz="800" dirty="0"/>
          </a:p>
        </p:txBody>
      </p:sp>
      <p:cxnSp>
        <p:nvCxnSpPr>
          <p:cNvPr id="62" name="Google Shape;205;p18">
            <a:extLst>
              <a:ext uri="{FF2B5EF4-FFF2-40B4-BE49-F238E27FC236}">
                <a16:creationId xmlns:a16="http://schemas.microsoft.com/office/drawing/2014/main" id="{B4668275-F239-4099-A053-ECA562ACA7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701018" y="1119000"/>
            <a:ext cx="2211148" cy="10869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201;p18">
            <a:extLst>
              <a:ext uri="{FF2B5EF4-FFF2-40B4-BE49-F238E27FC236}">
                <a16:creationId xmlns:a16="http://schemas.microsoft.com/office/drawing/2014/main" id="{15396DBC-8ECE-43EC-A5AD-8B3AB797CD92}"/>
              </a:ext>
            </a:extLst>
          </p:cNvPr>
          <p:cNvSpPr txBox="1"/>
          <p:nvPr/>
        </p:nvSpPr>
        <p:spPr>
          <a:xfrm rot="3117">
            <a:off x="3779954" y="896518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receives▶</a:t>
            </a:r>
            <a:endParaRPr sz="800" dirty="0"/>
          </a:p>
        </p:txBody>
      </p:sp>
      <p:cxnSp>
        <p:nvCxnSpPr>
          <p:cNvPr id="70" name="Google Shape;205;p18">
            <a:extLst>
              <a:ext uri="{FF2B5EF4-FFF2-40B4-BE49-F238E27FC236}">
                <a16:creationId xmlns:a16="http://schemas.microsoft.com/office/drawing/2014/main" id="{73D4978F-BCA6-4430-8A8E-5834646EC06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904266" y="1119000"/>
            <a:ext cx="3820703" cy="18528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203;p18">
            <a:extLst>
              <a:ext uri="{FF2B5EF4-FFF2-40B4-BE49-F238E27FC236}">
                <a16:creationId xmlns:a16="http://schemas.microsoft.com/office/drawing/2014/main" id="{C4171023-182F-4C5E-9649-4E897DCE1A21}"/>
              </a:ext>
            </a:extLst>
          </p:cNvPr>
          <p:cNvSpPr txBox="1"/>
          <p:nvPr/>
        </p:nvSpPr>
        <p:spPr>
          <a:xfrm rot="3416">
            <a:off x="8298644" y="83740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conveys request▶</a:t>
            </a:r>
            <a:endParaRPr sz="800" dirty="0"/>
          </a:p>
        </p:txBody>
      </p:sp>
      <p:graphicFrame>
        <p:nvGraphicFramePr>
          <p:cNvPr id="45" name="Google Shape;177;p18">
            <a:extLst>
              <a:ext uri="{FF2B5EF4-FFF2-40B4-BE49-F238E27FC236}">
                <a16:creationId xmlns:a16="http://schemas.microsoft.com/office/drawing/2014/main" id="{46D202CE-5329-4510-85A8-B2FD0BC85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211128"/>
              </p:ext>
            </p:extLst>
          </p:nvPr>
        </p:nvGraphicFramePr>
        <p:xfrm>
          <a:off x="6437857" y="1893030"/>
          <a:ext cx="9921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</a:t>
                      </a:r>
                      <a:r>
                        <a:rPr lang="en-US" altLang="ko" sz="800" dirty="0"/>
                        <a:t>entity</a:t>
                      </a:r>
                      <a:r>
                        <a:rPr lang="ko" sz="800" dirty="0"/>
                        <a:t>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Favorites list data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url</a:t>
                      </a:r>
                      <a:r>
                        <a:rPr lang="en-US" sz="800" dirty="0"/>
                        <a:t> list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Google Shape;205;p18">
            <a:extLst>
              <a:ext uri="{FF2B5EF4-FFF2-40B4-BE49-F238E27FC236}">
                <a16:creationId xmlns:a16="http://schemas.microsoft.com/office/drawing/2014/main" id="{5C7812ED-18F0-4E91-9108-8F0C3C8B4C02}"/>
              </a:ext>
            </a:extLst>
          </p:cNvPr>
          <p:cNvCxnSpPr>
            <a:cxnSpLocks/>
            <a:stCxn id="4" idx="3"/>
            <a:endCxn id="45" idx="0"/>
          </p:cNvCxnSpPr>
          <p:nvPr/>
        </p:nvCxnSpPr>
        <p:spPr>
          <a:xfrm>
            <a:off x="5904266" y="1119000"/>
            <a:ext cx="1029641" cy="7740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205;p18">
            <a:extLst>
              <a:ext uri="{FF2B5EF4-FFF2-40B4-BE49-F238E27FC236}">
                <a16:creationId xmlns:a16="http://schemas.microsoft.com/office/drawing/2014/main" id="{E1326768-D4ED-4B47-8D5D-55DF643BF53A}"/>
              </a:ext>
            </a:extLst>
          </p:cNvPr>
          <p:cNvCxnSpPr>
            <a:cxnSpLocks/>
            <a:stCxn id="45" idx="2"/>
            <a:endCxn id="6" idx="3"/>
          </p:cNvCxnSpPr>
          <p:nvPr/>
        </p:nvCxnSpPr>
        <p:spPr>
          <a:xfrm rot="5400000">
            <a:off x="6108272" y="2603365"/>
            <a:ext cx="621630" cy="102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6;p18">
            <a:extLst>
              <a:ext uri="{FF2B5EF4-FFF2-40B4-BE49-F238E27FC236}">
                <a16:creationId xmlns:a16="http://schemas.microsoft.com/office/drawing/2014/main" id="{AB060B2D-D80A-426A-A6B8-7CB6074551E0}"/>
              </a:ext>
            </a:extLst>
          </p:cNvPr>
          <p:cNvSpPr txBox="1"/>
          <p:nvPr/>
        </p:nvSpPr>
        <p:spPr>
          <a:xfrm rot="16200000">
            <a:off x="6378460" y="1326635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◀provides-data</a:t>
            </a:r>
            <a:endParaRPr sz="800" dirty="0"/>
          </a:p>
        </p:txBody>
      </p:sp>
      <p:graphicFrame>
        <p:nvGraphicFramePr>
          <p:cNvPr id="40" name="Google Shape;180;p18">
            <a:extLst>
              <a:ext uri="{FF2B5EF4-FFF2-40B4-BE49-F238E27FC236}">
                <a16:creationId xmlns:a16="http://schemas.microsoft.com/office/drawing/2014/main" id="{98D8A7DB-516C-46C0-8547-F571A8A8C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37210"/>
              </p:ext>
            </p:extLst>
          </p:nvPr>
        </p:nvGraphicFramePr>
        <p:xfrm>
          <a:off x="1579392" y="4024034"/>
          <a:ext cx="1121625" cy="1036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Delete Favorites</a:t>
                      </a:r>
                      <a:r>
                        <a:rPr lang="ko" sz="1000" dirty="0"/>
                        <a:t>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800" dirty="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Google Shape;196;p18">
            <a:extLst>
              <a:ext uri="{FF2B5EF4-FFF2-40B4-BE49-F238E27FC236}">
                <a16:creationId xmlns:a16="http://schemas.microsoft.com/office/drawing/2014/main" id="{0CAAA5C1-F1F0-4458-97B6-3B8889D91217}"/>
              </a:ext>
            </a:extLst>
          </p:cNvPr>
          <p:cNvCxnSpPr>
            <a:cxnSpLocks/>
            <a:stCxn id="32" idx="6"/>
            <a:endCxn id="40" idx="1"/>
          </p:cNvCxnSpPr>
          <p:nvPr/>
        </p:nvCxnSpPr>
        <p:spPr>
          <a:xfrm>
            <a:off x="573694" y="3402998"/>
            <a:ext cx="1005698" cy="1139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205;p18">
            <a:extLst>
              <a:ext uri="{FF2B5EF4-FFF2-40B4-BE49-F238E27FC236}">
                <a16:creationId xmlns:a16="http://schemas.microsoft.com/office/drawing/2014/main" id="{BB1E3686-D461-4A20-89A4-C843A511647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2701017" y="1119000"/>
            <a:ext cx="2211149" cy="34231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6" name="Google Shape;182;p18">
            <a:extLst>
              <a:ext uri="{FF2B5EF4-FFF2-40B4-BE49-F238E27FC236}">
                <a16:creationId xmlns:a16="http://schemas.microsoft.com/office/drawing/2014/main" id="{27B00CFE-8A09-4142-9870-1421C764F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654171"/>
              </p:ext>
            </p:extLst>
          </p:nvPr>
        </p:nvGraphicFramePr>
        <p:xfrm>
          <a:off x="8270023" y="1955665"/>
          <a:ext cx="992100" cy="761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&lt;&lt;entity&gt;&gt;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/>
                        <a:t>Redirector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9" name="Google Shape;196;p18">
            <a:extLst>
              <a:ext uri="{FF2B5EF4-FFF2-40B4-BE49-F238E27FC236}">
                <a16:creationId xmlns:a16="http://schemas.microsoft.com/office/drawing/2014/main" id="{36E46A8A-3FE2-43F4-AB44-9532A897572B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 flipV="1">
            <a:off x="7429957" y="2336635"/>
            <a:ext cx="840066" cy="135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202;p18">
            <a:extLst>
              <a:ext uri="{FF2B5EF4-FFF2-40B4-BE49-F238E27FC236}">
                <a16:creationId xmlns:a16="http://schemas.microsoft.com/office/drawing/2014/main" id="{DE3765B4-D468-48BB-84A2-00C835C6DFF0}"/>
              </a:ext>
            </a:extLst>
          </p:cNvPr>
          <p:cNvSpPr txBox="1"/>
          <p:nvPr/>
        </p:nvSpPr>
        <p:spPr>
          <a:xfrm>
            <a:off x="7491157" y="2052044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dk1"/>
                </a:solidFill>
              </a:rPr>
              <a:t>◀prepares</a:t>
            </a:r>
            <a:endParaRPr sz="800" dirty="0"/>
          </a:p>
        </p:txBody>
      </p:sp>
      <p:sp>
        <p:nvSpPr>
          <p:cNvPr id="63" name="Google Shape;176;p18">
            <a:extLst>
              <a:ext uri="{FF2B5EF4-FFF2-40B4-BE49-F238E27FC236}">
                <a16:creationId xmlns:a16="http://schemas.microsoft.com/office/drawing/2014/main" id="{E42AD577-42E4-415F-8195-7157D7E97BEC}"/>
              </a:ext>
            </a:extLst>
          </p:cNvPr>
          <p:cNvSpPr/>
          <p:nvPr/>
        </p:nvSpPr>
        <p:spPr>
          <a:xfrm>
            <a:off x="8150773" y="182388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5BBE7-8216-44D2-8DB2-73CF0F13EFF7}"/>
              </a:ext>
            </a:extLst>
          </p:cNvPr>
          <p:cNvSpPr txBox="1"/>
          <p:nvPr/>
        </p:nvSpPr>
        <p:spPr>
          <a:xfrm>
            <a:off x="532306" y="164319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UC-7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694374-B6D7-42FE-B71D-85C8DCB7C109}"/>
              </a:ext>
            </a:extLst>
          </p:cNvPr>
          <p:cNvGrpSpPr/>
          <p:nvPr/>
        </p:nvGrpSpPr>
        <p:grpSpPr>
          <a:xfrm>
            <a:off x="4454811" y="2037370"/>
            <a:ext cx="1123100" cy="865690"/>
            <a:chOff x="3435625" y="401250"/>
            <a:chExt cx="1123100" cy="865690"/>
          </a:xfrm>
        </p:grpSpPr>
        <p:graphicFrame>
          <p:nvGraphicFramePr>
            <p:cNvPr id="6" name="Google Shape;219;p19">
              <a:extLst>
                <a:ext uri="{FF2B5EF4-FFF2-40B4-BE49-F238E27FC236}">
                  <a16:creationId xmlns:a16="http://schemas.microsoft.com/office/drawing/2014/main" id="{3F05F1A2-7EDC-41B1-A9D7-0E1E3ABF7830}"/>
                </a:ext>
              </a:extLst>
            </p:cNvPr>
            <p:cNvGraphicFramePr/>
            <p:nvPr/>
          </p:nvGraphicFramePr>
          <p:xfrm>
            <a:off x="3566625" y="50500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&lt;&lt;control&gt;&gt;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Controller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7" name="Google Shape;220;p19">
              <a:extLst>
                <a:ext uri="{FF2B5EF4-FFF2-40B4-BE49-F238E27FC236}">
                  <a16:creationId xmlns:a16="http://schemas.microsoft.com/office/drawing/2014/main" id="{4BC0EB49-21B3-4610-B6C0-B0832828BA1A}"/>
                </a:ext>
              </a:extLst>
            </p:cNvPr>
            <p:cNvSpPr/>
            <p:nvPr/>
          </p:nvSpPr>
          <p:spPr>
            <a:xfrm>
              <a:off x="3435625" y="40125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2D82C4-878B-4EF1-8C36-9C75F88129A9}"/>
              </a:ext>
            </a:extLst>
          </p:cNvPr>
          <p:cNvGrpSpPr/>
          <p:nvPr/>
        </p:nvGrpSpPr>
        <p:grpSpPr>
          <a:xfrm>
            <a:off x="4481025" y="4064960"/>
            <a:ext cx="1099600" cy="884040"/>
            <a:chOff x="4671525" y="3328360"/>
            <a:chExt cx="1099600" cy="884040"/>
          </a:xfrm>
        </p:grpSpPr>
        <p:graphicFrame>
          <p:nvGraphicFramePr>
            <p:cNvPr id="9" name="Google Shape;226;p19">
              <a:extLst>
                <a:ext uri="{FF2B5EF4-FFF2-40B4-BE49-F238E27FC236}">
                  <a16:creationId xmlns:a16="http://schemas.microsoft.com/office/drawing/2014/main" id="{D29D1AA6-58E0-465D-8DEE-F033C24C53C1}"/>
                </a:ext>
              </a:extLst>
            </p:cNvPr>
            <p:cNvGraphicFramePr/>
            <p:nvPr/>
          </p:nvGraphicFramePr>
          <p:xfrm>
            <a:off x="4779025" y="345046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Page Maker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Google Shape;227;p19">
              <a:extLst>
                <a:ext uri="{FF2B5EF4-FFF2-40B4-BE49-F238E27FC236}">
                  <a16:creationId xmlns:a16="http://schemas.microsoft.com/office/drawing/2014/main" id="{2E75FD40-679E-4360-B063-10E547BF9EBA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04;p18">
            <a:extLst>
              <a:ext uri="{FF2B5EF4-FFF2-40B4-BE49-F238E27FC236}">
                <a16:creationId xmlns:a16="http://schemas.microsoft.com/office/drawing/2014/main" id="{B7431DDE-08BE-4788-ACC3-098C778858E2}"/>
              </a:ext>
            </a:extLst>
          </p:cNvPr>
          <p:cNvSpPr txBox="1"/>
          <p:nvPr/>
        </p:nvSpPr>
        <p:spPr>
          <a:xfrm rot="5403416">
            <a:off x="4668610" y="3377911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/>
              <a:t> </a:t>
            </a:r>
            <a:r>
              <a:rPr lang="ko-KR" altLang="en-US" sz="1000"/>
              <a:t>요청 전달</a:t>
            </a:r>
            <a:endParaRPr sz="10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2A2589-75BE-4069-8BF2-865D63485621}"/>
              </a:ext>
            </a:extLst>
          </p:cNvPr>
          <p:cNvGrpSpPr/>
          <p:nvPr/>
        </p:nvGrpSpPr>
        <p:grpSpPr>
          <a:xfrm>
            <a:off x="790390" y="2037370"/>
            <a:ext cx="2584072" cy="4028164"/>
            <a:chOff x="1056393" y="1126018"/>
            <a:chExt cx="2584072" cy="43790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1E6C95-D4F0-4B72-8E6E-769E244E16B0}"/>
                </a:ext>
              </a:extLst>
            </p:cNvPr>
            <p:cNvGrpSpPr/>
            <p:nvPr/>
          </p:nvGrpSpPr>
          <p:grpSpPr>
            <a:xfrm>
              <a:off x="1056393" y="4612165"/>
              <a:ext cx="553812" cy="892915"/>
              <a:chOff x="1147833" y="3674905"/>
              <a:chExt cx="553812" cy="892915"/>
            </a:xfrm>
          </p:grpSpPr>
          <p:grpSp>
            <p:nvGrpSpPr>
              <p:cNvPr id="28" name="Google Shape;169;p18">
                <a:extLst>
                  <a:ext uri="{FF2B5EF4-FFF2-40B4-BE49-F238E27FC236}">
                    <a16:creationId xmlns:a16="http://schemas.microsoft.com/office/drawing/2014/main" id="{6EA0189F-4E87-4DC8-BFB7-57B57BF5383C}"/>
                  </a:ext>
                </a:extLst>
              </p:cNvPr>
              <p:cNvGrpSpPr/>
              <p:nvPr/>
            </p:nvGrpSpPr>
            <p:grpSpPr>
              <a:xfrm>
                <a:off x="1272636" y="3674905"/>
                <a:ext cx="312324" cy="516035"/>
                <a:chOff x="356450" y="258400"/>
                <a:chExt cx="369300" cy="726400"/>
              </a:xfrm>
            </p:grpSpPr>
            <p:sp>
              <p:nvSpPr>
                <p:cNvPr id="30" name="Google Shape;170;p18">
                  <a:extLst>
                    <a:ext uri="{FF2B5EF4-FFF2-40B4-BE49-F238E27FC236}">
                      <a16:creationId xmlns:a16="http://schemas.microsoft.com/office/drawing/2014/main" id="{4D68EE6D-84C5-4628-86E8-8DBED3FCA831}"/>
                    </a:ext>
                  </a:extLst>
                </p:cNvPr>
                <p:cNvSpPr/>
                <p:nvPr/>
              </p:nvSpPr>
              <p:spPr>
                <a:xfrm>
                  <a:off x="429025" y="258400"/>
                  <a:ext cx="234000" cy="2466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" name="Google Shape;171;p18">
                  <a:extLst>
                    <a:ext uri="{FF2B5EF4-FFF2-40B4-BE49-F238E27FC236}">
                      <a16:creationId xmlns:a16="http://schemas.microsoft.com/office/drawing/2014/main" id="{26B7D47D-0124-475F-B415-95050367C609}"/>
                    </a:ext>
                  </a:extLst>
                </p:cNvPr>
                <p:cNvCxnSpPr>
                  <a:cxnSpLocks/>
                  <a:endCxn id="30" idx="4"/>
                </p:cNvCxnSpPr>
                <p:nvPr/>
              </p:nvCxnSpPr>
              <p:spPr>
                <a:xfrm rot="10800000" flipH="1">
                  <a:off x="536425" y="505000"/>
                  <a:ext cx="9600" cy="32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172;p18">
                  <a:extLst>
                    <a:ext uri="{FF2B5EF4-FFF2-40B4-BE49-F238E27FC236}">
                      <a16:creationId xmlns:a16="http://schemas.microsoft.com/office/drawing/2014/main" id="{C31946B2-7079-4050-940A-09414A38E2ED}"/>
                    </a:ext>
                  </a:extLst>
                </p:cNvPr>
                <p:cNvCxnSpPr/>
                <p:nvPr/>
              </p:nvCxnSpPr>
              <p:spPr>
                <a:xfrm flipH="1">
                  <a:off x="414275" y="828800"/>
                  <a:ext cx="126900" cy="1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173;p18">
                  <a:extLst>
                    <a:ext uri="{FF2B5EF4-FFF2-40B4-BE49-F238E27FC236}">
                      <a16:creationId xmlns:a16="http://schemas.microsoft.com/office/drawing/2014/main" id="{6C645D62-A3EB-476D-9A26-90B29E698CF2}"/>
                    </a:ext>
                  </a:extLst>
                </p:cNvPr>
                <p:cNvCxnSpPr/>
                <p:nvPr/>
              </p:nvCxnSpPr>
              <p:spPr>
                <a:xfrm>
                  <a:off x="536300" y="833675"/>
                  <a:ext cx="112200" cy="14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174;p18">
                  <a:extLst>
                    <a:ext uri="{FF2B5EF4-FFF2-40B4-BE49-F238E27FC236}">
                      <a16:creationId xmlns:a16="http://schemas.microsoft.com/office/drawing/2014/main" id="{76A88FF9-1800-4FD2-B0B3-4AC07738987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356450" y="619300"/>
                  <a:ext cx="3693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9" name="Google Shape;168;p18">
                <a:extLst>
                  <a:ext uri="{FF2B5EF4-FFF2-40B4-BE49-F238E27FC236}">
                    <a16:creationId xmlns:a16="http://schemas.microsoft.com/office/drawing/2014/main" id="{BAF21835-FBDB-41DD-9CB4-4D27B323EC27}"/>
                  </a:ext>
                </a:extLst>
              </p:cNvPr>
              <p:cNvSpPr txBox="1"/>
              <p:nvPr/>
            </p:nvSpPr>
            <p:spPr>
              <a:xfrm>
                <a:off x="1147833" y="4260020"/>
                <a:ext cx="553812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800"/>
                  <a:t>구매자</a:t>
                </a:r>
                <a:endParaRPr sz="80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AEFB870-694B-4022-9A9F-B8FAF9B1AE56}"/>
                </a:ext>
              </a:extLst>
            </p:cNvPr>
            <p:cNvGrpSpPr/>
            <p:nvPr/>
          </p:nvGrpSpPr>
          <p:grpSpPr>
            <a:xfrm>
              <a:off x="2329876" y="3195625"/>
              <a:ext cx="1310589" cy="1150470"/>
              <a:chOff x="1787830" y="994020"/>
              <a:chExt cx="1576125" cy="1222743"/>
            </a:xfrm>
          </p:grpSpPr>
          <p:graphicFrame>
            <p:nvGraphicFramePr>
              <p:cNvPr id="26" name="Google Shape;180;p18">
                <a:extLst>
                  <a:ext uri="{FF2B5EF4-FFF2-40B4-BE49-F238E27FC236}">
                    <a16:creationId xmlns:a16="http://schemas.microsoft.com/office/drawing/2014/main" id="{318B3246-713F-44AB-92A1-7D7F991B996E}"/>
                  </a:ext>
                </a:extLst>
              </p:cNvPr>
              <p:cNvGraphicFramePr/>
              <p:nvPr/>
            </p:nvGraphicFramePr>
            <p:xfrm>
              <a:off x="2015080" y="1160320"/>
              <a:ext cx="1348875" cy="1056443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121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Interface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Page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27" name="Google Shape;181;p18">
                <a:extLst>
                  <a:ext uri="{FF2B5EF4-FFF2-40B4-BE49-F238E27FC236}">
                    <a16:creationId xmlns:a16="http://schemas.microsoft.com/office/drawing/2014/main" id="{7B6E2A64-CF3E-4A6F-B0EB-EDB9F962410B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92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9B4EA4A-0C0D-455D-934A-5BEB767D68EA}"/>
                </a:ext>
              </a:extLst>
            </p:cNvPr>
            <p:cNvGrpSpPr/>
            <p:nvPr/>
          </p:nvGrpSpPr>
          <p:grpSpPr>
            <a:xfrm>
              <a:off x="2164082" y="1126018"/>
              <a:ext cx="1423660" cy="1491613"/>
              <a:chOff x="1787830" y="994020"/>
              <a:chExt cx="1491621" cy="1491613"/>
            </a:xfrm>
          </p:grpSpPr>
          <p:graphicFrame>
            <p:nvGraphicFramePr>
              <p:cNvPr id="24" name="Google Shape;180;p18">
                <a:extLst>
                  <a:ext uri="{FF2B5EF4-FFF2-40B4-BE49-F238E27FC236}">
                    <a16:creationId xmlns:a16="http://schemas.microsoft.com/office/drawing/2014/main" id="{07EF9FCC-0240-4C70-97EA-5B0177983C12}"/>
                  </a:ext>
                </a:extLst>
              </p:cNvPr>
              <p:cNvGraphicFramePr/>
              <p:nvPr/>
            </p:nvGraphicFramePr>
            <p:xfrm>
              <a:off x="2015080" y="1160320"/>
              <a:ext cx="1264371" cy="1325313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2067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Menu_add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Request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800"/>
                            <a:t>Menu ID</a:t>
                          </a: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800"/>
                            <a:t>+, -</a:t>
                          </a:r>
                          <a:r>
                            <a:rPr lang="ko-KR" altLang="en-US" sz="800"/>
                            <a:t>버튼</a:t>
                          </a: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637863702"/>
                      </a:ext>
                    </a:extLst>
                  </a:tr>
                </a:tbl>
              </a:graphicData>
            </a:graphic>
          </p:graphicFrame>
          <p:sp>
            <p:nvSpPr>
              <p:cNvPr id="25" name="Google Shape;181;p18">
                <a:extLst>
                  <a:ext uri="{FF2B5EF4-FFF2-40B4-BE49-F238E27FC236}">
                    <a16:creationId xmlns:a16="http://schemas.microsoft.com/office/drawing/2014/main" id="{0F9A5E62-B711-4FA5-919D-A697460B11BD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F61D304-7286-4A82-82CC-87939D6F9B7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rot="5400000">
              <a:off x="373090" y="2604274"/>
              <a:ext cx="2976325" cy="1039457"/>
            </a:xfrm>
            <a:prstGeom prst="bentConnector3">
              <a:avLst>
                <a:gd name="adj1" fmla="val 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C1E35BE-926D-45FE-85A1-62C973FC811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493521" y="4346096"/>
              <a:ext cx="1586131" cy="52245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0241656-9D14-4D3C-8BAC-0B359B20DFD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12103" y="2522090"/>
            <a:ext cx="12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8210DD-C1B3-4FCC-8F7A-766D67D05DB6}"/>
              </a:ext>
            </a:extLst>
          </p:cNvPr>
          <p:cNvSpPr txBox="1"/>
          <p:nvPr/>
        </p:nvSpPr>
        <p:spPr>
          <a:xfrm>
            <a:off x="3708652" y="226048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7A0277-0F6B-4195-A889-A830512766AD}"/>
              </a:ext>
            </a:extLst>
          </p:cNvPr>
          <p:cNvCxnSpPr/>
          <p:nvPr/>
        </p:nvCxnSpPr>
        <p:spPr>
          <a:xfrm flipH="1">
            <a:off x="3449965" y="4443891"/>
            <a:ext cx="112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E05C4F-6ECD-40C4-A559-27B8008F878D}"/>
              </a:ext>
            </a:extLst>
          </p:cNvPr>
          <p:cNvSpPr txBox="1"/>
          <p:nvPr/>
        </p:nvSpPr>
        <p:spPr>
          <a:xfrm>
            <a:off x="3783165" y="418706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준비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852FF36-EE4F-438A-AA42-48C6FF5E945A}"/>
              </a:ext>
            </a:extLst>
          </p:cNvPr>
          <p:cNvCxnSpPr>
            <a:cxnSpLocks/>
            <a:stCxn id="66" idx="1"/>
            <a:endCxn id="9" idx="3"/>
          </p:cNvCxnSpPr>
          <p:nvPr/>
        </p:nvCxnSpPr>
        <p:spPr>
          <a:xfrm rot="10800000" flipV="1">
            <a:off x="5580625" y="4506908"/>
            <a:ext cx="1759280" cy="61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F7B92B-B141-449A-8F53-D51F17435E2C}"/>
              </a:ext>
            </a:extLst>
          </p:cNvPr>
          <p:cNvSpPr txBox="1"/>
          <p:nvPr/>
        </p:nvSpPr>
        <p:spPr>
          <a:xfrm>
            <a:off x="5822041" y="4585947"/>
            <a:ext cx="99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데이터 전달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21568A-EFC5-435E-992C-62A8DAAF46EB}"/>
              </a:ext>
            </a:extLst>
          </p:cNvPr>
          <p:cNvGrpSpPr/>
          <p:nvPr/>
        </p:nvGrpSpPr>
        <p:grpSpPr>
          <a:xfrm>
            <a:off x="3161155" y="533651"/>
            <a:ext cx="1099600" cy="1036440"/>
            <a:chOff x="4671525" y="3328360"/>
            <a:chExt cx="1099600" cy="1036440"/>
          </a:xfrm>
        </p:grpSpPr>
        <p:graphicFrame>
          <p:nvGraphicFramePr>
            <p:cNvPr id="46" name="Google Shape;226;p19">
              <a:extLst>
                <a:ext uri="{FF2B5EF4-FFF2-40B4-BE49-F238E27FC236}">
                  <a16:creationId xmlns:a16="http://schemas.microsoft.com/office/drawing/2014/main" id="{452E2EB2-2C94-453C-AF34-C9374DC55979}"/>
                </a:ext>
              </a:extLst>
            </p:cNvPr>
            <p:cNvGraphicFramePr/>
            <p:nvPr/>
          </p:nvGraphicFramePr>
          <p:xfrm>
            <a:off x="4779025" y="3450460"/>
            <a:ext cx="992100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lang="en-US" altLang="ko"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 </a:t>
                        </a:r>
                        <a:r>
                          <a:rPr lang="en-US" altLang="ko" sz="1000"/>
                          <a:t>Pop-up </a:t>
                        </a: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Maker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7" name="Google Shape;227;p19">
              <a:extLst>
                <a:ext uri="{FF2B5EF4-FFF2-40B4-BE49-F238E27FC236}">
                  <a16:creationId xmlns:a16="http://schemas.microsoft.com/office/drawing/2014/main" id="{219FF271-AAF1-4BCC-B4F7-EB8AC5EBA1F2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CA100A8-B397-485F-8E52-E05A162B6458}"/>
              </a:ext>
            </a:extLst>
          </p:cNvPr>
          <p:cNvGrpSpPr/>
          <p:nvPr/>
        </p:nvGrpSpPr>
        <p:grpSpPr>
          <a:xfrm>
            <a:off x="5242156" y="156998"/>
            <a:ext cx="1099600" cy="1036440"/>
            <a:chOff x="4671525" y="3328360"/>
            <a:chExt cx="1099600" cy="1036440"/>
          </a:xfrm>
        </p:grpSpPr>
        <p:graphicFrame>
          <p:nvGraphicFramePr>
            <p:cNvPr id="49" name="Google Shape;226;p19">
              <a:extLst>
                <a:ext uri="{FF2B5EF4-FFF2-40B4-BE49-F238E27FC236}">
                  <a16:creationId xmlns:a16="http://schemas.microsoft.com/office/drawing/2014/main" id="{B3DD56A3-4210-4955-82F5-40BC9857FEDE}"/>
                </a:ext>
              </a:extLst>
            </p:cNvPr>
            <p:cNvGraphicFramePr/>
            <p:nvPr/>
          </p:nvGraphicFramePr>
          <p:xfrm>
            <a:off x="4779025" y="3450460"/>
            <a:ext cx="992100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lang="en-US" altLang="ko"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 </a:t>
                        </a:r>
                        <a:r>
                          <a:rPr lang="en-US" altLang="ko" sz="1000"/>
                          <a:t>Request</a:t>
                        </a: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/>
                          <a:t>Checker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50" name="Google Shape;227;p19">
              <a:extLst>
                <a:ext uri="{FF2B5EF4-FFF2-40B4-BE49-F238E27FC236}">
                  <a16:creationId xmlns:a16="http://schemas.microsoft.com/office/drawing/2014/main" id="{6030EC78-E866-4D76-84C6-590F3A44ABBC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1" name="Google Shape;180;p18">
            <a:extLst>
              <a:ext uri="{FF2B5EF4-FFF2-40B4-BE49-F238E27FC236}">
                <a16:creationId xmlns:a16="http://schemas.microsoft.com/office/drawing/2014/main" id="{0DAE6F19-2B34-4906-AD8D-D574AF9F5380}"/>
              </a:ext>
            </a:extLst>
          </p:cNvPr>
          <p:cNvGraphicFramePr/>
          <p:nvPr/>
        </p:nvGraphicFramePr>
        <p:xfrm>
          <a:off x="1002206" y="662912"/>
          <a:ext cx="11216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lang="ko" alt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Success pop-up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422184A-9FB0-4517-AAA5-4D60BDAF8E3D}"/>
              </a:ext>
            </a:extLst>
          </p:cNvPr>
          <p:cNvCxnSpPr/>
          <p:nvPr/>
        </p:nvCxnSpPr>
        <p:spPr>
          <a:xfrm rot="10800000" flipV="1">
            <a:off x="406401" y="1016535"/>
            <a:ext cx="557697" cy="103551"/>
          </a:xfrm>
          <a:prstGeom prst="bentConnector3">
            <a:avLst>
              <a:gd name="adj1" fmla="val 10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6118BB-08FD-4A0B-91FB-AD56B9035D24}"/>
              </a:ext>
            </a:extLst>
          </p:cNvPr>
          <p:cNvCxnSpPr/>
          <p:nvPr/>
        </p:nvCxnSpPr>
        <p:spPr>
          <a:xfrm>
            <a:off x="406400" y="1120086"/>
            <a:ext cx="0" cy="450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B2703F-E121-4399-80F9-21DA1681F248}"/>
              </a:ext>
            </a:extLst>
          </p:cNvPr>
          <p:cNvCxnSpPr/>
          <p:nvPr/>
        </p:nvCxnSpPr>
        <p:spPr>
          <a:xfrm>
            <a:off x="406400" y="5512747"/>
            <a:ext cx="611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77DA95C-D0C8-49CC-B659-69F9CFA13E63}"/>
              </a:ext>
            </a:extLst>
          </p:cNvPr>
          <p:cNvCxnSpPr/>
          <p:nvPr/>
        </p:nvCxnSpPr>
        <p:spPr>
          <a:xfrm flipH="1">
            <a:off x="2156309" y="1095427"/>
            <a:ext cx="112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89FB2E-26F8-4011-B0E5-F73B2BE6549E}"/>
              </a:ext>
            </a:extLst>
          </p:cNvPr>
          <p:cNvSpPr txBox="1"/>
          <p:nvPr/>
        </p:nvSpPr>
        <p:spPr>
          <a:xfrm>
            <a:off x="2488812" y="845714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준비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B0F6C8-878D-4AFE-BD3A-884F4CFAB6C7}"/>
              </a:ext>
            </a:extLst>
          </p:cNvPr>
          <p:cNvSpPr txBox="1"/>
          <p:nvPr/>
        </p:nvSpPr>
        <p:spPr>
          <a:xfrm>
            <a:off x="4609702" y="139902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C5266F-B118-4AA5-8E26-8FB1DD2D7170}"/>
              </a:ext>
            </a:extLst>
          </p:cNvPr>
          <p:cNvCxnSpPr>
            <a:endCxn id="9" idx="0"/>
          </p:cNvCxnSpPr>
          <p:nvPr/>
        </p:nvCxnSpPr>
        <p:spPr>
          <a:xfrm>
            <a:off x="5081861" y="2903060"/>
            <a:ext cx="2714" cy="12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6AEDA8-6F2A-49AC-B41A-B78432CC1051}"/>
              </a:ext>
            </a:extLst>
          </p:cNvPr>
          <p:cNvCxnSpPr>
            <a:cxnSpLocks/>
            <a:stCxn id="6" idx="0"/>
            <a:endCxn id="46" idx="3"/>
          </p:cNvCxnSpPr>
          <p:nvPr/>
        </p:nvCxnSpPr>
        <p:spPr>
          <a:xfrm flipH="1" flipV="1">
            <a:off x="4260755" y="1112921"/>
            <a:ext cx="821106" cy="102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9A6AC6-EC31-4A0B-ABA1-158B6B57ED82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377532" y="1193438"/>
            <a:ext cx="468174" cy="94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8FBEEE-E1D8-4CC2-B9E7-5C0F1429C58C}"/>
              </a:ext>
            </a:extLst>
          </p:cNvPr>
          <p:cNvSpPr txBox="1"/>
          <p:nvPr/>
        </p:nvSpPr>
        <p:spPr>
          <a:xfrm>
            <a:off x="5341831" y="1448313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6099F65-5EA8-49F7-9249-7AFEA5B80D53}"/>
              </a:ext>
            </a:extLst>
          </p:cNvPr>
          <p:cNvGrpSpPr/>
          <p:nvPr/>
        </p:nvGrpSpPr>
        <p:grpSpPr>
          <a:xfrm>
            <a:off x="7208905" y="3959742"/>
            <a:ext cx="2677203" cy="1018100"/>
            <a:chOff x="7549442" y="3258175"/>
            <a:chExt cx="2677203" cy="1018100"/>
          </a:xfrm>
        </p:grpSpPr>
        <p:sp>
          <p:nvSpPr>
            <p:cNvPr id="63" name="Google Shape;178;p18">
              <a:extLst>
                <a:ext uri="{FF2B5EF4-FFF2-40B4-BE49-F238E27FC236}">
                  <a16:creationId xmlns:a16="http://schemas.microsoft.com/office/drawing/2014/main" id="{850E789A-38D6-47D8-8BD9-A81E8ED24567}"/>
                </a:ext>
              </a:extLst>
            </p:cNvPr>
            <p:cNvSpPr txBox="1"/>
            <p:nvPr/>
          </p:nvSpPr>
          <p:spPr>
            <a:xfrm>
              <a:off x="7748675" y="3297700"/>
              <a:ext cx="2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7;p18">
              <a:extLst>
                <a:ext uri="{FF2B5EF4-FFF2-40B4-BE49-F238E27FC236}">
                  <a16:creationId xmlns:a16="http://schemas.microsoft.com/office/drawing/2014/main" id="{D29DC8FD-EC43-47E3-8C8A-8620407DCDC4}"/>
                </a:ext>
              </a:extLst>
            </p:cNvPr>
            <p:cNvSpPr txBox="1"/>
            <p:nvPr/>
          </p:nvSpPr>
          <p:spPr>
            <a:xfrm>
              <a:off x="9464345" y="3961240"/>
              <a:ext cx="76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&lt;Database&gt;</a:t>
              </a:r>
              <a:endParaRPr sz="80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F266E0-D41F-4C1F-9891-147BE79D1F60}"/>
                </a:ext>
              </a:extLst>
            </p:cNvPr>
            <p:cNvGrpSpPr/>
            <p:nvPr/>
          </p:nvGrpSpPr>
          <p:grpSpPr>
            <a:xfrm>
              <a:off x="7549442" y="3258175"/>
              <a:ext cx="2382117" cy="1018100"/>
              <a:chOff x="5262450" y="2540888"/>
              <a:chExt cx="2382117" cy="1018100"/>
            </a:xfrm>
          </p:grpSpPr>
          <p:graphicFrame>
            <p:nvGraphicFramePr>
              <p:cNvPr id="66" name="Google Shape;184;p18">
                <a:extLst>
                  <a:ext uri="{FF2B5EF4-FFF2-40B4-BE49-F238E27FC236}">
                    <a16:creationId xmlns:a16="http://schemas.microsoft.com/office/drawing/2014/main" id="{1FF19FDC-A78A-4BB1-BB63-DF4CED3C1D20}"/>
                  </a:ext>
                </a:extLst>
              </p:cNvPr>
              <p:cNvGraphicFramePr/>
              <p:nvPr/>
            </p:nvGraphicFramePr>
            <p:xfrm>
              <a:off x="5393450" y="2617123"/>
              <a:ext cx="1494525" cy="941865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94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70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1000"/>
                            <a:t>Database Connection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67" name="Google Shape;185;p18">
                <a:extLst>
                  <a:ext uri="{FF2B5EF4-FFF2-40B4-BE49-F238E27FC236}">
                    <a16:creationId xmlns:a16="http://schemas.microsoft.com/office/drawing/2014/main" id="{B2B3EA45-F708-433F-99C5-E73D91450788}"/>
                  </a:ext>
                </a:extLst>
              </p:cNvPr>
              <p:cNvSpPr/>
              <p:nvPr/>
            </p:nvSpPr>
            <p:spPr>
              <a:xfrm>
                <a:off x="5262450" y="2540888"/>
                <a:ext cx="238500" cy="244200"/>
              </a:xfrm>
              <a:prstGeom prst="smileyFace">
                <a:avLst>
                  <a:gd name="adj" fmla="val 465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" name="Google Shape;188;p18">
                <a:extLst>
                  <a:ext uri="{FF2B5EF4-FFF2-40B4-BE49-F238E27FC236}">
                    <a16:creationId xmlns:a16="http://schemas.microsoft.com/office/drawing/2014/main" id="{4F1427DC-13DD-4277-861B-0F11CA1F5ADC}"/>
                  </a:ext>
                </a:extLst>
              </p:cNvPr>
              <p:cNvGrpSpPr/>
              <p:nvPr/>
            </p:nvGrpSpPr>
            <p:grpSpPr>
              <a:xfrm>
                <a:off x="7406221" y="2785087"/>
                <a:ext cx="238346" cy="516035"/>
                <a:chOff x="356450" y="258400"/>
                <a:chExt cx="369300" cy="726400"/>
              </a:xfrm>
            </p:grpSpPr>
            <p:sp>
              <p:nvSpPr>
                <p:cNvPr id="70" name="Google Shape;189;p18">
                  <a:extLst>
                    <a:ext uri="{FF2B5EF4-FFF2-40B4-BE49-F238E27FC236}">
                      <a16:creationId xmlns:a16="http://schemas.microsoft.com/office/drawing/2014/main" id="{1ACCCA5C-1741-48B1-B487-F5F3DBB48F81}"/>
                    </a:ext>
                  </a:extLst>
                </p:cNvPr>
                <p:cNvSpPr/>
                <p:nvPr/>
              </p:nvSpPr>
              <p:spPr>
                <a:xfrm>
                  <a:off x="429025" y="258400"/>
                  <a:ext cx="234000" cy="2466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1" name="Google Shape;190;p18">
                  <a:extLst>
                    <a:ext uri="{FF2B5EF4-FFF2-40B4-BE49-F238E27FC236}">
                      <a16:creationId xmlns:a16="http://schemas.microsoft.com/office/drawing/2014/main" id="{D10739BA-6901-47F8-B3C9-DECD758F6584}"/>
                    </a:ext>
                  </a:extLst>
                </p:cNvPr>
                <p:cNvCxnSpPr>
                  <a:endCxn id="70" idx="4"/>
                </p:cNvCxnSpPr>
                <p:nvPr/>
              </p:nvCxnSpPr>
              <p:spPr>
                <a:xfrm rot="10800000" flipH="1">
                  <a:off x="536425" y="505000"/>
                  <a:ext cx="9600" cy="32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191;p18">
                  <a:extLst>
                    <a:ext uri="{FF2B5EF4-FFF2-40B4-BE49-F238E27FC236}">
                      <a16:creationId xmlns:a16="http://schemas.microsoft.com/office/drawing/2014/main" id="{447EC841-1A03-49F4-A5AB-9439C7BB2DED}"/>
                    </a:ext>
                  </a:extLst>
                </p:cNvPr>
                <p:cNvCxnSpPr/>
                <p:nvPr/>
              </p:nvCxnSpPr>
              <p:spPr>
                <a:xfrm flipH="1">
                  <a:off x="414275" y="828800"/>
                  <a:ext cx="126900" cy="1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192;p18">
                  <a:extLst>
                    <a:ext uri="{FF2B5EF4-FFF2-40B4-BE49-F238E27FC236}">
                      <a16:creationId xmlns:a16="http://schemas.microsoft.com/office/drawing/2014/main" id="{B7102EBB-4680-434C-932F-70943F913EE9}"/>
                    </a:ext>
                  </a:extLst>
                </p:cNvPr>
                <p:cNvCxnSpPr/>
                <p:nvPr/>
              </p:nvCxnSpPr>
              <p:spPr>
                <a:xfrm>
                  <a:off x="536300" y="833675"/>
                  <a:ext cx="112200" cy="14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193;p18">
                  <a:extLst>
                    <a:ext uri="{FF2B5EF4-FFF2-40B4-BE49-F238E27FC236}">
                      <a16:creationId xmlns:a16="http://schemas.microsoft.com/office/drawing/2014/main" id="{185F7C7F-AE2A-43FB-B027-16182A67B99F}"/>
                    </a:ext>
                  </a:extLst>
                </p:cNvPr>
                <p:cNvCxnSpPr/>
                <p:nvPr/>
              </p:nvCxnSpPr>
              <p:spPr>
                <a:xfrm rot="10800000" flipH="1">
                  <a:off x="356450" y="619300"/>
                  <a:ext cx="3693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" name="Google Shape;198;p18">
                <a:extLst>
                  <a:ext uri="{FF2B5EF4-FFF2-40B4-BE49-F238E27FC236}">
                    <a16:creationId xmlns:a16="http://schemas.microsoft.com/office/drawing/2014/main" id="{16EDE3AF-6456-4313-B362-21D9BB866936}"/>
                  </a:ext>
                </a:extLst>
              </p:cNvPr>
              <p:cNvCxnSpPr/>
              <p:nvPr/>
            </p:nvCxnSpPr>
            <p:spPr>
              <a:xfrm>
                <a:off x="6890900" y="3028688"/>
                <a:ext cx="41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779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64311-6150-4F6A-983F-0C2D7860B19B}"/>
              </a:ext>
            </a:extLst>
          </p:cNvPr>
          <p:cNvSpPr txBox="1"/>
          <p:nvPr/>
        </p:nvSpPr>
        <p:spPr>
          <a:xfrm>
            <a:off x="532306" y="164319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UC-8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4ECD5C-6FDD-4AEB-A812-3D3F47C755FA}"/>
              </a:ext>
            </a:extLst>
          </p:cNvPr>
          <p:cNvGrpSpPr/>
          <p:nvPr/>
        </p:nvGrpSpPr>
        <p:grpSpPr>
          <a:xfrm>
            <a:off x="4454811" y="2037370"/>
            <a:ext cx="1123100" cy="865690"/>
            <a:chOff x="3435625" y="401250"/>
            <a:chExt cx="1123100" cy="865690"/>
          </a:xfrm>
        </p:grpSpPr>
        <p:graphicFrame>
          <p:nvGraphicFramePr>
            <p:cNvPr id="61" name="Google Shape;219;p19">
              <a:extLst>
                <a:ext uri="{FF2B5EF4-FFF2-40B4-BE49-F238E27FC236}">
                  <a16:creationId xmlns:a16="http://schemas.microsoft.com/office/drawing/2014/main" id="{753D92A7-F2CC-4DC9-B57B-8F1FA1B34ED8}"/>
                </a:ext>
              </a:extLst>
            </p:cNvPr>
            <p:cNvGraphicFramePr/>
            <p:nvPr/>
          </p:nvGraphicFramePr>
          <p:xfrm>
            <a:off x="3566625" y="50500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&lt;&lt;control&gt;&gt;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Controller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62" name="Google Shape;220;p19">
              <a:extLst>
                <a:ext uri="{FF2B5EF4-FFF2-40B4-BE49-F238E27FC236}">
                  <a16:creationId xmlns:a16="http://schemas.microsoft.com/office/drawing/2014/main" id="{70D69F2F-B409-4A22-A3DB-5F3679DDF240}"/>
                </a:ext>
              </a:extLst>
            </p:cNvPr>
            <p:cNvSpPr/>
            <p:nvPr/>
          </p:nvSpPr>
          <p:spPr>
            <a:xfrm>
              <a:off x="3435625" y="40125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C07A0B-31D3-449C-BD75-C67971056EA3}"/>
              </a:ext>
            </a:extLst>
          </p:cNvPr>
          <p:cNvGrpSpPr/>
          <p:nvPr/>
        </p:nvGrpSpPr>
        <p:grpSpPr>
          <a:xfrm>
            <a:off x="4481025" y="4064960"/>
            <a:ext cx="1099600" cy="884040"/>
            <a:chOff x="4671525" y="3328360"/>
            <a:chExt cx="1099600" cy="884040"/>
          </a:xfrm>
        </p:grpSpPr>
        <p:graphicFrame>
          <p:nvGraphicFramePr>
            <p:cNvPr id="59" name="Google Shape;226;p19">
              <a:extLst>
                <a:ext uri="{FF2B5EF4-FFF2-40B4-BE49-F238E27FC236}">
                  <a16:creationId xmlns:a16="http://schemas.microsoft.com/office/drawing/2014/main" id="{0BA90434-707D-4057-8308-503F8F1A99DE}"/>
                </a:ext>
              </a:extLst>
            </p:cNvPr>
            <p:cNvGraphicFramePr/>
            <p:nvPr/>
          </p:nvGraphicFramePr>
          <p:xfrm>
            <a:off x="4779025" y="345046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Page Maker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60" name="Google Shape;227;p19">
              <a:extLst>
                <a:ext uri="{FF2B5EF4-FFF2-40B4-BE49-F238E27FC236}">
                  <a16:creationId xmlns:a16="http://schemas.microsoft.com/office/drawing/2014/main" id="{D676DF19-7A73-459D-8107-10672205143E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A9547B-0A26-45B8-ACB6-4FE9DC3BA4FF}"/>
              </a:ext>
            </a:extLst>
          </p:cNvPr>
          <p:cNvGrpSpPr/>
          <p:nvPr/>
        </p:nvGrpSpPr>
        <p:grpSpPr>
          <a:xfrm>
            <a:off x="6407606" y="1826101"/>
            <a:ext cx="1208865" cy="1036440"/>
            <a:chOff x="4692079" y="3328360"/>
            <a:chExt cx="618215" cy="1036440"/>
          </a:xfrm>
        </p:grpSpPr>
        <p:graphicFrame>
          <p:nvGraphicFramePr>
            <p:cNvPr id="45" name="Google Shape;226;p19">
              <a:extLst>
                <a:ext uri="{FF2B5EF4-FFF2-40B4-BE49-F238E27FC236}">
                  <a16:creationId xmlns:a16="http://schemas.microsoft.com/office/drawing/2014/main" id="{A0C6CD93-A691-4C06-90C3-1341FA4C64FA}"/>
                </a:ext>
              </a:extLst>
            </p:cNvPr>
            <p:cNvGraphicFramePr/>
            <p:nvPr/>
          </p:nvGraphicFramePr>
          <p:xfrm>
            <a:off x="4779025" y="3450460"/>
            <a:ext cx="531269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03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00"/>
                          <a:t>Shopping bag Calculator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6" name="Google Shape;227;p19">
              <a:extLst>
                <a:ext uri="{FF2B5EF4-FFF2-40B4-BE49-F238E27FC236}">
                  <a16:creationId xmlns:a16="http://schemas.microsoft.com/office/drawing/2014/main" id="{82D8CA29-DFA0-43E9-BA9B-2B6D7C4B1D55}"/>
                </a:ext>
              </a:extLst>
            </p:cNvPr>
            <p:cNvSpPr/>
            <p:nvPr/>
          </p:nvSpPr>
          <p:spPr>
            <a:xfrm>
              <a:off x="4692079" y="3328360"/>
              <a:ext cx="132494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4C01A3-5193-4CE1-9CA2-51E5AD8B731C}"/>
              </a:ext>
            </a:extLst>
          </p:cNvPr>
          <p:cNvGrpSpPr/>
          <p:nvPr/>
        </p:nvGrpSpPr>
        <p:grpSpPr>
          <a:xfrm>
            <a:off x="6460777" y="3194064"/>
            <a:ext cx="1208865" cy="1036440"/>
            <a:chOff x="4692079" y="3328360"/>
            <a:chExt cx="618215" cy="1036440"/>
          </a:xfrm>
        </p:grpSpPr>
        <p:graphicFrame>
          <p:nvGraphicFramePr>
            <p:cNvPr id="43" name="Google Shape;226;p19">
              <a:extLst>
                <a:ext uri="{FF2B5EF4-FFF2-40B4-BE49-F238E27FC236}">
                  <a16:creationId xmlns:a16="http://schemas.microsoft.com/office/drawing/2014/main" id="{B842FA27-99EB-4527-9F08-1DA42CA63D42}"/>
                </a:ext>
              </a:extLst>
            </p:cNvPr>
            <p:cNvGraphicFramePr/>
            <p:nvPr/>
          </p:nvGraphicFramePr>
          <p:xfrm>
            <a:off x="4779025" y="3450460"/>
            <a:ext cx="531269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03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00"/>
                          <a:t>Shopping bag bag list data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4" name="Google Shape;227;p19">
              <a:extLst>
                <a:ext uri="{FF2B5EF4-FFF2-40B4-BE49-F238E27FC236}">
                  <a16:creationId xmlns:a16="http://schemas.microsoft.com/office/drawing/2014/main" id="{5D15B49F-03CD-441E-840B-5716C3EDF7F9}"/>
                </a:ext>
              </a:extLst>
            </p:cNvPr>
            <p:cNvSpPr/>
            <p:nvPr/>
          </p:nvSpPr>
          <p:spPr>
            <a:xfrm>
              <a:off x="4692079" y="3328360"/>
              <a:ext cx="132494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04;p18">
            <a:extLst>
              <a:ext uri="{FF2B5EF4-FFF2-40B4-BE49-F238E27FC236}">
                <a16:creationId xmlns:a16="http://schemas.microsoft.com/office/drawing/2014/main" id="{A9A596B0-E9F2-4ED4-93D5-BBFCEF43884B}"/>
              </a:ext>
            </a:extLst>
          </p:cNvPr>
          <p:cNvSpPr txBox="1"/>
          <p:nvPr/>
        </p:nvSpPr>
        <p:spPr>
          <a:xfrm rot="5403416">
            <a:off x="4668610" y="3377911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/>
              <a:t> </a:t>
            </a:r>
            <a:r>
              <a:rPr lang="ko-KR" altLang="en-US" sz="1000"/>
              <a:t>요청 전달</a:t>
            </a:r>
            <a:endParaRPr sz="10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A4512D-8180-4018-B39F-742A0BB1EF22}"/>
              </a:ext>
            </a:extLst>
          </p:cNvPr>
          <p:cNvGrpSpPr/>
          <p:nvPr/>
        </p:nvGrpSpPr>
        <p:grpSpPr>
          <a:xfrm>
            <a:off x="790390" y="2037370"/>
            <a:ext cx="2584072" cy="4028164"/>
            <a:chOff x="1056393" y="1126018"/>
            <a:chExt cx="2584072" cy="437906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08779A-0B29-4A8B-ACB2-CD00AB0843B3}"/>
                </a:ext>
              </a:extLst>
            </p:cNvPr>
            <p:cNvGrpSpPr/>
            <p:nvPr/>
          </p:nvGrpSpPr>
          <p:grpSpPr>
            <a:xfrm>
              <a:off x="1056393" y="4612165"/>
              <a:ext cx="553812" cy="892915"/>
              <a:chOff x="1147833" y="3674905"/>
              <a:chExt cx="553812" cy="892915"/>
            </a:xfrm>
          </p:grpSpPr>
          <p:grpSp>
            <p:nvGrpSpPr>
              <p:cNvPr id="36" name="Google Shape;169;p18">
                <a:extLst>
                  <a:ext uri="{FF2B5EF4-FFF2-40B4-BE49-F238E27FC236}">
                    <a16:creationId xmlns:a16="http://schemas.microsoft.com/office/drawing/2014/main" id="{D4687F6F-D335-4304-892C-A0DEBB4C9150}"/>
                  </a:ext>
                </a:extLst>
              </p:cNvPr>
              <p:cNvGrpSpPr/>
              <p:nvPr/>
            </p:nvGrpSpPr>
            <p:grpSpPr>
              <a:xfrm>
                <a:off x="1272636" y="3674905"/>
                <a:ext cx="312324" cy="516035"/>
                <a:chOff x="356450" y="258400"/>
                <a:chExt cx="369300" cy="726400"/>
              </a:xfrm>
            </p:grpSpPr>
            <p:sp>
              <p:nvSpPr>
                <p:cNvPr id="38" name="Google Shape;170;p18">
                  <a:extLst>
                    <a:ext uri="{FF2B5EF4-FFF2-40B4-BE49-F238E27FC236}">
                      <a16:creationId xmlns:a16="http://schemas.microsoft.com/office/drawing/2014/main" id="{8F23DAB4-5065-44A0-931A-34D092850042}"/>
                    </a:ext>
                  </a:extLst>
                </p:cNvPr>
                <p:cNvSpPr/>
                <p:nvPr/>
              </p:nvSpPr>
              <p:spPr>
                <a:xfrm>
                  <a:off x="429025" y="258400"/>
                  <a:ext cx="234000" cy="2466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" name="Google Shape;171;p18">
                  <a:extLst>
                    <a:ext uri="{FF2B5EF4-FFF2-40B4-BE49-F238E27FC236}">
                      <a16:creationId xmlns:a16="http://schemas.microsoft.com/office/drawing/2014/main" id="{8523AE85-2E09-43AD-803C-E99BFD72215D}"/>
                    </a:ext>
                  </a:extLst>
                </p:cNvPr>
                <p:cNvCxnSpPr>
                  <a:cxnSpLocks/>
                  <a:endCxn id="38" idx="4"/>
                </p:cNvCxnSpPr>
                <p:nvPr/>
              </p:nvCxnSpPr>
              <p:spPr>
                <a:xfrm rot="10800000" flipH="1">
                  <a:off x="536425" y="505000"/>
                  <a:ext cx="9600" cy="32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172;p18">
                  <a:extLst>
                    <a:ext uri="{FF2B5EF4-FFF2-40B4-BE49-F238E27FC236}">
                      <a16:creationId xmlns:a16="http://schemas.microsoft.com/office/drawing/2014/main" id="{A20B5C8E-6021-4FC7-9E1D-1EF7161EAF31}"/>
                    </a:ext>
                  </a:extLst>
                </p:cNvPr>
                <p:cNvCxnSpPr/>
                <p:nvPr/>
              </p:nvCxnSpPr>
              <p:spPr>
                <a:xfrm flipH="1">
                  <a:off x="414275" y="828800"/>
                  <a:ext cx="126900" cy="1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173;p18">
                  <a:extLst>
                    <a:ext uri="{FF2B5EF4-FFF2-40B4-BE49-F238E27FC236}">
                      <a16:creationId xmlns:a16="http://schemas.microsoft.com/office/drawing/2014/main" id="{377FFC46-B5A5-47EB-A1E6-844A25AE77D5}"/>
                    </a:ext>
                  </a:extLst>
                </p:cNvPr>
                <p:cNvCxnSpPr/>
                <p:nvPr/>
              </p:nvCxnSpPr>
              <p:spPr>
                <a:xfrm>
                  <a:off x="536300" y="833675"/>
                  <a:ext cx="112200" cy="14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174;p18">
                  <a:extLst>
                    <a:ext uri="{FF2B5EF4-FFF2-40B4-BE49-F238E27FC236}">
                      <a16:creationId xmlns:a16="http://schemas.microsoft.com/office/drawing/2014/main" id="{532778BB-5FDC-4816-A249-B63C582CA47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356450" y="619300"/>
                  <a:ext cx="3693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168;p18">
                <a:extLst>
                  <a:ext uri="{FF2B5EF4-FFF2-40B4-BE49-F238E27FC236}">
                    <a16:creationId xmlns:a16="http://schemas.microsoft.com/office/drawing/2014/main" id="{399E820B-BA77-4339-AF6C-BF9DE1C29F6D}"/>
                  </a:ext>
                </a:extLst>
              </p:cNvPr>
              <p:cNvSpPr txBox="1"/>
              <p:nvPr/>
            </p:nvSpPr>
            <p:spPr>
              <a:xfrm>
                <a:off x="1147833" y="4260020"/>
                <a:ext cx="553812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800"/>
                  <a:t>구매자</a:t>
                </a:r>
                <a:endParaRPr sz="8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04E7742-A55F-49E7-92C6-6C42C1EA10E1}"/>
                </a:ext>
              </a:extLst>
            </p:cNvPr>
            <p:cNvGrpSpPr/>
            <p:nvPr/>
          </p:nvGrpSpPr>
          <p:grpSpPr>
            <a:xfrm>
              <a:off x="2329876" y="3195625"/>
              <a:ext cx="1310589" cy="1150470"/>
              <a:chOff x="1787830" y="994020"/>
              <a:chExt cx="1576125" cy="1222743"/>
            </a:xfrm>
          </p:grpSpPr>
          <p:graphicFrame>
            <p:nvGraphicFramePr>
              <p:cNvPr id="34" name="Google Shape;180;p18">
                <a:extLst>
                  <a:ext uri="{FF2B5EF4-FFF2-40B4-BE49-F238E27FC236}">
                    <a16:creationId xmlns:a16="http://schemas.microsoft.com/office/drawing/2014/main" id="{7C1C0015-6F83-4A08-962E-35241492120A}"/>
                  </a:ext>
                </a:extLst>
              </p:cNvPr>
              <p:cNvGraphicFramePr/>
              <p:nvPr/>
            </p:nvGraphicFramePr>
            <p:xfrm>
              <a:off x="2015080" y="1160320"/>
              <a:ext cx="1348875" cy="1056443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121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Shopping bag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Page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35" name="Google Shape;181;p18">
                <a:extLst>
                  <a:ext uri="{FF2B5EF4-FFF2-40B4-BE49-F238E27FC236}">
                    <a16:creationId xmlns:a16="http://schemas.microsoft.com/office/drawing/2014/main" id="{425E58A2-5625-438E-999A-F0B087C832B9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92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C242BF6-710D-4223-895B-3FBDF364B30A}"/>
                </a:ext>
              </a:extLst>
            </p:cNvPr>
            <p:cNvGrpSpPr/>
            <p:nvPr/>
          </p:nvGrpSpPr>
          <p:grpSpPr>
            <a:xfrm>
              <a:off x="2164082" y="1126018"/>
              <a:ext cx="1423660" cy="1491613"/>
              <a:chOff x="1787830" y="994020"/>
              <a:chExt cx="1491621" cy="1491613"/>
            </a:xfrm>
          </p:grpSpPr>
          <p:graphicFrame>
            <p:nvGraphicFramePr>
              <p:cNvPr id="32" name="Google Shape;180;p18">
                <a:extLst>
                  <a:ext uri="{FF2B5EF4-FFF2-40B4-BE49-F238E27FC236}">
                    <a16:creationId xmlns:a16="http://schemas.microsoft.com/office/drawing/2014/main" id="{09C2608F-C7EB-4351-91C9-03DEE1588148}"/>
                  </a:ext>
                </a:extLst>
              </p:cNvPr>
              <p:cNvGraphicFramePr/>
              <p:nvPr/>
            </p:nvGraphicFramePr>
            <p:xfrm>
              <a:off x="2015080" y="1160320"/>
              <a:ext cx="1264371" cy="1325313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2067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Quantity Change Request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800"/>
                            <a:t>Menu ID</a:t>
                          </a: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800"/>
                            <a:t>+, -</a:t>
                          </a:r>
                          <a:r>
                            <a:rPr lang="ko-KR" altLang="en-US" sz="800"/>
                            <a:t>버튼</a:t>
                          </a: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637863702"/>
                      </a:ext>
                    </a:extLst>
                  </a:tr>
                </a:tbl>
              </a:graphicData>
            </a:graphic>
          </p:graphicFrame>
          <p:sp>
            <p:nvSpPr>
              <p:cNvPr id="33" name="Google Shape;181;p18">
                <a:extLst>
                  <a:ext uri="{FF2B5EF4-FFF2-40B4-BE49-F238E27FC236}">
                    <a16:creationId xmlns:a16="http://schemas.microsoft.com/office/drawing/2014/main" id="{71BF352E-2FAB-4851-ABCF-61AB7D6497C6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DC602505-6E76-4950-9448-AADDAB0F5360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rot="5400000">
              <a:off x="373090" y="2604274"/>
              <a:ext cx="2976325" cy="1039457"/>
            </a:xfrm>
            <a:prstGeom prst="bentConnector3">
              <a:avLst>
                <a:gd name="adj1" fmla="val 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D5AC502-8380-4045-AC67-2CC676AA76B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493521" y="4346096"/>
              <a:ext cx="1586131" cy="52245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1B8D3C-C60A-40B1-B15C-3BC875492AD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12103" y="2522090"/>
            <a:ext cx="12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DF2B87-C6DB-484C-B193-6EDD951D0D47}"/>
              </a:ext>
            </a:extLst>
          </p:cNvPr>
          <p:cNvSpPr txBox="1"/>
          <p:nvPr/>
        </p:nvSpPr>
        <p:spPr>
          <a:xfrm>
            <a:off x="3708652" y="226048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9674EA-5A41-49E6-892B-3766BAAF045D}"/>
              </a:ext>
            </a:extLst>
          </p:cNvPr>
          <p:cNvCxnSpPr/>
          <p:nvPr/>
        </p:nvCxnSpPr>
        <p:spPr>
          <a:xfrm flipH="1">
            <a:off x="3449965" y="4443891"/>
            <a:ext cx="112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D3DE30-342A-4339-A118-0846111E26A8}"/>
              </a:ext>
            </a:extLst>
          </p:cNvPr>
          <p:cNvSpPr txBox="1"/>
          <p:nvPr/>
        </p:nvSpPr>
        <p:spPr>
          <a:xfrm>
            <a:off x="3783165" y="418706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준비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0D66C5-9305-4A64-AEA4-33A7033559DB}"/>
              </a:ext>
            </a:extLst>
          </p:cNvPr>
          <p:cNvCxnSpPr>
            <a:cxnSpLocks/>
          </p:cNvCxnSpPr>
          <p:nvPr/>
        </p:nvCxnSpPr>
        <p:spPr>
          <a:xfrm>
            <a:off x="5577911" y="2486093"/>
            <a:ext cx="9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FAC8F-1E82-4660-A2F5-50EBC6674097}"/>
              </a:ext>
            </a:extLst>
          </p:cNvPr>
          <p:cNvSpPr txBox="1"/>
          <p:nvPr/>
        </p:nvSpPr>
        <p:spPr>
          <a:xfrm>
            <a:off x="5823990" y="2213516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요청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EB11199-D189-42B9-B189-9700B5B95A6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616011" y="2806700"/>
            <a:ext cx="1014781" cy="966634"/>
          </a:xfrm>
          <a:prstGeom prst="bentConnector3">
            <a:avLst>
              <a:gd name="adj1" fmla="val 2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4;p18">
            <a:extLst>
              <a:ext uri="{FF2B5EF4-FFF2-40B4-BE49-F238E27FC236}">
                <a16:creationId xmlns:a16="http://schemas.microsoft.com/office/drawing/2014/main" id="{770F0F9E-BA57-4269-8C39-03516ABF5E9B}"/>
              </a:ext>
            </a:extLst>
          </p:cNvPr>
          <p:cNvSpPr txBox="1"/>
          <p:nvPr/>
        </p:nvSpPr>
        <p:spPr>
          <a:xfrm rot="5403416">
            <a:off x="5405748" y="2996798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/>
              <a:t> </a:t>
            </a:r>
            <a:r>
              <a:rPr lang="ko-KR" altLang="en-US" sz="1000"/>
              <a:t>요청 전달</a:t>
            </a:r>
            <a:endParaRPr sz="100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EBC5EA4-4DD4-4B63-BED0-041712F882A9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5580626" y="4230504"/>
            <a:ext cx="1328175" cy="337526"/>
          </a:xfrm>
          <a:prstGeom prst="bentConnector3">
            <a:avLst>
              <a:gd name="adj1" fmla="val 12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950037-18CD-49B3-989F-935C8D5F8B57}"/>
              </a:ext>
            </a:extLst>
          </p:cNvPr>
          <p:cNvSpPr txBox="1"/>
          <p:nvPr/>
        </p:nvSpPr>
        <p:spPr>
          <a:xfrm>
            <a:off x="5822041" y="4585947"/>
            <a:ext cx="99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데이터 전달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A396EE2-6634-42F0-8B0A-889E814DFD8B}"/>
              </a:ext>
            </a:extLst>
          </p:cNvPr>
          <p:cNvGrpSpPr/>
          <p:nvPr/>
        </p:nvGrpSpPr>
        <p:grpSpPr>
          <a:xfrm>
            <a:off x="3161155" y="533651"/>
            <a:ext cx="1099600" cy="1036440"/>
            <a:chOff x="4671525" y="3328360"/>
            <a:chExt cx="1099600" cy="1036440"/>
          </a:xfrm>
        </p:grpSpPr>
        <p:graphicFrame>
          <p:nvGraphicFramePr>
            <p:cNvPr id="122" name="Google Shape;226;p19">
              <a:extLst>
                <a:ext uri="{FF2B5EF4-FFF2-40B4-BE49-F238E27FC236}">
                  <a16:creationId xmlns:a16="http://schemas.microsoft.com/office/drawing/2014/main" id="{9ED42004-0170-4099-A31D-15C2E62F42CF}"/>
                </a:ext>
              </a:extLst>
            </p:cNvPr>
            <p:cNvGraphicFramePr/>
            <p:nvPr/>
          </p:nvGraphicFramePr>
          <p:xfrm>
            <a:off x="4779025" y="3450460"/>
            <a:ext cx="992100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lang="en-US" altLang="ko"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 </a:t>
                        </a:r>
                        <a:r>
                          <a:rPr lang="en-US" altLang="ko" sz="1000"/>
                          <a:t>Pop-up </a:t>
                        </a: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Maker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23" name="Google Shape;227;p19">
              <a:extLst>
                <a:ext uri="{FF2B5EF4-FFF2-40B4-BE49-F238E27FC236}">
                  <a16:creationId xmlns:a16="http://schemas.microsoft.com/office/drawing/2014/main" id="{E79F603E-E67F-4CF9-A105-AB400AD71166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45482B7-7107-40F5-B842-FA0C547C2A4F}"/>
              </a:ext>
            </a:extLst>
          </p:cNvPr>
          <p:cNvGrpSpPr/>
          <p:nvPr/>
        </p:nvGrpSpPr>
        <p:grpSpPr>
          <a:xfrm>
            <a:off x="5242156" y="156998"/>
            <a:ext cx="1099600" cy="1036440"/>
            <a:chOff x="4671525" y="3328360"/>
            <a:chExt cx="1099600" cy="1036440"/>
          </a:xfrm>
        </p:grpSpPr>
        <p:graphicFrame>
          <p:nvGraphicFramePr>
            <p:cNvPr id="125" name="Google Shape;226;p19">
              <a:extLst>
                <a:ext uri="{FF2B5EF4-FFF2-40B4-BE49-F238E27FC236}">
                  <a16:creationId xmlns:a16="http://schemas.microsoft.com/office/drawing/2014/main" id="{5397D562-84E8-40BE-9F40-5BE38B476BE6}"/>
                </a:ext>
              </a:extLst>
            </p:cNvPr>
            <p:cNvGraphicFramePr/>
            <p:nvPr/>
          </p:nvGraphicFramePr>
          <p:xfrm>
            <a:off x="4779025" y="3450460"/>
            <a:ext cx="992100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lang="en-US" altLang="ko"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 </a:t>
                        </a:r>
                        <a:r>
                          <a:rPr lang="en-US" altLang="ko" sz="1000"/>
                          <a:t>Request</a:t>
                        </a: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/>
                          <a:t>Checker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26" name="Google Shape;227;p19">
              <a:extLst>
                <a:ext uri="{FF2B5EF4-FFF2-40B4-BE49-F238E27FC236}">
                  <a16:creationId xmlns:a16="http://schemas.microsoft.com/office/drawing/2014/main" id="{266302BE-169C-4B82-A4AD-2DE33163B297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7" name="Google Shape;180;p18">
            <a:extLst>
              <a:ext uri="{FF2B5EF4-FFF2-40B4-BE49-F238E27FC236}">
                <a16:creationId xmlns:a16="http://schemas.microsoft.com/office/drawing/2014/main" id="{AB380A4A-309E-437B-B016-E0484E59FF7C}"/>
              </a:ext>
            </a:extLst>
          </p:cNvPr>
          <p:cNvGraphicFramePr/>
          <p:nvPr/>
        </p:nvGraphicFramePr>
        <p:xfrm>
          <a:off x="1002206" y="662912"/>
          <a:ext cx="1121625" cy="91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lang="ko" alt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Restriction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Pop-up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C98D7C42-E3EE-4FC9-9C01-EA8158DBA6EB}"/>
              </a:ext>
            </a:extLst>
          </p:cNvPr>
          <p:cNvCxnSpPr/>
          <p:nvPr/>
        </p:nvCxnSpPr>
        <p:spPr>
          <a:xfrm rot="10800000" flipV="1">
            <a:off x="406401" y="1016535"/>
            <a:ext cx="557697" cy="103551"/>
          </a:xfrm>
          <a:prstGeom prst="bentConnector3">
            <a:avLst>
              <a:gd name="adj1" fmla="val 10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65342FC-F1E1-4B52-B23E-751F6006E2EA}"/>
              </a:ext>
            </a:extLst>
          </p:cNvPr>
          <p:cNvCxnSpPr/>
          <p:nvPr/>
        </p:nvCxnSpPr>
        <p:spPr>
          <a:xfrm>
            <a:off x="406400" y="1120086"/>
            <a:ext cx="0" cy="450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431897E-969A-4DFF-8CF5-790D27B3606E}"/>
              </a:ext>
            </a:extLst>
          </p:cNvPr>
          <p:cNvCxnSpPr/>
          <p:nvPr/>
        </p:nvCxnSpPr>
        <p:spPr>
          <a:xfrm>
            <a:off x="406400" y="5512747"/>
            <a:ext cx="611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EB7A59A0-DF6E-494F-98D6-EA7265898E7A}"/>
              </a:ext>
            </a:extLst>
          </p:cNvPr>
          <p:cNvCxnSpPr/>
          <p:nvPr/>
        </p:nvCxnSpPr>
        <p:spPr>
          <a:xfrm flipH="1">
            <a:off x="2156309" y="1095427"/>
            <a:ext cx="112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C3B9247-A83A-4737-9168-970AD2ED0C75}"/>
              </a:ext>
            </a:extLst>
          </p:cNvPr>
          <p:cNvSpPr txBox="1"/>
          <p:nvPr/>
        </p:nvSpPr>
        <p:spPr>
          <a:xfrm>
            <a:off x="2488812" y="845714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준비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5708ED-518B-493F-BE6D-5DB04040F7ED}"/>
              </a:ext>
            </a:extLst>
          </p:cNvPr>
          <p:cNvSpPr txBox="1"/>
          <p:nvPr/>
        </p:nvSpPr>
        <p:spPr>
          <a:xfrm>
            <a:off x="4609702" y="139902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4023E70-AA90-4BDF-A01F-6E4944D69118}"/>
              </a:ext>
            </a:extLst>
          </p:cNvPr>
          <p:cNvCxnSpPr>
            <a:endCxn id="59" idx="0"/>
          </p:cNvCxnSpPr>
          <p:nvPr/>
        </p:nvCxnSpPr>
        <p:spPr>
          <a:xfrm>
            <a:off x="5081861" y="2903060"/>
            <a:ext cx="2714" cy="12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7A083A0-00F2-4492-A2F7-4F4DC3A49512}"/>
              </a:ext>
            </a:extLst>
          </p:cNvPr>
          <p:cNvCxnSpPr>
            <a:cxnSpLocks/>
            <a:stCxn id="61" idx="0"/>
            <a:endCxn id="122" idx="3"/>
          </p:cNvCxnSpPr>
          <p:nvPr/>
        </p:nvCxnSpPr>
        <p:spPr>
          <a:xfrm flipH="1" flipV="1">
            <a:off x="4260755" y="1112921"/>
            <a:ext cx="821106" cy="102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A320ED8-24A6-4A0A-A767-A12963ABEFF9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5377532" y="1193438"/>
            <a:ext cx="468174" cy="94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655A7DC-9D1A-43E6-8B6D-C6678873C777}"/>
              </a:ext>
            </a:extLst>
          </p:cNvPr>
          <p:cNvSpPr txBox="1"/>
          <p:nvPr/>
        </p:nvSpPr>
        <p:spPr>
          <a:xfrm>
            <a:off x="5341831" y="1448313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</p:spTree>
    <p:extLst>
      <p:ext uri="{BB962C8B-B14F-4D97-AF65-F5344CB8AC3E}">
        <p14:creationId xmlns:p14="http://schemas.microsoft.com/office/powerpoint/2010/main" val="5463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AE4E061-2186-4BA8-9876-0FA2100BF6B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40717" y="3493904"/>
            <a:ext cx="0" cy="152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847312-247A-4B32-A150-0FA0033A0F8B}"/>
              </a:ext>
            </a:extLst>
          </p:cNvPr>
          <p:cNvGrpSpPr/>
          <p:nvPr/>
        </p:nvGrpSpPr>
        <p:grpSpPr>
          <a:xfrm>
            <a:off x="4645311" y="1300770"/>
            <a:ext cx="1123100" cy="865690"/>
            <a:chOff x="3435625" y="401250"/>
            <a:chExt cx="1123100" cy="865690"/>
          </a:xfrm>
        </p:grpSpPr>
        <p:graphicFrame>
          <p:nvGraphicFramePr>
            <p:cNvPr id="4" name="Google Shape;219;p19">
              <a:extLst>
                <a:ext uri="{FF2B5EF4-FFF2-40B4-BE49-F238E27FC236}">
                  <a16:creationId xmlns:a16="http://schemas.microsoft.com/office/drawing/2014/main" id="{B031CA0F-0706-4220-9367-47DBE6AFFEEB}"/>
                </a:ext>
              </a:extLst>
            </p:cNvPr>
            <p:cNvGraphicFramePr/>
            <p:nvPr/>
          </p:nvGraphicFramePr>
          <p:xfrm>
            <a:off x="3566625" y="50500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&lt;&lt;control&gt;&gt;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Controller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5" name="Google Shape;220;p19">
              <a:extLst>
                <a:ext uri="{FF2B5EF4-FFF2-40B4-BE49-F238E27FC236}">
                  <a16:creationId xmlns:a16="http://schemas.microsoft.com/office/drawing/2014/main" id="{90342D78-9F50-4DF0-82E7-E667F43CA8D4}"/>
                </a:ext>
              </a:extLst>
            </p:cNvPr>
            <p:cNvSpPr/>
            <p:nvPr/>
          </p:nvSpPr>
          <p:spPr>
            <a:xfrm>
              <a:off x="3435625" y="40125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DDD388-BB9C-40C7-A6A0-B385FDDAAFF8}"/>
              </a:ext>
            </a:extLst>
          </p:cNvPr>
          <p:cNvGrpSpPr/>
          <p:nvPr/>
        </p:nvGrpSpPr>
        <p:grpSpPr>
          <a:xfrm>
            <a:off x="4671525" y="3328360"/>
            <a:ext cx="1099600" cy="884040"/>
            <a:chOff x="4671525" y="3328360"/>
            <a:chExt cx="1099600" cy="884040"/>
          </a:xfrm>
        </p:grpSpPr>
        <p:graphicFrame>
          <p:nvGraphicFramePr>
            <p:cNvPr id="7" name="Google Shape;226;p19">
              <a:extLst>
                <a:ext uri="{FF2B5EF4-FFF2-40B4-BE49-F238E27FC236}">
                  <a16:creationId xmlns:a16="http://schemas.microsoft.com/office/drawing/2014/main" id="{031564A3-6E16-4A4D-A5DF-735A0E3C32ED}"/>
                </a:ext>
              </a:extLst>
            </p:cNvPr>
            <p:cNvGraphicFramePr/>
            <p:nvPr/>
          </p:nvGraphicFramePr>
          <p:xfrm>
            <a:off x="4779025" y="3450460"/>
            <a:ext cx="992100" cy="7619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2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1000"/>
                          <a:t>Page Maker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800"/>
                          <a:t>Delete</a:t>
                        </a:r>
                        <a:r>
                          <a:rPr lang="ko" sz="800"/>
                          <a:t> Result</a:t>
                        </a: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8" name="Google Shape;227;p19">
              <a:extLst>
                <a:ext uri="{FF2B5EF4-FFF2-40B4-BE49-F238E27FC236}">
                  <a16:creationId xmlns:a16="http://schemas.microsoft.com/office/drawing/2014/main" id="{31B43FB3-AFF5-42B3-B7FF-3C80361C71D1}"/>
                </a:ext>
              </a:extLst>
            </p:cNvPr>
            <p:cNvSpPr/>
            <p:nvPr/>
          </p:nvSpPr>
          <p:spPr>
            <a:xfrm>
              <a:off x="4671525" y="3328360"/>
              <a:ext cx="238500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11C0E2-3C0F-4E05-B2EF-B58F60903E8B}"/>
              </a:ext>
            </a:extLst>
          </p:cNvPr>
          <p:cNvGrpSpPr/>
          <p:nvPr/>
        </p:nvGrpSpPr>
        <p:grpSpPr>
          <a:xfrm>
            <a:off x="6516916" y="4952202"/>
            <a:ext cx="2677203" cy="1018100"/>
            <a:chOff x="7549442" y="3258175"/>
            <a:chExt cx="2677203" cy="1018100"/>
          </a:xfrm>
        </p:grpSpPr>
        <p:sp>
          <p:nvSpPr>
            <p:cNvPr id="26" name="Google Shape;178;p18">
              <a:extLst>
                <a:ext uri="{FF2B5EF4-FFF2-40B4-BE49-F238E27FC236}">
                  <a16:creationId xmlns:a16="http://schemas.microsoft.com/office/drawing/2014/main" id="{6936F405-A17E-4CE4-8ACB-CA2C84921442}"/>
                </a:ext>
              </a:extLst>
            </p:cNvPr>
            <p:cNvSpPr txBox="1"/>
            <p:nvPr/>
          </p:nvSpPr>
          <p:spPr>
            <a:xfrm>
              <a:off x="7748675" y="3297700"/>
              <a:ext cx="2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;p18">
              <a:extLst>
                <a:ext uri="{FF2B5EF4-FFF2-40B4-BE49-F238E27FC236}">
                  <a16:creationId xmlns:a16="http://schemas.microsoft.com/office/drawing/2014/main" id="{F1DC0F04-74DB-4C4F-8BBE-5C2D451F50F6}"/>
                </a:ext>
              </a:extLst>
            </p:cNvPr>
            <p:cNvSpPr txBox="1"/>
            <p:nvPr/>
          </p:nvSpPr>
          <p:spPr>
            <a:xfrm>
              <a:off x="9464345" y="3961240"/>
              <a:ext cx="76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&lt;Database&gt;</a:t>
              </a:r>
              <a:endParaRPr sz="80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B53F4-E9BE-4EFF-A901-7CC815132EDE}"/>
                </a:ext>
              </a:extLst>
            </p:cNvPr>
            <p:cNvGrpSpPr/>
            <p:nvPr/>
          </p:nvGrpSpPr>
          <p:grpSpPr>
            <a:xfrm>
              <a:off x="7549442" y="3258175"/>
              <a:ext cx="2382117" cy="1018100"/>
              <a:chOff x="5262450" y="2540888"/>
              <a:chExt cx="2382117" cy="1018100"/>
            </a:xfrm>
          </p:grpSpPr>
          <p:graphicFrame>
            <p:nvGraphicFramePr>
              <p:cNvPr id="27" name="Google Shape;184;p18">
                <a:extLst>
                  <a:ext uri="{FF2B5EF4-FFF2-40B4-BE49-F238E27FC236}">
                    <a16:creationId xmlns:a16="http://schemas.microsoft.com/office/drawing/2014/main" id="{845B40E0-1198-4504-A05D-F55A4666CC7E}"/>
                  </a:ext>
                </a:extLst>
              </p:cNvPr>
              <p:cNvGraphicFramePr/>
              <p:nvPr/>
            </p:nvGraphicFramePr>
            <p:xfrm>
              <a:off x="5393450" y="2617123"/>
              <a:ext cx="1494525" cy="941865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94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70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1000"/>
                            <a:t>Database Connection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28" name="Google Shape;185;p18">
                <a:extLst>
                  <a:ext uri="{FF2B5EF4-FFF2-40B4-BE49-F238E27FC236}">
                    <a16:creationId xmlns:a16="http://schemas.microsoft.com/office/drawing/2014/main" id="{7080277D-A7B0-4330-A162-CFBA92D2F9EF}"/>
                  </a:ext>
                </a:extLst>
              </p:cNvPr>
              <p:cNvSpPr/>
              <p:nvPr/>
            </p:nvSpPr>
            <p:spPr>
              <a:xfrm>
                <a:off x="5262450" y="2540888"/>
                <a:ext cx="238500" cy="244200"/>
              </a:xfrm>
              <a:prstGeom prst="smileyFace">
                <a:avLst>
                  <a:gd name="adj" fmla="val 465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188;p18">
                <a:extLst>
                  <a:ext uri="{FF2B5EF4-FFF2-40B4-BE49-F238E27FC236}">
                    <a16:creationId xmlns:a16="http://schemas.microsoft.com/office/drawing/2014/main" id="{EE74FE03-6568-4E85-BD4C-47339F1AB928}"/>
                  </a:ext>
                </a:extLst>
              </p:cNvPr>
              <p:cNvGrpSpPr/>
              <p:nvPr/>
            </p:nvGrpSpPr>
            <p:grpSpPr>
              <a:xfrm>
                <a:off x="7406221" y="2785087"/>
                <a:ext cx="238346" cy="516035"/>
                <a:chOff x="356450" y="258400"/>
                <a:chExt cx="369300" cy="726400"/>
              </a:xfrm>
            </p:grpSpPr>
            <p:sp>
              <p:nvSpPr>
                <p:cNvPr id="31" name="Google Shape;189;p18">
                  <a:extLst>
                    <a:ext uri="{FF2B5EF4-FFF2-40B4-BE49-F238E27FC236}">
                      <a16:creationId xmlns:a16="http://schemas.microsoft.com/office/drawing/2014/main" id="{6F091859-5C35-4BC0-AFEB-96F5F45B8936}"/>
                    </a:ext>
                  </a:extLst>
                </p:cNvPr>
                <p:cNvSpPr/>
                <p:nvPr/>
              </p:nvSpPr>
              <p:spPr>
                <a:xfrm>
                  <a:off x="429025" y="258400"/>
                  <a:ext cx="234000" cy="2466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" name="Google Shape;190;p18">
                  <a:extLst>
                    <a:ext uri="{FF2B5EF4-FFF2-40B4-BE49-F238E27FC236}">
                      <a16:creationId xmlns:a16="http://schemas.microsoft.com/office/drawing/2014/main" id="{BDF65025-4FD6-46D5-8178-AC9E300B4264}"/>
                    </a:ext>
                  </a:extLst>
                </p:cNvPr>
                <p:cNvCxnSpPr>
                  <a:endCxn id="31" idx="4"/>
                </p:cNvCxnSpPr>
                <p:nvPr/>
              </p:nvCxnSpPr>
              <p:spPr>
                <a:xfrm rot="10800000" flipH="1">
                  <a:off x="536425" y="505000"/>
                  <a:ext cx="9600" cy="32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191;p18">
                  <a:extLst>
                    <a:ext uri="{FF2B5EF4-FFF2-40B4-BE49-F238E27FC236}">
                      <a16:creationId xmlns:a16="http://schemas.microsoft.com/office/drawing/2014/main" id="{66A11F2E-929D-4C21-A60D-142E2FAD552D}"/>
                    </a:ext>
                  </a:extLst>
                </p:cNvPr>
                <p:cNvCxnSpPr/>
                <p:nvPr/>
              </p:nvCxnSpPr>
              <p:spPr>
                <a:xfrm flipH="1">
                  <a:off x="414275" y="828800"/>
                  <a:ext cx="126900" cy="1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192;p18">
                  <a:extLst>
                    <a:ext uri="{FF2B5EF4-FFF2-40B4-BE49-F238E27FC236}">
                      <a16:creationId xmlns:a16="http://schemas.microsoft.com/office/drawing/2014/main" id="{C4CCA34A-BE78-47D9-A73B-8B9D3738F244}"/>
                    </a:ext>
                  </a:extLst>
                </p:cNvPr>
                <p:cNvCxnSpPr/>
                <p:nvPr/>
              </p:nvCxnSpPr>
              <p:spPr>
                <a:xfrm>
                  <a:off x="536300" y="833675"/>
                  <a:ext cx="112200" cy="14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193;p18">
                  <a:extLst>
                    <a:ext uri="{FF2B5EF4-FFF2-40B4-BE49-F238E27FC236}">
                      <a16:creationId xmlns:a16="http://schemas.microsoft.com/office/drawing/2014/main" id="{7692355C-818B-415B-B5B3-3399A11074C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356450" y="619300"/>
                  <a:ext cx="3693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" name="Google Shape;198;p18">
                <a:extLst>
                  <a:ext uri="{FF2B5EF4-FFF2-40B4-BE49-F238E27FC236}">
                    <a16:creationId xmlns:a16="http://schemas.microsoft.com/office/drawing/2014/main" id="{413FE776-E080-4315-B506-BE13BEE5EB2E}"/>
                  </a:ext>
                </a:extLst>
              </p:cNvPr>
              <p:cNvCxnSpPr/>
              <p:nvPr/>
            </p:nvCxnSpPr>
            <p:spPr>
              <a:xfrm>
                <a:off x="6890900" y="3028688"/>
                <a:ext cx="41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A9C80F-B5F3-4087-8EFD-7FF080D4F676}"/>
              </a:ext>
            </a:extLst>
          </p:cNvPr>
          <p:cNvGrpSpPr/>
          <p:nvPr/>
        </p:nvGrpSpPr>
        <p:grpSpPr>
          <a:xfrm>
            <a:off x="6598106" y="1089501"/>
            <a:ext cx="1208865" cy="1036440"/>
            <a:chOff x="4692079" y="3328360"/>
            <a:chExt cx="618215" cy="1036440"/>
          </a:xfrm>
        </p:grpSpPr>
        <p:graphicFrame>
          <p:nvGraphicFramePr>
            <p:cNvPr id="44" name="Google Shape;226;p19">
              <a:extLst>
                <a:ext uri="{FF2B5EF4-FFF2-40B4-BE49-F238E27FC236}">
                  <a16:creationId xmlns:a16="http://schemas.microsoft.com/office/drawing/2014/main" id="{175621D4-3F95-4EB7-BDF1-20EDD3ABEBC9}"/>
                </a:ext>
              </a:extLst>
            </p:cNvPr>
            <p:cNvGraphicFramePr/>
            <p:nvPr/>
          </p:nvGraphicFramePr>
          <p:xfrm>
            <a:off x="4779025" y="3450460"/>
            <a:ext cx="531269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03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00"/>
                          <a:t>Shopping bag Calculator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5" name="Google Shape;227;p19">
              <a:extLst>
                <a:ext uri="{FF2B5EF4-FFF2-40B4-BE49-F238E27FC236}">
                  <a16:creationId xmlns:a16="http://schemas.microsoft.com/office/drawing/2014/main" id="{12722BE4-72AF-4231-8091-E22BD12FB4A9}"/>
                </a:ext>
              </a:extLst>
            </p:cNvPr>
            <p:cNvSpPr/>
            <p:nvPr/>
          </p:nvSpPr>
          <p:spPr>
            <a:xfrm>
              <a:off x="4692079" y="3328360"/>
              <a:ext cx="132494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6A03B7F-DDD7-458C-8FB3-E3B57CE1F562}"/>
              </a:ext>
            </a:extLst>
          </p:cNvPr>
          <p:cNvGrpSpPr/>
          <p:nvPr/>
        </p:nvGrpSpPr>
        <p:grpSpPr>
          <a:xfrm>
            <a:off x="6651277" y="2457464"/>
            <a:ext cx="1208865" cy="1036440"/>
            <a:chOff x="4692079" y="3328360"/>
            <a:chExt cx="618215" cy="1036440"/>
          </a:xfrm>
        </p:grpSpPr>
        <p:graphicFrame>
          <p:nvGraphicFramePr>
            <p:cNvPr id="47" name="Google Shape;226;p19">
              <a:extLst>
                <a:ext uri="{FF2B5EF4-FFF2-40B4-BE49-F238E27FC236}">
                  <a16:creationId xmlns:a16="http://schemas.microsoft.com/office/drawing/2014/main" id="{1EEC35AE-C47D-4087-91B9-5EB09C7F2719}"/>
                </a:ext>
              </a:extLst>
            </p:cNvPr>
            <p:cNvGraphicFramePr/>
            <p:nvPr/>
          </p:nvGraphicFramePr>
          <p:xfrm>
            <a:off x="4779025" y="3450460"/>
            <a:ext cx="531269" cy="91434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03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9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/>
                          <a:t>&lt;&lt;entity&gt;&gt;</a:t>
                        </a:r>
                        <a:endParaRPr sz="80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00"/>
                          <a:t>Shopping bag bag list data</a:t>
                        </a:r>
                        <a:endParaRPr sz="10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/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8" name="Google Shape;227;p19">
              <a:extLst>
                <a:ext uri="{FF2B5EF4-FFF2-40B4-BE49-F238E27FC236}">
                  <a16:creationId xmlns:a16="http://schemas.microsoft.com/office/drawing/2014/main" id="{C973A306-A1F9-4F80-A1FB-731839A6CEC2}"/>
                </a:ext>
              </a:extLst>
            </p:cNvPr>
            <p:cNvSpPr/>
            <p:nvPr/>
          </p:nvSpPr>
          <p:spPr>
            <a:xfrm>
              <a:off x="4692079" y="3328360"/>
              <a:ext cx="132494" cy="2442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04;p18">
            <a:extLst>
              <a:ext uri="{FF2B5EF4-FFF2-40B4-BE49-F238E27FC236}">
                <a16:creationId xmlns:a16="http://schemas.microsoft.com/office/drawing/2014/main" id="{56EA2540-F2EB-4F3A-B14A-DE36BA9F6F36}"/>
              </a:ext>
            </a:extLst>
          </p:cNvPr>
          <p:cNvSpPr txBox="1"/>
          <p:nvPr/>
        </p:nvSpPr>
        <p:spPr>
          <a:xfrm rot="5403416">
            <a:off x="4859110" y="2641311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/>
              <a:t> </a:t>
            </a:r>
            <a:r>
              <a:rPr lang="ko-KR" altLang="en-US" sz="1000"/>
              <a:t>요청 전달</a:t>
            </a:r>
            <a:endParaRPr sz="1000"/>
          </a:p>
        </p:txBody>
      </p:sp>
      <p:cxnSp>
        <p:nvCxnSpPr>
          <p:cNvPr id="51" name="Google Shape;197;p18">
            <a:extLst>
              <a:ext uri="{FF2B5EF4-FFF2-40B4-BE49-F238E27FC236}">
                <a16:creationId xmlns:a16="http://schemas.microsoft.com/office/drawing/2014/main" id="{1899F7A5-33D4-4CD9-83A7-9CAC0383B72A}"/>
              </a:ext>
            </a:extLst>
          </p:cNvPr>
          <p:cNvCxnSpPr>
            <a:cxnSpLocks/>
          </p:cNvCxnSpPr>
          <p:nvPr/>
        </p:nvCxnSpPr>
        <p:spPr>
          <a:xfrm>
            <a:off x="5353048" y="2147560"/>
            <a:ext cx="0" cy="12669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AB0C35B-E7B5-4D49-8F6A-7013B0388C79}"/>
              </a:ext>
            </a:extLst>
          </p:cNvPr>
          <p:cNvGrpSpPr/>
          <p:nvPr/>
        </p:nvGrpSpPr>
        <p:grpSpPr>
          <a:xfrm>
            <a:off x="1056393" y="1126018"/>
            <a:ext cx="2584072" cy="4379062"/>
            <a:chOff x="1056393" y="1126018"/>
            <a:chExt cx="2584072" cy="437906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D24BFEA-894C-49E7-9575-0D335A6ED70F}"/>
                </a:ext>
              </a:extLst>
            </p:cNvPr>
            <p:cNvGrpSpPr/>
            <p:nvPr/>
          </p:nvGrpSpPr>
          <p:grpSpPr>
            <a:xfrm>
              <a:off x="1056393" y="4612165"/>
              <a:ext cx="553812" cy="892915"/>
              <a:chOff x="1147833" y="3674905"/>
              <a:chExt cx="553812" cy="892915"/>
            </a:xfrm>
          </p:grpSpPr>
          <p:grpSp>
            <p:nvGrpSpPr>
              <p:cNvPr id="10" name="Google Shape;169;p18">
                <a:extLst>
                  <a:ext uri="{FF2B5EF4-FFF2-40B4-BE49-F238E27FC236}">
                    <a16:creationId xmlns:a16="http://schemas.microsoft.com/office/drawing/2014/main" id="{14B7BEC5-3741-4585-99E2-0B2FC726F2D2}"/>
                  </a:ext>
                </a:extLst>
              </p:cNvPr>
              <p:cNvGrpSpPr/>
              <p:nvPr/>
            </p:nvGrpSpPr>
            <p:grpSpPr>
              <a:xfrm>
                <a:off x="1272636" y="3674905"/>
                <a:ext cx="312324" cy="516035"/>
                <a:chOff x="356450" y="258400"/>
                <a:chExt cx="369300" cy="726400"/>
              </a:xfrm>
            </p:grpSpPr>
            <p:sp>
              <p:nvSpPr>
                <p:cNvPr id="11" name="Google Shape;170;p18">
                  <a:extLst>
                    <a:ext uri="{FF2B5EF4-FFF2-40B4-BE49-F238E27FC236}">
                      <a16:creationId xmlns:a16="http://schemas.microsoft.com/office/drawing/2014/main" id="{1710B310-39EF-485B-B451-806080CBB691}"/>
                    </a:ext>
                  </a:extLst>
                </p:cNvPr>
                <p:cNvSpPr/>
                <p:nvPr/>
              </p:nvSpPr>
              <p:spPr>
                <a:xfrm>
                  <a:off x="429025" y="258400"/>
                  <a:ext cx="234000" cy="2466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" name="Google Shape;171;p18">
                  <a:extLst>
                    <a:ext uri="{FF2B5EF4-FFF2-40B4-BE49-F238E27FC236}">
                      <a16:creationId xmlns:a16="http://schemas.microsoft.com/office/drawing/2014/main" id="{2A159EC4-29DE-4133-98DC-5F894886E66B}"/>
                    </a:ext>
                  </a:extLst>
                </p:cNvPr>
                <p:cNvCxnSpPr>
                  <a:endCxn id="11" idx="4"/>
                </p:cNvCxnSpPr>
                <p:nvPr/>
              </p:nvCxnSpPr>
              <p:spPr>
                <a:xfrm rot="10800000" flipH="1">
                  <a:off x="536425" y="505000"/>
                  <a:ext cx="9600" cy="32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72;p18">
                  <a:extLst>
                    <a:ext uri="{FF2B5EF4-FFF2-40B4-BE49-F238E27FC236}">
                      <a16:creationId xmlns:a16="http://schemas.microsoft.com/office/drawing/2014/main" id="{BB4312E1-F7F8-40F8-8AAA-5713666E3FC3}"/>
                    </a:ext>
                  </a:extLst>
                </p:cNvPr>
                <p:cNvCxnSpPr/>
                <p:nvPr/>
              </p:nvCxnSpPr>
              <p:spPr>
                <a:xfrm flipH="1">
                  <a:off x="414275" y="828800"/>
                  <a:ext cx="126900" cy="1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73;p18">
                  <a:extLst>
                    <a:ext uri="{FF2B5EF4-FFF2-40B4-BE49-F238E27FC236}">
                      <a16:creationId xmlns:a16="http://schemas.microsoft.com/office/drawing/2014/main" id="{16933231-896D-4B38-9305-BA73CE1FC66D}"/>
                    </a:ext>
                  </a:extLst>
                </p:cNvPr>
                <p:cNvCxnSpPr/>
                <p:nvPr/>
              </p:nvCxnSpPr>
              <p:spPr>
                <a:xfrm>
                  <a:off x="536300" y="833675"/>
                  <a:ext cx="112200" cy="14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74;p18">
                  <a:extLst>
                    <a:ext uri="{FF2B5EF4-FFF2-40B4-BE49-F238E27FC236}">
                      <a16:creationId xmlns:a16="http://schemas.microsoft.com/office/drawing/2014/main" id="{22E95EB4-8273-4C12-9E9A-DF5112241B34}"/>
                    </a:ext>
                  </a:extLst>
                </p:cNvPr>
                <p:cNvCxnSpPr/>
                <p:nvPr/>
              </p:nvCxnSpPr>
              <p:spPr>
                <a:xfrm rot="10800000" flipH="1">
                  <a:off x="356450" y="619300"/>
                  <a:ext cx="3693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" name="Google Shape;168;p18">
                <a:extLst>
                  <a:ext uri="{FF2B5EF4-FFF2-40B4-BE49-F238E27FC236}">
                    <a16:creationId xmlns:a16="http://schemas.microsoft.com/office/drawing/2014/main" id="{B7416F92-DFED-4CEB-82A1-7B040CBB1884}"/>
                  </a:ext>
                </a:extLst>
              </p:cNvPr>
              <p:cNvSpPr txBox="1"/>
              <p:nvPr/>
            </p:nvSpPr>
            <p:spPr>
              <a:xfrm>
                <a:off x="1147833" y="4260020"/>
                <a:ext cx="553812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800"/>
                  <a:t>구매자</a:t>
                </a:r>
                <a:endParaRPr sz="80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DBFB057-B52B-41B0-8AB9-B442FE64EB2A}"/>
                </a:ext>
              </a:extLst>
            </p:cNvPr>
            <p:cNvGrpSpPr/>
            <p:nvPr/>
          </p:nvGrpSpPr>
          <p:grpSpPr>
            <a:xfrm>
              <a:off x="2329876" y="3195625"/>
              <a:ext cx="1310589" cy="1070820"/>
              <a:chOff x="1787830" y="994020"/>
              <a:chExt cx="1576125" cy="1138090"/>
            </a:xfrm>
          </p:grpSpPr>
          <p:graphicFrame>
            <p:nvGraphicFramePr>
              <p:cNvPr id="9" name="Google Shape;180;p18">
                <a:extLst>
                  <a:ext uri="{FF2B5EF4-FFF2-40B4-BE49-F238E27FC236}">
                    <a16:creationId xmlns:a16="http://schemas.microsoft.com/office/drawing/2014/main" id="{A2E3E9C9-A90E-4E37-AC96-6AC611E00D4E}"/>
                  </a:ext>
                </a:extLst>
              </p:cNvPr>
              <p:cNvGraphicFramePr/>
              <p:nvPr/>
            </p:nvGraphicFramePr>
            <p:xfrm>
              <a:off x="2015080" y="1160320"/>
              <a:ext cx="1348875" cy="9717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121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Shopping bag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Page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19" name="Google Shape;181;p18">
                <a:extLst>
                  <a:ext uri="{FF2B5EF4-FFF2-40B4-BE49-F238E27FC236}">
                    <a16:creationId xmlns:a16="http://schemas.microsoft.com/office/drawing/2014/main" id="{DCBF73E6-893B-4341-8AE8-DD6D9298B644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05F851-F9B9-45A9-B0ED-936C578A97B9}"/>
                </a:ext>
              </a:extLst>
            </p:cNvPr>
            <p:cNvGrpSpPr/>
            <p:nvPr/>
          </p:nvGrpSpPr>
          <p:grpSpPr>
            <a:xfrm>
              <a:off x="2164082" y="1126018"/>
              <a:ext cx="1338521" cy="1080650"/>
              <a:chOff x="1787830" y="994020"/>
              <a:chExt cx="1402418" cy="1080650"/>
            </a:xfrm>
          </p:grpSpPr>
          <p:graphicFrame>
            <p:nvGraphicFramePr>
              <p:cNvPr id="24" name="Google Shape;180;p18">
                <a:extLst>
                  <a:ext uri="{FF2B5EF4-FFF2-40B4-BE49-F238E27FC236}">
                    <a16:creationId xmlns:a16="http://schemas.microsoft.com/office/drawing/2014/main" id="{076E3EEC-B6CB-48BB-A584-66358B30BF36}"/>
                  </a:ext>
                </a:extLst>
              </p:cNvPr>
              <p:cNvGraphicFramePr/>
              <p:nvPr/>
            </p:nvGraphicFramePr>
            <p:xfrm>
              <a:off x="2015080" y="1160320"/>
              <a:ext cx="1175168" cy="91435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121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09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" sz="800"/>
                            <a:t>&lt;&lt;boundary&gt;&gt;</a:t>
                          </a:r>
                          <a:endParaRPr lang="ko" altLang="en-US" sz="800"/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00"/>
                            <a:t>Delete Request</a:t>
                          </a: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7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800"/>
                            <a:t>Menu ID</a:t>
                          </a:r>
                          <a:endParaRPr sz="8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25" name="Google Shape;181;p18">
                <a:extLst>
                  <a:ext uri="{FF2B5EF4-FFF2-40B4-BE49-F238E27FC236}">
                    <a16:creationId xmlns:a16="http://schemas.microsoft.com/office/drawing/2014/main" id="{AFB864CE-1FFE-4554-BE06-ECE4A0435498}"/>
                  </a:ext>
                </a:extLst>
              </p:cNvPr>
              <p:cNvSpPr txBox="1"/>
              <p:nvPr/>
            </p:nvSpPr>
            <p:spPr>
              <a:xfrm>
                <a:off x="1787830" y="994020"/>
                <a:ext cx="45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515365"/>
                    </a:solidFill>
                    <a:highlight>
                      <a:srgbClr val="FFFFFF"/>
                    </a:highlight>
                  </a:rPr>
                  <a:t>📜</a:t>
                </a:r>
                <a:endParaRPr/>
              </a:p>
            </p:txBody>
          </p:sp>
        </p:grp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54D7C0A-5B2E-4E31-969C-8DABE492032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rot="5400000">
              <a:off x="373090" y="2604274"/>
              <a:ext cx="2976325" cy="1039457"/>
            </a:xfrm>
            <a:prstGeom prst="bentConnector3">
              <a:avLst>
                <a:gd name="adj1" fmla="val 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9CC4FF2A-7EDA-478F-A516-81DE563DD94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493521" y="4266445"/>
              <a:ext cx="1586131" cy="60210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8FE2F6-3C84-4A4B-A1CC-E680BAC16B81}"/>
              </a:ext>
            </a:extLst>
          </p:cNvPr>
          <p:cNvCxnSpPr>
            <a:endCxn id="4" idx="1"/>
          </p:cNvCxnSpPr>
          <p:nvPr/>
        </p:nvCxnSpPr>
        <p:spPr>
          <a:xfrm>
            <a:off x="3502603" y="1785490"/>
            <a:ext cx="12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94B0D6E-FA61-4E47-BDC1-CC2FEE8EAF71}"/>
              </a:ext>
            </a:extLst>
          </p:cNvPr>
          <p:cNvSpPr txBox="1"/>
          <p:nvPr/>
        </p:nvSpPr>
        <p:spPr>
          <a:xfrm>
            <a:off x="3899152" y="152388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수신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594302A-BB10-4D86-B718-8BA3940E0485}"/>
              </a:ext>
            </a:extLst>
          </p:cNvPr>
          <p:cNvCxnSpPr/>
          <p:nvPr/>
        </p:nvCxnSpPr>
        <p:spPr>
          <a:xfrm flipH="1">
            <a:off x="3640465" y="3707291"/>
            <a:ext cx="112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2168B01-8E9C-49E9-A3E6-8718A12B9676}"/>
              </a:ext>
            </a:extLst>
          </p:cNvPr>
          <p:cNvSpPr txBox="1"/>
          <p:nvPr/>
        </p:nvSpPr>
        <p:spPr>
          <a:xfrm>
            <a:off x="3973665" y="3450460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준비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3F56864-19F1-4874-B9FA-13CE2914882B}"/>
              </a:ext>
            </a:extLst>
          </p:cNvPr>
          <p:cNvCxnSpPr>
            <a:cxnSpLocks/>
          </p:cNvCxnSpPr>
          <p:nvPr/>
        </p:nvCxnSpPr>
        <p:spPr>
          <a:xfrm>
            <a:off x="5768411" y="1749493"/>
            <a:ext cx="9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CE514A-7903-4068-84A7-98D4CC68EC24}"/>
              </a:ext>
            </a:extLst>
          </p:cNvPr>
          <p:cNvSpPr txBox="1"/>
          <p:nvPr/>
        </p:nvSpPr>
        <p:spPr>
          <a:xfrm>
            <a:off x="6014490" y="1476916"/>
            <a:ext cx="472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요청</a:t>
            </a:r>
          </a:p>
        </p:txBody>
      </p:sp>
      <p:sp>
        <p:nvSpPr>
          <p:cNvPr id="95" name="Google Shape;204;p18">
            <a:extLst>
              <a:ext uri="{FF2B5EF4-FFF2-40B4-BE49-F238E27FC236}">
                <a16:creationId xmlns:a16="http://schemas.microsoft.com/office/drawing/2014/main" id="{0EB03327-A6FC-4C36-B5BD-DCA59F8C12F6}"/>
              </a:ext>
            </a:extLst>
          </p:cNvPr>
          <p:cNvSpPr txBox="1"/>
          <p:nvPr/>
        </p:nvSpPr>
        <p:spPr>
          <a:xfrm rot="5403416">
            <a:off x="6916048" y="4141947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데이터 전달</a:t>
            </a:r>
            <a:endParaRPr sz="100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9625535B-D253-4CEF-9654-949DCE1B1A8C}"/>
              </a:ext>
            </a:extLst>
          </p:cNvPr>
          <p:cNvCxnSpPr>
            <a:endCxn id="47" idx="1"/>
          </p:cNvCxnSpPr>
          <p:nvPr/>
        </p:nvCxnSpPr>
        <p:spPr>
          <a:xfrm>
            <a:off x="5806511" y="2070100"/>
            <a:ext cx="1014781" cy="966634"/>
          </a:xfrm>
          <a:prstGeom prst="bentConnector3">
            <a:avLst>
              <a:gd name="adj1" fmla="val 2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04;p18">
            <a:extLst>
              <a:ext uri="{FF2B5EF4-FFF2-40B4-BE49-F238E27FC236}">
                <a16:creationId xmlns:a16="http://schemas.microsoft.com/office/drawing/2014/main" id="{98B720FF-312C-4E14-9705-28FA96DCED37}"/>
              </a:ext>
            </a:extLst>
          </p:cNvPr>
          <p:cNvSpPr txBox="1"/>
          <p:nvPr/>
        </p:nvSpPr>
        <p:spPr>
          <a:xfrm rot="5403416">
            <a:off x="5596248" y="2260198"/>
            <a:ext cx="120750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/>
              <a:t> </a:t>
            </a:r>
            <a:r>
              <a:rPr lang="ko-KR" altLang="en-US" sz="1000"/>
              <a:t>요청 전달</a:t>
            </a:r>
            <a:endParaRPr sz="1000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EFE8D12-243A-4CD9-A911-276E9BCFD3E8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5771126" y="3493904"/>
            <a:ext cx="1328175" cy="337526"/>
          </a:xfrm>
          <a:prstGeom prst="bentConnector3">
            <a:avLst>
              <a:gd name="adj1" fmla="val 12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1A55265-33DB-46BE-9E18-E63921F0A9D4}"/>
              </a:ext>
            </a:extLst>
          </p:cNvPr>
          <p:cNvSpPr txBox="1"/>
          <p:nvPr/>
        </p:nvSpPr>
        <p:spPr>
          <a:xfrm>
            <a:off x="6012541" y="3849347"/>
            <a:ext cx="99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데이터 전달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AFBAA1-E48C-444E-8FE7-0519FEDB686A}"/>
              </a:ext>
            </a:extLst>
          </p:cNvPr>
          <p:cNvSpPr txBox="1"/>
          <p:nvPr/>
        </p:nvSpPr>
        <p:spPr>
          <a:xfrm>
            <a:off x="1100241" y="165607"/>
            <a:ext cx="24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UC-9</a:t>
            </a:r>
          </a:p>
        </p:txBody>
      </p:sp>
    </p:spTree>
    <p:extLst>
      <p:ext uri="{BB962C8B-B14F-4D97-AF65-F5344CB8AC3E}">
        <p14:creationId xmlns:p14="http://schemas.microsoft.com/office/powerpoint/2010/main" val="24042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562</Words>
  <Application>Microsoft Office PowerPoint</Application>
  <PresentationFormat>와이드스크린</PresentationFormat>
  <Paragraphs>261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조중현</dc:creator>
  <cp:lastModifiedBy>전현욱</cp:lastModifiedBy>
  <cp:revision>6</cp:revision>
  <dcterms:created xsi:type="dcterms:W3CDTF">2021-04-24T03:22:00Z</dcterms:created>
  <dcterms:modified xsi:type="dcterms:W3CDTF">2021-04-24T04:00:58Z</dcterms:modified>
</cp:coreProperties>
</file>