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4a38ad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4a38ad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59cd1f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59cd1f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59cd1f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59cd1f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59cd1f0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59cd1f0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059cd1f0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059cd1f0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059cd1f0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059cd1f0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059cd1f0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059cd1f0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5a2dc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45a2dc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45a2dc6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45a2dc6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5542193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4833000" y="3118825"/>
            <a:ext cx="1420800" cy="1446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57" name="Google Shape;57;p13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3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>
              <a:stCxn id="57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63" name="Google Shape;63;p13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13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13"/>
          <p:cNvSpPr txBox="1"/>
          <p:nvPr/>
        </p:nvSpPr>
        <p:spPr>
          <a:xfrm>
            <a:off x="1001468" y="324380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66" name="Google Shape;66;p13"/>
          <p:cNvCxnSpPr>
            <a:endCxn id="63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-1154" name="adj1"/>
              <a:gd fmla="val 14736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3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68" name="Google Shape;68;p13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" name="Google Shape;69;p13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" name="Google Shape;70;p13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4833043" y="927054"/>
            <a:ext cx="1420687" cy="646912"/>
            <a:chOff x="1555425" y="1916775"/>
            <a:chExt cx="1413900" cy="1367100"/>
          </a:xfrm>
        </p:grpSpPr>
        <p:sp>
          <p:nvSpPr>
            <p:cNvPr id="73" name="Google Shape;73;p13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13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3"/>
          <p:cNvSpPr txBox="1"/>
          <p:nvPr/>
        </p:nvSpPr>
        <p:spPr>
          <a:xfrm>
            <a:off x="5081293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6" name="Google Shape;76;p13"/>
          <p:cNvCxnSpPr>
            <a:stCxn id="65" idx="0"/>
            <a:endCxn id="70" idx="2"/>
          </p:cNvCxnSpPr>
          <p:nvPr/>
        </p:nvCxnSpPr>
        <p:spPr>
          <a:xfrm flipH="1" rot="10800000">
            <a:off x="1463468" y="1600100"/>
            <a:ext cx="25200" cy="164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8" idx="3"/>
            <a:endCxn id="73" idx="1"/>
          </p:cNvCxnSpPr>
          <p:nvPr/>
        </p:nvCxnSpPr>
        <p:spPr>
          <a:xfrm flipH="1" rot="10800000">
            <a:off x="2198955" y="1250509"/>
            <a:ext cx="26340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45720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5081393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80" name="Google Shape;80;p13"/>
          <p:cNvGrpSpPr/>
          <p:nvPr/>
        </p:nvGrpSpPr>
        <p:grpSpPr>
          <a:xfrm>
            <a:off x="4695809" y="3029470"/>
            <a:ext cx="324702" cy="519964"/>
            <a:chOff x="6504500" y="974100"/>
            <a:chExt cx="1539600" cy="2403900"/>
          </a:xfrm>
        </p:grpSpPr>
        <p:sp>
          <p:nvSpPr>
            <p:cNvPr id="81" name="Google Shape;81;p13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" name="Google Shape;82;p13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" name="Google Shape;91;p13"/>
          <p:cNvCxnSpPr/>
          <p:nvPr/>
        </p:nvCxnSpPr>
        <p:spPr>
          <a:xfrm>
            <a:off x="4833000" y="3683625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5081400" y="3683625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component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price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</a:t>
            </a:r>
            <a:endParaRPr sz="1000"/>
          </a:p>
        </p:txBody>
      </p:sp>
      <p:sp>
        <p:nvSpPr>
          <p:cNvPr id="93" name="Google Shape;93;p13"/>
          <p:cNvSpPr txBox="1"/>
          <p:nvPr/>
        </p:nvSpPr>
        <p:spPr>
          <a:xfrm>
            <a:off x="2523975" y="6490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4342800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data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5400000">
            <a:off x="4115200" y="7316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rot="10800000">
            <a:off x="5058300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sellor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6922900" y="677875"/>
            <a:ext cx="19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P-UC1: Add_Menu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4"/>
          <p:cNvCxnSpPr/>
          <p:nvPr/>
        </p:nvCxnSpPr>
        <p:spPr>
          <a:xfrm>
            <a:off x="5542193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/>
          <p:nvPr/>
        </p:nvSpPr>
        <p:spPr>
          <a:xfrm>
            <a:off x="4833000" y="3118825"/>
            <a:ext cx="1420800" cy="1446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106" name="Google Shape;106;p14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>
              <a:stCxn id="106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14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112" name="Google Shape;112;p14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14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14"/>
          <p:cNvSpPr txBox="1"/>
          <p:nvPr/>
        </p:nvSpPr>
        <p:spPr>
          <a:xfrm>
            <a:off x="899877" y="3243800"/>
            <a:ext cx="11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remove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5" name="Google Shape;115;p14"/>
          <p:cNvCxnSpPr>
            <a:endCxn id="112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" name="Google Shape;116;p14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117" name="Google Shape;117;p14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4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4833043" y="927054"/>
            <a:ext cx="1420687" cy="646912"/>
            <a:chOff x="1555425" y="1916775"/>
            <a:chExt cx="1413900" cy="1367100"/>
          </a:xfrm>
        </p:grpSpPr>
        <p:sp>
          <p:nvSpPr>
            <p:cNvPr id="122" name="Google Shape;122;p14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Google Shape;124;p14"/>
          <p:cNvSpPr txBox="1"/>
          <p:nvPr/>
        </p:nvSpPr>
        <p:spPr>
          <a:xfrm>
            <a:off x="5081293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5" name="Google Shape;125;p14"/>
          <p:cNvCxnSpPr>
            <a:stCxn id="114" idx="0"/>
            <a:endCxn id="119" idx="2"/>
          </p:cNvCxnSpPr>
          <p:nvPr/>
        </p:nvCxnSpPr>
        <p:spPr>
          <a:xfrm rot="10800000">
            <a:off x="1488477" y="1600100"/>
            <a:ext cx="10200" cy="164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>
            <a:stCxn id="117" idx="3"/>
            <a:endCxn id="122" idx="1"/>
          </p:cNvCxnSpPr>
          <p:nvPr/>
        </p:nvCxnSpPr>
        <p:spPr>
          <a:xfrm flipH="1" rot="10800000">
            <a:off x="2198955" y="1250509"/>
            <a:ext cx="26340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/>
          <p:nvPr/>
        </p:nvSpPr>
        <p:spPr>
          <a:xfrm>
            <a:off x="45720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5081393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4695809" y="3029470"/>
            <a:ext cx="324702" cy="519964"/>
            <a:chOff x="6504500" y="974100"/>
            <a:chExt cx="1539600" cy="2403900"/>
          </a:xfrm>
        </p:grpSpPr>
        <p:sp>
          <p:nvSpPr>
            <p:cNvPr id="130" name="Google Shape;130;p14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14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4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4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4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0" name="Google Shape;140;p14"/>
          <p:cNvCxnSpPr/>
          <p:nvPr/>
        </p:nvCxnSpPr>
        <p:spPr>
          <a:xfrm>
            <a:off x="4833000" y="3683625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4"/>
          <p:cNvSpPr txBox="1"/>
          <p:nvPr/>
        </p:nvSpPr>
        <p:spPr>
          <a:xfrm>
            <a:off x="5081400" y="3683625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component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price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</a:t>
            </a:r>
            <a:endParaRPr sz="1000"/>
          </a:p>
        </p:txBody>
      </p:sp>
      <p:sp>
        <p:nvSpPr>
          <p:cNvPr id="142" name="Google Shape;142;p14"/>
          <p:cNvSpPr txBox="1"/>
          <p:nvPr/>
        </p:nvSpPr>
        <p:spPr>
          <a:xfrm>
            <a:off x="2523975" y="6490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 rot="-5400000">
            <a:off x="4342800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remove</a:t>
            </a:r>
            <a:r>
              <a:rPr lang="ko"/>
              <a:t> data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>
            <a:off x="4115200" y="7316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10800000">
            <a:off x="5058300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sellor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6922900" y="677875"/>
            <a:ext cx="19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P-UC2: remove_Menu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5"/>
          <p:cNvCxnSpPr>
            <a:stCxn id="153" idx="0"/>
            <a:endCxn id="154" idx="2"/>
          </p:cNvCxnSpPr>
          <p:nvPr/>
        </p:nvCxnSpPr>
        <p:spPr>
          <a:xfrm flipH="1" rot="10800000">
            <a:off x="1463491" y="1600175"/>
            <a:ext cx="25200" cy="162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5542193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5"/>
          <p:cNvSpPr/>
          <p:nvPr/>
        </p:nvSpPr>
        <p:spPr>
          <a:xfrm>
            <a:off x="4833000" y="3118825"/>
            <a:ext cx="1420800" cy="1446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5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158" name="Google Shape;158;p15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15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5"/>
            <p:cNvCxnSpPr>
              <a:stCxn id="158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" name="Google Shape;163;p15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164" name="Google Shape;164;p15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5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15"/>
          <p:cNvSpPr txBox="1"/>
          <p:nvPr/>
        </p:nvSpPr>
        <p:spPr>
          <a:xfrm>
            <a:off x="803191" y="3226175"/>
            <a:ext cx="13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update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6" name="Google Shape;166;p15"/>
          <p:cNvCxnSpPr>
            <a:endCxn id="164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15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168" name="Google Shape;168;p15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15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15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0" name="Google Shape;170;p15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4833043" y="927054"/>
            <a:ext cx="1420687" cy="646912"/>
            <a:chOff x="1555425" y="1916775"/>
            <a:chExt cx="1413900" cy="1367100"/>
          </a:xfrm>
        </p:grpSpPr>
        <p:sp>
          <p:nvSpPr>
            <p:cNvPr id="172" name="Google Shape;172;p15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15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15"/>
          <p:cNvSpPr txBox="1"/>
          <p:nvPr/>
        </p:nvSpPr>
        <p:spPr>
          <a:xfrm>
            <a:off x="5081293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5" name="Google Shape;175;p15"/>
          <p:cNvCxnSpPr>
            <a:stCxn id="168" idx="3"/>
            <a:endCxn id="172" idx="1"/>
          </p:cNvCxnSpPr>
          <p:nvPr/>
        </p:nvCxnSpPr>
        <p:spPr>
          <a:xfrm flipH="1" rot="10800000">
            <a:off x="2198955" y="1250509"/>
            <a:ext cx="26340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45720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5081393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4695809" y="3029470"/>
            <a:ext cx="324702" cy="519964"/>
            <a:chOff x="6504500" y="974100"/>
            <a:chExt cx="1539600" cy="2403900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15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5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5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9" name="Google Shape;189;p15"/>
          <p:cNvCxnSpPr/>
          <p:nvPr/>
        </p:nvCxnSpPr>
        <p:spPr>
          <a:xfrm>
            <a:off x="4833000" y="3683625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5"/>
          <p:cNvSpPr txBox="1"/>
          <p:nvPr/>
        </p:nvSpPr>
        <p:spPr>
          <a:xfrm>
            <a:off x="5081400" y="3683625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component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price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</a:t>
            </a:r>
            <a:endParaRPr sz="1000"/>
          </a:p>
        </p:txBody>
      </p:sp>
      <p:sp>
        <p:nvSpPr>
          <p:cNvPr id="191" name="Google Shape;191;p15"/>
          <p:cNvSpPr txBox="1"/>
          <p:nvPr/>
        </p:nvSpPr>
        <p:spPr>
          <a:xfrm>
            <a:off x="2523975" y="6490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 rot="-5400000">
            <a:off x="4342800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</a:t>
            </a:r>
            <a:r>
              <a:rPr lang="ko"/>
              <a:t> data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rot="5400000">
            <a:off x="4115200" y="7316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 rot="10800000">
            <a:off x="5058300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sellor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6691825" y="677875"/>
            <a:ext cx="21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P-UC3: Update_Menu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5542193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/>
          <p:nvPr/>
        </p:nvSpPr>
        <p:spPr>
          <a:xfrm>
            <a:off x="4833000" y="3118825"/>
            <a:ext cx="1420800" cy="109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6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204" name="Google Shape;204;p16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16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>
              <a:stCxn id="204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6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16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210" name="Google Shape;210;p16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16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16"/>
          <p:cNvSpPr txBox="1"/>
          <p:nvPr/>
        </p:nvSpPr>
        <p:spPr>
          <a:xfrm>
            <a:off x="1001468" y="324380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menu 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3" name="Google Shape;213;p16"/>
          <p:cNvCxnSpPr>
            <a:endCxn id="210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16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215" name="Google Shape;215;p16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16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16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8" name="Google Shape;218;p16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4833043" y="927054"/>
            <a:ext cx="1420687" cy="646912"/>
            <a:chOff x="1555425" y="1916775"/>
            <a:chExt cx="1413900" cy="1367100"/>
          </a:xfrm>
        </p:grpSpPr>
        <p:sp>
          <p:nvSpPr>
            <p:cNvPr id="220" name="Google Shape;220;p16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16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16"/>
          <p:cNvSpPr txBox="1"/>
          <p:nvPr/>
        </p:nvSpPr>
        <p:spPr>
          <a:xfrm>
            <a:off x="5081293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3" name="Google Shape;223;p16"/>
          <p:cNvCxnSpPr>
            <a:stCxn id="212" idx="0"/>
            <a:endCxn id="217" idx="2"/>
          </p:cNvCxnSpPr>
          <p:nvPr/>
        </p:nvCxnSpPr>
        <p:spPr>
          <a:xfrm flipH="1" rot="10800000">
            <a:off x="1463468" y="1600100"/>
            <a:ext cx="25200" cy="164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6"/>
          <p:cNvCxnSpPr>
            <a:stCxn id="215" idx="3"/>
            <a:endCxn id="220" idx="1"/>
          </p:cNvCxnSpPr>
          <p:nvPr/>
        </p:nvCxnSpPr>
        <p:spPr>
          <a:xfrm flipH="1" rot="10800000">
            <a:off x="2198955" y="1250509"/>
            <a:ext cx="26340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/>
          <p:nvPr/>
        </p:nvSpPr>
        <p:spPr>
          <a:xfrm>
            <a:off x="45720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5081393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Event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4695809" y="3029470"/>
            <a:ext cx="324702" cy="519964"/>
            <a:chOff x="6504500" y="974100"/>
            <a:chExt cx="1539600" cy="2403900"/>
          </a:xfrm>
        </p:grpSpPr>
        <p:sp>
          <p:nvSpPr>
            <p:cNvPr id="228" name="Google Shape;228;p16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16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6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6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6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8" name="Google Shape;238;p16"/>
          <p:cNvCxnSpPr/>
          <p:nvPr/>
        </p:nvCxnSpPr>
        <p:spPr>
          <a:xfrm>
            <a:off x="4832900" y="3567050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6"/>
          <p:cNvSpPr txBox="1"/>
          <p:nvPr/>
        </p:nvSpPr>
        <p:spPr>
          <a:xfrm>
            <a:off x="5081400" y="356705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period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summary</a:t>
            </a:r>
            <a:endParaRPr sz="1000"/>
          </a:p>
        </p:txBody>
      </p:sp>
      <p:sp>
        <p:nvSpPr>
          <p:cNvPr id="240" name="Google Shape;240;p16"/>
          <p:cNvSpPr txBox="1"/>
          <p:nvPr/>
        </p:nvSpPr>
        <p:spPr>
          <a:xfrm>
            <a:off x="2523975" y="6490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 rot="-5400000">
            <a:off x="4342800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 data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rot="5400000">
            <a:off x="4115200" y="7316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 rot="10800000">
            <a:off x="5058300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sellor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6691825" y="677875"/>
            <a:ext cx="21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P-UC4: </a:t>
            </a:r>
            <a:r>
              <a:rPr lang="ko"/>
              <a:t>Update</a:t>
            </a:r>
            <a:r>
              <a:rPr lang="ko"/>
              <a:t>_Event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17"/>
          <p:cNvCxnSpPr/>
          <p:nvPr/>
        </p:nvCxnSpPr>
        <p:spPr>
          <a:xfrm>
            <a:off x="5542193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7"/>
          <p:cNvSpPr/>
          <p:nvPr/>
        </p:nvSpPr>
        <p:spPr>
          <a:xfrm>
            <a:off x="4833000" y="3118825"/>
            <a:ext cx="1420800" cy="1197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7"/>
          <p:cNvGrpSpPr/>
          <p:nvPr/>
        </p:nvGrpSpPr>
        <p:grpSpPr>
          <a:xfrm>
            <a:off x="1155822" y="2984879"/>
            <a:ext cx="532248" cy="935703"/>
            <a:chOff x="1249050" y="1099800"/>
            <a:chExt cx="1948200" cy="3424975"/>
          </a:xfrm>
        </p:grpSpPr>
        <p:sp>
          <p:nvSpPr>
            <p:cNvPr id="253" name="Google Shape;253;p17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17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7"/>
            <p:cNvCxnSpPr>
              <a:stCxn id="253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7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17"/>
          <p:cNvGrpSpPr/>
          <p:nvPr/>
        </p:nvGrpSpPr>
        <p:grpSpPr>
          <a:xfrm>
            <a:off x="644888" y="1942401"/>
            <a:ext cx="1420687" cy="800437"/>
            <a:chOff x="1555425" y="1916775"/>
            <a:chExt cx="1413900" cy="1367100"/>
          </a:xfrm>
        </p:grpSpPr>
        <p:sp>
          <p:nvSpPr>
            <p:cNvPr id="259" name="Google Shape;259;p17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17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17"/>
          <p:cNvSpPr txBox="1"/>
          <p:nvPr/>
        </p:nvSpPr>
        <p:spPr>
          <a:xfrm>
            <a:off x="893193" y="1960175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 shop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2" name="Google Shape;262;p17"/>
          <p:cNvCxnSpPr>
            <a:endCxn id="259" idx="1"/>
          </p:cNvCxnSpPr>
          <p:nvPr/>
        </p:nvCxnSpPr>
        <p:spPr>
          <a:xfrm flipH="1" rot="5400000">
            <a:off x="327338" y="2660170"/>
            <a:ext cx="1004700" cy="369600"/>
          </a:xfrm>
          <a:prstGeom prst="bentConnector4">
            <a:avLst>
              <a:gd fmla="val 3008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17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264" name="Google Shape;264;p17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17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17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7" name="Google Shape;267;p17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7"/>
          <p:cNvGrpSpPr/>
          <p:nvPr/>
        </p:nvGrpSpPr>
        <p:grpSpPr>
          <a:xfrm>
            <a:off x="4833043" y="927054"/>
            <a:ext cx="1420687" cy="646912"/>
            <a:chOff x="1555425" y="1916775"/>
            <a:chExt cx="1413900" cy="1367100"/>
          </a:xfrm>
        </p:grpSpPr>
        <p:sp>
          <p:nvSpPr>
            <p:cNvPr id="269" name="Google Shape;269;p17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17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" name="Google Shape;271;p17"/>
          <p:cNvSpPr txBox="1"/>
          <p:nvPr/>
        </p:nvSpPr>
        <p:spPr>
          <a:xfrm>
            <a:off x="5081293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72" name="Google Shape;272;p17"/>
          <p:cNvCxnSpPr>
            <a:stCxn id="264" idx="3"/>
            <a:endCxn id="269" idx="1"/>
          </p:cNvCxnSpPr>
          <p:nvPr/>
        </p:nvCxnSpPr>
        <p:spPr>
          <a:xfrm flipH="1" rot="10800000">
            <a:off x="2198955" y="1250509"/>
            <a:ext cx="26340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17"/>
          <p:cNvSpPr/>
          <p:nvPr/>
        </p:nvSpPr>
        <p:spPr>
          <a:xfrm>
            <a:off x="45720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5081393" y="3043400"/>
            <a:ext cx="92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 shop request 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75" name="Google Shape;275;p17"/>
          <p:cNvGrpSpPr/>
          <p:nvPr/>
        </p:nvGrpSpPr>
        <p:grpSpPr>
          <a:xfrm>
            <a:off x="4695809" y="3029470"/>
            <a:ext cx="324702" cy="519964"/>
            <a:chOff x="6504500" y="974100"/>
            <a:chExt cx="1539600" cy="2403900"/>
          </a:xfrm>
        </p:grpSpPr>
        <p:sp>
          <p:nvSpPr>
            <p:cNvPr id="276" name="Google Shape;276;p17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17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7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6" name="Google Shape;286;p17"/>
          <p:cNvCxnSpPr/>
          <p:nvPr/>
        </p:nvCxnSpPr>
        <p:spPr>
          <a:xfrm>
            <a:off x="4832900" y="3823775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7"/>
          <p:cNvSpPr txBox="1"/>
          <p:nvPr/>
        </p:nvSpPr>
        <p:spPr>
          <a:xfrm>
            <a:off x="5081300" y="3823775"/>
            <a:ext cx="92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sellor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location</a:t>
            </a:r>
            <a:endParaRPr sz="1000"/>
          </a:p>
        </p:txBody>
      </p:sp>
      <p:sp>
        <p:nvSpPr>
          <p:cNvPr id="288" name="Google Shape;288;p17"/>
          <p:cNvSpPr txBox="1"/>
          <p:nvPr/>
        </p:nvSpPr>
        <p:spPr>
          <a:xfrm>
            <a:off x="2523975" y="6490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 rot="-5400000">
            <a:off x="4342800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</a:t>
            </a:r>
            <a:r>
              <a:rPr lang="ko"/>
              <a:t> data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 rot="5400000">
            <a:off x="4115200" y="7316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 rot="10800000">
            <a:off x="5058300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1104700" y="3947275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sellor</a:t>
            </a:r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6639400" y="248825"/>
            <a:ext cx="21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P-UC5: Add_Shop</a:t>
            </a:r>
            <a:endParaRPr/>
          </a:p>
        </p:txBody>
      </p:sp>
      <p:cxnSp>
        <p:nvCxnSpPr>
          <p:cNvPr id="294" name="Google Shape;294;p17"/>
          <p:cNvCxnSpPr>
            <a:stCxn id="261" idx="0"/>
            <a:endCxn id="266" idx="2"/>
          </p:cNvCxnSpPr>
          <p:nvPr/>
        </p:nvCxnSpPr>
        <p:spPr>
          <a:xfrm rot="-5400000">
            <a:off x="1241943" y="1713425"/>
            <a:ext cx="360000" cy="133500"/>
          </a:xfrm>
          <a:prstGeom prst="bentConnector3">
            <a:avLst>
              <a:gd fmla="val 5001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7"/>
          <p:cNvGrpSpPr/>
          <p:nvPr/>
        </p:nvGrpSpPr>
        <p:grpSpPr>
          <a:xfrm>
            <a:off x="2536672" y="2984879"/>
            <a:ext cx="532248" cy="935703"/>
            <a:chOff x="1249050" y="1099800"/>
            <a:chExt cx="1948200" cy="3424975"/>
          </a:xfrm>
        </p:grpSpPr>
        <p:sp>
          <p:nvSpPr>
            <p:cNvPr id="296" name="Google Shape;296;p17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17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>
              <a:stCxn id="296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1" name="Google Shape;301;p17"/>
          <p:cNvSpPr txBox="1"/>
          <p:nvPr/>
        </p:nvSpPr>
        <p:spPr>
          <a:xfrm>
            <a:off x="2485550" y="3947275"/>
            <a:ext cx="7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endParaRPr/>
          </a:p>
        </p:txBody>
      </p:sp>
      <p:grpSp>
        <p:nvGrpSpPr>
          <p:cNvPr id="302" name="Google Shape;302;p17"/>
          <p:cNvGrpSpPr/>
          <p:nvPr/>
        </p:nvGrpSpPr>
        <p:grpSpPr>
          <a:xfrm>
            <a:off x="2462738" y="1951259"/>
            <a:ext cx="1420687" cy="800437"/>
            <a:chOff x="1555425" y="1916775"/>
            <a:chExt cx="1413900" cy="1367100"/>
          </a:xfrm>
        </p:grpSpPr>
        <p:sp>
          <p:nvSpPr>
            <p:cNvPr id="303" name="Google Shape;303;p17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17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" name="Google Shape;305;p17"/>
          <p:cNvSpPr txBox="1"/>
          <p:nvPr/>
        </p:nvSpPr>
        <p:spPr>
          <a:xfrm>
            <a:off x="2711043" y="1969087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accept shop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06" name="Google Shape;306;p17"/>
          <p:cNvCxnSpPr>
            <a:stCxn id="305" idx="2"/>
          </p:cNvCxnSpPr>
          <p:nvPr/>
        </p:nvCxnSpPr>
        <p:spPr>
          <a:xfrm>
            <a:off x="3173043" y="2769487"/>
            <a:ext cx="0" cy="6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7"/>
          <p:cNvCxnSpPr>
            <a:stCxn id="266" idx="2"/>
            <a:endCxn id="305" idx="0"/>
          </p:cNvCxnSpPr>
          <p:nvPr/>
        </p:nvCxnSpPr>
        <p:spPr>
          <a:xfrm flipH="1" rot="-5400000">
            <a:off x="2146343" y="942325"/>
            <a:ext cx="369000" cy="16845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7"/>
          <p:cNvCxnSpPr>
            <a:stCxn id="269" idx="3"/>
            <a:endCxn id="309" idx="0"/>
          </p:cNvCxnSpPr>
          <p:nvPr/>
        </p:nvCxnSpPr>
        <p:spPr>
          <a:xfrm>
            <a:off x="6253730" y="1250509"/>
            <a:ext cx="1453200" cy="1868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7"/>
          <p:cNvSpPr txBox="1"/>
          <p:nvPr/>
        </p:nvSpPr>
        <p:spPr>
          <a:xfrm rot="-5400000">
            <a:off x="6525675" y="1984588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data</a:t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rot="10800000">
            <a:off x="7241175" y="2738250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065000" y="3074225"/>
            <a:ext cx="1420800" cy="800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7313393" y="299880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shop 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6927809" y="2984870"/>
            <a:ext cx="324702" cy="519964"/>
            <a:chOff x="6504500" y="974100"/>
            <a:chExt cx="1539600" cy="2403900"/>
          </a:xfrm>
        </p:grpSpPr>
        <p:sp>
          <p:nvSpPr>
            <p:cNvPr id="315" name="Google Shape;315;p17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" name="Google Shape;316;p17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7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5" name="Google Shape;325;p17"/>
          <p:cNvCxnSpPr/>
          <p:nvPr/>
        </p:nvCxnSpPr>
        <p:spPr>
          <a:xfrm>
            <a:off x="7065000" y="3452725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7"/>
          <p:cNvSpPr txBox="1"/>
          <p:nvPr/>
        </p:nvSpPr>
        <p:spPr>
          <a:xfrm>
            <a:off x="7313400" y="3426725"/>
            <a:ext cx="92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sellor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location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18"/>
          <p:cNvCxnSpPr/>
          <p:nvPr/>
        </p:nvCxnSpPr>
        <p:spPr>
          <a:xfrm>
            <a:off x="4816380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18"/>
          <p:cNvSpPr/>
          <p:nvPr/>
        </p:nvSpPr>
        <p:spPr>
          <a:xfrm>
            <a:off x="4107188" y="3118825"/>
            <a:ext cx="1420800" cy="892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334" name="Google Shape;334;p18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5" name="Google Shape;335;p18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8"/>
            <p:cNvCxnSpPr>
              <a:stCxn id="334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8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8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18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340" name="Google Shape;340;p18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18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18"/>
          <p:cNvSpPr txBox="1"/>
          <p:nvPr/>
        </p:nvSpPr>
        <p:spPr>
          <a:xfrm>
            <a:off x="1001468" y="324380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add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43" name="Google Shape;343;p18"/>
          <p:cNvCxnSpPr>
            <a:endCxn id="340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4" name="Google Shape;344;p18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345" name="Google Shape;345;p18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" name="Google Shape;346;p18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p18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8" name="Google Shape;348;p18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>
            <a:off x="4107231" y="927054"/>
            <a:ext cx="1420687" cy="646912"/>
            <a:chOff x="1555425" y="1916775"/>
            <a:chExt cx="1413900" cy="1367100"/>
          </a:xfrm>
        </p:grpSpPr>
        <p:sp>
          <p:nvSpPr>
            <p:cNvPr id="350" name="Google Shape;350;p18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18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8"/>
          <p:cNvSpPr txBox="1"/>
          <p:nvPr/>
        </p:nvSpPr>
        <p:spPr>
          <a:xfrm>
            <a:off x="4355480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53" name="Google Shape;353;p18"/>
          <p:cNvCxnSpPr>
            <a:stCxn id="342" idx="0"/>
            <a:endCxn id="347" idx="2"/>
          </p:cNvCxnSpPr>
          <p:nvPr/>
        </p:nvCxnSpPr>
        <p:spPr>
          <a:xfrm flipH="1" rot="10800000">
            <a:off x="1463468" y="1600100"/>
            <a:ext cx="25200" cy="164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8"/>
          <p:cNvCxnSpPr>
            <a:stCxn id="345" idx="3"/>
            <a:endCxn id="350" idx="1"/>
          </p:cNvCxnSpPr>
          <p:nvPr/>
        </p:nvCxnSpPr>
        <p:spPr>
          <a:xfrm flipH="1" rot="10800000">
            <a:off x="2198955" y="1250509"/>
            <a:ext cx="19083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18"/>
          <p:cNvSpPr/>
          <p:nvPr/>
        </p:nvSpPr>
        <p:spPr>
          <a:xfrm>
            <a:off x="3846188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4355580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57" name="Google Shape;357;p18"/>
          <p:cNvGrpSpPr/>
          <p:nvPr/>
        </p:nvGrpSpPr>
        <p:grpSpPr>
          <a:xfrm>
            <a:off x="3969997" y="3029470"/>
            <a:ext cx="324702" cy="519964"/>
            <a:chOff x="6504500" y="974100"/>
            <a:chExt cx="1539600" cy="2403900"/>
          </a:xfrm>
        </p:grpSpPr>
        <p:sp>
          <p:nvSpPr>
            <p:cNvPr id="358" name="Google Shape;358;p18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18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8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8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8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8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8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8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8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8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8" name="Google Shape;368;p18"/>
          <p:cNvCxnSpPr/>
          <p:nvPr/>
        </p:nvCxnSpPr>
        <p:spPr>
          <a:xfrm>
            <a:off x="4107088" y="3549438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18"/>
          <p:cNvSpPr txBox="1"/>
          <p:nvPr/>
        </p:nvSpPr>
        <p:spPr>
          <a:xfrm>
            <a:off x="4355588" y="354945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summary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0" name="Google Shape;370;p18"/>
          <p:cNvSpPr txBox="1"/>
          <p:nvPr/>
        </p:nvSpPr>
        <p:spPr>
          <a:xfrm>
            <a:off x="2029825" y="8590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 rot="-5400000">
            <a:off x="3616988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data</a:t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 rot="5400000">
            <a:off x="3600075" y="916900"/>
            <a:ext cx="324600" cy="284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 rot="10800000">
            <a:off x="4332488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6692125" y="144225"/>
            <a:ext cx="19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-UC1: Add_Review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19"/>
          <p:cNvCxnSpPr/>
          <p:nvPr/>
        </p:nvCxnSpPr>
        <p:spPr>
          <a:xfrm>
            <a:off x="4816380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19"/>
          <p:cNvSpPr/>
          <p:nvPr/>
        </p:nvSpPr>
        <p:spPr>
          <a:xfrm>
            <a:off x="4107188" y="3118825"/>
            <a:ext cx="1420800" cy="892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9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383" name="Google Shape;383;p19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19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9"/>
            <p:cNvCxnSpPr>
              <a:stCxn id="383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9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9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8" name="Google Shape;388;p19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389" name="Google Shape;389;p19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19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" name="Google Shape;391;p19"/>
          <p:cNvSpPr txBox="1"/>
          <p:nvPr/>
        </p:nvSpPr>
        <p:spPr>
          <a:xfrm>
            <a:off x="864690" y="3241825"/>
            <a:ext cx="11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remove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92" name="Google Shape;392;p19"/>
          <p:cNvCxnSpPr>
            <a:endCxn id="389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3" name="Google Shape;393;p19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394" name="Google Shape;394;p19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5" name="Google Shape;395;p19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Google Shape;396;p19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7" name="Google Shape;397;p19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19"/>
          <p:cNvGrpSpPr/>
          <p:nvPr/>
        </p:nvGrpSpPr>
        <p:grpSpPr>
          <a:xfrm>
            <a:off x="4107231" y="927054"/>
            <a:ext cx="1420687" cy="646912"/>
            <a:chOff x="1555425" y="1916775"/>
            <a:chExt cx="1413900" cy="1367100"/>
          </a:xfrm>
        </p:grpSpPr>
        <p:sp>
          <p:nvSpPr>
            <p:cNvPr id="399" name="Google Shape;399;p19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19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19"/>
          <p:cNvSpPr txBox="1"/>
          <p:nvPr/>
        </p:nvSpPr>
        <p:spPr>
          <a:xfrm>
            <a:off x="4355480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02" name="Google Shape;402;p19"/>
          <p:cNvCxnSpPr>
            <a:stCxn id="391" idx="0"/>
            <a:endCxn id="396" idx="2"/>
          </p:cNvCxnSpPr>
          <p:nvPr/>
        </p:nvCxnSpPr>
        <p:spPr>
          <a:xfrm flipH="1" rot="10800000">
            <a:off x="1463490" y="1599925"/>
            <a:ext cx="25200" cy="16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19"/>
          <p:cNvCxnSpPr>
            <a:stCxn id="394" idx="3"/>
            <a:endCxn id="399" idx="1"/>
          </p:cNvCxnSpPr>
          <p:nvPr/>
        </p:nvCxnSpPr>
        <p:spPr>
          <a:xfrm flipH="1" rot="10800000">
            <a:off x="2198955" y="1250509"/>
            <a:ext cx="19083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19"/>
          <p:cNvSpPr/>
          <p:nvPr/>
        </p:nvSpPr>
        <p:spPr>
          <a:xfrm>
            <a:off x="3846188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4355580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3969997" y="3029470"/>
            <a:ext cx="324702" cy="519964"/>
            <a:chOff x="6504500" y="974100"/>
            <a:chExt cx="1539600" cy="2403900"/>
          </a:xfrm>
        </p:grpSpPr>
        <p:sp>
          <p:nvSpPr>
            <p:cNvPr id="407" name="Google Shape;407;p19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8" name="Google Shape;408;p19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9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9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9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9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9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9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9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9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7" name="Google Shape;417;p19"/>
          <p:cNvCxnSpPr/>
          <p:nvPr/>
        </p:nvCxnSpPr>
        <p:spPr>
          <a:xfrm>
            <a:off x="4107088" y="3549438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19"/>
          <p:cNvSpPr txBox="1"/>
          <p:nvPr/>
        </p:nvSpPr>
        <p:spPr>
          <a:xfrm>
            <a:off x="4355588" y="354945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summary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9" name="Google Shape;419;p19"/>
          <p:cNvSpPr txBox="1"/>
          <p:nvPr/>
        </p:nvSpPr>
        <p:spPr>
          <a:xfrm>
            <a:off x="2029825" y="8590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420" name="Google Shape;420;p19"/>
          <p:cNvSpPr txBox="1"/>
          <p:nvPr/>
        </p:nvSpPr>
        <p:spPr>
          <a:xfrm rot="-5400000">
            <a:off x="3616988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remove</a:t>
            </a:r>
            <a:r>
              <a:rPr lang="ko"/>
              <a:t> data</a:t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 rot="5400000">
            <a:off x="3600075" y="916900"/>
            <a:ext cx="324600" cy="284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 rot="10800000">
            <a:off x="4332488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endParaRPr/>
          </a:p>
        </p:txBody>
      </p:sp>
      <p:sp>
        <p:nvSpPr>
          <p:cNvPr id="424" name="Google Shape;424;p19"/>
          <p:cNvSpPr txBox="1"/>
          <p:nvPr/>
        </p:nvSpPr>
        <p:spPr>
          <a:xfrm>
            <a:off x="6360425" y="311300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R-UC2:Remove_Review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20"/>
          <p:cNvCxnSpPr/>
          <p:nvPr/>
        </p:nvCxnSpPr>
        <p:spPr>
          <a:xfrm>
            <a:off x="4816380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0"/>
          <p:cNvSpPr/>
          <p:nvPr/>
        </p:nvSpPr>
        <p:spPr>
          <a:xfrm>
            <a:off x="4107188" y="3118825"/>
            <a:ext cx="1420800" cy="892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0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432" name="Google Shape;432;p20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3" name="Google Shape;433;p20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0"/>
            <p:cNvCxnSpPr>
              <a:stCxn id="432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0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0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7" name="Google Shape;437;p20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438" name="Google Shape;438;p20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0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" name="Google Shape;440;p20"/>
          <p:cNvSpPr txBox="1"/>
          <p:nvPr/>
        </p:nvSpPr>
        <p:spPr>
          <a:xfrm>
            <a:off x="864690" y="3241825"/>
            <a:ext cx="11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page view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41" name="Google Shape;441;p20"/>
          <p:cNvCxnSpPr>
            <a:endCxn id="438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-825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2" name="Google Shape;442;p20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443" name="Google Shape;443;p20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4" name="Google Shape;444;p20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5" name="Google Shape;445;p20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6" name="Google Shape;446;p20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0"/>
          <p:cNvGrpSpPr/>
          <p:nvPr/>
        </p:nvGrpSpPr>
        <p:grpSpPr>
          <a:xfrm>
            <a:off x="4107231" y="927054"/>
            <a:ext cx="1420687" cy="646912"/>
            <a:chOff x="1555425" y="1916775"/>
            <a:chExt cx="1413900" cy="1367100"/>
          </a:xfrm>
        </p:grpSpPr>
        <p:sp>
          <p:nvSpPr>
            <p:cNvPr id="448" name="Google Shape;448;p20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0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" name="Google Shape;450;p20"/>
          <p:cNvSpPr txBox="1"/>
          <p:nvPr/>
        </p:nvSpPr>
        <p:spPr>
          <a:xfrm>
            <a:off x="4355480" y="953587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page maker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51" name="Google Shape;451;p20"/>
          <p:cNvCxnSpPr>
            <a:stCxn id="440" idx="0"/>
            <a:endCxn id="445" idx="2"/>
          </p:cNvCxnSpPr>
          <p:nvPr/>
        </p:nvCxnSpPr>
        <p:spPr>
          <a:xfrm flipH="1" rot="10800000">
            <a:off x="1463490" y="1599925"/>
            <a:ext cx="25200" cy="16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0"/>
          <p:cNvCxnSpPr>
            <a:stCxn id="443" idx="3"/>
            <a:endCxn id="448" idx="1"/>
          </p:cNvCxnSpPr>
          <p:nvPr/>
        </p:nvCxnSpPr>
        <p:spPr>
          <a:xfrm flipH="1" rot="10800000">
            <a:off x="2198955" y="1250509"/>
            <a:ext cx="19083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0"/>
          <p:cNvSpPr/>
          <p:nvPr/>
        </p:nvSpPr>
        <p:spPr>
          <a:xfrm>
            <a:off x="3846188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 txBox="1"/>
          <p:nvPr/>
        </p:nvSpPr>
        <p:spPr>
          <a:xfrm>
            <a:off x="4355580" y="311882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55" name="Google Shape;455;p20"/>
          <p:cNvGrpSpPr/>
          <p:nvPr/>
        </p:nvGrpSpPr>
        <p:grpSpPr>
          <a:xfrm>
            <a:off x="3969997" y="3029470"/>
            <a:ext cx="324702" cy="519964"/>
            <a:chOff x="6504500" y="974100"/>
            <a:chExt cx="1539600" cy="2403900"/>
          </a:xfrm>
        </p:grpSpPr>
        <p:sp>
          <p:nvSpPr>
            <p:cNvPr id="456" name="Google Shape;456;p20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20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0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0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0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0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0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6" name="Google Shape;466;p20"/>
          <p:cNvCxnSpPr/>
          <p:nvPr/>
        </p:nvCxnSpPr>
        <p:spPr>
          <a:xfrm>
            <a:off x="4107088" y="3549438"/>
            <a:ext cx="14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0"/>
          <p:cNvSpPr txBox="1"/>
          <p:nvPr/>
        </p:nvSpPr>
        <p:spPr>
          <a:xfrm>
            <a:off x="4355588" y="3549450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summary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8" name="Google Shape;468;p20"/>
          <p:cNvSpPr txBox="1"/>
          <p:nvPr/>
        </p:nvSpPr>
        <p:spPr>
          <a:xfrm>
            <a:off x="2029825" y="8590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 rot="-5400000">
            <a:off x="3616988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prepare</a:t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3600075" y="916900"/>
            <a:ext cx="324600" cy="284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4332488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endParaRPr/>
          </a:p>
        </p:txBody>
      </p:sp>
      <p:sp>
        <p:nvSpPr>
          <p:cNvPr id="473" name="Google Shape;473;p20"/>
          <p:cNvSpPr txBox="1"/>
          <p:nvPr/>
        </p:nvSpPr>
        <p:spPr>
          <a:xfrm>
            <a:off x="6360425" y="196275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R-UC3 : Show_Review</a:t>
            </a:r>
            <a:endParaRPr/>
          </a:p>
        </p:txBody>
      </p:sp>
      <p:cxnSp>
        <p:nvCxnSpPr>
          <p:cNvPr id="474" name="Google Shape;474;p20"/>
          <p:cNvCxnSpPr>
            <a:endCxn id="475" idx="1"/>
          </p:cNvCxnSpPr>
          <p:nvPr/>
        </p:nvCxnSpPr>
        <p:spPr>
          <a:xfrm flipH="1" rot="10800000">
            <a:off x="5511256" y="1230972"/>
            <a:ext cx="19461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0"/>
          <p:cNvSpPr txBox="1"/>
          <p:nvPr/>
        </p:nvSpPr>
        <p:spPr>
          <a:xfrm>
            <a:off x="5372963" y="8590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provides data</a:t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 rot="5400000">
            <a:off x="6943213" y="916900"/>
            <a:ext cx="324600" cy="284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0"/>
          <p:cNvGrpSpPr/>
          <p:nvPr/>
        </p:nvGrpSpPr>
        <p:grpSpPr>
          <a:xfrm>
            <a:off x="7457356" y="907516"/>
            <a:ext cx="1420687" cy="646912"/>
            <a:chOff x="1555425" y="1916775"/>
            <a:chExt cx="1413900" cy="1367100"/>
          </a:xfrm>
        </p:grpSpPr>
        <p:sp>
          <p:nvSpPr>
            <p:cNvPr id="475" name="Google Shape;475;p20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9" name="Google Shape;479;p20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0"/>
          <p:cNvSpPr txBox="1"/>
          <p:nvPr/>
        </p:nvSpPr>
        <p:spPr>
          <a:xfrm>
            <a:off x="7705705" y="833437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1" name="Google Shape;481;p20"/>
          <p:cNvSpPr/>
          <p:nvPr/>
        </p:nvSpPr>
        <p:spPr>
          <a:xfrm>
            <a:off x="7222063" y="635288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/>
          <p:nvPr/>
        </p:nvSpPr>
        <p:spPr>
          <a:xfrm>
            <a:off x="6360425" y="196275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R-UC4 : Review_report</a:t>
            </a:r>
            <a:endParaRPr/>
          </a:p>
        </p:txBody>
      </p:sp>
      <p:cxnSp>
        <p:nvCxnSpPr>
          <p:cNvPr id="487" name="Google Shape;487;p21"/>
          <p:cNvCxnSpPr/>
          <p:nvPr/>
        </p:nvCxnSpPr>
        <p:spPr>
          <a:xfrm>
            <a:off x="4816380" y="1550012"/>
            <a:ext cx="2400" cy="17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1"/>
          <p:cNvSpPr/>
          <p:nvPr/>
        </p:nvSpPr>
        <p:spPr>
          <a:xfrm>
            <a:off x="4107200" y="3118825"/>
            <a:ext cx="1624500" cy="100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1"/>
          <p:cNvGrpSpPr/>
          <p:nvPr/>
        </p:nvGrpSpPr>
        <p:grpSpPr>
          <a:xfrm>
            <a:off x="1232547" y="4011429"/>
            <a:ext cx="532248" cy="935703"/>
            <a:chOff x="1249050" y="1099800"/>
            <a:chExt cx="1948200" cy="3424975"/>
          </a:xfrm>
        </p:grpSpPr>
        <p:sp>
          <p:nvSpPr>
            <p:cNvPr id="490" name="Google Shape;490;p21"/>
            <p:cNvSpPr/>
            <p:nvPr/>
          </p:nvSpPr>
          <p:spPr>
            <a:xfrm>
              <a:off x="1586850" y="1099800"/>
              <a:ext cx="1272600" cy="1272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1" name="Google Shape;491;p21"/>
            <p:cNvCxnSpPr/>
            <p:nvPr/>
          </p:nvCxnSpPr>
          <p:spPr>
            <a:xfrm flipH="1">
              <a:off x="1461150" y="3833700"/>
              <a:ext cx="762000" cy="675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1"/>
            <p:cNvCxnSpPr>
              <a:stCxn id="490" idx="4"/>
            </p:cNvCxnSpPr>
            <p:nvPr/>
          </p:nvCxnSpPr>
          <p:spPr>
            <a:xfrm>
              <a:off x="2223150" y="2372400"/>
              <a:ext cx="0" cy="1461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1"/>
            <p:cNvCxnSpPr/>
            <p:nvPr/>
          </p:nvCxnSpPr>
          <p:spPr>
            <a:xfrm>
              <a:off x="2215300" y="3833575"/>
              <a:ext cx="691200" cy="69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1"/>
            <p:cNvCxnSpPr/>
            <p:nvPr/>
          </p:nvCxnSpPr>
          <p:spPr>
            <a:xfrm>
              <a:off x="1249050" y="2749413"/>
              <a:ext cx="1948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21"/>
          <p:cNvGrpSpPr/>
          <p:nvPr/>
        </p:nvGrpSpPr>
        <p:grpSpPr>
          <a:xfrm>
            <a:off x="753143" y="3225979"/>
            <a:ext cx="1420687" cy="646912"/>
            <a:chOff x="1555425" y="1916775"/>
            <a:chExt cx="1413900" cy="1367100"/>
          </a:xfrm>
        </p:grpSpPr>
        <p:sp>
          <p:nvSpPr>
            <p:cNvPr id="496" name="Google Shape;496;p21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21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8" name="Google Shape;498;p21"/>
          <p:cNvSpPr txBox="1"/>
          <p:nvPr/>
        </p:nvSpPr>
        <p:spPr>
          <a:xfrm>
            <a:off x="864690" y="3241825"/>
            <a:ext cx="11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&lt;boundary&gt;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 remove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99" name="Google Shape;499;p21"/>
          <p:cNvCxnSpPr>
            <a:endCxn id="496" idx="1"/>
          </p:cNvCxnSpPr>
          <p:nvPr/>
        </p:nvCxnSpPr>
        <p:spPr>
          <a:xfrm flipH="1" rot="5400000">
            <a:off x="435593" y="3866984"/>
            <a:ext cx="1004700" cy="369600"/>
          </a:xfrm>
          <a:prstGeom prst="bentConnector4">
            <a:avLst>
              <a:gd fmla="val 33903" name="adj1"/>
              <a:gd fmla="val 16442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0" name="Google Shape;500;p21"/>
          <p:cNvGrpSpPr/>
          <p:nvPr/>
        </p:nvGrpSpPr>
        <p:grpSpPr>
          <a:xfrm>
            <a:off x="778268" y="935754"/>
            <a:ext cx="1420687" cy="646912"/>
            <a:chOff x="1555425" y="1916775"/>
            <a:chExt cx="1413900" cy="1367100"/>
          </a:xfrm>
        </p:grpSpPr>
        <p:sp>
          <p:nvSpPr>
            <p:cNvPr id="501" name="Google Shape;501;p21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2" name="Google Shape;502;p21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21"/>
          <p:cNvSpPr txBox="1"/>
          <p:nvPr/>
        </p:nvSpPr>
        <p:spPr>
          <a:xfrm>
            <a:off x="1026593" y="953575"/>
            <a:ext cx="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&lt;control&gt;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controller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4" name="Google Shape;504;p21"/>
          <p:cNvSpPr/>
          <p:nvPr/>
        </p:nvSpPr>
        <p:spPr>
          <a:xfrm>
            <a:off x="578100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1"/>
          <p:cNvGrpSpPr/>
          <p:nvPr/>
        </p:nvGrpSpPr>
        <p:grpSpPr>
          <a:xfrm>
            <a:off x="4107231" y="927054"/>
            <a:ext cx="1420687" cy="646912"/>
            <a:chOff x="1555425" y="1916775"/>
            <a:chExt cx="1413900" cy="1367100"/>
          </a:xfrm>
        </p:grpSpPr>
        <p:sp>
          <p:nvSpPr>
            <p:cNvPr id="506" name="Google Shape;506;p21"/>
            <p:cNvSpPr/>
            <p:nvPr/>
          </p:nvSpPr>
          <p:spPr>
            <a:xfrm>
              <a:off x="1555425" y="1916775"/>
              <a:ext cx="1413900" cy="1367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p21"/>
            <p:cNvCxnSpPr/>
            <p:nvPr/>
          </p:nvCxnSpPr>
          <p:spPr>
            <a:xfrm>
              <a:off x="1555425" y="2974848"/>
              <a:ext cx="141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21"/>
          <p:cNvSpPr txBox="1"/>
          <p:nvPr/>
        </p:nvSpPr>
        <p:spPr>
          <a:xfrm>
            <a:off x="4355480" y="859012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database connection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509" name="Google Shape;509;p21"/>
          <p:cNvCxnSpPr>
            <a:stCxn id="498" idx="0"/>
            <a:endCxn id="503" idx="2"/>
          </p:cNvCxnSpPr>
          <p:nvPr/>
        </p:nvCxnSpPr>
        <p:spPr>
          <a:xfrm flipH="1" rot="10800000">
            <a:off x="1463490" y="1599925"/>
            <a:ext cx="25200" cy="16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1"/>
          <p:cNvCxnSpPr>
            <a:stCxn id="501" idx="3"/>
            <a:endCxn id="506" idx="1"/>
          </p:cNvCxnSpPr>
          <p:nvPr/>
        </p:nvCxnSpPr>
        <p:spPr>
          <a:xfrm flipH="1" rot="10800000">
            <a:off x="2198955" y="1250509"/>
            <a:ext cx="19083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21"/>
          <p:cNvSpPr/>
          <p:nvPr/>
        </p:nvSpPr>
        <p:spPr>
          <a:xfrm>
            <a:off x="3846188" y="711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4058451" y="3118825"/>
            <a:ext cx="179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&lt;entity&gt;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reported review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13" name="Google Shape;513;p21"/>
          <p:cNvGrpSpPr/>
          <p:nvPr/>
        </p:nvGrpSpPr>
        <p:grpSpPr>
          <a:xfrm>
            <a:off x="3969997" y="3029470"/>
            <a:ext cx="324702" cy="519964"/>
            <a:chOff x="6504500" y="974100"/>
            <a:chExt cx="1539600" cy="2403900"/>
          </a:xfrm>
        </p:grpSpPr>
        <p:sp>
          <p:nvSpPr>
            <p:cNvPr id="514" name="Google Shape;514;p21"/>
            <p:cNvSpPr/>
            <p:nvPr/>
          </p:nvSpPr>
          <p:spPr>
            <a:xfrm rot="10800000">
              <a:off x="6504500" y="974100"/>
              <a:ext cx="1539600" cy="2403900"/>
            </a:xfrm>
            <a:prstGeom prst="foldedCorner">
              <a:avLst>
                <a:gd fmla="val 21429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5" name="Google Shape;515;p21"/>
            <p:cNvCxnSpPr/>
            <p:nvPr/>
          </p:nvCxnSpPr>
          <p:spPr>
            <a:xfrm>
              <a:off x="6567350" y="217605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6567350" y="1956103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1"/>
            <p:cNvCxnSpPr/>
            <p:nvPr/>
          </p:nvCxnSpPr>
          <p:spPr>
            <a:xfrm>
              <a:off x="6567350" y="173615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1"/>
            <p:cNvCxnSpPr/>
            <p:nvPr/>
          </p:nvCxnSpPr>
          <p:spPr>
            <a:xfrm>
              <a:off x="6567350" y="1579050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1"/>
            <p:cNvCxnSpPr/>
            <p:nvPr/>
          </p:nvCxnSpPr>
          <p:spPr>
            <a:xfrm>
              <a:off x="6567350" y="2301781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1"/>
            <p:cNvCxnSpPr/>
            <p:nvPr/>
          </p:nvCxnSpPr>
          <p:spPr>
            <a:xfrm>
              <a:off x="6567350" y="2466908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1"/>
            <p:cNvCxnSpPr/>
            <p:nvPr/>
          </p:nvCxnSpPr>
          <p:spPr>
            <a:xfrm>
              <a:off x="6567350" y="2696922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1"/>
            <p:cNvCxnSpPr/>
            <p:nvPr/>
          </p:nvCxnSpPr>
          <p:spPr>
            <a:xfrm>
              <a:off x="6567350" y="2854049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1"/>
            <p:cNvCxnSpPr/>
            <p:nvPr/>
          </p:nvCxnSpPr>
          <p:spPr>
            <a:xfrm>
              <a:off x="6567350" y="3026875"/>
              <a:ext cx="141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4" name="Google Shape;524;p21"/>
          <p:cNvCxnSpPr/>
          <p:nvPr/>
        </p:nvCxnSpPr>
        <p:spPr>
          <a:xfrm>
            <a:off x="4107063" y="3616538"/>
            <a:ext cx="16248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1"/>
          <p:cNvSpPr txBox="1"/>
          <p:nvPr/>
        </p:nvSpPr>
        <p:spPr>
          <a:xfrm>
            <a:off x="4457438" y="3549425"/>
            <a:ext cx="9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summary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counter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6" name="Google Shape;526;p21"/>
          <p:cNvSpPr txBox="1"/>
          <p:nvPr/>
        </p:nvSpPr>
        <p:spPr>
          <a:xfrm>
            <a:off x="2029825" y="8590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convey request</a:t>
            </a:r>
            <a:endParaRPr/>
          </a:p>
        </p:txBody>
      </p:sp>
      <p:sp>
        <p:nvSpPr>
          <p:cNvPr id="527" name="Google Shape;527;p21"/>
          <p:cNvSpPr txBox="1"/>
          <p:nvPr/>
        </p:nvSpPr>
        <p:spPr>
          <a:xfrm rot="-5400000">
            <a:off x="3616988" y="2040913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 store</a:t>
            </a:r>
            <a:endParaRPr/>
          </a:p>
        </p:txBody>
      </p:sp>
      <p:sp>
        <p:nvSpPr>
          <p:cNvPr id="528" name="Google Shape;528;p21"/>
          <p:cNvSpPr/>
          <p:nvPr/>
        </p:nvSpPr>
        <p:spPr>
          <a:xfrm rot="5400000">
            <a:off x="3600075" y="916900"/>
            <a:ext cx="324600" cy="284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 rot="10800000">
            <a:off x="4332488" y="2794575"/>
            <a:ext cx="324600" cy="23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/>
          <p:cNvSpPr txBox="1"/>
          <p:nvPr/>
        </p:nvSpPr>
        <p:spPr>
          <a:xfrm>
            <a:off x="2019175" y="4471050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