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79374-C7CF-40A7-9822-3F284E0C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1882A-F39F-42FD-95E4-EA3EFC9E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9B55-CA9D-40F6-A910-CBBA3E76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A920A-3547-4AF7-960A-BF5AD857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0CAE8-D7AD-4A5E-91EE-FEEF408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2E85-65B7-494A-A2BE-88B68062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2CD86-F638-4455-BD9D-37290C3B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28020-17BE-472B-843C-0111C8F7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0242-26D1-4811-AFF8-0EC0FA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41EE2-AA9C-4DA1-991A-F8BC5E2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F76B3-B2F7-435E-97E0-12D7CCDF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063A9-9B6F-4405-A2DF-57328C5A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A3B11-0D84-4F5D-B4F1-DCAB28F4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77741-CB4F-42FC-9B48-2DC61042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749C7-CECC-4BDE-AA9F-22B4636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E179-7BDD-4885-8400-414D87C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04B72-7A6E-45F6-981B-5226415D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FA794-9177-4AA6-A432-9590B485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BD72-2E0A-4B5E-8DF9-0A89071F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A569F-53B7-47B3-BFCB-2CC4EAE0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AB17-3374-4CB0-9EEA-F931C2ED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35830-C6C9-474F-994F-BD497D77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FD28-228C-467A-931C-51984BD0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8E49C-8123-4876-9668-2FDB98A6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DF3DF-6E50-4157-9470-0C44F12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DE3D-E889-47C9-9ECF-0AE11CD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5851F-8713-431E-9E87-EFE171D4A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29430-F0ED-4B3A-A5E6-0605ADC02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9A175-83AB-4ACB-B5A8-CEA25E7F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949ED-06E3-41F5-BD87-2F3EA83B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6DC98-CA3D-45C7-94C5-42BE4DC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E6F7-1FF5-45B6-B8DC-2B75F373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C4FDE-59BB-4141-88DA-E14F9982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265D8-5905-4A66-9A90-9389592F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488A1-6EE5-4742-84C4-EF3207ED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D689E-FDB2-4EAE-9153-1939053E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EEC689-C4DB-4872-A4D1-27AB728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5EAE61-5A57-4BFC-A3B1-43870006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051D7-AE66-48B7-9C84-30999280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5759-42E6-41DD-8571-785C498F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87668-D72D-4FD8-9C2C-30FACAB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92B50-3097-4483-9057-1611B4B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03D0D-AD7D-4782-9E63-61987713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CE936-A507-4E3C-8B1F-AE458448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C0245-D46A-4A4E-AA9E-DBC80635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5A60A-EBE4-41E7-9660-75313032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856CE-8905-4AA4-B550-0080B21B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9F925-50F7-483A-8BEA-B6379F4A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EED9F-DA2A-4D19-A292-D18A8280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86992-485E-4F5E-A522-886D185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B7C2-7C5D-4119-8BCD-5495EBE1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15AF0-748E-4D5F-8120-BB7A80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BD4F8-A76F-4B2D-BEE3-8B263F6B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50ED2-56ED-494F-8DF1-7447B8287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7B114-5E9E-4D56-A8B1-835F8F1D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FED03-2338-4DF1-A67F-2AFFB826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98F47-46B3-457C-915E-7455AF4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C47A8-8039-4E37-9317-DFB364A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C2C3A-0877-4121-802F-73702039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E1587-06B6-4515-883E-257908E8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0E941-E46B-4C5A-9F5F-7C8ECC8AF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7BE96-2BBD-4F16-9A40-DBAB9817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B0951-072A-4BC3-9243-F2B1153B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20175429 </a:t>
            </a:r>
            <a:r>
              <a:rPr lang="ko-KR" altLang="en-US" dirty="0"/>
              <a:t>유승훈</a:t>
            </a:r>
          </a:p>
        </p:txBody>
      </p:sp>
    </p:spTree>
    <p:extLst>
      <p:ext uri="{BB962C8B-B14F-4D97-AF65-F5344CB8AC3E}">
        <p14:creationId xmlns:p14="http://schemas.microsoft.com/office/powerpoint/2010/main" val="226578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317" y="630873"/>
            <a:ext cx="3724753" cy="71601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실행화면 </a:t>
            </a:r>
            <a:r>
              <a:rPr lang="en-US" altLang="ko-KR" dirty="0"/>
              <a:t>(signup)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346886"/>
            <a:ext cx="3979502" cy="4444313"/>
          </a:xfrm>
        </p:spPr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에서 </a:t>
            </a:r>
            <a:r>
              <a:rPr lang="en-US" altLang="ko-KR" dirty="0"/>
              <a:t>client</a:t>
            </a:r>
            <a:r>
              <a:rPr lang="ko-KR" altLang="en-US" dirty="0"/>
              <a:t>의 요청과 동작 진행을 실시간으로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Signup class</a:t>
            </a:r>
            <a:r>
              <a:rPr lang="ko-KR" altLang="en-US" dirty="0"/>
              <a:t>를 불러와서 파일쓰기를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33" y="1346886"/>
            <a:ext cx="7038332" cy="459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5892" y="395416"/>
            <a:ext cx="45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9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3979501" cy="12226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실행화면 </a:t>
            </a:r>
            <a:r>
              <a:rPr lang="en-US" altLang="ko-KR" dirty="0"/>
              <a:t>(login)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655806"/>
            <a:ext cx="3979502" cy="4135394"/>
          </a:xfrm>
        </p:spPr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server</a:t>
            </a:r>
            <a:r>
              <a:rPr lang="ko-KR" altLang="en-US" dirty="0"/>
              <a:t>로부터 </a:t>
            </a:r>
            <a:r>
              <a:rPr lang="ko-KR" altLang="en-US" dirty="0" err="1"/>
              <a:t>요청받은</a:t>
            </a:r>
            <a:r>
              <a:rPr lang="ko-KR" altLang="en-US" dirty="0"/>
              <a:t> </a:t>
            </a:r>
            <a:r>
              <a:rPr lang="en-US" altLang="ko-KR" dirty="0"/>
              <a:t>id ,  </a:t>
            </a:r>
            <a:r>
              <a:rPr lang="en-US" altLang="ko-KR" dirty="0" err="1"/>
              <a:t>psword</a:t>
            </a:r>
            <a:r>
              <a:rPr lang="en-US" altLang="ko-KR" dirty="0"/>
              <a:t> </a:t>
            </a:r>
            <a:r>
              <a:rPr lang="ko-KR" altLang="en-US" dirty="0"/>
              <a:t>정보를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41" y="1435185"/>
            <a:ext cx="6448425" cy="4879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1503" y="407773"/>
            <a:ext cx="2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2408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732366" cy="121028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실행화면</a:t>
            </a:r>
            <a:r>
              <a:rPr lang="en-US" altLang="ko-KR" dirty="0"/>
              <a:t>(login)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4214280" cy="3962399"/>
          </a:xfrm>
        </p:spPr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컴퓨터는 </a:t>
            </a:r>
            <a:r>
              <a:rPr lang="en-US" altLang="ko-KR" dirty="0"/>
              <a:t>login class </a:t>
            </a:r>
            <a:r>
              <a:rPr lang="ko-KR" altLang="en-US" dirty="0"/>
              <a:t>를 활용하여 </a:t>
            </a:r>
            <a:r>
              <a:rPr lang="en-US" altLang="ko-KR" dirty="0"/>
              <a:t>client</a:t>
            </a:r>
            <a:r>
              <a:rPr lang="ko-KR" altLang="en-US" dirty="0"/>
              <a:t>로 부터 받은 </a:t>
            </a:r>
            <a:r>
              <a:rPr lang="en-US" altLang="ko-KR" dirty="0"/>
              <a:t>id </a:t>
            </a:r>
            <a:r>
              <a:rPr lang="ko-KR" altLang="en-US" dirty="0"/>
              <a:t>와 </a:t>
            </a:r>
            <a:r>
              <a:rPr lang="en-US" altLang="ko-KR" dirty="0" err="1"/>
              <a:t>psword</a:t>
            </a:r>
            <a:r>
              <a:rPr lang="en-US" altLang="ko-KR" dirty="0"/>
              <a:t> </a:t>
            </a:r>
            <a:r>
              <a:rPr lang="ko-KR" altLang="en-US" dirty="0"/>
              <a:t>값을 자신의 </a:t>
            </a:r>
            <a:r>
              <a:rPr lang="ko-KR" altLang="en-US" dirty="0" err="1"/>
              <a:t>가지고있는</a:t>
            </a:r>
            <a:r>
              <a:rPr lang="ko-KR" altLang="en-US" dirty="0"/>
              <a:t> </a:t>
            </a:r>
            <a:r>
              <a:rPr lang="en-US" altLang="ko-KR" dirty="0"/>
              <a:t>txt </a:t>
            </a:r>
            <a:r>
              <a:rPr lang="ko-KR" altLang="en-US" dirty="0"/>
              <a:t>파일 내의 정보와 비교하여 로그인 유효 여부를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2" y="1704974"/>
            <a:ext cx="6448425" cy="421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52" y="2628899"/>
            <a:ext cx="4124325" cy="328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4238" y="469557"/>
            <a:ext cx="499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4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소켓 프로그래밍을 이용한 컴퓨터간의 통신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회원가입과 로그인 의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03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668787" cy="5800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198606"/>
            <a:ext cx="10363826" cy="4592593"/>
          </a:xfrm>
        </p:spPr>
        <p:txBody>
          <a:bodyPr/>
          <a:lstStyle/>
          <a:p>
            <a:r>
              <a:rPr lang="en-US" altLang="ko-KR" dirty="0"/>
              <a:t>1. server project</a:t>
            </a:r>
          </a:p>
          <a:p>
            <a:pPr lvl="1"/>
            <a:r>
              <a:rPr lang="en-US" altLang="ko-KR" dirty="0"/>
              <a:t>1. CLASS server</a:t>
            </a:r>
          </a:p>
          <a:p>
            <a:pPr lvl="1"/>
            <a:r>
              <a:rPr lang="en-US" altLang="ko-KR" dirty="0"/>
              <a:t>2. CLASS login</a:t>
            </a:r>
          </a:p>
          <a:p>
            <a:pPr lvl="1"/>
            <a:r>
              <a:rPr lang="en-US" altLang="ko-KR" dirty="0"/>
              <a:t>3. CLASS </a:t>
            </a:r>
            <a:r>
              <a:rPr lang="en-US" altLang="ko-KR" dirty="0" err="1"/>
              <a:t>sighup</a:t>
            </a:r>
            <a:endParaRPr lang="en-US" altLang="ko-KR" dirty="0"/>
          </a:p>
          <a:p>
            <a:r>
              <a:rPr lang="en-US" altLang="ko-KR" dirty="0"/>
              <a:t>2. client project</a:t>
            </a:r>
          </a:p>
          <a:p>
            <a:pPr lvl="1"/>
            <a:r>
              <a:rPr lang="en-US" altLang="ko-KR" dirty="0"/>
              <a:t>1.class client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6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Class server: </a:t>
            </a:r>
            <a:r>
              <a:rPr lang="ko-KR" altLang="en-US" dirty="0"/>
              <a:t>소켓을 활용한 클라이언트와의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서버의 동작 구현</a:t>
            </a:r>
            <a:r>
              <a:rPr lang="en-US" altLang="ko-KR" dirty="0"/>
              <a:t>( </a:t>
            </a:r>
            <a:r>
              <a:rPr lang="ko-KR" altLang="en-US" dirty="0"/>
              <a:t>로그인 </a:t>
            </a:r>
            <a:r>
              <a:rPr lang="en-US" altLang="ko-KR" dirty="0"/>
              <a:t>, </a:t>
            </a:r>
            <a:r>
              <a:rPr lang="ko-KR" altLang="en-US" dirty="0"/>
              <a:t>회원가입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client</a:t>
            </a:r>
            <a:r>
              <a:rPr lang="ko-KR" altLang="en-US" dirty="0"/>
              <a:t>와 소통함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 signup: </a:t>
            </a:r>
            <a:r>
              <a:rPr lang="ko-KR" altLang="en-US" dirty="0"/>
              <a:t>파일 입출력을 활용해 </a:t>
            </a:r>
            <a:r>
              <a:rPr lang="en-US" altLang="ko-KR" dirty="0"/>
              <a:t>server </a:t>
            </a:r>
            <a:r>
              <a:rPr lang="ko-KR" altLang="en-US" dirty="0"/>
              <a:t>컴퓨터에 회원들의 </a:t>
            </a:r>
            <a:r>
              <a:rPr lang="en-US" altLang="ko-KR" dirty="0" err="1"/>
              <a:t>id,psword</a:t>
            </a:r>
            <a:r>
              <a:rPr lang="ko-KR" altLang="en-US" dirty="0"/>
              <a:t>를 </a:t>
            </a:r>
            <a:r>
              <a:rPr lang="en-US" altLang="ko-KR" dirty="0"/>
              <a:t>txt </a:t>
            </a:r>
            <a:r>
              <a:rPr lang="ko-KR" altLang="en-US" dirty="0"/>
              <a:t>파일에 </a:t>
            </a:r>
            <a:r>
              <a:rPr lang="en-US" altLang="ko-KR" dirty="0"/>
              <a:t>write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r>
              <a:rPr lang="en-US" altLang="ko-KR"/>
              <a:t>Class login: </a:t>
            </a:r>
            <a:r>
              <a:rPr lang="ko-KR" altLang="en-US" dirty="0"/>
              <a:t>파일 입출력을 활용해 </a:t>
            </a:r>
            <a:r>
              <a:rPr lang="en-US" altLang="ko-KR" dirty="0"/>
              <a:t>server</a:t>
            </a:r>
            <a:r>
              <a:rPr lang="ko-KR" altLang="en-US" dirty="0"/>
              <a:t>컴퓨터에 있는 </a:t>
            </a:r>
            <a:r>
              <a:rPr lang="en-US" altLang="ko-KR" dirty="0"/>
              <a:t>txt</a:t>
            </a:r>
            <a:r>
              <a:rPr lang="ko-KR" altLang="en-US" dirty="0" err="1"/>
              <a:t>파일속</a:t>
            </a:r>
            <a:r>
              <a:rPr lang="ko-KR" altLang="en-US" dirty="0"/>
              <a:t> 내용을 </a:t>
            </a:r>
            <a:r>
              <a:rPr lang="en-US" altLang="ko-KR" dirty="0"/>
              <a:t>search</a:t>
            </a:r>
            <a:r>
              <a:rPr lang="ko-KR" altLang="en-US" dirty="0"/>
              <a:t>하여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 err="1"/>
              <a:t>psword</a:t>
            </a:r>
            <a:r>
              <a:rPr lang="ko-KR" altLang="en-US" dirty="0"/>
              <a:t>가 바르게 입력되었는지 확인해줌</a:t>
            </a:r>
          </a:p>
        </p:txBody>
      </p:sp>
    </p:spTree>
    <p:extLst>
      <p:ext uri="{BB962C8B-B14F-4D97-AF65-F5344CB8AC3E}">
        <p14:creationId xmlns:p14="http://schemas.microsoft.com/office/powerpoint/2010/main" val="38349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Class client: </a:t>
            </a:r>
            <a:r>
              <a:rPr lang="ko-KR" altLang="en-US" dirty="0"/>
              <a:t>소켓을 활용하여 </a:t>
            </a:r>
            <a:r>
              <a:rPr lang="en-US" altLang="ko-KR" dirty="0"/>
              <a:t>client</a:t>
            </a:r>
            <a:r>
              <a:rPr lang="ko-KR" altLang="en-US" dirty="0"/>
              <a:t>를 </a:t>
            </a:r>
            <a:r>
              <a:rPr lang="en-US" altLang="ko-KR" dirty="0"/>
              <a:t>server</a:t>
            </a:r>
            <a:r>
              <a:rPr lang="ko-KR" altLang="en-US" dirty="0"/>
              <a:t>에 연결시킨다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client</a:t>
            </a:r>
            <a:r>
              <a:rPr lang="ko-KR" altLang="en-US" dirty="0"/>
              <a:t>의 동작을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server</a:t>
            </a:r>
            <a:r>
              <a:rPr lang="ko-KR" altLang="en-US" dirty="0"/>
              <a:t>와 소통함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7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9960170" cy="839580"/>
          </a:xfrm>
        </p:spPr>
        <p:txBody>
          <a:bodyPr>
            <a:normAutofit/>
          </a:bodyPr>
          <a:lstStyle/>
          <a:p>
            <a:r>
              <a:rPr lang="en-US" altLang="ko-KR"/>
              <a:t>Server project </a:t>
            </a:r>
            <a:r>
              <a:rPr lang="ko-KR" altLang="en-US" dirty="0"/>
              <a:t>속</a:t>
            </a:r>
            <a:r>
              <a:rPr lang="en-US" altLang="ko-KR" dirty="0"/>
              <a:t>Class </a:t>
            </a:r>
            <a:r>
              <a:rPr lang="ko-KR" altLang="en-US" dirty="0"/>
              <a:t>간의 관계도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458098"/>
            <a:ext cx="4461416" cy="5128053"/>
          </a:xfrm>
        </p:spPr>
        <p:txBody>
          <a:bodyPr/>
          <a:lstStyle/>
          <a:p>
            <a:r>
              <a:rPr lang="en-US" altLang="ko-KR" dirty="0"/>
              <a:t>Project server </a:t>
            </a:r>
            <a:r>
              <a:rPr lang="ko-KR" altLang="en-US" dirty="0"/>
              <a:t>속에는 </a:t>
            </a:r>
            <a:r>
              <a:rPr lang="en-US" altLang="ko-KR" dirty="0"/>
              <a:t>3</a:t>
            </a:r>
            <a:r>
              <a:rPr lang="ko-KR" altLang="en-US" dirty="0"/>
              <a:t>개의 클래스 </a:t>
            </a:r>
            <a:r>
              <a:rPr lang="en-US" altLang="ko-KR" dirty="0"/>
              <a:t>(server, signup , login) </a:t>
            </a:r>
            <a:r>
              <a:rPr lang="ko-KR" altLang="en-US" dirty="0"/>
              <a:t>이 있고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server class</a:t>
            </a:r>
            <a:r>
              <a:rPr lang="ko-KR" altLang="en-US" dirty="0"/>
              <a:t>에서 </a:t>
            </a:r>
            <a:r>
              <a:rPr lang="en-US" altLang="ko-KR" dirty="0"/>
              <a:t>signup class</a:t>
            </a:r>
            <a:r>
              <a:rPr lang="ko-KR" altLang="en-US" dirty="0"/>
              <a:t>와 </a:t>
            </a:r>
            <a:r>
              <a:rPr lang="en-US" altLang="ko-KR" dirty="0"/>
              <a:t>      login class</a:t>
            </a:r>
            <a:r>
              <a:rPr lang="ko-KR" altLang="en-US" dirty="0"/>
              <a:t>를 불러내는 방식으로 회원가입과 </a:t>
            </a:r>
            <a:r>
              <a:rPr lang="ko-KR" altLang="en-US" dirty="0" err="1"/>
              <a:t>로그인을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10" y="2034231"/>
            <a:ext cx="6257925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10" y="2600839"/>
            <a:ext cx="6162675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9524" y="3620530"/>
            <a:ext cx="546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class </a:t>
            </a:r>
            <a:r>
              <a:rPr lang="ko-KR" altLang="en-US" dirty="0"/>
              <a:t>내에서 </a:t>
            </a:r>
            <a:r>
              <a:rPr lang="en-US" altLang="ko-KR" dirty="0"/>
              <a:t>login class </a:t>
            </a:r>
            <a:r>
              <a:rPr lang="ko-KR" altLang="en-US" dirty="0"/>
              <a:t>와 </a:t>
            </a:r>
            <a:r>
              <a:rPr lang="en-US" altLang="ko-KR" dirty="0"/>
              <a:t>signup class </a:t>
            </a:r>
            <a:r>
              <a:rPr lang="ko-KR" altLang="en-US" dirty="0"/>
              <a:t>를 호출하는 부분</a:t>
            </a:r>
          </a:p>
        </p:txBody>
      </p:sp>
    </p:spTree>
    <p:extLst>
      <p:ext uri="{BB962C8B-B14F-4D97-AF65-F5344CB8AC3E}">
        <p14:creationId xmlns:p14="http://schemas.microsoft.com/office/powerpoint/2010/main" val="61265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317" y="630873"/>
            <a:ext cx="3329337" cy="7160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초기실행화면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519882"/>
            <a:ext cx="4436702" cy="42713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먼저 서버 생성을 위해 </a:t>
            </a:r>
            <a:r>
              <a:rPr lang="en-US" altLang="ko-KR" dirty="0"/>
              <a:t>server project</a:t>
            </a:r>
            <a:r>
              <a:rPr lang="ko-KR" altLang="en-US" dirty="0"/>
              <a:t>를 먼저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이후 </a:t>
            </a:r>
            <a:r>
              <a:rPr lang="en-US" altLang="ko-KR" dirty="0"/>
              <a:t>server</a:t>
            </a:r>
            <a:r>
              <a:rPr lang="ko-KR" altLang="en-US" dirty="0"/>
              <a:t>는 대기상태로 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89" y="1346886"/>
            <a:ext cx="6448425" cy="421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5319" y="630873"/>
            <a:ext cx="48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19977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317" y="630873"/>
            <a:ext cx="3279910" cy="71601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초기실행화면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346886"/>
            <a:ext cx="4436702" cy="4444313"/>
          </a:xfrm>
        </p:spPr>
        <p:txBody>
          <a:bodyPr/>
          <a:lstStyle/>
          <a:p>
            <a:r>
              <a:rPr lang="ko-KR" altLang="en-US" dirty="0"/>
              <a:t>연결 대기중인 </a:t>
            </a:r>
            <a:r>
              <a:rPr lang="en-US" altLang="ko-KR" dirty="0"/>
              <a:t>serve</a:t>
            </a:r>
            <a:r>
              <a:rPr lang="ko-KR" altLang="en-US" dirty="0"/>
              <a:t>에 </a:t>
            </a:r>
            <a:r>
              <a:rPr lang="en-US" altLang="ko-KR" dirty="0" err="1"/>
              <a:t>clien</a:t>
            </a:r>
            <a:r>
              <a:rPr lang="ko-KR" altLang="en-US" dirty="0"/>
              <a:t>를 접속시키기 위해 </a:t>
            </a:r>
            <a:r>
              <a:rPr lang="en-US" altLang="ko-KR" dirty="0"/>
              <a:t>client project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를 입력하여 서버에 </a:t>
            </a:r>
            <a:r>
              <a:rPr lang="en-US" altLang="ko-KR" dirty="0"/>
              <a:t>login</a:t>
            </a:r>
            <a:r>
              <a:rPr lang="ko-KR" altLang="en-US" dirty="0"/>
              <a:t>요청 또는 </a:t>
            </a:r>
            <a:r>
              <a:rPr lang="en-US" altLang="ko-KR" dirty="0"/>
              <a:t>signup </a:t>
            </a:r>
            <a:r>
              <a:rPr lang="ko-KR" altLang="en-US" dirty="0"/>
              <a:t>요청을 보낼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0" y="1346886"/>
            <a:ext cx="6448425" cy="421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9524" y="308919"/>
            <a:ext cx="43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89528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317" y="630873"/>
            <a:ext cx="3712397" cy="71601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실행화면 </a:t>
            </a:r>
            <a:r>
              <a:rPr lang="en-US" altLang="ko-KR" dirty="0"/>
              <a:t>(signup)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519882"/>
            <a:ext cx="3855934" cy="4271318"/>
          </a:xfrm>
        </p:spPr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server </a:t>
            </a:r>
            <a:r>
              <a:rPr lang="ko-KR" altLang="en-US" dirty="0"/>
              <a:t>에서 받은 요청대로 정보를 보내면 </a:t>
            </a:r>
            <a:r>
              <a:rPr lang="en-US" altLang="ko-KR" dirty="0"/>
              <a:t>serve</a:t>
            </a:r>
            <a:r>
              <a:rPr lang="ko-KR" altLang="en-US" dirty="0"/>
              <a:t>컴퓨터 내에 </a:t>
            </a:r>
            <a:r>
              <a:rPr lang="en-US" altLang="ko-KR" dirty="0"/>
              <a:t>txt</a:t>
            </a:r>
            <a:r>
              <a:rPr lang="ko-KR" altLang="en-US" dirty="0"/>
              <a:t>파일에 </a:t>
            </a:r>
            <a:r>
              <a:rPr lang="en-US" altLang="ko-KR" dirty="0"/>
              <a:t>id, </a:t>
            </a:r>
            <a:r>
              <a:rPr lang="en-US" altLang="ko-KR" dirty="0" err="1"/>
              <a:t>psword</a:t>
            </a:r>
            <a:r>
              <a:rPr lang="ko-KR" altLang="en-US" dirty="0"/>
              <a:t>가 저장된다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38" y="1519882"/>
            <a:ext cx="6448425" cy="421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676" y="518984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Client </a:t>
            </a:r>
            <a:r>
              <a:rPr lang="ko-KR" altLang="en-US" dirty="0"/>
              <a:t>화면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238" y="2443807"/>
            <a:ext cx="4124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335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객체지향 프로그래밍</vt:lpstr>
      <vt:lpstr>프로그램 목표</vt:lpstr>
      <vt:lpstr>class</vt:lpstr>
      <vt:lpstr>Project server</vt:lpstr>
      <vt:lpstr>Project client</vt:lpstr>
      <vt:lpstr>Server project 속Class 간의 관계도</vt:lpstr>
      <vt:lpstr>초기실행화면</vt:lpstr>
      <vt:lpstr>초기실행화면</vt:lpstr>
      <vt:lpstr>실행화면 (signup)</vt:lpstr>
      <vt:lpstr>실행화면 (signup)</vt:lpstr>
      <vt:lpstr>실행화면 (login)</vt:lpstr>
      <vt:lpstr>실행화면(login)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</dc:title>
  <dc:creator>CAUCSE</dc:creator>
  <cp:lastModifiedBy>승훈 유</cp:lastModifiedBy>
  <cp:revision>9</cp:revision>
  <dcterms:created xsi:type="dcterms:W3CDTF">2018-10-15T11:46:19Z</dcterms:created>
  <dcterms:modified xsi:type="dcterms:W3CDTF">2021-05-27T15:16:02Z</dcterms:modified>
</cp:coreProperties>
</file>