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0" r:id="rId9"/>
    <p:sldId id="261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103F-26B4-4AFF-AAD0-EBB919C301C5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7B81-6941-4B47-BA4F-BAE1D8261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825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103F-26B4-4AFF-AAD0-EBB919C301C5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7B81-6941-4B47-BA4F-BAE1D8261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092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103F-26B4-4AFF-AAD0-EBB919C301C5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7B81-6941-4B47-BA4F-BAE1D8261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268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103F-26B4-4AFF-AAD0-EBB919C301C5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7B81-6941-4B47-BA4F-BAE1D8261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645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103F-26B4-4AFF-AAD0-EBB919C301C5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7B81-6941-4B47-BA4F-BAE1D8261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535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103F-26B4-4AFF-AAD0-EBB919C301C5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7B81-6941-4B47-BA4F-BAE1D8261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343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103F-26B4-4AFF-AAD0-EBB919C301C5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7B81-6941-4B47-BA4F-BAE1D8261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8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103F-26B4-4AFF-AAD0-EBB919C301C5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7B81-6941-4B47-BA4F-BAE1D8261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358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103F-26B4-4AFF-AAD0-EBB919C301C5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7B81-6941-4B47-BA4F-BAE1D8261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223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103F-26B4-4AFF-AAD0-EBB919C301C5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7B81-6941-4B47-BA4F-BAE1D8261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286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103F-26B4-4AFF-AAD0-EBB919C301C5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7B81-6941-4B47-BA4F-BAE1D8261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989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F103F-26B4-4AFF-AAD0-EBB919C301C5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37B81-6941-4B47-BA4F-BAE1D8261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26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객체지향 프로그래밍언어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20175429 </a:t>
            </a:r>
            <a:r>
              <a:rPr lang="ko-KR" altLang="en-US" dirty="0" smtClean="0"/>
              <a:t>유승훈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4771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취약점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 server</a:t>
            </a:r>
            <a:r>
              <a:rPr lang="ko-KR" altLang="en-US" dirty="0"/>
              <a:t>는 </a:t>
            </a:r>
            <a:r>
              <a:rPr lang="en-US" altLang="ko-KR" dirty="0"/>
              <a:t>client</a:t>
            </a:r>
            <a:r>
              <a:rPr lang="ko-KR" altLang="en-US" dirty="0"/>
              <a:t>를 </a:t>
            </a:r>
            <a:r>
              <a:rPr lang="en-US" altLang="ko-KR" dirty="0"/>
              <a:t>accept</a:t>
            </a:r>
            <a:r>
              <a:rPr lang="ko-KR" altLang="en-US" dirty="0"/>
              <a:t>하면서 동시에 </a:t>
            </a:r>
            <a:r>
              <a:rPr lang="ko-KR" altLang="en-US" dirty="0" err="1"/>
              <a:t>로그인을</a:t>
            </a:r>
            <a:r>
              <a:rPr lang="ko-KR" altLang="en-US" dirty="0"/>
              <a:t> 진행하도록 구상하였습니다</a:t>
            </a:r>
            <a:r>
              <a:rPr lang="en-US" altLang="ko-KR" dirty="0"/>
              <a:t>. </a:t>
            </a:r>
            <a:r>
              <a:rPr lang="ko-KR" altLang="en-US" dirty="0"/>
              <a:t>처음 구상을 </a:t>
            </a:r>
            <a:r>
              <a:rPr lang="en-US" altLang="ko-KR" dirty="0"/>
              <a:t>thread</a:t>
            </a:r>
            <a:r>
              <a:rPr lang="ko-KR" altLang="en-US" dirty="0"/>
              <a:t>의 사용으로 로그인과 </a:t>
            </a:r>
            <a:r>
              <a:rPr lang="en-US" altLang="ko-KR" dirty="0"/>
              <a:t>client </a:t>
            </a:r>
            <a:r>
              <a:rPr lang="en-US" altLang="ko-KR" dirty="0" err="1"/>
              <a:t>accep</a:t>
            </a:r>
            <a:r>
              <a:rPr lang="ko-KR" altLang="en-US" dirty="0"/>
              <a:t>를 동시에 진행하는 </a:t>
            </a:r>
            <a:r>
              <a:rPr lang="ko-KR" altLang="en-US" dirty="0" err="1"/>
              <a:t>프로그램이였으나</a:t>
            </a:r>
            <a:r>
              <a:rPr lang="ko-KR" altLang="en-US" dirty="0"/>
              <a:t> </a:t>
            </a:r>
            <a:r>
              <a:rPr lang="ko-KR" altLang="en-US" dirty="0" err="1"/>
              <a:t>이부분에서</a:t>
            </a:r>
            <a:r>
              <a:rPr lang="ko-KR" altLang="en-US" dirty="0"/>
              <a:t> </a:t>
            </a:r>
            <a:r>
              <a:rPr lang="en-US" altLang="ko-KR" dirty="0" err="1"/>
              <a:t>listensocket</a:t>
            </a:r>
            <a:r>
              <a:rPr lang="ko-KR" altLang="en-US" dirty="0"/>
              <a:t>의 생성과 </a:t>
            </a:r>
            <a:r>
              <a:rPr lang="en-US" altLang="ko-KR" dirty="0"/>
              <a:t>thread </a:t>
            </a:r>
            <a:r>
              <a:rPr lang="ko-KR" altLang="en-US" dirty="0"/>
              <a:t>헤더파일이 충돌을 일으키는 것으로 생각되어 후에 수정하도록 </a:t>
            </a:r>
            <a:r>
              <a:rPr lang="ko-KR" altLang="en-US" dirty="0" smtClean="0"/>
              <a:t>하겠습니다</a:t>
            </a:r>
            <a:endParaRPr lang="en-US" altLang="ko-KR" dirty="0" smtClean="0"/>
          </a:p>
          <a:p>
            <a:r>
              <a:rPr lang="en-US" altLang="ko-KR" dirty="0" smtClean="0"/>
              <a:t>Client</a:t>
            </a:r>
            <a:r>
              <a:rPr lang="ko-KR" altLang="en-US" dirty="0"/>
              <a:t> </a:t>
            </a:r>
            <a:r>
              <a:rPr lang="ko-KR" altLang="en-US" dirty="0" smtClean="0"/>
              <a:t>접속하여 </a:t>
            </a:r>
            <a:r>
              <a:rPr lang="en-US" altLang="ko-KR" dirty="0" smtClean="0"/>
              <a:t>server</a:t>
            </a:r>
            <a:r>
              <a:rPr lang="ko-KR" altLang="en-US" dirty="0" smtClean="0"/>
              <a:t>와 연결을 주고받는 와중에 갑작스럽게 종료되면 </a:t>
            </a:r>
            <a:r>
              <a:rPr lang="en-US" altLang="ko-KR" dirty="0" err="1" smtClean="0"/>
              <a:t>closesocket</a:t>
            </a:r>
            <a:r>
              <a:rPr lang="ko-KR" altLang="en-US" dirty="0" smtClean="0"/>
              <a:t>이 재대로 작동하지 않아 오류가 뜹니다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46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멀티채팅 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아이디와 패스워드를 통해 네트워크에 접근하고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유저들이 서버를 통해 단체 채팅을 할 수 있도록 프로그램을 작성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지난번의 네트워크 생성 </a:t>
            </a:r>
            <a:r>
              <a:rPr lang="ko-KR" altLang="en-US" dirty="0" smtClean="0"/>
              <a:t>프로그램에서 </a:t>
            </a:r>
            <a:r>
              <a:rPr lang="ko-KR" altLang="en-US" dirty="0" err="1" smtClean="0"/>
              <a:t>몇가지</a:t>
            </a:r>
            <a:r>
              <a:rPr lang="ko-KR" altLang="en-US" dirty="0" smtClean="0"/>
              <a:t> </a:t>
            </a:r>
            <a:r>
              <a:rPr lang="ko-KR" altLang="en-US" dirty="0" smtClean="0"/>
              <a:t>기능을 </a:t>
            </a:r>
            <a:r>
              <a:rPr lang="ko-KR" altLang="en-US" dirty="0" smtClean="0"/>
              <a:t>추가함</a:t>
            </a:r>
            <a:endParaRPr lang="en-US" altLang="ko-KR" dirty="0"/>
          </a:p>
          <a:p>
            <a:pPr lvl="1"/>
            <a:r>
              <a:rPr lang="en-US" altLang="ko-KR" dirty="0" smtClean="0"/>
              <a:t>Client</a:t>
            </a:r>
            <a:r>
              <a:rPr lang="ko-KR" altLang="en-US" dirty="0" smtClean="0"/>
              <a:t>의 간소화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Signin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중복 아이디 회원가입 불가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2035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Main class: client</a:t>
            </a:r>
            <a:r>
              <a:rPr lang="ko-KR" altLang="en-US" sz="1800" dirty="0" smtClean="0"/>
              <a:t>와 통신을</a:t>
            </a:r>
            <a:r>
              <a:rPr lang="en-US" altLang="ko-KR" sz="1800" dirty="0" smtClean="0"/>
              <a:t>, client</a:t>
            </a:r>
            <a:r>
              <a:rPr lang="ko-KR" altLang="en-US" sz="1800" dirty="0" smtClean="0"/>
              <a:t>끼리 통신을 담당하고 </a:t>
            </a:r>
            <a:r>
              <a:rPr lang="en-US" altLang="ko-KR" sz="1800" dirty="0" smtClean="0"/>
              <a:t>text</a:t>
            </a:r>
            <a:r>
              <a:rPr lang="ko-KR" altLang="en-US" sz="1800" dirty="0" smtClean="0"/>
              <a:t>파일 입출력을 통해 채팅로그를 저장합니다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smtClean="0"/>
              <a:t>Valid class: client</a:t>
            </a:r>
            <a:r>
              <a:rPr lang="ko-KR" altLang="en-US" sz="1800" dirty="0" smtClean="0"/>
              <a:t>의 회원가입이나 로그인 절차를 담당함</a:t>
            </a:r>
            <a:endParaRPr lang="en-US" altLang="ko-KR" sz="1800" dirty="0" smtClean="0"/>
          </a:p>
          <a:p>
            <a:r>
              <a:rPr lang="en-US" altLang="ko-KR" sz="1800" dirty="0" smtClean="0"/>
              <a:t>Login class: valid class</a:t>
            </a:r>
            <a:r>
              <a:rPr lang="ko-KR" altLang="en-US" sz="1800" dirty="0" smtClean="0"/>
              <a:t>에서 사용되며 </a:t>
            </a:r>
            <a:r>
              <a:rPr lang="en-US" altLang="ko-KR" sz="1800" dirty="0" smtClean="0"/>
              <a:t>login</a:t>
            </a:r>
            <a:r>
              <a:rPr lang="ko-KR" altLang="en-US" sz="1800" dirty="0" smtClean="0"/>
              <a:t>을 위한 파일 입출력을 담당함</a:t>
            </a:r>
            <a:endParaRPr lang="en-US" altLang="ko-KR" sz="1800" dirty="0" smtClean="0"/>
          </a:p>
          <a:p>
            <a:r>
              <a:rPr lang="en-US" altLang="ko-KR" sz="1800" dirty="0" err="1" smtClean="0"/>
              <a:t>Signin</a:t>
            </a:r>
            <a:r>
              <a:rPr lang="en-US" altLang="ko-KR" sz="1800" dirty="0" smtClean="0"/>
              <a:t> class: valid class</a:t>
            </a:r>
            <a:r>
              <a:rPr lang="ko-KR" altLang="en-US" sz="1800" dirty="0" smtClean="0"/>
              <a:t>에서 사용되며 </a:t>
            </a:r>
            <a:r>
              <a:rPr lang="en-US" altLang="ko-KR" sz="1800" dirty="0" err="1" smtClean="0"/>
              <a:t>signin</a:t>
            </a:r>
            <a:r>
              <a:rPr lang="ko-KR" altLang="en-US" sz="1800" dirty="0" smtClean="0"/>
              <a:t>을 위한 파일 입출력을 담당함</a:t>
            </a:r>
            <a:endParaRPr lang="en-US" altLang="ko-KR" sz="1800" dirty="0" smtClean="0"/>
          </a:p>
          <a:p>
            <a:r>
              <a:rPr lang="en-US" altLang="ko-KR" sz="1800" dirty="0" err="1" smtClean="0"/>
              <a:t>Chatlog</a:t>
            </a:r>
            <a:r>
              <a:rPr lang="en-US" altLang="ko-KR" sz="1800" dirty="0" smtClean="0"/>
              <a:t> class: </a:t>
            </a:r>
            <a:r>
              <a:rPr lang="ko-KR" altLang="en-US" sz="1800" dirty="0" smtClean="0"/>
              <a:t>새로운 </a:t>
            </a:r>
            <a:r>
              <a:rPr lang="en-US" altLang="ko-KR" sz="1800" dirty="0" smtClean="0"/>
              <a:t>client</a:t>
            </a:r>
            <a:r>
              <a:rPr lang="ko-KR" altLang="en-US" sz="1800" dirty="0" smtClean="0"/>
              <a:t>가 </a:t>
            </a:r>
            <a:r>
              <a:rPr lang="ko-KR" altLang="en-US" sz="1800" dirty="0" err="1" smtClean="0"/>
              <a:t>접속했을때</a:t>
            </a:r>
            <a:r>
              <a:rPr lang="ko-KR" altLang="en-US" sz="1800" dirty="0" smtClean="0"/>
              <a:t> </a:t>
            </a:r>
            <a:r>
              <a:rPr lang="en-US" altLang="ko-KR" sz="1800" dirty="0" err="1" smtClean="0"/>
              <a:t>clien</a:t>
            </a:r>
            <a:r>
              <a:rPr lang="ko-KR" altLang="en-US" sz="1800" dirty="0" smtClean="0"/>
              <a:t>에게 이전까지 있었던 채팅의 로그를 제공하기 위해 파일 입출력을 통해 채팅의 로그를 출력해주는 역할</a:t>
            </a:r>
            <a:endParaRPr lang="en-US" altLang="ko-KR" sz="1800" dirty="0" smtClean="0"/>
          </a:p>
          <a:p>
            <a:r>
              <a:rPr lang="en-US" altLang="ko-KR" sz="1800" dirty="0" smtClean="0"/>
              <a:t>Send class: </a:t>
            </a:r>
          </a:p>
          <a:p>
            <a:pPr marL="0" indent="0">
              <a:buNone/>
            </a:pPr>
            <a:r>
              <a:rPr lang="en-US" altLang="ko-KR" sz="1800" dirty="0" smtClean="0"/>
              <a:t>	1. </a:t>
            </a:r>
            <a:r>
              <a:rPr lang="en-US" altLang="ko-KR" sz="1800" dirty="0" err="1" smtClean="0"/>
              <a:t>winsock</a:t>
            </a:r>
            <a:r>
              <a:rPr lang="ko-KR" altLang="en-US" sz="1800" dirty="0" smtClean="0"/>
              <a:t>의 </a:t>
            </a:r>
            <a:r>
              <a:rPr lang="en-US" altLang="ko-KR" sz="1800" dirty="0" smtClean="0"/>
              <a:t>Send</a:t>
            </a:r>
            <a:r>
              <a:rPr lang="ko-KR" altLang="en-US" sz="1800" dirty="0" smtClean="0"/>
              <a:t>함수를 더 쉽게 변환시켜주며 </a:t>
            </a:r>
            <a:r>
              <a:rPr lang="en-US" altLang="ko-KR" sz="1800" dirty="0" smtClean="0"/>
              <a:t>valid class</a:t>
            </a:r>
            <a:r>
              <a:rPr lang="ko-KR" altLang="en-US" sz="1800" dirty="0" smtClean="0"/>
              <a:t>와 </a:t>
            </a:r>
            <a:r>
              <a:rPr lang="en-US" altLang="ko-KR" sz="1800" dirty="0" err="1" smtClean="0"/>
              <a:t>chatlog</a:t>
            </a:r>
            <a:r>
              <a:rPr lang="en-US" altLang="ko-KR" sz="1800" dirty="0" smtClean="0"/>
              <a:t> class </a:t>
            </a:r>
            <a:r>
              <a:rPr lang="ko-KR" altLang="en-US" sz="1800" dirty="0" smtClean="0"/>
              <a:t>이를 이용함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en-US" altLang="ko-KR" sz="1800" dirty="0" smtClean="0"/>
              <a:t>	2. virtual void state() </a:t>
            </a:r>
            <a:r>
              <a:rPr lang="ko-KR" altLang="en-US" sz="1800" dirty="0" smtClean="0"/>
              <a:t>라는 함수를 이용하여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지금 현재 상태를 </a:t>
            </a:r>
            <a:r>
              <a:rPr lang="en-US" altLang="ko-KR" sz="1800" dirty="0" smtClean="0"/>
              <a:t>server </a:t>
            </a:r>
            <a:r>
              <a:rPr lang="ko-KR" altLang="en-US" sz="1800" dirty="0" smtClean="0"/>
              <a:t>컴퓨터 콘솔에 </a:t>
            </a:r>
            <a:r>
              <a:rPr lang="ko-KR" altLang="en-US" sz="1800" dirty="0" err="1" smtClean="0"/>
              <a:t>출력하</a:t>
            </a:r>
            <a:r>
              <a:rPr lang="en-US" altLang="ko-KR" sz="1800" dirty="0" smtClean="0"/>
              <a:t>	</a:t>
            </a:r>
            <a:r>
              <a:rPr lang="ko-KR" altLang="en-US" sz="1800" dirty="0" smtClean="0"/>
              <a:t>는 함수를 </a:t>
            </a:r>
            <a:r>
              <a:rPr lang="ko-KR" altLang="en-US" sz="1800" dirty="0" err="1" smtClean="0"/>
              <a:t>만듬</a:t>
            </a:r>
            <a:r>
              <a:rPr lang="ko-KR" altLang="en-US" sz="1800" dirty="0" smtClean="0"/>
              <a:t> 이는 모든 </a:t>
            </a:r>
            <a:r>
              <a:rPr lang="en-US" altLang="ko-KR" sz="1800" dirty="0" smtClean="0"/>
              <a:t>class</a:t>
            </a:r>
            <a:r>
              <a:rPr lang="ko-KR" altLang="en-US" sz="1800" dirty="0" smtClean="0"/>
              <a:t>에서 상속받으며 </a:t>
            </a:r>
            <a:r>
              <a:rPr lang="en-US" altLang="ko-KR" sz="1800" dirty="0" smtClean="0"/>
              <a:t>overriding</a:t>
            </a:r>
            <a:r>
              <a:rPr lang="ko-KR" altLang="en-US" sz="1800" dirty="0" smtClean="0"/>
              <a:t>을 통해 현재 자신의 상태를 출력</a:t>
            </a:r>
            <a:r>
              <a:rPr lang="en-US" altLang="ko-KR" sz="1800" dirty="0" smtClean="0"/>
              <a:t>	</a:t>
            </a:r>
            <a:r>
              <a:rPr lang="ko-KR" altLang="en-US" sz="1800" dirty="0" smtClean="0"/>
              <a:t>함  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191098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40723" y="1929585"/>
            <a:ext cx="6133072" cy="4215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관계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20346" y="2512541"/>
            <a:ext cx="2232454" cy="29161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64043" y="2627870"/>
            <a:ext cx="168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</a:t>
            </a:r>
            <a:r>
              <a:rPr lang="en-US" altLang="ko-KR" dirty="0" smtClean="0"/>
              <a:t>alid class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616675" y="3047085"/>
            <a:ext cx="1180070" cy="10956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92709" y="4209535"/>
            <a:ext cx="1628003" cy="10956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664043" y="3387682"/>
            <a:ext cx="1243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Login class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1563129" y="4307422"/>
            <a:ext cx="17299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Signin</a:t>
            </a:r>
            <a:r>
              <a:rPr lang="en-US" altLang="ko-KR" sz="1000" dirty="0" smtClean="0"/>
              <a:t> class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1512674" y="1985187"/>
            <a:ext cx="184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Send class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217773" y="2792627"/>
            <a:ext cx="1787611" cy="2636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341341" y="2875005"/>
            <a:ext cx="1664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Chatlog</a:t>
            </a:r>
            <a:r>
              <a:rPr lang="en-US" altLang="ko-KR" dirty="0" smtClean="0"/>
              <a:t> class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7529384" y="1828800"/>
            <a:ext cx="3978875" cy="43166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900086" y="1985187"/>
            <a:ext cx="3138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class</a:t>
            </a:r>
            <a:endParaRPr lang="ko-KR" altLang="en-US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6573795" y="3387682"/>
            <a:ext cx="955589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886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구체적 프로그램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86011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Client</a:t>
            </a:r>
            <a:r>
              <a:rPr lang="ko-KR" altLang="en-US" dirty="0" smtClean="0"/>
              <a:t>의 멀티접속은 </a:t>
            </a:r>
            <a:r>
              <a:rPr lang="en-US" altLang="ko-KR" dirty="0" smtClean="0"/>
              <a:t>file </a:t>
            </a:r>
            <a:r>
              <a:rPr lang="en-US" altLang="ko-KR" dirty="0" err="1" smtClean="0"/>
              <a:t>descipter</a:t>
            </a:r>
            <a:r>
              <a:rPr lang="ko-KR" altLang="en-US" dirty="0" smtClean="0"/>
              <a:t>을 사용해서 </a:t>
            </a:r>
            <a:r>
              <a:rPr lang="en-US" altLang="ko-KR" dirty="0" err="1" smtClean="0"/>
              <a:t>listensocket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select()</a:t>
            </a:r>
            <a:r>
              <a:rPr lang="ko-KR" altLang="en-US" dirty="0" smtClean="0"/>
              <a:t>을 이용해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를 지속적으로 받을 수 있도록 구상하였습니다</a:t>
            </a:r>
            <a:r>
              <a:rPr lang="en-US" altLang="ko-KR" dirty="0" smtClean="0"/>
              <a:t>..</a:t>
            </a:r>
          </a:p>
          <a:p>
            <a:r>
              <a:rPr lang="en-US" altLang="ko-KR" dirty="0" smtClean="0"/>
              <a:t>Client </a:t>
            </a:r>
            <a:r>
              <a:rPr lang="ko-KR" altLang="en-US" dirty="0" smtClean="0"/>
              <a:t>프로그램은 </a:t>
            </a:r>
            <a:r>
              <a:rPr lang="en-US" altLang="ko-KR" dirty="0" err="1" smtClean="0"/>
              <a:t>cin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cout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mutex</a:t>
            </a:r>
            <a:r>
              <a:rPr lang="ko-KR" altLang="en-US" dirty="0" smtClean="0"/>
              <a:t>를 이용해서 동시에 실행되어 </a:t>
            </a:r>
            <a:r>
              <a:rPr lang="en-US" altLang="ko-KR" dirty="0" smtClean="0"/>
              <a:t>server</a:t>
            </a:r>
            <a:r>
              <a:rPr lang="ko-KR" altLang="en-US" dirty="0" smtClean="0"/>
              <a:t>로부터 메시지를 계속 받으며 동시에 메시지를 송신할 수 있도록 만들었습니다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2847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실행방법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server</a:t>
            </a:r>
            <a:r>
              <a:rPr lang="ko-KR" altLang="en-US" dirty="0"/>
              <a:t> </a:t>
            </a:r>
            <a:r>
              <a:rPr lang="ko-KR" altLang="en-US" dirty="0" smtClean="0"/>
              <a:t>폴더에 있는 파일들로 </a:t>
            </a:r>
            <a:r>
              <a:rPr lang="en-US" altLang="ko-KR" dirty="0" smtClean="0"/>
              <a:t>server </a:t>
            </a:r>
            <a:r>
              <a:rPr lang="ko-KR" altLang="en-US" dirty="0" smtClean="0"/>
              <a:t>프로그램을 실행시킵니다</a:t>
            </a:r>
            <a:r>
              <a:rPr lang="en-US" altLang="ko-KR" dirty="0" smtClean="0"/>
              <a:t>.(default </a:t>
            </a:r>
            <a:r>
              <a:rPr lang="en-US" altLang="ko-KR" dirty="0" err="1" smtClean="0"/>
              <a:t>ip</a:t>
            </a:r>
            <a:r>
              <a:rPr lang="ko-KR" altLang="en-US" dirty="0" smtClean="0"/>
              <a:t>값은 자신의 컴퓨터 입니다</a:t>
            </a:r>
            <a:r>
              <a:rPr lang="en-US" altLang="ko-KR" dirty="0" smtClean="0"/>
              <a:t>.)</a:t>
            </a:r>
          </a:p>
          <a:p>
            <a:r>
              <a:rPr lang="ko-KR" altLang="en-US" dirty="0" err="1" smtClean="0"/>
              <a:t>그다음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clien</a:t>
            </a:r>
            <a:r>
              <a:rPr lang="ko-KR" altLang="en-US" dirty="0" err="1" smtClean="0"/>
              <a:t>폴더에있는</a:t>
            </a:r>
            <a:r>
              <a:rPr lang="ko-KR" altLang="en-US" dirty="0" smtClean="0"/>
              <a:t> 파일로 </a:t>
            </a:r>
            <a:r>
              <a:rPr lang="en-US" altLang="ko-KR" dirty="0" err="1" smtClean="0"/>
              <a:t>clien</a:t>
            </a:r>
            <a:r>
              <a:rPr lang="ko-KR" altLang="en-US" dirty="0" smtClean="0"/>
              <a:t>파일을 실행시켜 </a:t>
            </a:r>
            <a:r>
              <a:rPr lang="en-US" altLang="ko-KR" dirty="0" smtClean="0"/>
              <a:t>serve</a:t>
            </a:r>
            <a:r>
              <a:rPr lang="ko-KR" altLang="en-US" dirty="0" smtClean="0"/>
              <a:t>에 접속합니다</a:t>
            </a:r>
            <a:r>
              <a:rPr lang="en-US" altLang="ko-KR" dirty="0" smtClean="0"/>
              <a:t>.(default </a:t>
            </a:r>
            <a:r>
              <a:rPr lang="en-US" altLang="ko-KR" dirty="0" err="1" smtClean="0"/>
              <a:t>ip</a:t>
            </a:r>
            <a:r>
              <a:rPr lang="ko-KR" altLang="en-US" dirty="0" smtClean="0"/>
              <a:t>값은 자신의 컴퓨터 입니다</a:t>
            </a:r>
            <a:r>
              <a:rPr lang="en-US" altLang="ko-KR" dirty="0" smtClean="0"/>
              <a:t>.)</a:t>
            </a:r>
          </a:p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로그인을</a:t>
            </a:r>
            <a:r>
              <a:rPr lang="ko-KR" altLang="en-US" dirty="0" smtClean="0"/>
              <a:t> 진행합니다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로그인에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성공했을시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multiChat</a:t>
            </a:r>
            <a:r>
              <a:rPr lang="ko-KR" altLang="en-US" dirty="0" smtClean="0"/>
              <a:t>서버에 접속하고 </a:t>
            </a:r>
            <a:r>
              <a:rPr lang="en-US" altLang="ko-KR" dirty="0" err="1" smtClean="0"/>
              <a:t>multiChat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채팅로그를 제공받습니다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183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48" y="1027906"/>
            <a:ext cx="6448425" cy="4210050"/>
          </a:xfrm>
          <a:prstGeom prst="rect">
            <a:avLst/>
          </a:prstGeom>
        </p:spPr>
      </p:pic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7424928" y="231648"/>
            <a:ext cx="3928872" cy="5945315"/>
          </a:xfrm>
        </p:spPr>
        <p:txBody>
          <a:bodyPr/>
          <a:lstStyle/>
          <a:p>
            <a:r>
              <a:rPr lang="ko-KR" altLang="en-US" dirty="0" smtClean="0"/>
              <a:t>서버는 지속적으로 자신의 상태와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의 요구사항을 자신의 콘솔에 띄운다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(Valid state</a:t>
            </a:r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ChatLog</a:t>
            </a:r>
            <a:r>
              <a:rPr lang="en-US" altLang="ko-KR" dirty="0" smtClean="0"/>
              <a:t> state</a:t>
            </a:r>
          </a:p>
          <a:p>
            <a:r>
              <a:rPr lang="en-US" altLang="ko-KR" dirty="0" smtClean="0"/>
              <a:t>(Login state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50054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9040" y="256032"/>
            <a:ext cx="3794760" cy="5920931"/>
          </a:xfrm>
        </p:spPr>
        <p:txBody>
          <a:bodyPr/>
          <a:lstStyle/>
          <a:p>
            <a:r>
              <a:rPr lang="ko-KR" altLang="en-US" dirty="0" smtClean="0"/>
              <a:t>서버컴퓨터에 저장된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들의 정보를 검색하여 </a:t>
            </a:r>
            <a:r>
              <a:rPr lang="ko-KR" altLang="en-US" dirty="0" err="1" smtClean="0"/>
              <a:t>로그인을</a:t>
            </a:r>
            <a:r>
              <a:rPr lang="ko-KR" altLang="en-US" dirty="0" smtClean="0"/>
              <a:t> 하거나 서버컴퓨터에 회원가입을 요청할 수 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r>
              <a:rPr lang="ko-KR" altLang="en-US" dirty="0" err="1" smtClean="0"/>
              <a:t>로그인이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성공했을때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clien</a:t>
            </a:r>
            <a:r>
              <a:rPr lang="ko-KR" altLang="en-US" dirty="0" smtClean="0"/>
              <a:t>는 채팅을 할 수 있으며 이는 서버컴퓨터에 </a:t>
            </a:r>
            <a:r>
              <a:rPr lang="en-US" altLang="ko-KR" dirty="0" smtClean="0"/>
              <a:t>txt</a:t>
            </a:r>
            <a:r>
              <a:rPr lang="ko-KR" altLang="en-US" dirty="0" smtClean="0"/>
              <a:t>파일 형태로 저장된다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또한 새로 접속했을 때 이전의 채팅로그를 제공받는다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15" y="421767"/>
            <a:ext cx="6448425" cy="421005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155" y="3317918"/>
            <a:ext cx="5125735" cy="334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852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1002" y="126227"/>
            <a:ext cx="3857368" cy="1325563"/>
          </a:xfrm>
        </p:spPr>
        <p:txBody>
          <a:bodyPr/>
          <a:lstStyle/>
          <a:p>
            <a:r>
              <a:rPr lang="ko-KR" altLang="en-US" dirty="0" smtClean="0"/>
              <a:t>전체 실행화면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Ip</a:t>
            </a:r>
            <a:r>
              <a:rPr lang="ko-KR" altLang="en-US" dirty="0" smtClean="0"/>
              <a:t>값과 </a:t>
            </a:r>
            <a:r>
              <a:rPr lang="en-US" altLang="ko-KR" dirty="0" smtClean="0"/>
              <a:t>port </a:t>
            </a:r>
            <a:r>
              <a:rPr lang="ko-KR" altLang="en-US" dirty="0" smtClean="0"/>
              <a:t>값 조정을 통해 다른 컴퓨터로 접속이 가능하다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02" y="2580375"/>
            <a:ext cx="10317627" cy="383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012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357</Words>
  <Application>Microsoft Office PowerPoint</Application>
  <PresentationFormat>와이드스크린</PresentationFormat>
  <Paragraphs>47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객체지향 프로그래밍언어</vt:lpstr>
      <vt:lpstr>멀티채팅 프로그램</vt:lpstr>
      <vt:lpstr>클래스 소개</vt:lpstr>
      <vt:lpstr>Class 관계</vt:lpstr>
      <vt:lpstr>구체적 프로그램 설명</vt:lpstr>
      <vt:lpstr>프로그램 실행방법</vt:lpstr>
      <vt:lpstr>PowerPoint 프레젠테이션</vt:lpstr>
      <vt:lpstr>PowerPoint 프레젠테이션</vt:lpstr>
      <vt:lpstr>전체 실행화면</vt:lpstr>
      <vt:lpstr>프로그램 취약점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객체지향 프로그래밍언어</dc:title>
  <dc:creator>caucse</dc:creator>
  <cp:lastModifiedBy>caucse</cp:lastModifiedBy>
  <cp:revision>6</cp:revision>
  <dcterms:created xsi:type="dcterms:W3CDTF">2018-11-15T14:45:14Z</dcterms:created>
  <dcterms:modified xsi:type="dcterms:W3CDTF">2018-11-15T16:47:54Z</dcterms:modified>
</cp:coreProperties>
</file>