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9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4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5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2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8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103F-26B4-4AFF-AAD0-EBB919C301C5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7B81-6941-4B47-BA4F-BAE1D826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프로그래밍언어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20175429 </a:t>
            </a:r>
            <a:r>
              <a:rPr lang="ko-KR" altLang="en-US" dirty="0" smtClean="0"/>
              <a:t>유승훈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77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멀티채팅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아이디와 패스워드를 통해 네트워크에 접근하고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유저들이 서버를 통해 단체 채팅을 할 수 있도록 프로그램을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지난번의 네트워크 생성 과제에서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기능을 추가함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03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Main class: client</a:t>
            </a:r>
            <a:r>
              <a:rPr lang="ko-KR" altLang="en-US" sz="1800" dirty="0" smtClean="0"/>
              <a:t>와 통신을</a:t>
            </a:r>
            <a:r>
              <a:rPr lang="en-US" altLang="ko-KR" sz="1800" dirty="0" smtClean="0"/>
              <a:t>, client</a:t>
            </a:r>
            <a:r>
              <a:rPr lang="ko-KR" altLang="en-US" sz="1800" dirty="0" smtClean="0"/>
              <a:t>끼리 통신을 담당하고 </a:t>
            </a:r>
            <a:r>
              <a:rPr lang="en-US" altLang="ko-KR" sz="1800" dirty="0" smtClean="0"/>
              <a:t>text</a:t>
            </a:r>
            <a:r>
              <a:rPr lang="ko-KR" altLang="en-US" sz="1800" dirty="0" smtClean="0"/>
              <a:t>파일 입출력을 통해 채팅로그를 저장합니다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Valid class: client</a:t>
            </a:r>
            <a:r>
              <a:rPr lang="ko-KR" altLang="en-US" sz="1800" dirty="0" smtClean="0"/>
              <a:t>의 회원가입이나 로그인 절차를 담당함</a:t>
            </a:r>
            <a:endParaRPr lang="en-US" altLang="ko-KR" sz="1800" dirty="0" smtClean="0"/>
          </a:p>
          <a:p>
            <a:r>
              <a:rPr lang="en-US" altLang="ko-KR" sz="1800" dirty="0" smtClean="0"/>
              <a:t>Login class: valid class</a:t>
            </a:r>
            <a:r>
              <a:rPr lang="ko-KR" altLang="en-US" sz="1800" dirty="0" smtClean="0"/>
              <a:t>에서 사용되며 </a:t>
            </a:r>
            <a:r>
              <a:rPr lang="en-US" altLang="ko-KR" sz="1800" dirty="0" smtClean="0"/>
              <a:t>login</a:t>
            </a:r>
            <a:r>
              <a:rPr lang="ko-KR" altLang="en-US" sz="1800" dirty="0" smtClean="0"/>
              <a:t>을 위한 파일 입출력을 담당함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Signin</a:t>
            </a:r>
            <a:r>
              <a:rPr lang="en-US" altLang="ko-KR" sz="1800" dirty="0" smtClean="0"/>
              <a:t> class: valid class</a:t>
            </a:r>
            <a:r>
              <a:rPr lang="ko-KR" altLang="en-US" sz="1800" dirty="0" smtClean="0"/>
              <a:t>에서 사용되며 </a:t>
            </a:r>
            <a:r>
              <a:rPr lang="en-US" altLang="ko-KR" sz="1800" dirty="0" err="1" smtClean="0"/>
              <a:t>signin</a:t>
            </a:r>
            <a:r>
              <a:rPr lang="ko-KR" altLang="en-US" sz="1800" dirty="0" smtClean="0"/>
              <a:t>을 위한 파일 입출력을 담당함</a:t>
            </a:r>
            <a:endParaRPr lang="en-US" altLang="ko-KR" sz="1800" dirty="0" smtClean="0"/>
          </a:p>
          <a:p>
            <a:r>
              <a:rPr lang="en-US" altLang="ko-KR" sz="1800" dirty="0" err="1" smtClean="0"/>
              <a:t>Chatlog</a:t>
            </a:r>
            <a:r>
              <a:rPr lang="en-US" altLang="ko-KR" sz="1800" dirty="0" smtClean="0"/>
              <a:t> class: </a:t>
            </a:r>
            <a:r>
              <a:rPr lang="ko-KR" altLang="en-US" sz="1800" dirty="0" smtClean="0"/>
              <a:t>새로운 </a:t>
            </a:r>
            <a:r>
              <a:rPr lang="en-US" altLang="ko-KR" sz="1800" dirty="0" smtClean="0"/>
              <a:t>client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접속했을때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clien</a:t>
            </a:r>
            <a:r>
              <a:rPr lang="ko-KR" altLang="en-US" sz="1800" dirty="0" smtClean="0"/>
              <a:t>에게 이전까지 있었던 채팅의 로그를 제공하기 위해 파일 입출력을 통해 채팅의 로그를 출력해주는 역할</a:t>
            </a:r>
            <a:endParaRPr lang="en-US" altLang="ko-KR" sz="1800" dirty="0" smtClean="0"/>
          </a:p>
          <a:p>
            <a:r>
              <a:rPr lang="en-US" altLang="ko-KR" sz="1800" dirty="0" smtClean="0"/>
              <a:t>Send class: </a:t>
            </a:r>
          </a:p>
          <a:p>
            <a:pPr marL="0" indent="0">
              <a:buNone/>
            </a:pPr>
            <a:r>
              <a:rPr lang="en-US" altLang="ko-KR" sz="1800" dirty="0" smtClean="0"/>
              <a:t>	1. </a:t>
            </a:r>
            <a:r>
              <a:rPr lang="en-US" altLang="ko-KR" sz="1800" dirty="0" err="1" smtClean="0"/>
              <a:t>winsock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Send</a:t>
            </a:r>
            <a:r>
              <a:rPr lang="ko-KR" altLang="en-US" sz="1800" dirty="0" smtClean="0"/>
              <a:t>함수를 더 쉽게 변환시켜주며 </a:t>
            </a:r>
            <a:r>
              <a:rPr lang="en-US" altLang="ko-KR" sz="1800" dirty="0" smtClean="0"/>
              <a:t>valid class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chatlog</a:t>
            </a:r>
            <a:r>
              <a:rPr lang="en-US" altLang="ko-KR" sz="1800" dirty="0" smtClean="0"/>
              <a:t> class </a:t>
            </a:r>
            <a:r>
              <a:rPr lang="ko-KR" altLang="en-US" sz="1800" dirty="0" smtClean="0"/>
              <a:t>이를 이용함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2. virtual void state() </a:t>
            </a:r>
            <a:r>
              <a:rPr lang="ko-KR" altLang="en-US" sz="1800" dirty="0" smtClean="0"/>
              <a:t>라는 함수를 이용하여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지금 현재 상태를 </a:t>
            </a:r>
            <a:r>
              <a:rPr lang="en-US" altLang="ko-KR" sz="1800" dirty="0" smtClean="0"/>
              <a:t>server </a:t>
            </a:r>
            <a:r>
              <a:rPr lang="ko-KR" altLang="en-US" sz="1800" dirty="0" smtClean="0"/>
              <a:t>컴퓨터 콘솔에 </a:t>
            </a:r>
            <a:r>
              <a:rPr lang="ko-KR" altLang="en-US" sz="1800" dirty="0" err="1" smtClean="0"/>
              <a:t>출력하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는 함수를 </a:t>
            </a:r>
            <a:r>
              <a:rPr lang="ko-KR" altLang="en-US" sz="1800" dirty="0" err="1" smtClean="0"/>
              <a:t>만듬</a:t>
            </a:r>
            <a:r>
              <a:rPr lang="ko-KR" altLang="en-US" sz="1800" dirty="0" smtClean="0"/>
              <a:t> 이는 모든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에서 상속받으며 </a:t>
            </a:r>
            <a:r>
              <a:rPr lang="en-US" altLang="ko-KR" sz="1800" dirty="0" smtClean="0"/>
              <a:t>overriding</a:t>
            </a:r>
            <a:r>
              <a:rPr lang="ko-KR" altLang="en-US" sz="1800" dirty="0" smtClean="0"/>
              <a:t>을 통해 현재 자신의 상태를 출력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함 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910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1027906"/>
            <a:ext cx="6448425" cy="421005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4928" y="231648"/>
            <a:ext cx="3928872" cy="5945315"/>
          </a:xfrm>
        </p:spPr>
        <p:txBody>
          <a:bodyPr/>
          <a:lstStyle/>
          <a:p>
            <a:r>
              <a:rPr lang="ko-KR" altLang="en-US" dirty="0" smtClean="0"/>
              <a:t>서버는 지속적으로 자신의 상태와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요구사항을 자신의 콘솔에 띄운다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05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9040" y="256032"/>
            <a:ext cx="3794760" cy="5920931"/>
          </a:xfrm>
        </p:spPr>
        <p:txBody>
          <a:bodyPr/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성공했을때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clien</a:t>
            </a:r>
            <a:r>
              <a:rPr lang="ko-KR" altLang="en-US" dirty="0" smtClean="0"/>
              <a:t>는 채팅을 할 수 있으며 이는 서버컴퓨터에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 형태로 저장된다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새로 접속했을 때 이전의 채팅로그를 제공받는다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5" y="421767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5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142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객체지향 프로그래밍언어</vt:lpstr>
      <vt:lpstr>멀티채팅 프로그램</vt:lpstr>
      <vt:lpstr>클래스 소개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프로그래밍언어</dc:title>
  <dc:creator>caucse</dc:creator>
  <cp:lastModifiedBy>caucse</cp:lastModifiedBy>
  <cp:revision>2</cp:revision>
  <dcterms:created xsi:type="dcterms:W3CDTF">2018-11-15T14:45:14Z</dcterms:created>
  <dcterms:modified xsi:type="dcterms:W3CDTF">2018-11-15T14:59:51Z</dcterms:modified>
</cp:coreProperties>
</file>