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CCB6-AF66-4AD6-B78C-911A9D7A3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DB235-61D4-4BF9-B540-FD2BD4EB0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26C89-94F5-455D-B234-1ECA4DFB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2585-4A78-4D0B-A70D-1D98BEFDF11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1AF5-CF3A-415C-BAF6-8F1DE250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A264-9AFE-4AA4-BE31-1BEBCD68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0742-602D-4EE7-B5D3-B485AC80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3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C989-25AB-4228-AB8A-4426E3A2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383F5-08C7-4153-83B4-84F967EAF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CEF9B-3673-4122-97F5-E09B12D4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2585-4A78-4D0B-A70D-1D98BEFDF11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59DD5-A5B1-4A3D-BD34-68FB746E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41C0-C19D-4D86-994E-745938ED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0742-602D-4EE7-B5D3-B485AC80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8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A82EA-CE9E-4AAD-B515-D6BC1F629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AB1C2-9159-4996-8C6A-C804AB7B6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4273A-3F9B-447C-B960-C00E709A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2585-4A78-4D0B-A70D-1D98BEFDF11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9830-5B77-4A2E-9375-037D9AE5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5189D-F8FD-438C-A272-93DB0D08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0742-602D-4EE7-B5D3-B485AC80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70D4-BA27-4036-82A1-58777B6A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A554-9894-4334-B253-508491DA3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FB70-C399-4877-93A4-E8D3147C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2585-4A78-4D0B-A70D-1D98BEFDF11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B58B4-7852-4AD7-922A-066664B8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0456-1FA9-4355-AC04-A84AC3E6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0742-602D-4EE7-B5D3-B485AC80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1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728E-1EF9-49E3-BFC2-141FAA2D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B780B-857C-4C27-B98B-40E7A0D17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BC44-260B-4493-8CA7-404FE761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2585-4A78-4D0B-A70D-1D98BEFDF11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0469A-B51E-4D3B-A8D9-0DCAD71C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42E2-5B08-401F-96ED-66526E80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0742-602D-4EE7-B5D3-B485AC80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0E11-A46B-4FD6-B577-51D0A6AC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A2D9-84C2-4606-98C7-38E4DCAFD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963EB-1B10-465A-9165-3D6A86471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A1A81-8B0D-4F06-8DA6-316E858E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2585-4A78-4D0B-A70D-1D98BEFDF11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013A8-EB2E-405E-8D22-E5026FA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AEEF9-3453-47B0-BBC9-B57C740C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0742-602D-4EE7-B5D3-B485AC80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9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6252-E252-4E9B-B4FC-7A8713A3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8D29-7E53-4640-8A02-F88583EFB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9867-1464-4343-B31A-88891AC5F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949E9-EC7B-4928-8D1E-345172FC2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834BB-CD5C-41CB-8A4B-C92092BB6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1766F-3770-4126-9174-EFB54273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2585-4A78-4D0B-A70D-1D98BEFDF11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D5523-F494-4FC7-93E4-1682CDF8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B4682-37EE-4B7E-A241-BDC59DCF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0742-602D-4EE7-B5D3-B485AC80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7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D373-C75D-4F63-B24E-4F9C4F0E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48DBB-DBAF-4EED-B64D-3265E642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2585-4A78-4D0B-A70D-1D98BEFDF11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9EBD3-A302-4086-95AF-1941D775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CD7D-BD37-4A1A-B70E-5119EEC0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0742-602D-4EE7-B5D3-B485AC80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F1CDD-3478-4A09-8F97-C40D2C6B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2585-4A78-4D0B-A70D-1D98BEFDF11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B8A9B-14E2-464F-B7E7-09864912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2C318-501B-45D4-B48D-EF644FFE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0742-602D-4EE7-B5D3-B485AC80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8FBC-1BA1-4698-A1A5-09618713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3D49-206D-443D-B897-426512C0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B62F-DB53-436A-9C01-F1318560A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774DA-73F9-4B98-9B10-7BD6541F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2585-4A78-4D0B-A70D-1D98BEFDF11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6C192-3EBB-4E2B-A1CC-7DC91BA1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CDA5C-9824-45AB-9D5A-C0DE469E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0742-602D-4EE7-B5D3-B485AC80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0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389C-4DCF-4A51-9697-9D83B5EF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51337-0CF8-4D13-93F7-E1B953399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E6696-CF87-42E6-8DD4-8DB66FF41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3C6E0-6F7D-4680-B6DA-FFF51621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2585-4A78-4D0B-A70D-1D98BEFDF11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4F9C8-948A-457B-A98F-4D37DB86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6EF38-FCBF-4072-A97B-B04F771C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0742-602D-4EE7-B5D3-B485AC80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6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F41C0-FEEA-4D37-8565-1F0CEA22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AA27D-29E4-405B-A222-A9B46AC3E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68B4-DC87-4189-808B-27CD34A83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12585-4A78-4D0B-A70D-1D98BEFDF11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40827-704B-41D9-805F-499D60F44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7FF73-E2A6-4CC6-A7AA-D485D6ED7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20742-602D-4EE7-B5D3-B485AC80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8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8B30-84AF-4289-8CF1-7A736D732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635AA-190B-490C-AA57-780390751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5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ADMIN-MIS-PC5</dc:creator>
  <cp:lastModifiedBy>ADMIN-MIS-PC5</cp:lastModifiedBy>
  <cp:revision>1</cp:revision>
  <dcterms:created xsi:type="dcterms:W3CDTF">2024-04-21T11:16:14Z</dcterms:created>
  <dcterms:modified xsi:type="dcterms:W3CDTF">2024-04-21T11:16:34Z</dcterms:modified>
</cp:coreProperties>
</file>