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2D50-6C0F-4F87-B5F1-2FAC3ACAD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43D0B-B89C-479E-8B30-02B2A3A8E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3DE7-E486-4076-BBC4-E5605CF8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4A870-3A57-4BB8-88BC-780A6E89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0AF8-4220-43C5-98BE-F219CA9F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F58C-3F8B-41C0-B011-AFE95873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C2EC8-74FA-4ED0-B659-4451EA0C2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4272-BECE-4399-B4B4-EE9C3338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15022-7C2B-41F1-8BDD-591B0E9A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6AE5-7763-488A-B3ED-41524F3B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B69BA-F1BF-4D54-99E0-191BC9B4F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0B764-F17D-40B6-B36C-7EA07B6F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B5F4-3221-43C6-95AF-7041A68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48AB-A91E-476D-B3CC-5F9F12F0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3D6A-EADB-4C16-AA86-38115A11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7F20-9461-4EE3-BE92-15EA92B5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A889-0EEB-4526-A9D9-044121A5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006B-0625-452C-9C5D-C1A108C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AE0A-7D2B-4ACC-AF57-27BCF2BF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7A9D-31F8-46EA-AB1D-8D13633A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E88E-9E4F-4BDC-81F8-8BCD05E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8CA31-6609-4167-9FB3-EFAE27C5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457B2-0E89-4104-B0A6-1EECA3C0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7E82-23DC-4580-AAF2-B7C674C3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9346-0D42-419F-B83B-BE5C536D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6511-C4D5-4984-9968-32F21858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E272-3F26-4CCF-8979-FEDFD1CAF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6176E-4493-4388-8D01-63F63CE02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9BAFE-F3B5-4A4B-943E-AAAD656E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F4B42-BFE2-440F-B7A5-CD0F34D4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ABC39-DBCB-466E-AA2A-B1E3597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D66B-06FE-4D5E-AB1C-EEEE38B1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22329-144B-4BC1-B5F7-AD452D75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7C38E-C6A7-450A-A81E-096C8F7FA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80682-15F1-454B-B2D0-FAA16D0E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14B1D-D02E-4724-981F-4003D019B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CCE0A-0DBA-4423-B178-0094D45F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B4B99-BAB1-4DD7-8AF1-62753BED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0B578-6F53-45B9-B03A-C1E290E9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733C-AA2B-4694-A2D9-C83E2F51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10ECF-65FC-407A-AE63-6E20B995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D9B66-0C5F-423B-9752-6D5ED30E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70658-B82D-41C1-8AD4-44C5F277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0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A97BC-F3CE-4881-BABC-6B24DD97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88B8F-F915-477C-97C4-9E08EDA7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16D62-579B-4AFB-ACCA-8C98B038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85C1-9DF6-4D50-89C4-5E41825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79AC-DC6A-47A7-BDBF-7A20499A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4231A-11E9-46DA-934A-2891C8AB7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5FC14-17E1-4F66-92A9-A288AD4F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BA6C7-66C1-4570-B852-9921A61F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9D5A4-F5F7-4D06-B487-1BC739C3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6E83-5E86-4092-A0C3-AE89B556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B7072-7ED8-4968-A095-3E4FD0B20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4A49-5FDF-402C-ADAC-EE8E45CD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061C-3F0E-4F9C-85AB-132DF529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FF9C1-919B-4312-9214-07FAFCD8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D84EC-D97C-44FD-A0EE-E2EAA2D3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A2507-BD32-455D-BFFD-A9701967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7D7E-7B0F-48EC-8871-58F4DEC4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DD7E-BC7E-45FF-954E-AD5732A03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5DE1C-98CD-4F3F-BFB7-C5D4B1BD95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C04D-C022-4354-A1EF-1D4B6AE5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6EB6-6456-489E-AD0A-8A37C002D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8B5A-C37C-46D0-A7EB-DB633895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1B73-FB8E-465C-ABCA-192DE4284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AE6C-3AD3-4115-BDB3-0B73C75E5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ADMIN-MIS-PC5</dc:creator>
  <cp:lastModifiedBy>ADMIN-MIS-PC5</cp:lastModifiedBy>
  <cp:revision>1</cp:revision>
  <dcterms:created xsi:type="dcterms:W3CDTF">2024-04-19T14:16:45Z</dcterms:created>
  <dcterms:modified xsi:type="dcterms:W3CDTF">2024-04-19T14:17:00Z</dcterms:modified>
</cp:coreProperties>
</file>