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6"/>
    <p:restoredTop sz="94624"/>
  </p:normalViewPr>
  <p:slideViewPr>
    <p:cSldViewPr snapToGrid="0" snapToObjects="1">
      <p:cViewPr varScale="1">
        <p:scale>
          <a:sx n="78" d="100"/>
          <a:sy n="78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620F-CCA7-F24D-8499-0C98B0D61AF3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Battle of the </a:t>
            </a:r>
            <a:r>
              <a:rPr lang="en-US" dirty="0" err="1" smtClean="0"/>
              <a:t>neighbourhoods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smtClean="0"/>
              <a:t>using </a:t>
            </a:r>
            <a:r>
              <a:rPr lang="en-US" dirty="0" smtClean="0"/>
              <a:t>venue information from Foursquare can potentially guide decisions on where to open up a </a:t>
            </a:r>
            <a:r>
              <a:rPr lang="en-US" dirty="0" smtClean="0"/>
              <a:t>new </a:t>
            </a:r>
            <a:r>
              <a:rPr lang="en-US" dirty="0" err="1" smtClean="0"/>
              <a:t>restautrant</a:t>
            </a:r>
            <a:r>
              <a:rPr lang="en-US" dirty="0" smtClean="0"/>
              <a:t> or to find popular place. 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neighbourhoods</a:t>
            </a:r>
            <a:r>
              <a:rPr lang="en-US" dirty="0" smtClean="0"/>
              <a:t> evolve, this process would need to be repeated to identify updated </a:t>
            </a:r>
            <a:r>
              <a:rPr lang="en-US" dirty="0" smtClean="0"/>
              <a:t>visiting information.</a:t>
            </a:r>
          </a:p>
          <a:p>
            <a:endParaRPr lang="en-US" dirty="0" smtClean="0"/>
          </a:p>
          <a:p>
            <a:r>
              <a:rPr lang="en-US" dirty="0" smtClean="0"/>
              <a:t>Demographic data could also help paint a clearer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open a new restaurant or want to go to </a:t>
            </a:r>
            <a:r>
              <a:rPr lang="en-US" dirty="0" smtClean="0"/>
              <a:t>a popular </a:t>
            </a:r>
            <a:r>
              <a:rPr lang="en-US" dirty="0"/>
              <a:t>place </a:t>
            </a:r>
            <a:r>
              <a:rPr lang="en-US" dirty="0" smtClean="0"/>
              <a:t>which neighborhood in Toronto would the best option?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post codes</a:t>
            </a:r>
          </a:p>
          <a:p>
            <a:pPr lvl="1"/>
            <a:r>
              <a:rPr lang="en-US" dirty="0" smtClean="0"/>
              <a:t>Data source: Wikipedia</a:t>
            </a:r>
          </a:p>
          <a:p>
            <a:pPr lvl="1"/>
            <a:endParaRPr lang="en-US" dirty="0"/>
          </a:p>
          <a:p>
            <a:r>
              <a:rPr lang="en-US" dirty="0" smtClean="0"/>
              <a:t>Venues in Toronto</a:t>
            </a:r>
          </a:p>
          <a:p>
            <a:pPr lvl="1"/>
            <a:r>
              <a:rPr lang="en-US" dirty="0" smtClean="0"/>
              <a:t>Data source: Foursquare location data platform</a:t>
            </a:r>
          </a:p>
          <a:p>
            <a:pPr lvl="1"/>
            <a:r>
              <a:rPr lang="en-US" dirty="0" smtClean="0"/>
              <a:t>Venues retrieved using latitude and longitude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xplore </a:t>
            </a:r>
            <a:r>
              <a:rPr lang="en-AU" dirty="0"/>
              <a:t>similarities between neighbourhoods based on </a:t>
            </a:r>
            <a:r>
              <a:rPr lang="en-AU" dirty="0" smtClean="0"/>
              <a:t>the number of people’s </a:t>
            </a:r>
            <a:r>
              <a:rPr lang="en-AU" dirty="0" smtClean="0"/>
              <a:t>visit</a:t>
            </a:r>
          </a:p>
          <a:p>
            <a:pPr lvl="0"/>
            <a:r>
              <a:rPr lang="en-AU" dirty="0"/>
              <a:t>Data acquisition and cleansing</a:t>
            </a:r>
            <a:endParaRPr lang="ru-RU" dirty="0"/>
          </a:p>
          <a:p>
            <a:pPr lvl="0"/>
            <a:r>
              <a:rPr lang="en-AU" dirty="0"/>
              <a:t>Data preparation</a:t>
            </a:r>
            <a:endParaRPr lang="ru-RU" dirty="0"/>
          </a:p>
          <a:p>
            <a:pPr lvl="0"/>
            <a:r>
              <a:rPr lang="en-AU" dirty="0"/>
              <a:t>Feature selection</a:t>
            </a:r>
            <a:endParaRPr lang="ru-RU" dirty="0"/>
          </a:p>
          <a:p>
            <a:pPr lvl="0"/>
            <a:r>
              <a:rPr lang="en-AU" dirty="0"/>
              <a:t>Clustering</a:t>
            </a:r>
            <a:endParaRPr lang="ru-R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15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Most common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 were divide clustered into 5 five different groups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" y="1825625"/>
            <a:ext cx="11288302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K-mean clustering.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 were divide clustered into 5 five different groups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1233654" cy="42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K-mean clustering. #2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091"/>
            <a:ext cx="10775715" cy="2198681"/>
          </a:xfrm>
        </p:spPr>
      </p:pic>
    </p:spTree>
    <p:extLst>
      <p:ext uri="{BB962C8B-B14F-4D97-AF65-F5344CB8AC3E}">
        <p14:creationId xmlns:p14="http://schemas.microsoft.com/office/powerpoint/2010/main" val="138518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2174"/>
            <a:ext cx="10058400" cy="1192332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5589"/>
            <a:ext cx="10058400" cy="1159411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363"/>
            <a:ext cx="10058400" cy="1054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K-mean clustering.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639"/>
            <a:ext cx="10515600" cy="4351338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K-mean clustering. #</a:t>
            </a:r>
            <a:r>
              <a:rPr lang="en-US" sz="4400" dirty="0" smtClean="0"/>
              <a:t>4</a:t>
            </a:r>
            <a:endParaRPr lang="en-US" sz="4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810044"/>
            <a:ext cx="52360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K-mean clustering. </a:t>
            </a:r>
            <a:r>
              <a:rPr lang="en-US" sz="4400" dirty="0" smtClean="0"/>
              <a:t>#5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6121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K-mean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318171" cy="4696964"/>
          </a:xfrm>
        </p:spPr>
      </p:pic>
    </p:spTree>
    <p:extLst>
      <p:ext uri="{BB962C8B-B14F-4D97-AF65-F5344CB8AC3E}">
        <p14:creationId xmlns:p14="http://schemas.microsoft.com/office/powerpoint/2010/main" val="98214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168</Words>
  <Application>Microsoft Macintosh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CAPSTONE PROJECT</vt:lpstr>
      <vt:lpstr>Business Question</vt:lpstr>
      <vt:lpstr>Required data</vt:lpstr>
      <vt:lpstr>Methodology</vt:lpstr>
      <vt:lpstr>Results Most common venues</vt:lpstr>
      <vt:lpstr>Results K-mean clustering. #1</vt:lpstr>
      <vt:lpstr>Results K-mean clustering. #2</vt:lpstr>
      <vt:lpstr>Results K-mean clustering. #3</vt:lpstr>
      <vt:lpstr>Map of K-mean clustering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Office User</dc:creator>
  <cp:lastModifiedBy>пользователь Microsoft Office</cp:lastModifiedBy>
  <cp:revision>9</cp:revision>
  <dcterms:created xsi:type="dcterms:W3CDTF">2018-09-22T13:48:20Z</dcterms:created>
  <dcterms:modified xsi:type="dcterms:W3CDTF">2018-10-21T04:59:50Z</dcterms:modified>
</cp:coreProperties>
</file>