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9"/>
    <p:restoredTop sz="94624"/>
  </p:normalViewPr>
  <p:slideViewPr>
    <p:cSldViewPr snapToGrid="0" snapToObjects="1">
      <p:cViewPr varScale="1">
        <p:scale>
          <a:sx n="54" d="100"/>
          <a:sy n="54" d="100"/>
        </p:scale>
        <p:origin x="2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620F-CCA7-F24D-8499-0C98B0D61AF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Battle of the </a:t>
            </a:r>
            <a:r>
              <a:rPr lang="en-US" dirty="0" err="1" smtClean="0"/>
              <a:t>neighbourhoods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open a new restaurant or want to go to popular place </a:t>
            </a:r>
            <a:r>
              <a:rPr lang="en-US" dirty="0" smtClean="0"/>
              <a:t>which neighborhood in Toronto would the best option?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post codes</a:t>
            </a:r>
          </a:p>
          <a:p>
            <a:pPr lvl="1"/>
            <a:r>
              <a:rPr lang="en-US" dirty="0" smtClean="0"/>
              <a:t>Data source: Wikipedia</a:t>
            </a:r>
          </a:p>
          <a:p>
            <a:pPr lvl="1"/>
            <a:endParaRPr lang="en-US" dirty="0"/>
          </a:p>
          <a:p>
            <a:r>
              <a:rPr lang="en-US" dirty="0" smtClean="0"/>
              <a:t>Venues </a:t>
            </a:r>
            <a:r>
              <a:rPr lang="en-US" dirty="0" smtClean="0"/>
              <a:t>in </a:t>
            </a:r>
            <a:r>
              <a:rPr lang="en-US" dirty="0" smtClean="0"/>
              <a:t>Toronto</a:t>
            </a:r>
          </a:p>
          <a:p>
            <a:pPr lvl="1"/>
            <a:r>
              <a:rPr lang="en-US" dirty="0" smtClean="0"/>
              <a:t>Data source: Foursquare location data platform</a:t>
            </a:r>
          </a:p>
          <a:p>
            <a:pPr lvl="1"/>
            <a:r>
              <a:rPr lang="en-US" dirty="0" smtClean="0"/>
              <a:t>Venues retrieved using latitude and longitude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xplore </a:t>
            </a:r>
            <a:r>
              <a:rPr lang="en-AU" dirty="0"/>
              <a:t>similarities between neighbourhoods based on </a:t>
            </a:r>
            <a:r>
              <a:rPr lang="en-AU" dirty="0" smtClean="0"/>
              <a:t>the number of people’s visit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15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Neighborhood were divide clustered into 5 five different groups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17042" cy="4041110"/>
          </a:xfrm>
        </p:spPr>
      </p:pic>
    </p:spTree>
    <p:extLst>
      <p:ext uri="{BB962C8B-B14F-4D97-AF65-F5344CB8AC3E}">
        <p14:creationId xmlns:p14="http://schemas.microsoft.com/office/powerpoint/2010/main" val="98214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</Words>
  <Application>Microsoft Macintosh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</vt:lpstr>
      <vt:lpstr>Business Question</vt:lpstr>
      <vt:lpstr>Required data</vt:lpstr>
      <vt:lpstr>Methodology</vt:lpstr>
      <vt:lpstr>Results</vt:lpstr>
      <vt:lpstr>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Office User</dc:creator>
  <cp:lastModifiedBy>пользователь Microsoft Office</cp:lastModifiedBy>
  <cp:revision>5</cp:revision>
  <dcterms:created xsi:type="dcterms:W3CDTF">2018-09-22T13:48:20Z</dcterms:created>
  <dcterms:modified xsi:type="dcterms:W3CDTF">2018-10-20T11:24:25Z</dcterms:modified>
</cp:coreProperties>
</file>