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  <p:sldMasterId id="2147483768" r:id="rId2"/>
  </p:sldMasterIdLst>
  <p:sldIdLst>
    <p:sldId id="256" r:id="rId3"/>
    <p:sldId id="259" r:id="rId4"/>
    <p:sldId id="273" r:id="rId5"/>
    <p:sldId id="264" r:id="rId6"/>
    <p:sldId id="261" r:id="rId7"/>
    <p:sldId id="262" r:id="rId8"/>
    <p:sldId id="267" r:id="rId9"/>
    <p:sldId id="277" r:id="rId10"/>
    <p:sldId id="276" r:id="rId11"/>
    <p:sldId id="275" r:id="rId1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49C7"/>
    <a:srgbClr val="E269B6"/>
    <a:srgbClr val="A73E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A35DE2-2C65-4003-92B0-4AF6722F56DA}" v="304" dt="2022-12-06T05:40:13.638"/>
    <p1510:client id="{81A877D0-EE38-4629-9880-25956A126618}" v="3" dt="2022-12-06T03:23:24.449"/>
    <p1510:client id="{B8244C6D-3A1D-C144-8E96-0F6D5DF0718F}" v="3543" dt="2022-12-06T05:45:59.8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66"/>
  </p:normalViewPr>
  <p:slideViewPr>
    <p:cSldViewPr snapToGrid="0">
      <p:cViewPr varScale="1">
        <p:scale>
          <a:sx n="90" d="100"/>
          <a:sy n="90" d="100"/>
        </p:scale>
        <p:origin x="2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unqing/Desktop/Book1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yunqing\Desktop\Book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yunqing\Desktop\Book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yunqing\Desktop\Book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>
                <a:latin typeface="+mn-lt"/>
              </a:rPr>
              <a:t>Restaurant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Sheet1!$B$2:$B$6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5875" cap="rnd">
                <a:solidFill>
                  <a:schemeClr val="accent6"/>
                </a:solidFill>
              </a:ln>
              <a:effectLst/>
            </c:spPr>
            <c:trendlineType val="exp"/>
            <c:dispRSqr val="0"/>
            <c:dispEq val="0"/>
          </c:trendline>
          <c:val>
            <c:numRef>
              <c:f>Sheet1!$A$2:$A$6</c:f>
              <c:numCache>
                <c:formatCode>General</c:formatCode>
                <c:ptCount val="5"/>
                <c:pt idx="0">
                  <c:v>23537</c:v>
                </c:pt>
                <c:pt idx="1">
                  <c:v>30505</c:v>
                </c:pt>
                <c:pt idx="2">
                  <c:v>59935</c:v>
                </c:pt>
                <c:pt idx="3">
                  <c:v>132192</c:v>
                </c:pt>
                <c:pt idx="4">
                  <c:v>172769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52-6448-AF14-16ECCB062BCD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star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52-6448-AF14-16ECCB062BC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878877088"/>
        <c:axId val="1878914512"/>
      </c:barChart>
      <c:catAx>
        <c:axId val="18788770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/>
                  <a:t>stars</a:t>
                </a:r>
              </a:p>
            </c:rich>
          </c:tx>
          <c:layout>
            <c:manualLayout>
              <c:xMode val="edge"/>
              <c:yMode val="edge"/>
              <c:x val="0.52153781101805885"/>
              <c:y val="0.9375092675070163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78914512"/>
        <c:crosses val="autoZero"/>
        <c:auto val="1"/>
        <c:lblAlgn val="ctr"/>
        <c:lblOffset val="100"/>
        <c:noMultiLvlLbl val="0"/>
      </c:catAx>
      <c:valAx>
        <c:axId val="1878914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/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78877088"/>
        <c:crosses val="autoZero"/>
        <c:crossBetween val="between"/>
      </c:valAx>
      <c:spPr>
        <a:solidFill>
          <a:schemeClr val="accent1">
            <a:lumMod val="20000"/>
            <a:lumOff val="80000"/>
            <a:alpha val="30000"/>
          </a:schemeClr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000" dirty="0"/>
              <a:t>Restaurant</a:t>
            </a:r>
            <a:endParaRPr lang="zh-CN" sz="2000" dirty="0"/>
          </a:p>
        </c:rich>
      </c:tx>
      <c:layout>
        <c:manualLayout>
          <c:xMode val="edge"/>
          <c:yMode val="edge"/>
          <c:x val="0.39249125342287816"/>
          <c:y val="2.96067070348066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355534101872734"/>
          <c:y val="0.11676157068952411"/>
          <c:w val="0.70430260477713169"/>
          <c:h val="0.706283786502837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Sheet1!$A$10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Sheet1!$B$11:$B$16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Sheet1!$A$11:$A$16</c:f>
              <c:numCache>
                <c:formatCode>General</c:formatCode>
                <c:ptCount val="6"/>
                <c:pt idx="0">
                  <c:v>11508</c:v>
                </c:pt>
                <c:pt idx="1">
                  <c:v>47124</c:v>
                </c:pt>
                <c:pt idx="2">
                  <c:v>97582</c:v>
                </c:pt>
                <c:pt idx="3">
                  <c:v>225026</c:v>
                </c:pt>
                <c:pt idx="4">
                  <c:v>37421</c:v>
                </c:pt>
                <c:pt idx="5">
                  <c:v>277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90-B543-B901-D7A31E16E63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72910432"/>
        <c:axId val="372912080"/>
      </c:barChart>
      <c:catAx>
        <c:axId val="3729104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000" dirty="0" err="1"/>
                  <a:t>stars_scale</a:t>
                </a:r>
                <a:endParaRPr lang="zh-CN" sz="2000" dirty="0"/>
              </a:p>
            </c:rich>
          </c:tx>
          <c:layout>
            <c:manualLayout>
              <c:xMode val="edge"/>
              <c:yMode val="edge"/>
              <c:x val="0.41017310344839358"/>
              <c:y val="0.9102011468117583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2912080"/>
        <c:crosses val="autoZero"/>
        <c:auto val="1"/>
        <c:lblAlgn val="ctr"/>
        <c:lblOffset val="100"/>
        <c:noMultiLvlLbl val="0"/>
      </c:catAx>
      <c:valAx>
        <c:axId val="3729120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000" dirty="0"/>
                  <a:t>count</a:t>
                </a:r>
                <a:endParaRPr lang="zh-CN" altLang="en-US" sz="20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2910432"/>
        <c:crosses val="autoZero"/>
        <c:crossBetween val="between"/>
      </c:valAx>
      <c:spPr>
        <a:solidFill>
          <a:schemeClr val="accent6">
            <a:lumMod val="20000"/>
            <a:lumOff val="80000"/>
            <a:alpha val="30000"/>
          </a:schemeClr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Percentage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5.7309626461197957E-2"/>
          <c:y val="0.13140863247779133"/>
          <c:w val="0.90815901438411728"/>
          <c:h val="0.7402210398108534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6">
                <a:lumMod val="75000"/>
                <a:alpha val="8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Sheet1!$D$32:$D$36</c:f>
              <c:numCache>
                <c:formatCode>General</c:formatCode>
                <c:ptCount val="5"/>
                <c:pt idx="0">
                  <c:v>0.71</c:v>
                </c:pt>
                <c:pt idx="1">
                  <c:v>0.12</c:v>
                </c:pt>
                <c:pt idx="2">
                  <c:v>0.1</c:v>
                </c:pt>
                <c:pt idx="3">
                  <c:v>0.04</c:v>
                </c:pt>
                <c:pt idx="4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61-714E-9F98-D6913CE0A0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9"/>
        <c:overlap val="-27"/>
        <c:axId val="371999232"/>
        <c:axId val="372000880"/>
      </c:barChart>
      <c:catAx>
        <c:axId val="3719992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2000880"/>
        <c:crosses val="autoZero"/>
        <c:auto val="1"/>
        <c:lblAlgn val="ctr"/>
        <c:lblOffset val="100"/>
        <c:noMultiLvlLbl val="0"/>
      </c:catAx>
      <c:valAx>
        <c:axId val="372000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1999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>
                <a:lumMod val="75000"/>
                <a:alpha val="8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Sheet1!$A$22:$A$30</c:f>
              <c:strCache>
                <c:ptCount val="9"/>
                <c:pt idx="0">
                  <c:v>food</c:v>
                </c:pt>
                <c:pt idx="1">
                  <c:v>cheese</c:v>
                </c:pt>
                <c:pt idx="2">
                  <c:v>meal</c:v>
                </c:pt>
                <c:pt idx="3">
                  <c:v>chiken</c:v>
                </c:pt>
                <c:pt idx="4">
                  <c:v>cream</c:v>
                </c:pt>
                <c:pt idx="5">
                  <c:v>drinks</c:v>
                </c:pt>
                <c:pt idx="6">
                  <c:v>sauce</c:v>
                </c:pt>
                <c:pt idx="7">
                  <c:v>eggs</c:v>
                </c:pt>
                <c:pt idx="8">
                  <c:v>tasty</c:v>
                </c:pt>
              </c:strCache>
            </c:strRef>
          </c:cat>
          <c:val>
            <c:numRef>
              <c:f>Sheet1!$B$22:$B$30</c:f>
              <c:numCache>
                <c:formatCode>General</c:formatCode>
                <c:ptCount val="9"/>
                <c:pt idx="0">
                  <c:v>15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2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79-7C47-BB20-84A1092C72A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7"/>
        <c:overlap val="-27"/>
        <c:axId val="371917728"/>
        <c:axId val="371919376"/>
      </c:barChart>
      <c:catAx>
        <c:axId val="371917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1919376"/>
        <c:crosses val="autoZero"/>
        <c:auto val="1"/>
        <c:lblAlgn val="ctr"/>
        <c:lblOffset val="100"/>
        <c:noMultiLvlLbl val="0"/>
      </c:catAx>
      <c:valAx>
        <c:axId val="371919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1917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>
                <a:lumMod val="75000"/>
                <a:alpha val="8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Sheet1!$A$36:$A$42</c:f>
              <c:strCache>
                <c:ptCount val="7"/>
                <c:pt idx="0">
                  <c:v>service</c:v>
                </c:pt>
                <c:pt idx="1">
                  <c:v>wait</c:v>
                </c:pt>
                <c:pt idx="2">
                  <c:v>staff</c:v>
                </c:pt>
                <c:pt idx="3">
                  <c:v>busy</c:v>
                </c:pt>
                <c:pt idx="4">
                  <c:v>quick</c:v>
                </c:pt>
                <c:pt idx="5">
                  <c:v>clean</c:v>
                </c:pt>
                <c:pt idx="6">
                  <c:v>parking</c:v>
                </c:pt>
              </c:strCache>
            </c:strRef>
          </c:cat>
          <c:val>
            <c:numRef>
              <c:f>Sheet1!$B$36:$B$42</c:f>
              <c:numCache>
                <c:formatCode>General</c:formatCode>
                <c:ptCount val="7"/>
                <c:pt idx="0">
                  <c:v>12</c:v>
                </c:pt>
                <c:pt idx="1">
                  <c:v>10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37-4641-AA51-68E364BD456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"/>
        <c:overlap val="-27"/>
        <c:axId val="1795972464"/>
        <c:axId val="1795974112"/>
      </c:barChart>
      <c:catAx>
        <c:axId val="1795972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95974112"/>
        <c:crosses val="autoZero"/>
        <c:auto val="1"/>
        <c:lblAlgn val="ctr"/>
        <c:lblOffset val="100"/>
        <c:noMultiLvlLbl val="0"/>
      </c:catAx>
      <c:valAx>
        <c:axId val="179597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95972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3CD93A-530A-48D5-A51C-17FC619137B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959D0B46-2025-443D-B6E5-E3EDAFE8DBC8}">
      <dgm:prSet custT="1"/>
      <dgm:spPr/>
      <dgm:t>
        <a:bodyPr/>
        <a:lstStyle/>
        <a:p>
          <a:r>
            <a:rPr kumimoji="1" lang="en-US" sz="2400" dirty="0">
              <a:latin typeface="Comic Sans MS" panose="030F0902030302020204" pitchFamily="66" charset="0"/>
            </a:rPr>
            <a:t>Data</a:t>
          </a:r>
          <a:r>
            <a:rPr kumimoji="1" lang="zh-CN" sz="2400" dirty="0">
              <a:latin typeface="Comic Sans MS" panose="030F0902030302020204" pitchFamily="66" charset="0"/>
            </a:rPr>
            <a:t> </a:t>
          </a:r>
          <a:r>
            <a:rPr kumimoji="1" lang="en-US" sz="2400" dirty="0">
              <a:latin typeface="Comic Sans MS" panose="030F0902030302020204" pitchFamily="66" charset="0"/>
            </a:rPr>
            <a:t>Processing</a:t>
          </a:r>
          <a:endParaRPr lang="en-US" sz="2400" dirty="0">
            <a:latin typeface="Comic Sans MS" panose="030F0902030302020204" pitchFamily="66" charset="0"/>
          </a:endParaRPr>
        </a:p>
      </dgm:t>
    </dgm:pt>
    <dgm:pt modelId="{6A669C8E-A319-4B0E-9D77-3613C6376507}" type="parTrans" cxnId="{A90A4D25-E565-4B9A-8E39-754AF73F121E}">
      <dgm:prSet/>
      <dgm:spPr/>
      <dgm:t>
        <a:bodyPr/>
        <a:lstStyle/>
        <a:p>
          <a:endParaRPr lang="en-US"/>
        </a:p>
      </dgm:t>
    </dgm:pt>
    <dgm:pt modelId="{658C5BD6-FB4C-468C-B8F6-B66F85DCA4EE}" type="sibTrans" cxnId="{A90A4D25-E565-4B9A-8E39-754AF73F121E}">
      <dgm:prSet/>
      <dgm:spPr/>
      <dgm:t>
        <a:bodyPr/>
        <a:lstStyle/>
        <a:p>
          <a:endParaRPr lang="en-US"/>
        </a:p>
      </dgm:t>
    </dgm:pt>
    <dgm:pt modelId="{9CE7B0F2-2AFE-48EB-ACBA-9A2AFAA6FCE6}">
      <dgm:prSet custT="1"/>
      <dgm:spPr/>
      <dgm:t>
        <a:bodyPr/>
        <a:lstStyle/>
        <a:p>
          <a:r>
            <a:rPr kumimoji="1" lang="en-US" sz="2400" dirty="0">
              <a:latin typeface="Comic Sans MS" panose="030F0902030302020204" pitchFamily="66" charset="0"/>
            </a:rPr>
            <a:t>Exploratory</a:t>
          </a:r>
          <a:r>
            <a:rPr kumimoji="1" lang="zh-CN" sz="2400" dirty="0">
              <a:latin typeface="Comic Sans MS" panose="030F0902030302020204" pitchFamily="66" charset="0"/>
            </a:rPr>
            <a:t> </a:t>
          </a:r>
          <a:r>
            <a:rPr kumimoji="1" lang="en-US" sz="2400" dirty="0">
              <a:latin typeface="Comic Sans MS" panose="030F0902030302020204" pitchFamily="66" charset="0"/>
            </a:rPr>
            <a:t>Data</a:t>
          </a:r>
          <a:r>
            <a:rPr kumimoji="1" lang="zh-CN" sz="2400" dirty="0">
              <a:latin typeface="Comic Sans MS" panose="030F0902030302020204" pitchFamily="66" charset="0"/>
            </a:rPr>
            <a:t> </a:t>
          </a:r>
          <a:r>
            <a:rPr kumimoji="1" lang="en-US" sz="2400" dirty="0">
              <a:latin typeface="Comic Sans MS" panose="030F0902030302020204" pitchFamily="66" charset="0"/>
            </a:rPr>
            <a:t>Analysis</a:t>
          </a:r>
          <a:endParaRPr lang="en-US" sz="2400" dirty="0">
            <a:latin typeface="Comic Sans MS" panose="030F0902030302020204" pitchFamily="66" charset="0"/>
          </a:endParaRPr>
        </a:p>
      </dgm:t>
    </dgm:pt>
    <dgm:pt modelId="{F6601FA8-DA9E-4DD1-91BB-B0540B7BC1DE}" type="parTrans" cxnId="{CBEF9868-EF01-444A-93DD-39C8570A8EEF}">
      <dgm:prSet/>
      <dgm:spPr/>
      <dgm:t>
        <a:bodyPr/>
        <a:lstStyle/>
        <a:p>
          <a:endParaRPr lang="en-US"/>
        </a:p>
      </dgm:t>
    </dgm:pt>
    <dgm:pt modelId="{4DB4A19A-E5F0-4AFB-B05E-A3B4C0E66136}" type="sibTrans" cxnId="{CBEF9868-EF01-444A-93DD-39C8570A8EEF}">
      <dgm:prSet/>
      <dgm:spPr/>
      <dgm:t>
        <a:bodyPr/>
        <a:lstStyle/>
        <a:p>
          <a:endParaRPr lang="en-US"/>
        </a:p>
      </dgm:t>
    </dgm:pt>
    <dgm:pt modelId="{2892E860-D52E-4226-BC92-E73ACAB36F97}">
      <dgm:prSet custT="1"/>
      <dgm:spPr/>
      <dgm:t>
        <a:bodyPr/>
        <a:lstStyle/>
        <a:p>
          <a:r>
            <a:rPr kumimoji="1" lang="en-US" sz="2400" dirty="0">
              <a:latin typeface="Comic Sans MS" panose="030F0902030302020204" pitchFamily="66" charset="0"/>
            </a:rPr>
            <a:t>Model</a:t>
          </a:r>
          <a:r>
            <a:rPr kumimoji="1" lang="zh-CN" sz="2400" dirty="0">
              <a:latin typeface="Comic Sans MS" panose="030F0902030302020204" pitchFamily="66" charset="0"/>
            </a:rPr>
            <a:t> </a:t>
          </a:r>
          <a:r>
            <a:rPr kumimoji="1" lang="en-US" sz="2400" dirty="0">
              <a:latin typeface="Comic Sans MS" panose="030F0902030302020204" pitchFamily="66" charset="0"/>
            </a:rPr>
            <a:t>Building</a:t>
          </a:r>
          <a:endParaRPr lang="en-US" sz="2400" dirty="0">
            <a:latin typeface="Comic Sans MS" panose="030F0902030302020204" pitchFamily="66" charset="0"/>
          </a:endParaRPr>
        </a:p>
      </dgm:t>
    </dgm:pt>
    <dgm:pt modelId="{824ACAF5-397B-4B30-8599-B8ACCAE3A399}" type="parTrans" cxnId="{49274FE9-4B87-4967-8FA9-C00AAB4D8758}">
      <dgm:prSet/>
      <dgm:spPr/>
      <dgm:t>
        <a:bodyPr/>
        <a:lstStyle/>
        <a:p>
          <a:endParaRPr lang="en-US"/>
        </a:p>
      </dgm:t>
    </dgm:pt>
    <dgm:pt modelId="{4791339F-79F6-4C31-8318-4DE141F9A131}" type="sibTrans" cxnId="{49274FE9-4B87-4967-8FA9-C00AAB4D8758}">
      <dgm:prSet/>
      <dgm:spPr/>
      <dgm:t>
        <a:bodyPr/>
        <a:lstStyle/>
        <a:p>
          <a:endParaRPr lang="en-US"/>
        </a:p>
      </dgm:t>
    </dgm:pt>
    <dgm:pt modelId="{544C2AE4-63AA-493A-9EE9-5913138279AA}">
      <dgm:prSet custT="1"/>
      <dgm:spPr/>
      <dgm:t>
        <a:bodyPr/>
        <a:lstStyle/>
        <a:p>
          <a:r>
            <a:rPr kumimoji="1" lang="en-US" sz="2400" dirty="0">
              <a:latin typeface="Comic Sans MS" panose="030F0902030302020204" pitchFamily="66" charset="0"/>
            </a:rPr>
            <a:t>Recommendation</a:t>
          </a:r>
          <a:r>
            <a:rPr kumimoji="1" lang="zh-CN" sz="2400" dirty="0">
              <a:latin typeface="Comic Sans MS" panose="030F0902030302020204" pitchFamily="66" charset="0"/>
            </a:rPr>
            <a:t> </a:t>
          </a:r>
          <a:r>
            <a:rPr kumimoji="1" lang="en-US" sz="2400" dirty="0">
              <a:latin typeface="Comic Sans MS" panose="030F0902030302020204" pitchFamily="66" charset="0"/>
            </a:rPr>
            <a:t>For</a:t>
          </a:r>
          <a:r>
            <a:rPr kumimoji="1" lang="zh-CN" sz="2400" dirty="0">
              <a:latin typeface="Comic Sans MS" panose="030F0902030302020204" pitchFamily="66" charset="0"/>
            </a:rPr>
            <a:t> </a:t>
          </a:r>
          <a:r>
            <a:rPr kumimoji="1" lang="en-US" sz="2400" dirty="0">
              <a:latin typeface="Comic Sans MS" panose="030F0902030302020204" pitchFamily="66" charset="0"/>
            </a:rPr>
            <a:t>Business</a:t>
          </a:r>
          <a:endParaRPr lang="en-US" sz="2400" dirty="0">
            <a:latin typeface="Comic Sans MS" panose="030F0902030302020204" pitchFamily="66" charset="0"/>
          </a:endParaRPr>
        </a:p>
      </dgm:t>
    </dgm:pt>
    <dgm:pt modelId="{4454E95F-CC03-4FB8-B558-3AD2567C2296}" type="parTrans" cxnId="{84E79C1B-ED23-4E13-B9CF-157E1B59D6EF}">
      <dgm:prSet/>
      <dgm:spPr/>
      <dgm:t>
        <a:bodyPr/>
        <a:lstStyle/>
        <a:p>
          <a:endParaRPr lang="en-US"/>
        </a:p>
      </dgm:t>
    </dgm:pt>
    <dgm:pt modelId="{6ED30C32-8D14-41E9-AB6B-8D30BC80057B}" type="sibTrans" cxnId="{84E79C1B-ED23-4E13-B9CF-157E1B59D6EF}">
      <dgm:prSet/>
      <dgm:spPr/>
      <dgm:t>
        <a:bodyPr/>
        <a:lstStyle/>
        <a:p>
          <a:endParaRPr lang="en-US"/>
        </a:p>
      </dgm:t>
    </dgm:pt>
    <dgm:pt modelId="{4E09E03B-76C0-4CF2-B5CA-D06BEAE0ECFD}" type="pres">
      <dgm:prSet presAssocID="{013CD93A-530A-48D5-A51C-17FC619137BE}" presName="root" presStyleCnt="0">
        <dgm:presLayoutVars>
          <dgm:dir/>
          <dgm:resizeHandles val="exact"/>
        </dgm:presLayoutVars>
      </dgm:prSet>
      <dgm:spPr/>
    </dgm:pt>
    <dgm:pt modelId="{61665FDF-CB2A-4797-927F-05BF5907C371}" type="pres">
      <dgm:prSet presAssocID="{959D0B46-2025-443D-B6E5-E3EDAFE8DBC8}" presName="compNode" presStyleCnt="0"/>
      <dgm:spPr/>
    </dgm:pt>
    <dgm:pt modelId="{6E5150CA-FAC1-4D27-AC4C-F1BCC8675C35}" type="pres">
      <dgm:prSet presAssocID="{959D0B46-2025-443D-B6E5-E3EDAFE8DBC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数据库"/>
        </a:ext>
      </dgm:extLst>
    </dgm:pt>
    <dgm:pt modelId="{30FB6F69-F08A-4491-8DCF-AF6491A324FA}" type="pres">
      <dgm:prSet presAssocID="{959D0B46-2025-443D-B6E5-E3EDAFE8DBC8}" presName="spaceRect" presStyleCnt="0"/>
      <dgm:spPr/>
    </dgm:pt>
    <dgm:pt modelId="{0E494AD8-223D-471D-BF2E-1AB94111240A}" type="pres">
      <dgm:prSet presAssocID="{959D0B46-2025-443D-B6E5-E3EDAFE8DBC8}" presName="textRect" presStyleLbl="revTx" presStyleIdx="0" presStyleCnt="4">
        <dgm:presLayoutVars>
          <dgm:chMax val="1"/>
          <dgm:chPref val="1"/>
        </dgm:presLayoutVars>
      </dgm:prSet>
      <dgm:spPr/>
    </dgm:pt>
    <dgm:pt modelId="{FCBC6C32-488E-4CBD-812A-BF02C5A78521}" type="pres">
      <dgm:prSet presAssocID="{658C5BD6-FB4C-468C-B8F6-B66F85DCA4EE}" presName="sibTrans" presStyleCnt="0"/>
      <dgm:spPr/>
    </dgm:pt>
    <dgm:pt modelId="{AC3B4AFF-7CE5-4831-ADFA-DD8C8D4540BA}" type="pres">
      <dgm:prSet presAssocID="{9CE7B0F2-2AFE-48EB-ACBA-9A2AFAA6FCE6}" presName="compNode" presStyleCnt="0"/>
      <dgm:spPr/>
    </dgm:pt>
    <dgm:pt modelId="{D3314841-EEBF-49B7-8465-D672BF346E42}" type="pres">
      <dgm:prSet presAssocID="{9CE7B0F2-2AFE-48EB-ACBA-9A2AFAA6FCE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D5D231C-6C86-4DEF-B1A0-A13027F6B625}" type="pres">
      <dgm:prSet presAssocID="{9CE7B0F2-2AFE-48EB-ACBA-9A2AFAA6FCE6}" presName="spaceRect" presStyleCnt="0"/>
      <dgm:spPr/>
    </dgm:pt>
    <dgm:pt modelId="{16F2CDE4-3F90-4EC6-90B4-55B27D42FB99}" type="pres">
      <dgm:prSet presAssocID="{9CE7B0F2-2AFE-48EB-ACBA-9A2AFAA6FCE6}" presName="textRect" presStyleLbl="revTx" presStyleIdx="1" presStyleCnt="4" custScaleX="124263">
        <dgm:presLayoutVars>
          <dgm:chMax val="1"/>
          <dgm:chPref val="1"/>
        </dgm:presLayoutVars>
      </dgm:prSet>
      <dgm:spPr/>
    </dgm:pt>
    <dgm:pt modelId="{2E357D3E-48DF-4111-8797-5DC6F8BD4612}" type="pres">
      <dgm:prSet presAssocID="{4DB4A19A-E5F0-4AFB-B05E-A3B4C0E66136}" presName="sibTrans" presStyleCnt="0"/>
      <dgm:spPr/>
    </dgm:pt>
    <dgm:pt modelId="{6CA7C7A1-B1AC-435D-B7D0-F750C1CD6F1E}" type="pres">
      <dgm:prSet presAssocID="{2892E860-D52E-4226-BC92-E73ACAB36F97}" presName="compNode" presStyleCnt="0"/>
      <dgm:spPr/>
    </dgm:pt>
    <dgm:pt modelId="{7E4F189A-2EF8-41C0-8AEA-ACCFE1495D38}" type="pres">
      <dgm:prSet presAssocID="{2892E860-D52E-4226-BC92-E73ACAB36F9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用户"/>
        </a:ext>
      </dgm:extLst>
    </dgm:pt>
    <dgm:pt modelId="{FCA8DC0E-BE0D-44BD-A15A-6D58D58B054D}" type="pres">
      <dgm:prSet presAssocID="{2892E860-D52E-4226-BC92-E73ACAB36F97}" presName="spaceRect" presStyleCnt="0"/>
      <dgm:spPr/>
    </dgm:pt>
    <dgm:pt modelId="{6A8EF695-7BFD-404A-A5AE-85BB47245D99}" type="pres">
      <dgm:prSet presAssocID="{2892E860-D52E-4226-BC92-E73ACAB36F97}" presName="textRect" presStyleLbl="revTx" presStyleIdx="2" presStyleCnt="4">
        <dgm:presLayoutVars>
          <dgm:chMax val="1"/>
          <dgm:chPref val="1"/>
        </dgm:presLayoutVars>
      </dgm:prSet>
      <dgm:spPr/>
    </dgm:pt>
    <dgm:pt modelId="{5F564F7E-1C84-46F8-AFC3-07673A6F1600}" type="pres">
      <dgm:prSet presAssocID="{4791339F-79F6-4C31-8318-4DE141F9A131}" presName="sibTrans" presStyleCnt="0"/>
      <dgm:spPr/>
    </dgm:pt>
    <dgm:pt modelId="{0F7D8A2D-7F4F-4537-B093-7BCD9878BA78}" type="pres">
      <dgm:prSet presAssocID="{544C2AE4-63AA-493A-9EE9-5913138279AA}" presName="compNode" presStyleCnt="0"/>
      <dgm:spPr/>
    </dgm:pt>
    <dgm:pt modelId="{8B8BB5F2-8EA7-40BF-BE74-5B0BBF688CD9}" type="pres">
      <dgm:prSet presAssocID="{544C2AE4-63AA-493A-9EE9-5913138279A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握手"/>
        </a:ext>
      </dgm:extLst>
    </dgm:pt>
    <dgm:pt modelId="{2FC8A3D3-93E9-402B-A679-83EA04B473C7}" type="pres">
      <dgm:prSet presAssocID="{544C2AE4-63AA-493A-9EE9-5913138279AA}" presName="spaceRect" presStyleCnt="0"/>
      <dgm:spPr/>
    </dgm:pt>
    <dgm:pt modelId="{678D6486-EF4D-4446-A079-BAD7D0335293}" type="pres">
      <dgm:prSet presAssocID="{544C2AE4-63AA-493A-9EE9-5913138279AA}" presName="textRect" presStyleLbl="revTx" presStyleIdx="3" presStyleCnt="4" custScaleX="163382">
        <dgm:presLayoutVars>
          <dgm:chMax val="1"/>
          <dgm:chPref val="1"/>
        </dgm:presLayoutVars>
      </dgm:prSet>
      <dgm:spPr/>
    </dgm:pt>
  </dgm:ptLst>
  <dgm:cxnLst>
    <dgm:cxn modelId="{CC103A04-DA6B-8E49-A448-2A7A785C6CB8}" type="presOf" srcId="{959D0B46-2025-443D-B6E5-E3EDAFE8DBC8}" destId="{0E494AD8-223D-471D-BF2E-1AB94111240A}" srcOrd="0" destOrd="0" presId="urn:microsoft.com/office/officeart/2018/2/layout/IconLabelList"/>
    <dgm:cxn modelId="{F6072B16-B699-324D-8C8C-0EC1CAF35D61}" type="presOf" srcId="{013CD93A-530A-48D5-A51C-17FC619137BE}" destId="{4E09E03B-76C0-4CF2-B5CA-D06BEAE0ECFD}" srcOrd="0" destOrd="0" presId="urn:microsoft.com/office/officeart/2018/2/layout/IconLabelList"/>
    <dgm:cxn modelId="{84E79C1B-ED23-4E13-B9CF-157E1B59D6EF}" srcId="{013CD93A-530A-48D5-A51C-17FC619137BE}" destId="{544C2AE4-63AA-493A-9EE9-5913138279AA}" srcOrd="3" destOrd="0" parTransId="{4454E95F-CC03-4FB8-B558-3AD2567C2296}" sibTransId="{6ED30C32-8D14-41E9-AB6B-8D30BC80057B}"/>
    <dgm:cxn modelId="{A90A4D25-E565-4B9A-8E39-754AF73F121E}" srcId="{013CD93A-530A-48D5-A51C-17FC619137BE}" destId="{959D0B46-2025-443D-B6E5-E3EDAFE8DBC8}" srcOrd="0" destOrd="0" parTransId="{6A669C8E-A319-4B0E-9D77-3613C6376507}" sibTransId="{658C5BD6-FB4C-468C-B8F6-B66F85DCA4EE}"/>
    <dgm:cxn modelId="{DD6BDB44-B1E9-0243-B343-518722EB5B59}" type="presOf" srcId="{544C2AE4-63AA-493A-9EE9-5913138279AA}" destId="{678D6486-EF4D-4446-A079-BAD7D0335293}" srcOrd="0" destOrd="0" presId="urn:microsoft.com/office/officeart/2018/2/layout/IconLabelList"/>
    <dgm:cxn modelId="{A97D8A68-C35B-2D44-B624-B6FE6C4E5327}" type="presOf" srcId="{9CE7B0F2-2AFE-48EB-ACBA-9A2AFAA6FCE6}" destId="{16F2CDE4-3F90-4EC6-90B4-55B27D42FB99}" srcOrd="0" destOrd="0" presId="urn:microsoft.com/office/officeart/2018/2/layout/IconLabelList"/>
    <dgm:cxn modelId="{CBEF9868-EF01-444A-93DD-39C8570A8EEF}" srcId="{013CD93A-530A-48D5-A51C-17FC619137BE}" destId="{9CE7B0F2-2AFE-48EB-ACBA-9A2AFAA6FCE6}" srcOrd="1" destOrd="0" parTransId="{F6601FA8-DA9E-4DD1-91BB-B0540B7BC1DE}" sibTransId="{4DB4A19A-E5F0-4AFB-B05E-A3B4C0E66136}"/>
    <dgm:cxn modelId="{603C73C8-8406-DE4D-AF0D-0E3B2A38AEAC}" type="presOf" srcId="{2892E860-D52E-4226-BC92-E73ACAB36F97}" destId="{6A8EF695-7BFD-404A-A5AE-85BB47245D99}" srcOrd="0" destOrd="0" presId="urn:microsoft.com/office/officeart/2018/2/layout/IconLabelList"/>
    <dgm:cxn modelId="{49274FE9-4B87-4967-8FA9-C00AAB4D8758}" srcId="{013CD93A-530A-48D5-A51C-17FC619137BE}" destId="{2892E860-D52E-4226-BC92-E73ACAB36F97}" srcOrd="2" destOrd="0" parTransId="{824ACAF5-397B-4B30-8599-B8ACCAE3A399}" sibTransId="{4791339F-79F6-4C31-8318-4DE141F9A131}"/>
    <dgm:cxn modelId="{010CED33-0555-1C43-A431-F98A6FD2E604}" type="presParOf" srcId="{4E09E03B-76C0-4CF2-B5CA-D06BEAE0ECFD}" destId="{61665FDF-CB2A-4797-927F-05BF5907C371}" srcOrd="0" destOrd="0" presId="urn:microsoft.com/office/officeart/2018/2/layout/IconLabelList"/>
    <dgm:cxn modelId="{B7C509BA-C520-7F44-8710-700C3460CD29}" type="presParOf" srcId="{61665FDF-CB2A-4797-927F-05BF5907C371}" destId="{6E5150CA-FAC1-4D27-AC4C-F1BCC8675C35}" srcOrd="0" destOrd="0" presId="urn:microsoft.com/office/officeart/2018/2/layout/IconLabelList"/>
    <dgm:cxn modelId="{63FC7E94-21C3-A24A-BD08-631CE5FF6D7C}" type="presParOf" srcId="{61665FDF-CB2A-4797-927F-05BF5907C371}" destId="{30FB6F69-F08A-4491-8DCF-AF6491A324FA}" srcOrd="1" destOrd="0" presId="urn:microsoft.com/office/officeart/2018/2/layout/IconLabelList"/>
    <dgm:cxn modelId="{F36B9AFE-EACF-8C4B-A8D4-2D18E844D15B}" type="presParOf" srcId="{61665FDF-CB2A-4797-927F-05BF5907C371}" destId="{0E494AD8-223D-471D-BF2E-1AB94111240A}" srcOrd="2" destOrd="0" presId="urn:microsoft.com/office/officeart/2018/2/layout/IconLabelList"/>
    <dgm:cxn modelId="{6919C374-727E-074D-8EBB-ACEC00C4636B}" type="presParOf" srcId="{4E09E03B-76C0-4CF2-B5CA-D06BEAE0ECFD}" destId="{FCBC6C32-488E-4CBD-812A-BF02C5A78521}" srcOrd="1" destOrd="0" presId="urn:microsoft.com/office/officeart/2018/2/layout/IconLabelList"/>
    <dgm:cxn modelId="{BA4B7AE0-9BC2-AB41-BBFD-B9296C0EB846}" type="presParOf" srcId="{4E09E03B-76C0-4CF2-B5CA-D06BEAE0ECFD}" destId="{AC3B4AFF-7CE5-4831-ADFA-DD8C8D4540BA}" srcOrd="2" destOrd="0" presId="urn:microsoft.com/office/officeart/2018/2/layout/IconLabelList"/>
    <dgm:cxn modelId="{CFD49CB1-B4A4-494E-AF4D-EC9A7CEF85C2}" type="presParOf" srcId="{AC3B4AFF-7CE5-4831-ADFA-DD8C8D4540BA}" destId="{D3314841-EEBF-49B7-8465-D672BF346E42}" srcOrd="0" destOrd="0" presId="urn:microsoft.com/office/officeart/2018/2/layout/IconLabelList"/>
    <dgm:cxn modelId="{83ECA5FE-8340-8D45-9968-2159FA714DEB}" type="presParOf" srcId="{AC3B4AFF-7CE5-4831-ADFA-DD8C8D4540BA}" destId="{AD5D231C-6C86-4DEF-B1A0-A13027F6B625}" srcOrd="1" destOrd="0" presId="urn:microsoft.com/office/officeart/2018/2/layout/IconLabelList"/>
    <dgm:cxn modelId="{D26F2D34-EC6F-D341-B665-46042EA9161D}" type="presParOf" srcId="{AC3B4AFF-7CE5-4831-ADFA-DD8C8D4540BA}" destId="{16F2CDE4-3F90-4EC6-90B4-55B27D42FB99}" srcOrd="2" destOrd="0" presId="urn:microsoft.com/office/officeart/2018/2/layout/IconLabelList"/>
    <dgm:cxn modelId="{E9FA8529-8032-B545-8C18-C281EF2ED94A}" type="presParOf" srcId="{4E09E03B-76C0-4CF2-B5CA-D06BEAE0ECFD}" destId="{2E357D3E-48DF-4111-8797-5DC6F8BD4612}" srcOrd="3" destOrd="0" presId="urn:microsoft.com/office/officeart/2018/2/layout/IconLabelList"/>
    <dgm:cxn modelId="{E9A40B72-9F46-894E-B923-B5818EE18288}" type="presParOf" srcId="{4E09E03B-76C0-4CF2-B5CA-D06BEAE0ECFD}" destId="{6CA7C7A1-B1AC-435D-B7D0-F750C1CD6F1E}" srcOrd="4" destOrd="0" presId="urn:microsoft.com/office/officeart/2018/2/layout/IconLabelList"/>
    <dgm:cxn modelId="{460DB184-837E-A045-BCFF-E85B3C62521D}" type="presParOf" srcId="{6CA7C7A1-B1AC-435D-B7D0-F750C1CD6F1E}" destId="{7E4F189A-2EF8-41C0-8AEA-ACCFE1495D38}" srcOrd="0" destOrd="0" presId="urn:microsoft.com/office/officeart/2018/2/layout/IconLabelList"/>
    <dgm:cxn modelId="{5A752F49-0B00-9549-883B-A37B06258E0C}" type="presParOf" srcId="{6CA7C7A1-B1AC-435D-B7D0-F750C1CD6F1E}" destId="{FCA8DC0E-BE0D-44BD-A15A-6D58D58B054D}" srcOrd="1" destOrd="0" presId="urn:microsoft.com/office/officeart/2018/2/layout/IconLabelList"/>
    <dgm:cxn modelId="{995997F7-8A6C-C84D-ADCE-7264EF576205}" type="presParOf" srcId="{6CA7C7A1-B1AC-435D-B7D0-F750C1CD6F1E}" destId="{6A8EF695-7BFD-404A-A5AE-85BB47245D99}" srcOrd="2" destOrd="0" presId="urn:microsoft.com/office/officeart/2018/2/layout/IconLabelList"/>
    <dgm:cxn modelId="{AED93DCB-4EB3-DB48-82C2-923F63FAEAEC}" type="presParOf" srcId="{4E09E03B-76C0-4CF2-B5CA-D06BEAE0ECFD}" destId="{5F564F7E-1C84-46F8-AFC3-07673A6F1600}" srcOrd="5" destOrd="0" presId="urn:microsoft.com/office/officeart/2018/2/layout/IconLabelList"/>
    <dgm:cxn modelId="{9EAA7ECD-A6B4-BC43-A511-EE84E505A8AE}" type="presParOf" srcId="{4E09E03B-76C0-4CF2-B5CA-D06BEAE0ECFD}" destId="{0F7D8A2D-7F4F-4537-B093-7BCD9878BA78}" srcOrd="6" destOrd="0" presId="urn:microsoft.com/office/officeart/2018/2/layout/IconLabelList"/>
    <dgm:cxn modelId="{D0FBD68A-BF07-534F-BCA7-494ABE8E7E66}" type="presParOf" srcId="{0F7D8A2D-7F4F-4537-B093-7BCD9878BA78}" destId="{8B8BB5F2-8EA7-40BF-BE74-5B0BBF688CD9}" srcOrd="0" destOrd="0" presId="urn:microsoft.com/office/officeart/2018/2/layout/IconLabelList"/>
    <dgm:cxn modelId="{D6539FAB-1CB6-D243-9784-C46C739AE124}" type="presParOf" srcId="{0F7D8A2D-7F4F-4537-B093-7BCD9878BA78}" destId="{2FC8A3D3-93E9-402B-A679-83EA04B473C7}" srcOrd="1" destOrd="0" presId="urn:microsoft.com/office/officeart/2018/2/layout/IconLabelList"/>
    <dgm:cxn modelId="{94DFD673-AC30-F04E-A6DD-3CFC7CF1ACB7}" type="presParOf" srcId="{0F7D8A2D-7F4F-4537-B093-7BCD9878BA78}" destId="{678D6486-EF4D-4446-A079-BAD7D033529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150CA-FAC1-4D27-AC4C-F1BCC8675C35}">
      <dsp:nvSpPr>
        <dsp:cNvPr id="0" name=""/>
        <dsp:cNvSpPr/>
      </dsp:nvSpPr>
      <dsp:spPr>
        <a:xfrm>
          <a:off x="1288811" y="270693"/>
          <a:ext cx="707958" cy="7079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94AD8-223D-471D-BF2E-1AB94111240A}">
      <dsp:nvSpPr>
        <dsp:cNvPr id="0" name=""/>
        <dsp:cNvSpPr/>
      </dsp:nvSpPr>
      <dsp:spPr>
        <a:xfrm>
          <a:off x="856169" y="1235886"/>
          <a:ext cx="1573242" cy="71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400" kern="1200" dirty="0">
              <a:latin typeface="Comic Sans MS" panose="030F0902030302020204" pitchFamily="66" charset="0"/>
            </a:rPr>
            <a:t>Data</a:t>
          </a:r>
          <a:r>
            <a:rPr kumimoji="1" lang="zh-CN" sz="2400" kern="1200" dirty="0">
              <a:latin typeface="Comic Sans MS" panose="030F0902030302020204" pitchFamily="66" charset="0"/>
            </a:rPr>
            <a:t> </a:t>
          </a:r>
          <a:r>
            <a:rPr kumimoji="1" lang="en-US" sz="2400" kern="1200" dirty="0">
              <a:latin typeface="Comic Sans MS" panose="030F0902030302020204" pitchFamily="66" charset="0"/>
            </a:rPr>
            <a:t>Processing</a:t>
          </a:r>
          <a:endParaRPr lang="en-US" sz="2400" kern="1200" dirty="0">
            <a:latin typeface="Comic Sans MS" panose="030F0902030302020204" pitchFamily="66" charset="0"/>
          </a:endParaRPr>
        </a:p>
      </dsp:txBody>
      <dsp:txXfrm>
        <a:off x="856169" y="1235886"/>
        <a:ext cx="1573242" cy="711070"/>
      </dsp:txXfrm>
    </dsp:sp>
    <dsp:sp modelId="{D3314841-EEBF-49B7-8465-D672BF346E42}">
      <dsp:nvSpPr>
        <dsp:cNvPr id="0" name=""/>
        <dsp:cNvSpPr/>
      </dsp:nvSpPr>
      <dsp:spPr>
        <a:xfrm>
          <a:off x="3328228" y="270693"/>
          <a:ext cx="707958" cy="7079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F2CDE4-3F90-4EC6-90B4-55B27D42FB99}">
      <dsp:nvSpPr>
        <dsp:cNvPr id="0" name=""/>
        <dsp:cNvSpPr/>
      </dsp:nvSpPr>
      <dsp:spPr>
        <a:xfrm>
          <a:off x="2704729" y="1235886"/>
          <a:ext cx="1954957" cy="71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400" kern="1200" dirty="0">
              <a:latin typeface="Comic Sans MS" panose="030F0902030302020204" pitchFamily="66" charset="0"/>
            </a:rPr>
            <a:t>Exploratory</a:t>
          </a:r>
          <a:r>
            <a:rPr kumimoji="1" lang="zh-CN" sz="2400" kern="1200" dirty="0">
              <a:latin typeface="Comic Sans MS" panose="030F0902030302020204" pitchFamily="66" charset="0"/>
            </a:rPr>
            <a:t> </a:t>
          </a:r>
          <a:r>
            <a:rPr kumimoji="1" lang="en-US" sz="2400" kern="1200" dirty="0">
              <a:latin typeface="Comic Sans MS" panose="030F0902030302020204" pitchFamily="66" charset="0"/>
            </a:rPr>
            <a:t>Data</a:t>
          </a:r>
          <a:r>
            <a:rPr kumimoji="1" lang="zh-CN" sz="2400" kern="1200" dirty="0">
              <a:latin typeface="Comic Sans MS" panose="030F0902030302020204" pitchFamily="66" charset="0"/>
            </a:rPr>
            <a:t> </a:t>
          </a:r>
          <a:r>
            <a:rPr kumimoji="1" lang="en-US" sz="2400" kern="1200" dirty="0">
              <a:latin typeface="Comic Sans MS" panose="030F0902030302020204" pitchFamily="66" charset="0"/>
            </a:rPr>
            <a:t>Analysis</a:t>
          </a:r>
          <a:endParaRPr lang="en-US" sz="2400" kern="1200" dirty="0">
            <a:latin typeface="Comic Sans MS" panose="030F0902030302020204" pitchFamily="66" charset="0"/>
          </a:endParaRPr>
        </a:p>
      </dsp:txBody>
      <dsp:txXfrm>
        <a:off x="2704729" y="1235886"/>
        <a:ext cx="1954957" cy="711070"/>
      </dsp:txXfrm>
    </dsp:sp>
    <dsp:sp modelId="{7E4F189A-2EF8-41C0-8AEA-ACCFE1495D38}">
      <dsp:nvSpPr>
        <dsp:cNvPr id="0" name=""/>
        <dsp:cNvSpPr/>
      </dsp:nvSpPr>
      <dsp:spPr>
        <a:xfrm>
          <a:off x="981093" y="2340266"/>
          <a:ext cx="707958" cy="7079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8EF695-7BFD-404A-A5AE-85BB47245D99}">
      <dsp:nvSpPr>
        <dsp:cNvPr id="0" name=""/>
        <dsp:cNvSpPr/>
      </dsp:nvSpPr>
      <dsp:spPr>
        <a:xfrm>
          <a:off x="548451" y="3305459"/>
          <a:ext cx="1573242" cy="71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400" kern="1200" dirty="0">
              <a:latin typeface="Comic Sans MS" panose="030F0902030302020204" pitchFamily="66" charset="0"/>
            </a:rPr>
            <a:t>Model</a:t>
          </a:r>
          <a:r>
            <a:rPr kumimoji="1" lang="zh-CN" sz="2400" kern="1200" dirty="0">
              <a:latin typeface="Comic Sans MS" panose="030F0902030302020204" pitchFamily="66" charset="0"/>
            </a:rPr>
            <a:t> </a:t>
          </a:r>
          <a:r>
            <a:rPr kumimoji="1" lang="en-US" sz="2400" kern="1200" dirty="0">
              <a:latin typeface="Comic Sans MS" panose="030F0902030302020204" pitchFamily="66" charset="0"/>
            </a:rPr>
            <a:t>Building</a:t>
          </a:r>
          <a:endParaRPr lang="en-US" sz="2400" kern="1200" dirty="0">
            <a:latin typeface="Comic Sans MS" panose="030F0902030302020204" pitchFamily="66" charset="0"/>
          </a:endParaRPr>
        </a:p>
      </dsp:txBody>
      <dsp:txXfrm>
        <a:off x="548451" y="3305459"/>
        <a:ext cx="1573242" cy="711070"/>
      </dsp:txXfrm>
    </dsp:sp>
    <dsp:sp modelId="{8B8BB5F2-8EA7-40BF-BE74-5B0BBF688CD9}">
      <dsp:nvSpPr>
        <dsp:cNvPr id="0" name=""/>
        <dsp:cNvSpPr/>
      </dsp:nvSpPr>
      <dsp:spPr>
        <a:xfrm>
          <a:off x="3328228" y="2340266"/>
          <a:ext cx="707958" cy="7079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8D6486-EF4D-4446-A079-BAD7D0335293}">
      <dsp:nvSpPr>
        <dsp:cNvPr id="0" name=""/>
        <dsp:cNvSpPr/>
      </dsp:nvSpPr>
      <dsp:spPr>
        <a:xfrm>
          <a:off x="2397011" y="3305459"/>
          <a:ext cx="2570394" cy="71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400" kern="1200" dirty="0">
              <a:latin typeface="Comic Sans MS" panose="030F0902030302020204" pitchFamily="66" charset="0"/>
            </a:rPr>
            <a:t>Recommendation</a:t>
          </a:r>
          <a:r>
            <a:rPr kumimoji="1" lang="zh-CN" sz="2400" kern="1200" dirty="0">
              <a:latin typeface="Comic Sans MS" panose="030F0902030302020204" pitchFamily="66" charset="0"/>
            </a:rPr>
            <a:t> </a:t>
          </a:r>
          <a:r>
            <a:rPr kumimoji="1" lang="en-US" sz="2400" kern="1200" dirty="0">
              <a:latin typeface="Comic Sans MS" panose="030F0902030302020204" pitchFamily="66" charset="0"/>
            </a:rPr>
            <a:t>For</a:t>
          </a:r>
          <a:r>
            <a:rPr kumimoji="1" lang="zh-CN" sz="2400" kern="1200" dirty="0">
              <a:latin typeface="Comic Sans MS" panose="030F0902030302020204" pitchFamily="66" charset="0"/>
            </a:rPr>
            <a:t> </a:t>
          </a:r>
          <a:r>
            <a:rPr kumimoji="1" lang="en-US" sz="2400" kern="1200" dirty="0">
              <a:latin typeface="Comic Sans MS" panose="030F0902030302020204" pitchFamily="66" charset="0"/>
            </a:rPr>
            <a:t>Business</a:t>
          </a:r>
          <a:endParaRPr lang="en-US" sz="2400" kern="1200" dirty="0">
            <a:latin typeface="Comic Sans MS" panose="030F0902030302020204" pitchFamily="66" charset="0"/>
          </a:endParaRPr>
        </a:p>
      </dsp:txBody>
      <dsp:txXfrm>
        <a:off x="2397011" y="3305459"/>
        <a:ext cx="2570394" cy="711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0.18313</cdr:x>
      <cdr:y>0.15743</cdr:y>
    </cdr:from>
    <cdr:to>
      <cdr:x>0.78219</cdr:x>
      <cdr:y>0.79932</cdr:y>
    </cdr:to>
    <cdr:sp macro="" textlink="">
      <cdr:nvSpPr>
        <cdr:cNvPr id="5" name="任意形状 4">
          <a:extLst xmlns:a="http://schemas.openxmlformats.org/drawingml/2006/main">
            <a:ext uri="{FF2B5EF4-FFF2-40B4-BE49-F238E27FC236}">
              <a16:creationId xmlns:a16="http://schemas.microsoft.com/office/drawing/2014/main" id="{499CA6AE-7BAB-FC27-F4D5-E6909840295C}"/>
            </a:ext>
          </a:extLst>
        </cdr:cNvPr>
        <cdr:cNvSpPr/>
      </cdr:nvSpPr>
      <cdr:spPr>
        <a:xfrm xmlns:a="http://schemas.openxmlformats.org/drawingml/2006/main">
          <a:off x="1190887" y="845018"/>
          <a:ext cx="3895595" cy="3445342"/>
        </a:xfrm>
        <a:custGeom xmlns:a="http://schemas.openxmlformats.org/drawingml/2006/main">
          <a:avLst/>
          <a:gdLst>
            <a:gd name="connsiteX0" fmla="*/ 0 w 3614737"/>
            <a:gd name="connsiteY0" fmla="*/ 2903042 h 2903042"/>
            <a:gd name="connsiteX1" fmla="*/ 2643187 w 3614737"/>
            <a:gd name="connsiteY1" fmla="*/ 2679 h 2903042"/>
            <a:gd name="connsiteX2" fmla="*/ 3614737 w 3614737"/>
            <a:gd name="connsiteY2" fmla="*/ 2488704 h 2903042"/>
            <a:gd name="connsiteX0" fmla="*/ 0 w 3614737"/>
            <a:gd name="connsiteY0" fmla="*/ 2876727 h 2876727"/>
            <a:gd name="connsiteX1" fmla="*/ 2713240 w 3614737"/>
            <a:gd name="connsiteY1" fmla="*/ 2733 h 2876727"/>
            <a:gd name="connsiteX2" fmla="*/ 3614737 w 3614737"/>
            <a:gd name="connsiteY2" fmla="*/ 2462389 h 2876727"/>
            <a:gd name="connsiteX0" fmla="*/ 0 w 3614737"/>
            <a:gd name="connsiteY0" fmla="*/ 2930121 h 2930121"/>
            <a:gd name="connsiteX1" fmla="*/ 2713240 w 3614737"/>
            <a:gd name="connsiteY1" fmla="*/ 56127 h 2930121"/>
            <a:gd name="connsiteX2" fmla="*/ 3614737 w 3614737"/>
            <a:gd name="connsiteY2" fmla="*/ 2515783 h 2930121"/>
            <a:gd name="connsiteX0" fmla="*/ 0 w 3628747"/>
            <a:gd name="connsiteY0" fmla="*/ 2890080 h 2890080"/>
            <a:gd name="connsiteX1" fmla="*/ 2727250 w 3628747"/>
            <a:gd name="connsiteY1" fmla="*/ 2901 h 2890080"/>
            <a:gd name="connsiteX2" fmla="*/ 3628747 w 3628747"/>
            <a:gd name="connsiteY2" fmla="*/ 2462557 h 2890080"/>
            <a:gd name="connsiteX0" fmla="*/ 0 w 3628747"/>
            <a:gd name="connsiteY0" fmla="*/ 2890080 h 2890080"/>
            <a:gd name="connsiteX1" fmla="*/ 2727250 w 3628747"/>
            <a:gd name="connsiteY1" fmla="*/ 2901 h 2890080"/>
            <a:gd name="connsiteX2" fmla="*/ 3628747 w 3628747"/>
            <a:gd name="connsiteY2" fmla="*/ 2462557 h 2890080"/>
            <a:gd name="connsiteX0" fmla="*/ 0 w 4535764"/>
            <a:gd name="connsiteY0" fmla="*/ 2887391 h 2887391"/>
            <a:gd name="connsiteX1" fmla="*/ 2727250 w 4535764"/>
            <a:gd name="connsiteY1" fmla="*/ 212 h 2887391"/>
            <a:gd name="connsiteX2" fmla="*/ 4535764 w 4535764"/>
            <a:gd name="connsiteY2" fmla="*/ 2763110 h 2887391"/>
            <a:gd name="connsiteX0" fmla="*/ 0 w 4535764"/>
            <a:gd name="connsiteY0" fmla="*/ 2887290 h 2887290"/>
            <a:gd name="connsiteX1" fmla="*/ 2727250 w 4535764"/>
            <a:gd name="connsiteY1" fmla="*/ 111 h 2887290"/>
            <a:gd name="connsiteX2" fmla="*/ 4535764 w 4535764"/>
            <a:gd name="connsiteY2" fmla="*/ 2763009 h 2887290"/>
            <a:gd name="connsiteX0" fmla="*/ 0 w 4799091"/>
            <a:gd name="connsiteY0" fmla="*/ 2887183 h 2911410"/>
            <a:gd name="connsiteX1" fmla="*/ 2727250 w 4799091"/>
            <a:gd name="connsiteY1" fmla="*/ 4 h 2911410"/>
            <a:gd name="connsiteX2" fmla="*/ 4799091 w 4799091"/>
            <a:gd name="connsiteY2" fmla="*/ 2907931 h 2911410"/>
            <a:gd name="connsiteX0" fmla="*/ 0 w 4799091"/>
            <a:gd name="connsiteY0" fmla="*/ 2887183 h 2939076"/>
            <a:gd name="connsiteX1" fmla="*/ 2727250 w 4799091"/>
            <a:gd name="connsiteY1" fmla="*/ 4 h 2939076"/>
            <a:gd name="connsiteX2" fmla="*/ 4799091 w 4799091"/>
            <a:gd name="connsiteY2" fmla="*/ 2907931 h 2939076"/>
            <a:gd name="connsiteX0" fmla="*/ 0 w 4799091"/>
            <a:gd name="connsiteY0" fmla="*/ 2887183 h 2939076"/>
            <a:gd name="connsiteX1" fmla="*/ 2727250 w 4799091"/>
            <a:gd name="connsiteY1" fmla="*/ 4 h 2939076"/>
            <a:gd name="connsiteX2" fmla="*/ 4799091 w 4799091"/>
            <a:gd name="connsiteY2" fmla="*/ 2907931 h 2939076"/>
            <a:gd name="connsiteX0" fmla="*/ 0 w 4799091"/>
            <a:gd name="connsiteY0" fmla="*/ 2847630 h 2899874"/>
            <a:gd name="connsiteX1" fmla="*/ 2858914 w 4799091"/>
            <a:gd name="connsiteY1" fmla="*/ 4 h 2899874"/>
            <a:gd name="connsiteX2" fmla="*/ 4799091 w 4799091"/>
            <a:gd name="connsiteY2" fmla="*/ 2868378 h 2899874"/>
            <a:gd name="connsiteX0" fmla="*/ 0 w 4608911"/>
            <a:gd name="connsiteY0" fmla="*/ 2847629 h 2860620"/>
            <a:gd name="connsiteX1" fmla="*/ 2858914 w 4608911"/>
            <a:gd name="connsiteY1" fmla="*/ 3 h 2860620"/>
            <a:gd name="connsiteX2" fmla="*/ 4608911 w 4608911"/>
            <a:gd name="connsiteY2" fmla="*/ 2828824 h 2860620"/>
            <a:gd name="connsiteX0" fmla="*/ 0 w 4608911"/>
            <a:gd name="connsiteY0" fmla="*/ 2847629 h 2847629"/>
            <a:gd name="connsiteX1" fmla="*/ 2858914 w 4608911"/>
            <a:gd name="connsiteY1" fmla="*/ 3 h 2847629"/>
            <a:gd name="connsiteX2" fmla="*/ 4608911 w 4608911"/>
            <a:gd name="connsiteY2" fmla="*/ 2828824 h 2847629"/>
            <a:gd name="connsiteX0" fmla="*/ 0 w 4608911"/>
            <a:gd name="connsiteY0" fmla="*/ 3071763 h 3071763"/>
            <a:gd name="connsiteX1" fmla="*/ 2844284 w 4608911"/>
            <a:gd name="connsiteY1" fmla="*/ 2 h 3071763"/>
            <a:gd name="connsiteX2" fmla="*/ 4608911 w 4608911"/>
            <a:gd name="connsiteY2" fmla="*/ 3052958 h 3071763"/>
            <a:gd name="connsiteX0" fmla="*/ 0 w 4608911"/>
            <a:gd name="connsiteY0" fmla="*/ 3071763 h 3071763"/>
            <a:gd name="connsiteX1" fmla="*/ 2858913 w 4608911"/>
            <a:gd name="connsiteY1" fmla="*/ 2 h 3071763"/>
            <a:gd name="connsiteX2" fmla="*/ 4608911 w 4608911"/>
            <a:gd name="connsiteY2" fmla="*/ 3052958 h 3071763"/>
            <a:gd name="connsiteX0" fmla="*/ 0 w 4608911"/>
            <a:gd name="connsiteY0" fmla="*/ 2873998 h 2873998"/>
            <a:gd name="connsiteX1" fmla="*/ 2858913 w 4608911"/>
            <a:gd name="connsiteY1" fmla="*/ 3 h 2873998"/>
            <a:gd name="connsiteX2" fmla="*/ 4608911 w 4608911"/>
            <a:gd name="connsiteY2" fmla="*/ 2855193 h 2873998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</a:cxnLst>
          <a:rect l="l" t="t" r="r" b="b"/>
          <a:pathLst>
            <a:path w="4608911" h="2873998">
              <a:moveTo>
                <a:pt x="0" y="2873998"/>
              </a:moveTo>
              <a:cubicBezTo>
                <a:pt x="2566482" y="2473543"/>
                <a:pt x="2090761" y="3137"/>
                <a:pt x="2858913" y="3"/>
              </a:cubicBezTo>
              <a:cubicBezTo>
                <a:pt x="3627065" y="-3131"/>
                <a:pt x="2873658" y="2830173"/>
                <a:pt x="4608911" y="2855193"/>
              </a:cubicBezTo>
            </a:path>
          </a:pathLst>
        </a:custGeom>
        <a:noFill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F80C3-A38A-9BF5-7591-E8999D1A4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135EF-B03D-39A6-F44E-754C4EE47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/>
              <a:t>Click to edit Master subtitle style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285B3-FE20-2B32-52F2-04650164D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A5B0A250-5CC0-1746-B209-08E8B0DAE6AF}" type="datetimeFigureOut">
              <a:rPr lang="en-US" smtClean="0"/>
              <a:pPr algn="l"/>
              <a:t>12/5/22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A649D-4D3D-9DEF-2847-095128D8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D9304-4AD8-50DD-91B9-70E9E02B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0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DDFF3-9137-2C86-ABC6-8631921B1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42645-6F0B-1663-BB03-4F3C85A80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8DC88-143D-AD84-71E9-5F46F95F9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01306-3AD1-DAE2-717E-A2D771B4C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EBF65-48B3-4EDD-1310-17CC4141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8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F7CD29-0C60-646C-98A7-5898B0EEE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DE2C6-F5E2-7617-E2C1-E8687DB42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580F5-409B-AE2D-2009-E32DEE636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D8E2E-C3C9-1F12-4C79-D9558B993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A718D-07BE-6F2F-2D32-6DB7D532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76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A5B0A250-5CC0-1746-B209-08E8B0DAE6AF}" type="datetimeFigureOut">
              <a:rPr lang="en-US" smtClean="0"/>
              <a:pPr algn="l"/>
              <a:t>12/5/22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344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07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91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917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67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8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078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00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B4F51-2812-9353-EA27-C4A3B8EAD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5FDDA-C114-6E52-B474-BB3EFE87E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34037-92D7-48BB-5A8E-B13ACC6EA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209EA-C6B0-25A5-C893-572090D9F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0F950-4FE4-5909-92CC-E56023132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76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078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361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7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2173-27E0-B44B-6C9E-A60137949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0854F-8B06-E841-FDA4-ADD99C33E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A89DF-4F9C-59C0-6073-0733D0151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EAD66-61C4-8D94-979D-44C07EA7C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5E753-1E19-A284-3688-A6197046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0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B3D4-474C-2A2C-A3A0-D486724E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B311E-CB3C-C8B6-028C-5F8819E70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F019A-A349-A758-A469-64E6B0884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109A0-12A5-9E0E-48C8-49E5D931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12/5/22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3112F-22E6-02E3-3510-F93251A56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5921C-8A10-8C7C-F889-01B60842E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958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5D87C-9B4D-AD79-0B62-B8B29DC93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27D58-CBFF-B1D0-9BE2-6893CB11A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A02AB-65CA-97B7-76A6-74A350D76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B99473-94A3-2BCD-A665-991F01CAC4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66E57B-E993-23A8-BD94-658373E666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835F31-FAAD-2C43-9041-4B6608E8F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12/5/22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067C29-0E3B-A312-FEE6-2C508371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2F5E3E-1061-D6D0-D7D6-940F70A2E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6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5926F-CF2F-2E73-BB7F-E403111A0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57A16E-0EE0-6AD9-3474-7B94D2BD3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12/5/22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A1E1E-FC23-52D0-D4B1-19F1D371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FA0FBD-0277-85CB-530F-80CE022C1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6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16678B-FC1E-1D6D-20E8-A4BA4C5E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12/5/22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43654-70F5-9AF9-D339-6F2C3B865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0EE1B-609B-159A-741A-BA4B9AD0D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1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17010-507A-F28D-4692-012A14631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E1F4-F8B1-166E-B541-8A16DFFEF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567B3-2815-2465-B02A-BA86A19CB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56870-6921-BB23-C0BC-F1391F774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12/5/22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4DF20-CF14-399D-562F-FBCA0C71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FEDB5-4CBE-DDF3-B340-88FDADFCE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54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C6008-BA50-04F9-AC96-6916443DC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11E3F-1431-4705-DA29-2093C925C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2E023-036F-AC22-039B-91F59FB3D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36347-0557-E86A-C906-DCF8DE79F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12/5/22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B35C2-F74A-9029-6BAE-B248C243B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E0FC9-BA29-7A61-3A2A-5ADEEEB6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74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4A203D-D9A7-97CF-1F8A-3A2B1D13B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EA949-8653-7520-3D54-0402385FD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0EA-7136-E8EA-B178-0E562F4279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12/5/22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0EC36-6B23-23F7-2D4F-6460DF2E3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15EF0-1D7E-53BC-DC52-2A314EAEF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5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12/5/22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2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3" descr="Colorful liquid art">
            <a:extLst>
              <a:ext uri="{FF2B5EF4-FFF2-40B4-BE49-F238E27FC236}">
                <a16:creationId xmlns:a16="http://schemas.microsoft.com/office/drawing/2014/main" id="{C75F00F8-76B4-8068-62BF-3B33FB331D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1" r="1" b="1"/>
          <a:stretch/>
        </p:blipFill>
        <p:spPr>
          <a:xfrm>
            <a:off x="0" y="10"/>
            <a:ext cx="9669642" cy="6857990"/>
          </a:xfrm>
          <a:prstGeom prst="rect">
            <a:avLst/>
          </a:prstGeom>
        </p:spPr>
      </p:pic>
      <p:sp>
        <p:nvSpPr>
          <p:cNvPr id="128" name="Rectangle 127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ED6C9-3F5C-43B3-3B41-7925DE174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8498" y="1624553"/>
            <a:ext cx="4742290" cy="1485320"/>
          </a:xfrm>
          <a:noFill/>
        </p:spPr>
        <p:txBody>
          <a:bodyPr>
            <a:normAutofit/>
          </a:bodyPr>
          <a:lstStyle/>
          <a:p>
            <a:pPr algn="l"/>
            <a:r>
              <a:rPr kumimoji="1" lang="en-US" altLang="zh-CN" sz="7200" dirty="0">
                <a:solidFill>
                  <a:srgbClr val="7030A0"/>
                </a:solidFill>
                <a:latin typeface="Comic Sans MS" panose="030F0902030302020204" pitchFamily="66" charset="0"/>
              </a:rPr>
              <a:t>Module</a:t>
            </a:r>
            <a:r>
              <a:rPr kumimoji="1" lang="zh-CN" altLang="en-US" sz="7200" dirty="0">
                <a:solidFill>
                  <a:srgbClr val="7030A0"/>
                </a:solidFill>
                <a:latin typeface="Comic Sans MS" panose="030F0902030302020204" pitchFamily="66" charset="0"/>
              </a:rPr>
              <a:t> </a:t>
            </a:r>
            <a:r>
              <a:rPr kumimoji="1" lang="en-US" altLang="zh-CN" sz="7200" dirty="0">
                <a:solidFill>
                  <a:srgbClr val="7030A0"/>
                </a:solidFill>
                <a:latin typeface="Comic Sans MS" panose="030F0902030302020204" pitchFamily="66" charset="0"/>
              </a:rPr>
              <a:t>3 </a:t>
            </a:r>
            <a:endParaRPr kumimoji="1" lang="zh-CN" altLang="en-US" sz="7200" dirty="0">
              <a:solidFill>
                <a:srgbClr val="7030A0"/>
              </a:solidFill>
              <a:latin typeface="Comic Sans MS" panose="030F0902030302020204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11A78-C534-C64A-4FE2-1E681D753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8335" y="3748127"/>
            <a:ext cx="5138866" cy="1876800"/>
          </a:xfrm>
          <a:noFill/>
        </p:spPr>
        <p:txBody>
          <a:bodyPr>
            <a:noAutofit/>
          </a:bodyPr>
          <a:lstStyle/>
          <a:p>
            <a:pPr algn="l"/>
            <a:r>
              <a:rPr kumimoji="1" lang="en-US" altLang="zh-CN" sz="3600" dirty="0">
                <a:solidFill>
                  <a:srgbClr val="7030A0"/>
                </a:solidFill>
                <a:latin typeface="Comic Sans MS" panose="030F0902030302020204" pitchFamily="66" charset="0"/>
              </a:rPr>
              <a:t>Group 1</a:t>
            </a:r>
            <a:r>
              <a:rPr kumimoji="1" lang="zh-CN" altLang="en-US" sz="3600" dirty="0">
                <a:solidFill>
                  <a:srgbClr val="7030A0"/>
                </a:solidFill>
                <a:latin typeface="Comic Sans MS" panose="030F0902030302020204" pitchFamily="66" charset="0"/>
              </a:rPr>
              <a:t>：</a:t>
            </a:r>
            <a:r>
              <a:rPr kumimoji="1" lang="en-US" altLang="zh-CN" sz="3600" dirty="0">
                <a:solidFill>
                  <a:srgbClr val="7030A0"/>
                </a:solidFill>
                <a:latin typeface="Comic Sans MS" panose="030F0902030302020204" pitchFamily="66" charset="0"/>
              </a:rPr>
              <a:t>Yunqing</a:t>
            </a:r>
            <a:r>
              <a:rPr kumimoji="1" lang="zh-CN" altLang="en-US" sz="3600" dirty="0">
                <a:solidFill>
                  <a:srgbClr val="7030A0"/>
                </a:solidFill>
                <a:latin typeface="Comic Sans MS" panose="030F0902030302020204" pitchFamily="66" charset="0"/>
              </a:rPr>
              <a:t> </a:t>
            </a:r>
            <a:r>
              <a:rPr kumimoji="1" lang="en-US" altLang="zh-CN" sz="3600" dirty="0">
                <a:solidFill>
                  <a:srgbClr val="7030A0"/>
                </a:solidFill>
                <a:latin typeface="Comic Sans MS" panose="030F0902030302020204" pitchFamily="66" charset="0"/>
              </a:rPr>
              <a:t>Shao</a:t>
            </a:r>
          </a:p>
          <a:p>
            <a:pPr algn="l"/>
            <a:r>
              <a:rPr kumimoji="1" lang="en-US" altLang="zh-CN" sz="3600" dirty="0">
                <a:solidFill>
                  <a:srgbClr val="7030A0"/>
                </a:solidFill>
                <a:latin typeface="Comic Sans MS" panose="030F0902030302020204" pitchFamily="66" charset="0"/>
              </a:rPr>
              <a:t>		</a:t>
            </a:r>
            <a:r>
              <a:rPr kumimoji="1" lang="zh-CN" altLang="en-US" sz="3600" dirty="0">
                <a:solidFill>
                  <a:srgbClr val="7030A0"/>
                </a:solidFill>
                <a:latin typeface="Comic Sans MS" panose="030F0902030302020204" pitchFamily="66" charset="0"/>
              </a:rPr>
              <a:t>  </a:t>
            </a:r>
            <a:r>
              <a:rPr kumimoji="1" lang="en-US" altLang="zh-CN" sz="3600" dirty="0">
                <a:solidFill>
                  <a:srgbClr val="7030A0"/>
                </a:solidFill>
                <a:latin typeface="Comic Sans MS" panose="030F0902030302020204" pitchFamily="66" charset="0"/>
              </a:rPr>
              <a:t>Xu</a:t>
            </a:r>
            <a:r>
              <a:rPr kumimoji="1" lang="zh-CN" altLang="en-US" sz="3600" dirty="0">
                <a:solidFill>
                  <a:srgbClr val="7030A0"/>
                </a:solidFill>
                <a:latin typeface="Comic Sans MS" panose="030F0902030302020204" pitchFamily="66" charset="0"/>
              </a:rPr>
              <a:t> </a:t>
            </a:r>
            <a:r>
              <a:rPr kumimoji="1" lang="en-US" altLang="zh-CN" sz="3600" dirty="0">
                <a:solidFill>
                  <a:srgbClr val="7030A0"/>
                </a:solidFill>
                <a:latin typeface="Comic Sans MS" panose="030F0902030302020204" pitchFamily="66" charset="0"/>
              </a:rPr>
              <a:t>Zou</a:t>
            </a:r>
          </a:p>
          <a:p>
            <a:pPr algn="l"/>
            <a:r>
              <a:rPr kumimoji="1" lang="en-US" altLang="zh-CN" sz="3600" dirty="0">
                <a:solidFill>
                  <a:srgbClr val="7030A0"/>
                </a:solidFill>
                <a:latin typeface="Comic Sans MS" panose="030F0902030302020204" pitchFamily="66" charset="0"/>
              </a:rPr>
              <a:t>		</a:t>
            </a:r>
            <a:r>
              <a:rPr kumimoji="1" lang="zh-CN" altLang="en-US" sz="3600" dirty="0">
                <a:solidFill>
                  <a:srgbClr val="7030A0"/>
                </a:solidFill>
                <a:latin typeface="Comic Sans MS" panose="030F0902030302020204" pitchFamily="66" charset="0"/>
              </a:rPr>
              <a:t>  </a:t>
            </a:r>
            <a:r>
              <a:rPr kumimoji="1" lang="en-US" altLang="zh-CN" sz="3600" dirty="0">
                <a:solidFill>
                  <a:srgbClr val="7030A0"/>
                </a:solidFill>
                <a:latin typeface="Comic Sans MS" panose="030F0902030302020204" pitchFamily="66" charset="0"/>
              </a:rPr>
              <a:t>Cuizhuo</a:t>
            </a:r>
            <a:r>
              <a:rPr kumimoji="1" lang="zh-CN" altLang="en-US" sz="3600" dirty="0">
                <a:solidFill>
                  <a:srgbClr val="7030A0"/>
                </a:solidFill>
                <a:latin typeface="Comic Sans MS" panose="030F0902030302020204" pitchFamily="66" charset="0"/>
              </a:rPr>
              <a:t> </a:t>
            </a:r>
            <a:r>
              <a:rPr kumimoji="1" lang="en-US" altLang="zh-CN" sz="3600" dirty="0">
                <a:solidFill>
                  <a:srgbClr val="7030A0"/>
                </a:solidFill>
                <a:latin typeface="Comic Sans MS" panose="030F0902030302020204" pitchFamily="66" charset="0"/>
              </a:rPr>
              <a:t>Lu</a:t>
            </a:r>
            <a:endParaRPr kumimoji="1" lang="zh-CN" altLang="en-US" sz="3600" dirty="0">
              <a:solidFill>
                <a:srgbClr val="7030A0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956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132">
            <a:extLst>
              <a:ext uri="{FF2B5EF4-FFF2-40B4-BE49-F238E27FC236}">
                <a16:creationId xmlns:a16="http://schemas.microsoft.com/office/drawing/2014/main" id="{E7F94237-0536-4DB1-8C95-39E355CED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!!Rectangle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Picture 3" descr="Colorful liquid art">
            <a:extLst>
              <a:ext uri="{FF2B5EF4-FFF2-40B4-BE49-F238E27FC236}">
                <a16:creationId xmlns:a16="http://schemas.microsoft.com/office/drawing/2014/main" id="{C75F00F8-76B4-8068-62BF-3B33FB331D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9821" b="9822"/>
          <a:stretch/>
        </p:blipFill>
        <p:spPr>
          <a:xfrm>
            <a:off x="20" y="10"/>
            <a:ext cx="12191981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4ED6C9-3F5C-43B3-3B41-7925DE174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8990" y="3093667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kumimoji="1" lang="en-US" altLang="zh-CN" sz="8000" dirty="0">
                <a:solidFill>
                  <a:srgbClr val="FFFFFF"/>
                </a:solidFill>
                <a:latin typeface="Comic Sans MS" panose="030F0902030302020204" pitchFamily="66" charset="0"/>
              </a:rPr>
              <a:t>Thank you !</a:t>
            </a:r>
            <a:endParaRPr kumimoji="1" lang="zh-CN" altLang="en-US" sz="8000" dirty="0">
              <a:solidFill>
                <a:srgbClr val="FFFFFF"/>
              </a:solidFill>
              <a:latin typeface="Comic Sans MS" panose="030F0902030302020204" pitchFamily="66" charset="0"/>
            </a:endParaRPr>
          </a:p>
        </p:txBody>
      </p:sp>
      <p:sp>
        <p:nvSpPr>
          <p:cNvPr id="137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280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0">
            <a:extLst>
              <a:ext uri="{FF2B5EF4-FFF2-40B4-BE49-F238E27FC236}">
                <a16:creationId xmlns:a16="http://schemas.microsoft.com/office/drawing/2014/main" id="{9F27744B-47AB-4459-8C2F-1D5EE63A3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3" descr="Colorful liquid art">
            <a:extLst>
              <a:ext uri="{FF2B5EF4-FFF2-40B4-BE49-F238E27FC236}">
                <a16:creationId xmlns:a16="http://schemas.microsoft.com/office/drawing/2014/main" id="{0D1DAFB3-9753-59DB-C310-2937C02A30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82" r="12645" b="1"/>
          <a:stretch/>
        </p:blipFill>
        <p:spPr>
          <a:xfrm>
            <a:off x="1" y="10"/>
            <a:ext cx="6865165" cy="6857990"/>
          </a:xfrm>
          <a:custGeom>
            <a:avLst/>
            <a:gdLst/>
            <a:ahLst/>
            <a:cxnLst/>
            <a:rect l="l" t="t" r="r" b="b"/>
            <a:pathLst>
              <a:path w="6865165" h="6858000">
                <a:moveTo>
                  <a:pt x="0" y="0"/>
                </a:moveTo>
                <a:lnTo>
                  <a:pt x="6865165" y="0"/>
                </a:lnTo>
                <a:lnTo>
                  <a:pt x="6859621" y="22952"/>
                </a:lnTo>
                <a:cubicBezTo>
                  <a:pt x="6623056" y="1069835"/>
                  <a:pt x="6492240" y="2220824"/>
                  <a:pt x="6492240" y="3429001"/>
                </a:cubicBezTo>
                <a:cubicBezTo>
                  <a:pt x="6492240" y="4637179"/>
                  <a:pt x="6623056" y="5788167"/>
                  <a:pt x="6859621" y="6835050"/>
                </a:cubicBezTo>
                <a:lnTo>
                  <a:pt x="686516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  <a:alpha val="64772"/>
            </a:schemeClr>
          </a:solidFill>
        </p:spPr>
      </p:pic>
      <p:sp useBgFill="1">
        <p:nvSpPr>
          <p:cNvPr id="70" name="Freeform: Shape 62">
            <a:extLst>
              <a:ext uri="{FF2B5EF4-FFF2-40B4-BE49-F238E27FC236}">
                <a16:creationId xmlns:a16="http://schemas.microsoft.com/office/drawing/2014/main" id="{7D266DCC-5218-4AE0-B964-6FC2EA3BD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240" y="0"/>
            <a:ext cx="5699760" cy="6858000"/>
          </a:xfrm>
          <a:custGeom>
            <a:avLst/>
            <a:gdLst>
              <a:gd name="connsiteX0" fmla="*/ 365648 w 5588548"/>
              <a:gd name="connsiteY0" fmla="*/ 0 h 6858000"/>
              <a:gd name="connsiteX1" fmla="*/ 5588548 w 5588548"/>
              <a:gd name="connsiteY1" fmla="*/ 0 h 6858000"/>
              <a:gd name="connsiteX2" fmla="*/ 5588548 w 5588548"/>
              <a:gd name="connsiteY2" fmla="*/ 6858000 h 6858000"/>
              <a:gd name="connsiteX3" fmla="*/ 365648 w 5588548"/>
              <a:gd name="connsiteY3" fmla="*/ 6858000 h 6858000"/>
              <a:gd name="connsiteX4" fmla="*/ 360213 w 5588548"/>
              <a:gd name="connsiteY4" fmla="*/ 6835050 h 6858000"/>
              <a:gd name="connsiteX5" fmla="*/ 0 w 5588548"/>
              <a:gd name="connsiteY5" fmla="*/ 3429001 h 6858000"/>
              <a:gd name="connsiteX6" fmla="*/ 360213 w 5588548"/>
              <a:gd name="connsiteY6" fmla="*/ 2295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8548" h="6858000">
                <a:moveTo>
                  <a:pt x="365648" y="0"/>
                </a:moveTo>
                <a:lnTo>
                  <a:pt x="5588548" y="0"/>
                </a:lnTo>
                <a:lnTo>
                  <a:pt x="55885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5" name="Freeform: Shape 64">
            <a:extLst>
              <a:ext uri="{FF2B5EF4-FFF2-40B4-BE49-F238E27FC236}">
                <a16:creationId xmlns:a16="http://schemas.microsoft.com/office/drawing/2014/main" id="{973DE4F1-1583-4AE3-9696-9659D27C5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384" y="0"/>
            <a:ext cx="5690616" cy="6858000"/>
          </a:xfrm>
          <a:custGeom>
            <a:avLst/>
            <a:gdLst>
              <a:gd name="connsiteX0" fmla="*/ 372925 w 5690616"/>
              <a:gd name="connsiteY0" fmla="*/ 0 h 6858000"/>
              <a:gd name="connsiteX1" fmla="*/ 5690616 w 5690616"/>
              <a:gd name="connsiteY1" fmla="*/ 0 h 6858000"/>
              <a:gd name="connsiteX2" fmla="*/ 5690616 w 5690616"/>
              <a:gd name="connsiteY2" fmla="*/ 6858000 h 6858000"/>
              <a:gd name="connsiteX3" fmla="*/ 372925 w 5690616"/>
              <a:gd name="connsiteY3" fmla="*/ 6858000 h 6858000"/>
              <a:gd name="connsiteX4" fmla="*/ 367381 w 5690616"/>
              <a:gd name="connsiteY4" fmla="*/ 6835050 h 6858000"/>
              <a:gd name="connsiteX5" fmla="*/ 0 w 5690616"/>
              <a:gd name="connsiteY5" fmla="*/ 3429001 h 6858000"/>
              <a:gd name="connsiteX6" fmla="*/ 367381 w 5690616"/>
              <a:gd name="connsiteY6" fmla="*/ 2295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90616" h="6858000">
                <a:moveTo>
                  <a:pt x="372925" y="0"/>
                </a:moveTo>
                <a:lnTo>
                  <a:pt x="5690616" y="0"/>
                </a:lnTo>
                <a:lnTo>
                  <a:pt x="5690616" y="6858000"/>
                </a:lnTo>
                <a:lnTo>
                  <a:pt x="372925" y="6858000"/>
                </a:lnTo>
                <a:lnTo>
                  <a:pt x="367381" y="6835050"/>
                </a:lnTo>
                <a:cubicBezTo>
                  <a:pt x="130816" y="5788167"/>
                  <a:pt x="0" y="4637179"/>
                  <a:pt x="0" y="3429001"/>
                </a:cubicBezTo>
                <a:cubicBezTo>
                  <a:pt x="0" y="2220824"/>
                  <a:pt x="130816" y="1069835"/>
                  <a:pt x="367381" y="22952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2239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D3C8959-A2A1-469E-8619-82F077E3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4495" y="218239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34" name="TextBox 29">
            <a:extLst>
              <a:ext uri="{FF2B5EF4-FFF2-40B4-BE49-F238E27FC236}">
                <a16:creationId xmlns:a16="http://schemas.microsoft.com/office/drawing/2014/main" id="{05F2D10E-72DE-05A4-BCE5-695BA5F045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9330391"/>
              </p:ext>
            </p:extLst>
          </p:nvPr>
        </p:nvGraphicFramePr>
        <p:xfrm>
          <a:off x="6501384" y="2440100"/>
          <a:ext cx="5515857" cy="4287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EA35B9D2-BC6B-A1D9-32A1-5357F0753E36}"/>
              </a:ext>
            </a:extLst>
          </p:cNvPr>
          <p:cNvSpPr txBox="1">
            <a:spLocks/>
          </p:cNvSpPr>
          <p:nvPr/>
        </p:nvSpPr>
        <p:spPr>
          <a:xfrm>
            <a:off x="6388443" y="1007664"/>
            <a:ext cx="5515858" cy="11236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>
                <a:solidFill>
                  <a:srgbClr val="7030A0"/>
                </a:solidFill>
                <a:latin typeface="Comic Sans MS" panose="030F0902030302020204" pitchFamily="66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449300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132">
            <a:extLst>
              <a:ext uri="{FF2B5EF4-FFF2-40B4-BE49-F238E27FC236}">
                <a16:creationId xmlns:a16="http://schemas.microsoft.com/office/drawing/2014/main" id="{464EC53C-35C4-4E84-AFE2-A7D081852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Picture 3" descr="Colorful liquid art">
            <a:extLst>
              <a:ext uri="{FF2B5EF4-FFF2-40B4-BE49-F238E27FC236}">
                <a16:creationId xmlns:a16="http://schemas.microsoft.com/office/drawing/2014/main" id="{C75F00F8-76B4-8068-62BF-3B33FB331D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9821" b="9822"/>
          <a:stretch/>
        </p:blipFill>
        <p:spPr>
          <a:xfrm>
            <a:off x="-8859" y="11"/>
            <a:ext cx="12191981" cy="6857989"/>
          </a:xfrm>
          <a:prstGeom prst="rect">
            <a:avLst/>
          </a:prstGeom>
          <a:noFill/>
        </p:spPr>
      </p:pic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2CB16A2-905E-8A5D-38AB-91E468E7BC33}"/>
              </a:ext>
            </a:extLst>
          </p:cNvPr>
          <p:cNvSpPr txBox="1"/>
          <p:nvPr/>
        </p:nvSpPr>
        <p:spPr>
          <a:xfrm>
            <a:off x="8877" y="37024"/>
            <a:ext cx="66260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dirty="0">
                <a:solidFill>
                  <a:schemeClr val="bg1"/>
                </a:solidFill>
                <a:latin typeface="Comic Sans MS" panose="030F0902030302020204" pitchFamily="66" charset="0"/>
              </a:rPr>
              <a:t>Data</a:t>
            </a:r>
            <a:r>
              <a:rPr kumimoji="1" lang="zh-CN" altLang="en-US" sz="4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kumimoji="1" lang="en-US" altLang="zh-CN" sz="4400" dirty="0">
                <a:solidFill>
                  <a:schemeClr val="bg1"/>
                </a:solidFill>
                <a:latin typeface="Comic Sans MS" panose="030F0902030302020204" pitchFamily="66" charset="0"/>
              </a:rPr>
              <a:t>Processing &amp; EDA</a:t>
            </a:r>
            <a:endParaRPr kumimoji="1" lang="zh-CN" altLang="en-US" sz="4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D047306F-AEBC-E062-7EBA-EF3AC545A6F2}"/>
              </a:ext>
            </a:extLst>
          </p:cNvPr>
          <p:cNvSpPr/>
          <p:nvPr/>
        </p:nvSpPr>
        <p:spPr>
          <a:xfrm>
            <a:off x="3793750" y="5143500"/>
            <a:ext cx="2829710" cy="741405"/>
          </a:xfrm>
          <a:prstGeom prst="roundRect">
            <a:avLst/>
          </a:prstGeom>
          <a:solidFill>
            <a:srgbClr val="7049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Comic Sans MS" panose="030F0902030302020204" pitchFamily="66" charset="0"/>
              </a:rPr>
              <a:t>Important_User</a:t>
            </a:r>
            <a:endParaRPr kumimoji="1" lang="zh-CN" altLang="en-US" sz="2400" dirty="0">
              <a:latin typeface="Comic Sans MS" panose="030F0902030302020204" pitchFamily="66" charset="0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DBCA9E57-23A4-6863-DCE1-50CC6DD94013}"/>
              </a:ext>
            </a:extLst>
          </p:cNvPr>
          <p:cNvSpPr/>
          <p:nvPr/>
        </p:nvSpPr>
        <p:spPr>
          <a:xfrm>
            <a:off x="502813" y="5095152"/>
            <a:ext cx="1853514" cy="741405"/>
          </a:xfrm>
          <a:prstGeom prst="roundRect">
            <a:avLst/>
          </a:prstGeom>
          <a:solidFill>
            <a:srgbClr val="7049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Comic Sans MS" panose="030F0902030302020204" pitchFamily="66" charset="0"/>
              </a:rPr>
              <a:t>User</a:t>
            </a:r>
            <a:endParaRPr kumimoji="1" lang="zh-CN" altLang="en-US" sz="2400" dirty="0">
              <a:latin typeface="Comic Sans MS" panose="030F0902030302020204" pitchFamily="66" charset="0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3626EFA0-8548-0EB9-7B8B-03834E18F1B5}"/>
              </a:ext>
            </a:extLst>
          </p:cNvPr>
          <p:cNvSpPr/>
          <p:nvPr/>
        </p:nvSpPr>
        <p:spPr>
          <a:xfrm>
            <a:off x="8462315" y="3195526"/>
            <a:ext cx="3603950" cy="1083185"/>
          </a:xfrm>
          <a:prstGeom prst="roundRect">
            <a:avLst/>
          </a:prstGeom>
          <a:solidFill>
            <a:srgbClr val="7049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Comic Sans MS" panose="030F0902030302020204" pitchFamily="66" charset="0"/>
              </a:rPr>
              <a:t>Important_Breakfast_Review</a:t>
            </a:r>
            <a:endParaRPr kumimoji="1" lang="zh-CN" altLang="en-US" sz="2400" dirty="0">
              <a:latin typeface="Comic Sans MS" panose="030F0902030302020204" pitchFamily="66" charset="0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02ABDEE7-7C8B-7AA3-B059-C44B3FA25B3C}"/>
              </a:ext>
            </a:extLst>
          </p:cNvPr>
          <p:cNvSpPr/>
          <p:nvPr/>
        </p:nvSpPr>
        <p:spPr>
          <a:xfrm>
            <a:off x="3812656" y="3332304"/>
            <a:ext cx="3172610" cy="741405"/>
          </a:xfrm>
          <a:prstGeom prst="roundRect">
            <a:avLst/>
          </a:prstGeom>
          <a:solidFill>
            <a:srgbClr val="7049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Comic Sans MS" panose="030F0902030302020204" pitchFamily="66" charset="0"/>
              </a:rPr>
              <a:t>Breakfast_Review</a:t>
            </a:r>
            <a:endParaRPr kumimoji="1" lang="zh-CN" altLang="en-US" sz="2400" dirty="0">
              <a:latin typeface="Comic Sans MS" panose="030F0902030302020204" pitchFamily="66" charset="0"/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DA46C5BD-E65F-6782-8EC0-B46670441203}"/>
              </a:ext>
            </a:extLst>
          </p:cNvPr>
          <p:cNvSpPr/>
          <p:nvPr/>
        </p:nvSpPr>
        <p:spPr>
          <a:xfrm>
            <a:off x="502813" y="3332305"/>
            <a:ext cx="1853514" cy="741405"/>
          </a:xfrm>
          <a:prstGeom prst="roundRect">
            <a:avLst/>
          </a:prstGeom>
          <a:solidFill>
            <a:srgbClr val="7049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Comic Sans MS" panose="030F0902030302020204" pitchFamily="66" charset="0"/>
              </a:rPr>
              <a:t>Review</a:t>
            </a:r>
            <a:endParaRPr kumimoji="1" lang="zh-CN" altLang="en-US" sz="2400" dirty="0">
              <a:latin typeface="Comic Sans MS" panose="030F0902030302020204" pitchFamily="66" charset="0"/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A6F6F95D-305D-267E-133C-BF11EA1BD45A}"/>
              </a:ext>
            </a:extLst>
          </p:cNvPr>
          <p:cNvSpPr/>
          <p:nvPr/>
        </p:nvSpPr>
        <p:spPr>
          <a:xfrm>
            <a:off x="3774274" y="1855501"/>
            <a:ext cx="3572660" cy="741405"/>
          </a:xfrm>
          <a:prstGeom prst="roundRect">
            <a:avLst/>
          </a:prstGeom>
          <a:solidFill>
            <a:srgbClr val="7049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Comic Sans MS" panose="030F0902030302020204" pitchFamily="66" charset="0"/>
              </a:rPr>
              <a:t>Breakfast_Restaurant</a:t>
            </a:r>
            <a:endParaRPr kumimoji="1" lang="zh-CN" altLang="en-US" sz="2400" dirty="0">
              <a:latin typeface="Comic Sans MS" panose="030F0902030302020204" pitchFamily="66" charset="0"/>
            </a:endParaRP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45CBDD32-BFC9-99C2-AD9B-55DDC1BBB17D}"/>
              </a:ext>
            </a:extLst>
          </p:cNvPr>
          <p:cNvSpPr/>
          <p:nvPr/>
        </p:nvSpPr>
        <p:spPr>
          <a:xfrm>
            <a:off x="502813" y="1855501"/>
            <a:ext cx="1853514" cy="741405"/>
          </a:xfrm>
          <a:prstGeom prst="roundRect">
            <a:avLst/>
          </a:prstGeom>
          <a:solidFill>
            <a:srgbClr val="7049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Comic Sans MS" panose="030F0902030302020204" pitchFamily="66" charset="0"/>
              </a:rPr>
              <a:t>Business</a:t>
            </a:r>
            <a:endParaRPr kumimoji="1" lang="zh-CN" altLang="en-US" sz="2400" dirty="0">
              <a:latin typeface="Comic Sans MS" panose="030F0902030302020204" pitchFamily="66" charset="0"/>
            </a:endParaRPr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C5078146-8D93-B291-43A7-510565E7DDFE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2356327" y="2226204"/>
            <a:ext cx="1411564" cy="317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D4885969-4862-B054-7F44-A693D7DA3EA5}"/>
              </a:ext>
            </a:extLst>
          </p:cNvPr>
          <p:cNvCxnSpPr>
            <a:cxnSpLocks/>
          </p:cNvCxnSpPr>
          <p:nvPr/>
        </p:nvCxnSpPr>
        <p:spPr>
          <a:xfrm>
            <a:off x="2372360" y="5446195"/>
            <a:ext cx="140993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3DFFB908-96C5-4815-89EC-4EC79BFDDBA9}"/>
              </a:ext>
            </a:extLst>
          </p:cNvPr>
          <p:cNvCxnSpPr>
            <a:cxnSpLocks/>
          </p:cNvCxnSpPr>
          <p:nvPr/>
        </p:nvCxnSpPr>
        <p:spPr>
          <a:xfrm>
            <a:off x="6989695" y="3734563"/>
            <a:ext cx="147262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AE7FADFC-E8D2-15C0-874A-E4D09784CBE6}"/>
              </a:ext>
            </a:extLst>
          </p:cNvPr>
          <p:cNvCxnSpPr>
            <a:cxnSpLocks/>
          </p:cNvCxnSpPr>
          <p:nvPr/>
        </p:nvCxnSpPr>
        <p:spPr>
          <a:xfrm>
            <a:off x="2367662" y="3747245"/>
            <a:ext cx="141463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AA0249C4-944A-AFD5-3190-94B0FCE9C157}"/>
              </a:ext>
            </a:extLst>
          </p:cNvPr>
          <p:cNvSpPr txBox="1"/>
          <p:nvPr/>
        </p:nvSpPr>
        <p:spPr>
          <a:xfrm>
            <a:off x="2481278" y="1793016"/>
            <a:ext cx="152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7030A0"/>
                </a:solidFill>
                <a:latin typeface="Comic Sans MS" panose="030F0902030302020204" pitchFamily="66" charset="0"/>
              </a:rPr>
              <a:t>Breakfast</a:t>
            </a:r>
            <a:endParaRPr kumimoji="1" lang="zh-CN" altLang="en-US" dirty="0">
              <a:solidFill>
                <a:srgbClr val="7030A0"/>
              </a:solidFill>
              <a:latin typeface="Comic Sans MS" panose="030F0902030302020204" pitchFamily="66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7B84997-E3D0-4FED-4271-2A6EDE0E540A}"/>
              </a:ext>
            </a:extLst>
          </p:cNvPr>
          <p:cNvSpPr txBox="1"/>
          <p:nvPr/>
        </p:nvSpPr>
        <p:spPr>
          <a:xfrm>
            <a:off x="2386688" y="3250200"/>
            <a:ext cx="152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7030A0"/>
                </a:solidFill>
                <a:latin typeface="Comic Sans MS" panose="030F0902030302020204" pitchFamily="66" charset="0"/>
              </a:rPr>
              <a:t>Business_id</a:t>
            </a:r>
            <a:endParaRPr kumimoji="1" lang="zh-CN" altLang="en-US" dirty="0">
              <a:solidFill>
                <a:srgbClr val="7030A0"/>
              </a:solidFill>
              <a:latin typeface="Comic Sans MS" panose="030F0902030302020204" pitchFamily="66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32B5324-8DD9-0E15-023D-38FBDF392620}"/>
              </a:ext>
            </a:extLst>
          </p:cNvPr>
          <p:cNvSpPr txBox="1"/>
          <p:nvPr/>
        </p:nvSpPr>
        <p:spPr>
          <a:xfrm>
            <a:off x="2544924" y="4977022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7030A0"/>
                </a:solidFill>
                <a:latin typeface="Comic Sans MS" panose="030F0902030302020204" pitchFamily="66" charset="0"/>
              </a:rPr>
              <a:t>fans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7030A0"/>
                </a:solidFill>
                <a:latin typeface="Comic Sans MS" panose="030F0902030302020204" pitchFamily="66" charset="0"/>
              </a:rPr>
              <a:t>&gt; 0</a:t>
            </a:r>
            <a:endParaRPr kumimoji="1" lang="zh-CN" altLang="en-US" dirty="0">
              <a:solidFill>
                <a:srgbClr val="7030A0"/>
              </a:solidFill>
              <a:latin typeface="Comic Sans MS" panose="030F0902030302020204" pitchFamily="66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0EF1110-42BF-168D-2C09-65184B5817A6}"/>
              </a:ext>
            </a:extLst>
          </p:cNvPr>
          <p:cNvSpPr txBox="1"/>
          <p:nvPr/>
        </p:nvSpPr>
        <p:spPr>
          <a:xfrm>
            <a:off x="7301826" y="3233154"/>
            <a:ext cx="1703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solidFill>
                  <a:srgbClr val="7030A0"/>
                </a:solidFill>
                <a:latin typeface="Comic Sans MS" panose="030F0902030302020204" pitchFamily="66" charset="0"/>
              </a:rPr>
              <a:t>User_id</a:t>
            </a:r>
            <a:endParaRPr kumimoji="1" lang="zh-CN" altLang="en-US" dirty="0">
              <a:solidFill>
                <a:srgbClr val="7030A0"/>
              </a:solidFill>
              <a:latin typeface="Comic Sans MS" panose="030F0902030302020204" pitchFamily="66" charset="0"/>
            </a:endParaRPr>
          </a:p>
        </p:txBody>
      </p:sp>
      <p:sp>
        <p:nvSpPr>
          <p:cNvPr id="35" name="直角上箭头 34">
            <a:extLst>
              <a:ext uri="{FF2B5EF4-FFF2-40B4-BE49-F238E27FC236}">
                <a16:creationId xmlns:a16="http://schemas.microsoft.com/office/drawing/2014/main" id="{573ABEE6-25C7-980B-64CA-F103B5F1BC8C}"/>
              </a:ext>
            </a:extLst>
          </p:cNvPr>
          <p:cNvSpPr/>
          <p:nvPr/>
        </p:nvSpPr>
        <p:spPr>
          <a:xfrm>
            <a:off x="6634915" y="3892332"/>
            <a:ext cx="1472620" cy="1647113"/>
          </a:xfrm>
          <a:prstGeom prst="bentUpArrow">
            <a:avLst>
              <a:gd name="adj1" fmla="val 0"/>
              <a:gd name="adj2" fmla="val 6337"/>
              <a:gd name="adj3" fmla="val 11426"/>
            </a:avLst>
          </a:prstGeom>
          <a:solidFill>
            <a:srgbClr val="7030A0"/>
          </a:solidFill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直角上箭头 35">
            <a:extLst>
              <a:ext uri="{FF2B5EF4-FFF2-40B4-BE49-F238E27FC236}">
                <a16:creationId xmlns:a16="http://schemas.microsoft.com/office/drawing/2014/main" id="{0B873DD2-5BE7-4A47-58CC-33DD6182AB7F}"/>
              </a:ext>
            </a:extLst>
          </p:cNvPr>
          <p:cNvSpPr/>
          <p:nvPr/>
        </p:nvSpPr>
        <p:spPr>
          <a:xfrm rot="10800000">
            <a:off x="2865554" y="2400840"/>
            <a:ext cx="946968" cy="863918"/>
          </a:xfrm>
          <a:prstGeom prst="bentUpArrow">
            <a:avLst>
              <a:gd name="adj1" fmla="val 0"/>
              <a:gd name="adj2" fmla="val 11188"/>
              <a:gd name="adj3" fmla="val 16277"/>
            </a:avLst>
          </a:prstGeom>
          <a:solidFill>
            <a:srgbClr val="7030A0"/>
          </a:solidFill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569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FD8BC1A-9623-501B-4C07-DE68E479C9CD}"/>
              </a:ext>
            </a:extLst>
          </p:cNvPr>
          <p:cNvSpPr txBox="1">
            <a:spLocks/>
          </p:cNvSpPr>
          <p:nvPr/>
        </p:nvSpPr>
        <p:spPr>
          <a:xfrm>
            <a:off x="293467" y="344154"/>
            <a:ext cx="10640754" cy="775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kumimoji="1" lang="en-US" altLang="zh-CN" kern="1200" dirty="0">
                <a:solidFill>
                  <a:srgbClr val="7030A0"/>
                </a:solidFill>
                <a:latin typeface="Comic Sans MS" panose="030F0902030302020204" pitchFamily="66" charset="0"/>
              </a:rPr>
              <a:t>Standardize the Ratings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F6761BA0-50A8-99EC-BA9D-3457CC2F0C97}"/>
              </a:ext>
            </a:extLst>
          </p:cNvPr>
          <p:cNvSpPr txBox="1"/>
          <p:nvPr/>
        </p:nvSpPr>
        <p:spPr>
          <a:xfrm>
            <a:off x="293467" y="1383000"/>
            <a:ext cx="5673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7030A0"/>
                </a:solidFill>
                <a:latin typeface="Comic Sans MS" panose="030F0902030302020204" pitchFamily="66" charset="0"/>
              </a:rPr>
              <a:t>Why we need standardization ?</a:t>
            </a:r>
            <a:endParaRPr kumimoji="1" lang="zh-CN" altLang="en-US" sz="2800" dirty="0">
              <a:solidFill>
                <a:srgbClr val="7030A0"/>
              </a:solidFill>
              <a:latin typeface="Comic Sans MS" panose="030F0902030302020204" pitchFamily="66" charset="0"/>
            </a:endParaRPr>
          </a:p>
        </p:txBody>
      </p:sp>
      <p:pic>
        <p:nvPicPr>
          <p:cNvPr id="11" name="图形 10" descr="拿铁咖啡杯 纯色填充">
            <a:extLst>
              <a:ext uri="{FF2B5EF4-FFF2-40B4-BE49-F238E27FC236}">
                <a16:creationId xmlns:a16="http://schemas.microsoft.com/office/drawing/2014/main" id="{E1E240D0-B0E8-3B8B-4CE1-C550AC026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936" y="2024994"/>
            <a:ext cx="904259" cy="904259"/>
          </a:xfrm>
          <a:prstGeom prst="rect">
            <a:avLst/>
          </a:prstGeom>
        </p:spPr>
      </p:pic>
      <p:grpSp>
        <p:nvGrpSpPr>
          <p:cNvPr id="63" name="组合 62">
            <a:extLst>
              <a:ext uri="{FF2B5EF4-FFF2-40B4-BE49-F238E27FC236}">
                <a16:creationId xmlns:a16="http://schemas.microsoft.com/office/drawing/2014/main" id="{5D370AAC-E350-CC5A-1ED6-BC79A1E8163C}"/>
              </a:ext>
            </a:extLst>
          </p:cNvPr>
          <p:cNvGrpSpPr/>
          <p:nvPr/>
        </p:nvGrpSpPr>
        <p:grpSpPr>
          <a:xfrm>
            <a:off x="1272288" y="2230010"/>
            <a:ext cx="4942278" cy="2940528"/>
            <a:chOff x="2321092" y="1891069"/>
            <a:chExt cx="4650413" cy="2431810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ECAAA20A-B170-625F-BE78-0DABEA8552B7}"/>
                </a:ext>
              </a:extLst>
            </p:cNvPr>
            <p:cNvGrpSpPr/>
            <p:nvPr/>
          </p:nvGrpSpPr>
          <p:grpSpPr>
            <a:xfrm>
              <a:off x="5065898" y="2255938"/>
              <a:ext cx="1905607" cy="1602151"/>
              <a:chOff x="6756535" y="2145084"/>
              <a:chExt cx="1905607" cy="1602151"/>
            </a:xfrm>
          </p:grpSpPr>
          <p:sp>
            <p:nvSpPr>
              <p:cNvPr id="39" name="五角星 38">
                <a:extLst>
                  <a:ext uri="{FF2B5EF4-FFF2-40B4-BE49-F238E27FC236}">
                    <a16:creationId xmlns:a16="http://schemas.microsoft.com/office/drawing/2014/main" id="{27D24752-B0FF-7C48-8513-2CD41A108523}"/>
                  </a:ext>
                </a:extLst>
              </p:cNvPr>
              <p:cNvSpPr/>
              <p:nvPr/>
            </p:nvSpPr>
            <p:spPr>
              <a:xfrm>
                <a:off x="6756535" y="2174185"/>
                <a:ext cx="358346" cy="318235"/>
              </a:xfrm>
              <a:prstGeom prst="star5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0" name="五角星 39">
                <a:extLst>
                  <a:ext uri="{FF2B5EF4-FFF2-40B4-BE49-F238E27FC236}">
                    <a16:creationId xmlns:a16="http://schemas.microsoft.com/office/drawing/2014/main" id="{8A42E7E1-8A11-4201-9070-E4B3E78B5AE2}"/>
                  </a:ext>
                </a:extLst>
              </p:cNvPr>
              <p:cNvSpPr/>
              <p:nvPr/>
            </p:nvSpPr>
            <p:spPr>
              <a:xfrm>
                <a:off x="7871246" y="2787258"/>
                <a:ext cx="358346" cy="318235"/>
              </a:xfrm>
              <a:prstGeom prst="star5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五角星 40">
                <a:extLst>
                  <a:ext uri="{FF2B5EF4-FFF2-40B4-BE49-F238E27FC236}">
                    <a16:creationId xmlns:a16="http://schemas.microsoft.com/office/drawing/2014/main" id="{7860ECB1-D5EB-7EB5-C507-5BA72AA49823}"/>
                  </a:ext>
                </a:extLst>
              </p:cNvPr>
              <p:cNvSpPr/>
              <p:nvPr/>
            </p:nvSpPr>
            <p:spPr>
              <a:xfrm>
                <a:off x="7494361" y="2794010"/>
                <a:ext cx="358346" cy="318235"/>
              </a:xfrm>
              <a:prstGeom prst="star5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五角星 41">
                <a:extLst>
                  <a:ext uri="{FF2B5EF4-FFF2-40B4-BE49-F238E27FC236}">
                    <a16:creationId xmlns:a16="http://schemas.microsoft.com/office/drawing/2014/main" id="{D9FE140B-709F-783C-ACC2-7220E1AE4B13}"/>
                  </a:ext>
                </a:extLst>
              </p:cNvPr>
              <p:cNvSpPr/>
              <p:nvPr/>
            </p:nvSpPr>
            <p:spPr>
              <a:xfrm>
                <a:off x="7129837" y="2813526"/>
                <a:ext cx="358346" cy="318235"/>
              </a:xfrm>
              <a:prstGeom prst="star5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五角星 42">
                <a:extLst>
                  <a:ext uri="{FF2B5EF4-FFF2-40B4-BE49-F238E27FC236}">
                    <a16:creationId xmlns:a16="http://schemas.microsoft.com/office/drawing/2014/main" id="{88E7A957-2379-7433-B35F-F7806B83FBE9}"/>
                  </a:ext>
                </a:extLst>
              </p:cNvPr>
              <p:cNvSpPr/>
              <p:nvPr/>
            </p:nvSpPr>
            <p:spPr>
              <a:xfrm>
                <a:off x="6767100" y="2804613"/>
                <a:ext cx="358346" cy="318235"/>
              </a:xfrm>
              <a:prstGeom prst="star5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4" name="五角星 43">
                <a:extLst>
                  <a:ext uri="{FF2B5EF4-FFF2-40B4-BE49-F238E27FC236}">
                    <a16:creationId xmlns:a16="http://schemas.microsoft.com/office/drawing/2014/main" id="{92F23FD2-4367-E955-D03D-6D798DB3202D}"/>
                  </a:ext>
                </a:extLst>
              </p:cNvPr>
              <p:cNvSpPr/>
              <p:nvPr/>
            </p:nvSpPr>
            <p:spPr>
              <a:xfrm>
                <a:off x="7544087" y="3428999"/>
                <a:ext cx="358346" cy="318235"/>
              </a:xfrm>
              <a:prstGeom prst="star5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5" name="五角星 44">
                <a:extLst>
                  <a:ext uri="{FF2B5EF4-FFF2-40B4-BE49-F238E27FC236}">
                    <a16:creationId xmlns:a16="http://schemas.microsoft.com/office/drawing/2014/main" id="{EA95856F-E3FE-1180-2395-4302F91B2B81}"/>
                  </a:ext>
                </a:extLst>
              </p:cNvPr>
              <p:cNvSpPr/>
              <p:nvPr/>
            </p:nvSpPr>
            <p:spPr>
              <a:xfrm>
                <a:off x="7173652" y="3428999"/>
                <a:ext cx="358346" cy="318235"/>
              </a:xfrm>
              <a:prstGeom prst="star5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6" name="五角星 45">
                <a:extLst>
                  <a:ext uri="{FF2B5EF4-FFF2-40B4-BE49-F238E27FC236}">
                    <a16:creationId xmlns:a16="http://schemas.microsoft.com/office/drawing/2014/main" id="{1FD4F8D0-556F-D246-181E-DCF2FCEC5F82}"/>
                  </a:ext>
                </a:extLst>
              </p:cNvPr>
              <p:cNvSpPr/>
              <p:nvPr/>
            </p:nvSpPr>
            <p:spPr>
              <a:xfrm>
                <a:off x="6815306" y="3429000"/>
                <a:ext cx="358346" cy="318235"/>
              </a:xfrm>
              <a:prstGeom prst="star5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8" name="五角星 47">
                <a:extLst>
                  <a:ext uri="{FF2B5EF4-FFF2-40B4-BE49-F238E27FC236}">
                    <a16:creationId xmlns:a16="http://schemas.microsoft.com/office/drawing/2014/main" id="{FFFD4513-74D6-D95D-369A-2D46876F190E}"/>
                  </a:ext>
                </a:extLst>
              </p:cNvPr>
              <p:cNvSpPr/>
              <p:nvPr/>
            </p:nvSpPr>
            <p:spPr>
              <a:xfrm>
                <a:off x="8303796" y="2145084"/>
                <a:ext cx="358346" cy="318235"/>
              </a:xfrm>
              <a:prstGeom prst="star5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9" name="五角星 48">
                <a:extLst>
                  <a:ext uri="{FF2B5EF4-FFF2-40B4-BE49-F238E27FC236}">
                    <a16:creationId xmlns:a16="http://schemas.microsoft.com/office/drawing/2014/main" id="{1F585B53-9CDE-460A-E0AC-F2970184C96C}"/>
                  </a:ext>
                </a:extLst>
              </p:cNvPr>
              <p:cNvSpPr/>
              <p:nvPr/>
            </p:nvSpPr>
            <p:spPr>
              <a:xfrm>
                <a:off x="7902165" y="2145084"/>
                <a:ext cx="358346" cy="318235"/>
              </a:xfrm>
              <a:prstGeom prst="star5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0" name="五角星 49">
                <a:extLst>
                  <a:ext uri="{FF2B5EF4-FFF2-40B4-BE49-F238E27FC236}">
                    <a16:creationId xmlns:a16="http://schemas.microsoft.com/office/drawing/2014/main" id="{B15F5DCA-79A3-97B3-1211-173FA82B0596}"/>
                  </a:ext>
                </a:extLst>
              </p:cNvPr>
              <p:cNvSpPr/>
              <p:nvPr/>
            </p:nvSpPr>
            <p:spPr>
              <a:xfrm>
                <a:off x="7531692" y="2166484"/>
                <a:ext cx="358346" cy="318235"/>
              </a:xfrm>
              <a:prstGeom prst="star5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1" name="五角星 50">
                <a:extLst>
                  <a:ext uri="{FF2B5EF4-FFF2-40B4-BE49-F238E27FC236}">
                    <a16:creationId xmlns:a16="http://schemas.microsoft.com/office/drawing/2014/main" id="{CB5BA00A-55AF-1F79-F8AA-A979C6BE19FB}"/>
                  </a:ext>
                </a:extLst>
              </p:cNvPr>
              <p:cNvSpPr/>
              <p:nvPr/>
            </p:nvSpPr>
            <p:spPr>
              <a:xfrm>
                <a:off x="7142188" y="2168038"/>
                <a:ext cx="358346" cy="318235"/>
              </a:xfrm>
              <a:prstGeom prst="star5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7" name="上箭头 16">
              <a:extLst>
                <a:ext uri="{FF2B5EF4-FFF2-40B4-BE49-F238E27FC236}">
                  <a16:creationId xmlns:a16="http://schemas.microsoft.com/office/drawing/2014/main" id="{87838696-EAFE-1A14-A6E2-BD0827BA09B0}"/>
                </a:ext>
              </a:extLst>
            </p:cNvPr>
            <p:cNvSpPr/>
            <p:nvPr/>
          </p:nvSpPr>
          <p:spPr>
            <a:xfrm>
              <a:off x="3853451" y="1891069"/>
              <a:ext cx="727123" cy="2431810"/>
            </a:xfrm>
            <a:prstGeom prst="upArrow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4D422C9A-AF64-6D32-EF93-6C423F9A9336}"/>
                </a:ext>
              </a:extLst>
            </p:cNvPr>
            <p:cNvGrpSpPr/>
            <p:nvPr/>
          </p:nvGrpSpPr>
          <p:grpSpPr>
            <a:xfrm>
              <a:off x="2321092" y="2257113"/>
              <a:ext cx="1119916" cy="1593663"/>
              <a:chOff x="4914500" y="2166483"/>
              <a:chExt cx="1119916" cy="1593663"/>
            </a:xfrm>
          </p:grpSpPr>
          <p:sp>
            <p:nvSpPr>
              <p:cNvPr id="19" name="五角星 18">
                <a:extLst>
                  <a:ext uri="{FF2B5EF4-FFF2-40B4-BE49-F238E27FC236}">
                    <a16:creationId xmlns:a16="http://schemas.microsoft.com/office/drawing/2014/main" id="{DC365255-45D5-B06B-6D10-FEF2A753B173}"/>
                  </a:ext>
                </a:extLst>
              </p:cNvPr>
              <p:cNvSpPr/>
              <p:nvPr/>
            </p:nvSpPr>
            <p:spPr>
              <a:xfrm>
                <a:off x="5663551" y="2804613"/>
                <a:ext cx="358346" cy="318235"/>
              </a:xfrm>
              <a:prstGeom prst="star5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7" name="五角星 36">
                <a:extLst>
                  <a:ext uri="{FF2B5EF4-FFF2-40B4-BE49-F238E27FC236}">
                    <a16:creationId xmlns:a16="http://schemas.microsoft.com/office/drawing/2014/main" id="{C25EB7BB-6DD0-8849-170E-88023CCAC4F8}"/>
                  </a:ext>
                </a:extLst>
              </p:cNvPr>
              <p:cNvSpPr/>
              <p:nvPr/>
            </p:nvSpPr>
            <p:spPr>
              <a:xfrm>
                <a:off x="5313651" y="2813526"/>
                <a:ext cx="358346" cy="318235"/>
              </a:xfrm>
              <a:prstGeom prst="star5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7" name="五角星 46">
                <a:extLst>
                  <a:ext uri="{FF2B5EF4-FFF2-40B4-BE49-F238E27FC236}">
                    <a16:creationId xmlns:a16="http://schemas.microsoft.com/office/drawing/2014/main" id="{31A726A7-22E8-24E1-B3E2-1A864FE3D67C}"/>
                  </a:ext>
                </a:extLst>
              </p:cNvPr>
              <p:cNvSpPr/>
              <p:nvPr/>
            </p:nvSpPr>
            <p:spPr>
              <a:xfrm>
                <a:off x="5676070" y="3441911"/>
                <a:ext cx="358346" cy="318235"/>
              </a:xfrm>
              <a:prstGeom prst="star5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2" name="五角星 51">
                <a:extLst>
                  <a:ext uri="{FF2B5EF4-FFF2-40B4-BE49-F238E27FC236}">
                    <a16:creationId xmlns:a16="http://schemas.microsoft.com/office/drawing/2014/main" id="{E0C05794-B4C0-6AE3-F8BE-F48119606A8E}"/>
                  </a:ext>
                </a:extLst>
              </p:cNvPr>
              <p:cNvSpPr/>
              <p:nvPr/>
            </p:nvSpPr>
            <p:spPr>
              <a:xfrm>
                <a:off x="4914500" y="2174185"/>
                <a:ext cx="358346" cy="318235"/>
              </a:xfrm>
              <a:prstGeom prst="star5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3" name="五角星 52">
                <a:extLst>
                  <a:ext uri="{FF2B5EF4-FFF2-40B4-BE49-F238E27FC236}">
                    <a16:creationId xmlns:a16="http://schemas.microsoft.com/office/drawing/2014/main" id="{1C682765-2FBD-3C9B-1652-C57BCF72E021}"/>
                  </a:ext>
                </a:extLst>
              </p:cNvPr>
              <p:cNvSpPr/>
              <p:nvPr/>
            </p:nvSpPr>
            <p:spPr>
              <a:xfrm>
                <a:off x="5288425" y="2166483"/>
                <a:ext cx="358346" cy="318235"/>
              </a:xfrm>
              <a:prstGeom prst="star5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6" name="五角星 55">
                <a:extLst>
                  <a:ext uri="{FF2B5EF4-FFF2-40B4-BE49-F238E27FC236}">
                    <a16:creationId xmlns:a16="http://schemas.microsoft.com/office/drawing/2014/main" id="{3CBDAFC6-8A95-A9F3-5D85-D165D2EC0B87}"/>
                  </a:ext>
                </a:extLst>
              </p:cNvPr>
              <p:cNvSpPr/>
              <p:nvPr/>
            </p:nvSpPr>
            <p:spPr>
              <a:xfrm>
                <a:off x="5656560" y="2174185"/>
                <a:ext cx="358346" cy="318235"/>
              </a:xfrm>
              <a:prstGeom prst="star5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60" name="圆角矩形 59">
              <a:extLst>
                <a:ext uri="{FF2B5EF4-FFF2-40B4-BE49-F238E27FC236}">
                  <a16:creationId xmlns:a16="http://schemas.microsoft.com/office/drawing/2014/main" id="{F039F379-75AA-95FB-7836-4AA1D952E1DC}"/>
                </a:ext>
              </a:extLst>
            </p:cNvPr>
            <p:cNvSpPr/>
            <p:nvPr/>
          </p:nvSpPr>
          <p:spPr>
            <a:xfrm>
              <a:off x="3656102" y="2357451"/>
              <a:ext cx="1119341" cy="566929"/>
            </a:xfrm>
            <a:prstGeom prst="roundRect">
              <a:avLst/>
            </a:prstGeom>
            <a:solidFill>
              <a:srgbClr val="7030A0">
                <a:alpha val="8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Perfect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62" name="圆角矩形 61">
              <a:extLst>
                <a:ext uri="{FF2B5EF4-FFF2-40B4-BE49-F238E27FC236}">
                  <a16:creationId xmlns:a16="http://schemas.microsoft.com/office/drawing/2014/main" id="{712D77F3-CCA7-97F3-6A24-EED29769593E}"/>
                </a:ext>
              </a:extLst>
            </p:cNvPr>
            <p:cNvSpPr/>
            <p:nvPr/>
          </p:nvSpPr>
          <p:spPr>
            <a:xfrm>
              <a:off x="3636150" y="3472363"/>
              <a:ext cx="1119341" cy="566929"/>
            </a:xfrm>
            <a:prstGeom prst="roundRect">
              <a:avLst/>
            </a:prstGeom>
            <a:solidFill>
              <a:srgbClr val="7030A0">
                <a:alpha val="8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Bad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4FF5046B-9383-9A2B-E1A3-FCA26E467C22}"/>
              </a:ext>
            </a:extLst>
          </p:cNvPr>
          <p:cNvCxnSpPr/>
          <p:nvPr/>
        </p:nvCxnSpPr>
        <p:spPr>
          <a:xfrm>
            <a:off x="6362957" y="1562522"/>
            <a:ext cx="0" cy="4275504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C97E566F-FB59-0FB2-F1C3-B1673B40D353}"/>
              </a:ext>
            </a:extLst>
          </p:cNvPr>
          <p:cNvSpPr txBox="1"/>
          <p:nvPr/>
        </p:nvSpPr>
        <p:spPr>
          <a:xfrm>
            <a:off x="6753734" y="1424598"/>
            <a:ext cx="4187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7030A0"/>
                </a:solidFill>
                <a:latin typeface="Comic Sans MS" panose="030F0902030302020204" pitchFamily="66" charset="0"/>
              </a:rPr>
              <a:t>How to scale the rating ?</a:t>
            </a:r>
            <a:endParaRPr kumimoji="1" lang="zh-CN" altLang="en-US" sz="2800" dirty="0">
              <a:solidFill>
                <a:srgbClr val="7030A0"/>
              </a:solidFill>
              <a:latin typeface="Comic Sans MS" panose="030F0902030302020204" pitchFamily="66" charset="0"/>
            </a:endParaRPr>
          </a:p>
        </p:txBody>
      </p:sp>
      <p:pic>
        <p:nvPicPr>
          <p:cNvPr id="71" name="图片 70" descr="图示&#10;&#10;描述已自动生成">
            <a:extLst>
              <a:ext uri="{FF2B5EF4-FFF2-40B4-BE49-F238E27FC236}">
                <a16:creationId xmlns:a16="http://schemas.microsoft.com/office/drawing/2014/main" id="{2A97E48D-E5B4-2BDA-C3EF-62C07096E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8290" y="3707661"/>
            <a:ext cx="4622800" cy="749300"/>
          </a:xfrm>
          <a:prstGeom prst="rect">
            <a:avLst/>
          </a:prstGeom>
        </p:spPr>
      </p:pic>
      <p:sp>
        <p:nvSpPr>
          <p:cNvPr id="72" name="文本框 71">
            <a:extLst>
              <a:ext uri="{FF2B5EF4-FFF2-40B4-BE49-F238E27FC236}">
                <a16:creationId xmlns:a16="http://schemas.microsoft.com/office/drawing/2014/main" id="{A57ACBD8-FA3F-3172-8E26-F6BF139AACCF}"/>
              </a:ext>
            </a:extLst>
          </p:cNvPr>
          <p:cNvSpPr txBox="1"/>
          <p:nvPr/>
        </p:nvSpPr>
        <p:spPr>
          <a:xfrm>
            <a:off x="6562915" y="2467811"/>
            <a:ext cx="5081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7030A0"/>
                </a:solidFill>
                <a:latin typeface="Comic Sans MS" panose="030F0902030302020204" pitchFamily="66" charset="0"/>
              </a:rPr>
              <a:t>- Get the mean and variance of  users’ historical ratings</a:t>
            </a:r>
            <a:endParaRPr kumimoji="1" lang="zh-CN" altLang="en-US" sz="2400" dirty="0">
              <a:solidFill>
                <a:srgbClr val="7030A0"/>
              </a:solidFill>
              <a:latin typeface="Comic Sans MS" panose="030F0902030302020204" pitchFamily="66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3C59597A-CF04-C688-3EA5-9B3D2EECDE9C}"/>
              </a:ext>
            </a:extLst>
          </p:cNvPr>
          <p:cNvSpPr txBox="1"/>
          <p:nvPr/>
        </p:nvSpPr>
        <p:spPr>
          <a:xfrm>
            <a:off x="6550934" y="3834248"/>
            <a:ext cx="446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7030A0"/>
                </a:solidFill>
                <a:latin typeface="Comic Sans MS" panose="030F0902030302020204" pitchFamily="66" charset="0"/>
              </a:rPr>
              <a:t>-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26260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hart 4">
            <a:extLst>
              <a:ext uri="{FF2B5EF4-FFF2-40B4-BE49-F238E27FC236}">
                <a16:creationId xmlns:a16="http://schemas.microsoft.com/office/drawing/2014/main" id="{F945C5B8-7999-20CF-0356-621E13D3D2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1980771"/>
              </p:ext>
            </p:extLst>
          </p:nvPr>
        </p:nvGraphicFramePr>
        <p:xfrm>
          <a:off x="24295" y="1085033"/>
          <a:ext cx="5604980" cy="5570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26811DE8-E08C-E4A0-2223-BBEF1AF3BC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2464439"/>
              </p:ext>
            </p:extLst>
          </p:nvPr>
        </p:nvGraphicFramePr>
        <p:xfrm>
          <a:off x="6297123" y="964886"/>
          <a:ext cx="6247301" cy="6005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ight Arrow 5">
            <a:extLst>
              <a:ext uri="{FF2B5EF4-FFF2-40B4-BE49-F238E27FC236}">
                <a16:creationId xmlns:a16="http://schemas.microsoft.com/office/drawing/2014/main" id="{D6502E01-3EB8-83E4-A99A-40426109C515}"/>
              </a:ext>
            </a:extLst>
          </p:cNvPr>
          <p:cNvSpPr/>
          <p:nvPr/>
        </p:nvSpPr>
        <p:spPr>
          <a:xfrm>
            <a:off x="5715117" y="3640130"/>
            <a:ext cx="568669" cy="327454"/>
          </a:xfrm>
          <a:custGeom>
            <a:avLst/>
            <a:gdLst>
              <a:gd name="connsiteX0" fmla="*/ 0 w 568669"/>
              <a:gd name="connsiteY0" fmla="*/ 81864 h 327454"/>
              <a:gd name="connsiteX1" fmla="*/ 404942 w 568669"/>
              <a:gd name="connsiteY1" fmla="*/ 81864 h 327454"/>
              <a:gd name="connsiteX2" fmla="*/ 404942 w 568669"/>
              <a:gd name="connsiteY2" fmla="*/ 0 h 327454"/>
              <a:gd name="connsiteX3" fmla="*/ 568669 w 568669"/>
              <a:gd name="connsiteY3" fmla="*/ 163727 h 327454"/>
              <a:gd name="connsiteX4" fmla="*/ 404942 w 568669"/>
              <a:gd name="connsiteY4" fmla="*/ 327454 h 327454"/>
              <a:gd name="connsiteX5" fmla="*/ 404942 w 568669"/>
              <a:gd name="connsiteY5" fmla="*/ 245591 h 327454"/>
              <a:gd name="connsiteX6" fmla="*/ 0 w 568669"/>
              <a:gd name="connsiteY6" fmla="*/ 245591 h 327454"/>
              <a:gd name="connsiteX7" fmla="*/ 0 w 568669"/>
              <a:gd name="connsiteY7" fmla="*/ 81864 h 327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669" h="327454" fill="none" extrusionOk="0">
                <a:moveTo>
                  <a:pt x="0" y="81864"/>
                </a:moveTo>
                <a:cubicBezTo>
                  <a:pt x="187528" y="59702"/>
                  <a:pt x="264316" y="79939"/>
                  <a:pt x="404942" y="81864"/>
                </a:cubicBezTo>
                <a:cubicBezTo>
                  <a:pt x="408448" y="51039"/>
                  <a:pt x="401963" y="21984"/>
                  <a:pt x="404942" y="0"/>
                </a:cubicBezTo>
                <a:cubicBezTo>
                  <a:pt x="423727" y="26743"/>
                  <a:pt x="484538" y="86690"/>
                  <a:pt x="568669" y="163727"/>
                </a:cubicBezTo>
                <a:cubicBezTo>
                  <a:pt x="536992" y="192058"/>
                  <a:pt x="489227" y="260259"/>
                  <a:pt x="404942" y="327454"/>
                </a:cubicBezTo>
                <a:cubicBezTo>
                  <a:pt x="403724" y="292113"/>
                  <a:pt x="405008" y="263829"/>
                  <a:pt x="404942" y="245591"/>
                </a:cubicBezTo>
                <a:cubicBezTo>
                  <a:pt x="250409" y="271619"/>
                  <a:pt x="140110" y="252070"/>
                  <a:pt x="0" y="245591"/>
                </a:cubicBezTo>
                <a:cubicBezTo>
                  <a:pt x="-5615" y="165676"/>
                  <a:pt x="8266" y="155560"/>
                  <a:pt x="0" y="81864"/>
                </a:cubicBezTo>
                <a:close/>
              </a:path>
              <a:path w="568669" h="327454" stroke="0" extrusionOk="0">
                <a:moveTo>
                  <a:pt x="0" y="81864"/>
                </a:moveTo>
                <a:cubicBezTo>
                  <a:pt x="135372" y="70576"/>
                  <a:pt x="214344" y="97420"/>
                  <a:pt x="404942" y="81864"/>
                </a:cubicBezTo>
                <a:cubicBezTo>
                  <a:pt x="407931" y="50528"/>
                  <a:pt x="411782" y="26553"/>
                  <a:pt x="404942" y="0"/>
                </a:cubicBezTo>
                <a:cubicBezTo>
                  <a:pt x="441044" y="12560"/>
                  <a:pt x="492986" y="92368"/>
                  <a:pt x="568669" y="163727"/>
                </a:cubicBezTo>
                <a:cubicBezTo>
                  <a:pt x="489907" y="243362"/>
                  <a:pt x="484200" y="257516"/>
                  <a:pt x="404942" y="327454"/>
                </a:cubicBezTo>
                <a:cubicBezTo>
                  <a:pt x="399303" y="317733"/>
                  <a:pt x="409091" y="283732"/>
                  <a:pt x="404942" y="245591"/>
                </a:cubicBezTo>
                <a:cubicBezTo>
                  <a:pt x="281212" y="250751"/>
                  <a:pt x="82629" y="235886"/>
                  <a:pt x="0" y="245591"/>
                </a:cubicBezTo>
                <a:cubicBezTo>
                  <a:pt x="12329" y="207770"/>
                  <a:pt x="10561" y="122100"/>
                  <a:pt x="0" y="81864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4925"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B9BBC2B-8728-A3DF-B734-9CA82D82D509}"/>
              </a:ext>
            </a:extLst>
          </p:cNvPr>
          <p:cNvSpPr txBox="1">
            <a:spLocks/>
          </p:cNvSpPr>
          <p:nvPr/>
        </p:nvSpPr>
        <p:spPr>
          <a:xfrm>
            <a:off x="2031412" y="274221"/>
            <a:ext cx="7572017" cy="7758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kumimoji="1" lang="en-US" altLang="zh-CN" kern="1200" dirty="0">
                <a:solidFill>
                  <a:srgbClr val="7030A0"/>
                </a:solidFill>
                <a:latin typeface="Comic Sans MS" panose="030F0902030302020204" pitchFamily="66" charset="0"/>
              </a:rPr>
              <a:t>Change of Rating distribution</a:t>
            </a:r>
          </a:p>
        </p:txBody>
      </p:sp>
    </p:spTree>
    <p:extLst>
      <p:ext uri="{BB962C8B-B14F-4D97-AF65-F5344CB8AC3E}">
        <p14:creationId xmlns:p14="http://schemas.microsoft.com/office/powerpoint/2010/main" val="3869801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>
            <a:extLst>
              <a:ext uri="{FF2B5EF4-FFF2-40B4-BE49-F238E27FC236}">
                <a16:creationId xmlns:a16="http://schemas.microsoft.com/office/drawing/2014/main" id="{74EA32B0-467E-3AE3-45C7-F71DAD83B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697115"/>
            <a:ext cx="11788788" cy="1915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75" name="Rectangle 67">
            <a:extLst>
              <a:ext uri="{FF2B5EF4-FFF2-40B4-BE49-F238E27FC236}">
                <a16:creationId xmlns:a16="http://schemas.microsoft.com/office/drawing/2014/main" id="{A2F42F6F-FDA2-4441-805F-CF30FBC99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3DEFC9D-04F6-66A3-B23C-742FD0093200}"/>
              </a:ext>
            </a:extLst>
          </p:cNvPr>
          <p:cNvSpPr txBox="1">
            <a:spLocks/>
          </p:cNvSpPr>
          <p:nvPr/>
        </p:nvSpPr>
        <p:spPr>
          <a:xfrm>
            <a:off x="8493413" y="749575"/>
            <a:ext cx="3375406" cy="15141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kumimoji="1" lang="en-US" altLang="zh-CN" dirty="0">
                <a:solidFill>
                  <a:srgbClr val="7030A0"/>
                </a:solidFill>
                <a:latin typeface="Comic Sans MS" panose="030F0902030302020204" pitchFamily="66" charset="0"/>
              </a:rPr>
              <a:t>Model </a:t>
            </a:r>
          </a:p>
          <a:p>
            <a:pPr algn="r">
              <a:spcAft>
                <a:spcPts val="600"/>
              </a:spcAft>
            </a:pPr>
            <a:r>
              <a:rPr kumimoji="1" lang="en-US" altLang="zh-CN" dirty="0">
                <a:solidFill>
                  <a:srgbClr val="7030A0"/>
                </a:solidFill>
                <a:latin typeface="Comic Sans MS" panose="030F0902030302020204" pitchFamily="66" charset="0"/>
              </a:rPr>
              <a:t>Building </a:t>
            </a:r>
          </a:p>
        </p:txBody>
      </p:sp>
      <p:grpSp>
        <p:nvGrpSpPr>
          <p:cNvPr id="76" name="Group 69">
            <a:extLst>
              <a:ext uri="{FF2B5EF4-FFF2-40B4-BE49-F238E27FC236}">
                <a16:creationId xmlns:a16="http://schemas.microsoft.com/office/drawing/2014/main" id="{18226A8C-7793-4AE1-93F3-C51E771AB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8099" y="0"/>
            <a:ext cx="3743596" cy="3921836"/>
            <a:chOff x="8310716" y="0"/>
            <a:chExt cx="3878237" cy="4062888"/>
          </a:xfrm>
        </p:grpSpPr>
        <p:sp>
          <p:nvSpPr>
            <p:cNvPr id="77" name="Freeform: Shape 70">
              <a:extLst>
                <a:ext uri="{FF2B5EF4-FFF2-40B4-BE49-F238E27FC236}">
                  <a16:creationId xmlns:a16="http://schemas.microsoft.com/office/drawing/2014/main" id="{33835AF5-9945-4DCC-B810-B2A76714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10716" y="1"/>
              <a:ext cx="3878236" cy="4062887"/>
            </a:xfrm>
            <a:custGeom>
              <a:avLst/>
              <a:gdLst>
                <a:gd name="connsiteX0" fmla="*/ 458236 w 3878236"/>
                <a:gd name="connsiteY0" fmla="*/ 0 h 4062887"/>
                <a:gd name="connsiteX1" fmla="*/ 626135 w 3878236"/>
                <a:gd name="connsiteY1" fmla="*/ 0 h 4062887"/>
                <a:gd name="connsiteX2" fmla="*/ 541802 w 3878236"/>
                <a:gd name="connsiteY2" fmla="*/ 96785 h 4062887"/>
                <a:gd name="connsiteX3" fmla="*/ 393588 w 3878236"/>
                <a:gd name="connsiteY3" fmla="*/ 301059 h 4062887"/>
                <a:gd name="connsiteX4" fmla="*/ 267407 w 3878236"/>
                <a:gd name="connsiteY4" fmla="*/ 519085 h 4062887"/>
                <a:gd name="connsiteX5" fmla="*/ 239453 w 3878236"/>
                <a:gd name="connsiteY5" fmla="*/ 575472 h 4062887"/>
                <a:gd name="connsiteX6" fmla="*/ 225864 w 3878236"/>
                <a:gd name="connsiteY6" fmla="*/ 603893 h 4062887"/>
                <a:gd name="connsiteX7" fmla="*/ 212955 w 3878236"/>
                <a:gd name="connsiteY7" fmla="*/ 632590 h 4062887"/>
                <a:gd name="connsiteX8" fmla="*/ 188301 w 3878236"/>
                <a:gd name="connsiteY8" fmla="*/ 690444 h 4062887"/>
                <a:gd name="connsiteX9" fmla="*/ 165201 w 3878236"/>
                <a:gd name="connsiteY9" fmla="*/ 748939 h 4062887"/>
                <a:gd name="connsiteX10" fmla="*/ 90074 w 3878236"/>
                <a:gd name="connsiteY10" fmla="*/ 988511 h 4062887"/>
                <a:gd name="connsiteX11" fmla="*/ 29119 w 3878236"/>
                <a:gd name="connsiteY11" fmla="*/ 1484891 h 4062887"/>
                <a:gd name="connsiteX12" fmla="*/ 54743 w 3878236"/>
                <a:gd name="connsiteY12" fmla="*/ 1732714 h 4062887"/>
                <a:gd name="connsiteX13" fmla="*/ 132976 w 3878236"/>
                <a:gd name="connsiteY13" fmla="*/ 1969719 h 4062887"/>
                <a:gd name="connsiteX14" fmla="*/ 159959 w 3878236"/>
                <a:gd name="connsiteY14" fmla="*/ 2026381 h 4062887"/>
                <a:gd name="connsiteX15" fmla="*/ 189951 w 3878236"/>
                <a:gd name="connsiteY15" fmla="*/ 2081758 h 4062887"/>
                <a:gd name="connsiteX16" fmla="*/ 256439 w 3878236"/>
                <a:gd name="connsiteY16" fmla="*/ 2189121 h 4062887"/>
                <a:gd name="connsiteX17" fmla="*/ 329818 w 3878236"/>
                <a:gd name="connsiteY17" fmla="*/ 2292816 h 4062887"/>
                <a:gd name="connsiteX18" fmla="*/ 408438 w 3878236"/>
                <a:gd name="connsiteY18" fmla="*/ 2393577 h 4062887"/>
                <a:gd name="connsiteX19" fmla="*/ 572086 w 3878236"/>
                <a:gd name="connsiteY19" fmla="*/ 2592900 h 4062887"/>
                <a:gd name="connsiteX20" fmla="*/ 653909 w 3878236"/>
                <a:gd name="connsiteY20" fmla="*/ 2693936 h 4062887"/>
                <a:gd name="connsiteX21" fmla="*/ 733500 w 3878236"/>
                <a:gd name="connsiteY21" fmla="*/ 2796256 h 4062887"/>
                <a:gd name="connsiteX22" fmla="*/ 813091 w 3878236"/>
                <a:gd name="connsiteY22" fmla="*/ 2895093 h 4062887"/>
                <a:gd name="connsiteX23" fmla="*/ 896273 w 3878236"/>
                <a:gd name="connsiteY23" fmla="*/ 2990536 h 4062887"/>
                <a:gd name="connsiteX24" fmla="*/ 1072636 w 3878236"/>
                <a:gd name="connsiteY24" fmla="*/ 3170513 h 4062887"/>
                <a:gd name="connsiteX25" fmla="*/ 1468747 w 3878236"/>
                <a:gd name="connsiteY25" fmla="*/ 3470964 h 4062887"/>
                <a:gd name="connsiteX26" fmla="*/ 1687720 w 3878236"/>
                <a:gd name="connsiteY26" fmla="*/ 3583919 h 4062887"/>
                <a:gd name="connsiteX27" fmla="*/ 1918825 w 3878236"/>
                <a:gd name="connsiteY27" fmla="*/ 3669278 h 4062887"/>
                <a:gd name="connsiteX28" fmla="*/ 2159540 w 3878236"/>
                <a:gd name="connsiteY28" fmla="*/ 3728230 h 4062887"/>
                <a:gd name="connsiteX29" fmla="*/ 2407729 w 3878236"/>
                <a:gd name="connsiteY29" fmla="*/ 3761238 h 4062887"/>
                <a:gd name="connsiteX30" fmla="*/ 2660479 w 3878236"/>
                <a:gd name="connsiteY30" fmla="*/ 3771598 h 4062887"/>
                <a:gd name="connsiteX31" fmla="*/ 2723278 w 3878236"/>
                <a:gd name="connsiteY31" fmla="*/ 3771139 h 4062887"/>
                <a:gd name="connsiteX32" fmla="*/ 2754047 w 3878236"/>
                <a:gd name="connsiteY32" fmla="*/ 3770406 h 4062887"/>
                <a:gd name="connsiteX33" fmla="*/ 2784719 w 3878236"/>
                <a:gd name="connsiteY33" fmla="*/ 3768938 h 4062887"/>
                <a:gd name="connsiteX34" fmla="*/ 2906629 w 3878236"/>
                <a:gd name="connsiteY34" fmla="*/ 3758853 h 4062887"/>
                <a:gd name="connsiteX35" fmla="*/ 3376896 w 3878236"/>
                <a:gd name="connsiteY35" fmla="*/ 3638838 h 4062887"/>
                <a:gd name="connsiteX36" fmla="*/ 3599460 w 3878236"/>
                <a:gd name="connsiteY36" fmla="*/ 3534685 h 4062887"/>
                <a:gd name="connsiteX37" fmla="*/ 3814356 w 3878236"/>
                <a:gd name="connsiteY37" fmla="*/ 3407976 h 4062887"/>
                <a:gd name="connsiteX38" fmla="*/ 3878236 w 3878236"/>
                <a:gd name="connsiteY38" fmla="*/ 3364122 h 4062887"/>
                <a:gd name="connsiteX39" fmla="*/ 3878236 w 3878236"/>
                <a:gd name="connsiteY39" fmla="*/ 3711785 h 4062887"/>
                <a:gd name="connsiteX40" fmla="*/ 3754080 w 3878236"/>
                <a:gd name="connsiteY40" fmla="*/ 3788192 h 4062887"/>
                <a:gd name="connsiteX41" fmla="*/ 3499971 w 3878236"/>
                <a:gd name="connsiteY41" fmla="*/ 3910041 h 4062887"/>
                <a:gd name="connsiteX42" fmla="*/ 2943222 w 3878236"/>
                <a:gd name="connsiteY42" fmla="*/ 4051144 h 4062887"/>
                <a:gd name="connsiteX43" fmla="*/ 2799278 w 3878236"/>
                <a:gd name="connsiteY43" fmla="*/ 4061321 h 4062887"/>
                <a:gd name="connsiteX44" fmla="*/ 2763268 w 3878236"/>
                <a:gd name="connsiteY44" fmla="*/ 4062604 h 4062887"/>
                <a:gd name="connsiteX45" fmla="*/ 2727355 w 3878236"/>
                <a:gd name="connsiteY45" fmla="*/ 4062788 h 4062887"/>
                <a:gd name="connsiteX46" fmla="*/ 2656790 w 3878236"/>
                <a:gd name="connsiteY46" fmla="*/ 4061963 h 4062887"/>
                <a:gd name="connsiteX47" fmla="*/ 2516924 w 3878236"/>
                <a:gd name="connsiteY47" fmla="*/ 4056461 h 4062887"/>
                <a:gd name="connsiteX48" fmla="*/ 2376959 w 3878236"/>
                <a:gd name="connsiteY48" fmla="*/ 4043809 h 4062887"/>
                <a:gd name="connsiteX49" fmla="*/ 2098196 w 3878236"/>
                <a:gd name="connsiteY49" fmla="*/ 3998700 h 4062887"/>
                <a:gd name="connsiteX50" fmla="*/ 1825645 w 3878236"/>
                <a:gd name="connsiteY50" fmla="*/ 3920860 h 4062887"/>
                <a:gd name="connsiteX51" fmla="*/ 1566586 w 3878236"/>
                <a:gd name="connsiteY51" fmla="*/ 3807996 h 4062887"/>
                <a:gd name="connsiteX52" fmla="*/ 1328784 w 3878236"/>
                <a:gd name="connsiteY52" fmla="*/ 3661117 h 4062887"/>
                <a:gd name="connsiteX53" fmla="*/ 930925 w 3878236"/>
                <a:gd name="connsiteY53" fmla="*/ 3291079 h 4062887"/>
                <a:gd name="connsiteX54" fmla="*/ 769122 w 3878236"/>
                <a:gd name="connsiteY54" fmla="*/ 3081303 h 4062887"/>
                <a:gd name="connsiteX55" fmla="*/ 626149 w 3878236"/>
                <a:gd name="connsiteY55" fmla="*/ 2862544 h 4062887"/>
                <a:gd name="connsiteX56" fmla="*/ 559467 w 3878236"/>
                <a:gd name="connsiteY56" fmla="*/ 2753990 h 4062887"/>
                <a:gd name="connsiteX57" fmla="*/ 490165 w 3878236"/>
                <a:gd name="connsiteY57" fmla="*/ 2647269 h 4062887"/>
                <a:gd name="connsiteX58" fmla="*/ 345542 w 3878236"/>
                <a:gd name="connsiteY58" fmla="*/ 2434743 h 4062887"/>
                <a:gd name="connsiteX59" fmla="*/ 274784 w 3878236"/>
                <a:gd name="connsiteY59" fmla="*/ 2326648 h 4062887"/>
                <a:gd name="connsiteX60" fmla="*/ 207422 w 3878236"/>
                <a:gd name="connsiteY60" fmla="*/ 2216167 h 4062887"/>
                <a:gd name="connsiteX61" fmla="*/ 93956 w 3878236"/>
                <a:gd name="connsiteY61" fmla="*/ 1984388 h 4062887"/>
                <a:gd name="connsiteX62" fmla="*/ 22422 w 3878236"/>
                <a:gd name="connsiteY62" fmla="*/ 1738399 h 4062887"/>
                <a:gd name="connsiteX63" fmla="*/ 0 w 3878236"/>
                <a:gd name="connsiteY63" fmla="*/ 1484891 h 4062887"/>
                <a:gd name="connsiteX64" fmla="*/ 200337 w 3878236"/>
                <a:gd name="connsiteY64" fmla="*/ 491671 h 4062887"/>
                <a:gd name="connsiteX65" fmla="*/ 308076 w 3878236"/>
                <a:gd name="connsiteY65" fmla="*/ 256776 h 4062887"/>
                <a:gd name="connsiteX66" fmla="*/ 437072 w 3878236"/>
                <a:gd name="connsiteY66" fmla="*/ 30498 h 4062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3878236" h="4062887">
                  <a:moveTo>
                    <a:pt x="458236" y="0"/>
                  </a:moveTo>
                  <a:lnTo>
                    <a:pt x="626135" y="0"/>
                  </a:lnTo>
                  <a:lnTo>
                    <a:pt x="541802" y="96785"/>
                  </a:lnTo>
                  <a:cubicBezTo>
                    <a:pt x="489388" y="162616"/>
                    <a:pt x="439790" y="230737"/>
                    <a:pt x="393588" y="301059"/>
                  </a:cubicBezTo>
                  <a:cubicBezTo>
                    <a:pt x="348163" y="371748"/>
                    <a:pt x="305261" y="444179"/>
                    <a:pt x="267407" y="519085"/>
                  </a:cubicBezTo>
                  <a:cubicBezTo>
                    <a:pt x="257604" y="537697"/>
                    <a:pt x="248480" y="556584"/>
                    <a:pt x="239453" y="575472"/>
                  </a:cubicBezTo>
                  <a:lnTo>
                    <a:pt x="225864" y="603893"/>
                  </a:lnTo>
                  <a:lnTo>
                    <a:pt x="212955" y="632590"/>
                  </a:lnTo>
                  <a:cubicBezTo>
                    <a:pt x="204511" y="651753"/>
                    <a:pt x="195969" y="670915"/>
                    <a:pt x="188301" y="690444"/>
                  </a:cubicBezTo>
                  <a:cubicBezTo>
                    <a:pt x="180633" y="709972"/>
                    <a:pt x="172189" y="729227"/>
                    <a:pt x="165201" y="748939"/>
                  </a:cubicBezTo>
                  <a:cubicBezTo>
                    <a:pt x="135305" y="827237"/>
                    <a:pt x="109971" y="907186"/>
                    <a:pt x="90074" y="988511"/>
                  </a:cubicBezTo>
                  <a:cubicBezTo>
                    <a:pt x="49696" y="1150792"/>
                    <a:pt x="29022" y="1317842"/>
                    <a:pt x="29119" y="1484891"/>
                  </a:cubicBezTo>
                  <a:cubicBezTo>
                    <a:pt x="29604" y="1568141"/>
                    <a:pt x="37855" y="1651207"/>
                    <a:pt x="54743" y="1732714"/>
                  </a:cubicBezTo>
                  <a:cubicBezTo>
                    <a:pt x="72506" y="1814039"/>
                    <a:pt x="98227" y="1893621"/>
                    <a:pt x="132976" y="1969719"/>
                  </a:cubicBezTo>
                  <a:cubicBezTo>
                    <a:pt x="141226" y="1988882"/>
                    <a:pt x="150835" y="2007585"/>
                    <a:pt x="159959" y="2026381"/>
                  </a:cubicBezTo>
                  <a:cubicBezTo>
                    <a:pt x="169860" y="2044901"/>
                    <a:pt x="179274" y="2063604"/>
                    <a:pt x="189951" y="2081758"/>
                  </a:cubicBezTo>
                  <a:cubicBezTo>
                    <a:pt x="210334" y="2118432"/>
                    <a:pt x="233046" y="2154006"/>
                    <a:pt x="256439" y="2189121"/>
                  </a:cubicBezTo>
                  <a:cubicBezTo>
                    <a:pt x="279734" y="2224328"/>
                    <a:pt x="304679" y="2258617"/>
                    <a:pt x="329818" y="2292816"/>
                  </a:cubicBezTo>
                  <a:cubicBezTo>
                    <a:pt x="355345" y="2326740"/>
                    <a:pt x="381844" y="2360204"/>
                    <a:pt x="408438" y="2393577"/>
                  </a:cubicBezTo>
                  <a:cubicBezTo>
                    <a:pt x="461725" y="2460416"/>
                    <a:pt x="517440" y="2525879"/>
                    <a:pt x="572086" y="2592900"/>
                  </a:cubicBezTo>
                  <a:cubicBezTo>
                    <a:pt x="599554" y="2626273"/>
                    <a:pt x="626926" y="2659921"/>
                    <a:pt x="653909" y="2693936"/>
                  </a:cubicBezTo>
                  <a:cubicBezTo>
                    <a:pt x="680796" y="2727676"/>
                    <a:pt x="707487" y="2763525"/>
                    <a:pt x="733500" y="2796256"/>
                  </a:cubicBezTo>
                  <a:cubicBezTo>
                    <a:pt x="759319" y="2829813"/>
                    <a:pt x="786399" y="2862362"/>
                    <a:pt x="813091" y="2895093"/>
                  </a:cubicBezTo>
                  <a:cubicBezTo>
                    <a:pt x="840560" y="2927274"/>
                    <a:pt x="867834" y="2959455"/>
                    <a:pt x="896273" y="2990536"/>
                  </a:cubicBezTo>
                  <a:cubicBezTo>
                    <a:pt x="952764" y="3053066"/>
                    <a:pt x="1011486" y="3113302"/>
                    <a:pt x="1072636" y="3170513"/>
                  </a:cubicBezTo>
                  <a:cubicBezTo>
                    <a:pt x="1195128" y="3284660"/>
                    <a:pt x="1327328" y="3386522"/>
                    <a:pt x="1468747" y="3470964"/>
                  </a:cubicBezTo>
                  <a:cubicBezTo>
                    <a:pt x="1539603" y="3512956"/>
                    <a:pt x="1612303" y="3551463"/>
                    <a:pt x="1687720" y="3583919"/>
                  </a:cubicBezTo>
                  <a:cubicBezTo>
                    <a:pt x="1762652" y="3617292"/>
                    <a:pt x="1840010" y="3645440"/>
                    <a:pt x="1918825" y="3669278"/>
                  </a:cubicBezTo>
                  <a:cubicBezTo>
                    <a:pt x="1997640" y="3693207"/>
                    <a:pt x="2078007" y="3712553"/>
                    <a:pt x="2159540" y="3728230"/>
                  </a:cubicBezTo>
                  <a:cubicBezTo>
                    <a:pt x="2241170" y="3743633"/>
                    <a:pt x="2324158" y="3754177"/>
                    <a:pt x="2407729" y="3761238"/>
                  </a:cubicBezTo>
                  <a:cubicBezTo>
                    <a:pt x="2491299" y="3768389"/>
                    <a:pt x="2575743" y="3771506"/>
                    <a:pt x="2660479" y="3771598"/>
                  </a:cubicBezTo>
                  <a:cubicBezTo>
                    <a:pt x="2681638" y="3771598"/>
                    <a:pt x="2703089" y="3771964"/>
                    <a:pt x="2723278" y="3771139"/>
                  </a:cubicBezTo>
                  <a:lnTo>
                    <a:pt x="2754047" y="3770406"/>
                  </a:lnTo>
                  <a:lnTo>
                    <a:pt x="2784719" y="3768938"/>
                  </a:lnTo>
                  <a:cubicBezTo>
                    <a:pt x="2825582" y="3767197"/>
                    <a:pt x="2866251" y="3763346"/>
                    <a:pt x="2906629" y="3758853"/>
                  </a:cubicBezTo>
                  <a:cubicBezTo>
                    <a:pt x="3068334" y="3740150"/>
                    <a:pt x="3225672" y="3699166"/>
                    <a:pt x="3376896" y="3638838"/>
                  </a:cubicBezTo>
                  <a:cubicBezTo>
                    <a:pt x="3452702" y="3608949"/>
                    <a:pt x="3526664" y="3573467"/>
                    <a:pt x="3599460" y="3534685"/>
                  </a:cubicBezTo>
                  <a:cubicBezTo>
                    <a:pt x="3672354" y="3496085"/>
                    <a:pt x="3743888" y="3453269"/>
                    <a:pt x="3814356" y="3407976"/>
                  </a:cubicBezTo>
                  <a:lnTo>
                    <a:pt x="3878236" y="3364122"/>
                  </a:lnTo>
                  <a:lnTo>
                    <a:pt x="3878236" y="3711785"/>
                  </a:lnTo>
                  <a:lnTo>
                    <a:pt x="3754080" y="3788192"/>
                  </a:lnTo>
                  <a:cubicBezTo>
                    <a:pt x="3672450" y="3832843"/>
                    <a:pt x="3588007" y="3874284"/>
                    <a:pt x="3499971" y="3910041"/>
                  </a:cubicBezTo>
                  <a:cubicBezTo>
                    <a:pt x="3324482" y="3982472"/>
                    <a:pt x="3134920" y="4030882"/>
                    <a:pt x="2943222" y="4051144"/>
                  </a:cubicBezTo>
                  <a:cubicBezTo>
                    <a:pt x="2895272" y="4055911"/>
                    <a:pt x="2847227" y="4059763"/>
                    <a:pt x="2799278" y="4061321"/>
                  </a:cubicBezTo>
                  <a:lnTo>
                    <a:pt x="2763268" y="4062604"/>
                  </a:lnTo>
                  <a:lnTo>
                    <a:pt x="2727355" y="4062788"/>
                  </a:lnTo>
                  <a:cubicBezTo>
                    <a:pt x="2703089" y="4063155"/>
                    <a:pt x="2680085" y="4062421"/>
                    <a:pt x="2656790" y="4061963"/>
                  </a:cubicBezTo>
                  <a:cubicBezTo>
                    <a:pt x="2610297" y="4061413"/>
                    <a:pt x="2563514" y="4058754"/>
                    <a:pt x="2516924" y="4056461"/>
                  </a:cubicBezTo>
                  <a:cubicBezTo>
                    <a:pt x="2470237" y="4052795"/>
                    <a:pt x="2423549" y="4049402"/>
                    <a:pt x="2376959" y="4043809"/>
                  </a:cubicBezTo>
                  <a:cubicBezTo>
                    <a:pt x="2283683" y="4033265"/>
                    <a:pt x="2190503" y="4018871"/>
                    <a:pt x="2098196" y="3998700"/>
                  </a:cubicBezTo>
                  <a:cubicBezTo>
                    <a:pt x="2005891" y="3978530"/>
                    <a:pt x="1914652" y="3952583"/>
                    <a:pt x="1825645" y="3920860"/>
                  </a:cubicBezTo>
                  <a:cubicBezTo>
                    <a:pt x="1736639" y="3889045"/>
                    <a:pt x="1649963" y="3851089"/>
                    <a:pt x="1566586" y="3807996"/>
                  </a:cubicBezTo>
                  <a:cubicBezTo>
                    <a:pt x="1483501" y="3764263"/>
                    <a:pt x="1403716" y="3715395"/>
                    <a:pt x="1328784" y="3661117"/>
                  </a:cubicBezTo>
                  <a:cubicBezTo>
                    <a:pt x="1178337" y="3553113"/>
                    <a:pt x="1046527" y="3426497"/>
                    <a:pt x="930925" y="3291079"/>
                  </a:cubicBezTo>
                  <a:cubicBezTo>
                    <a:pt x="873367" y="3223048"/>
                    <a:pt x="819789" y="3152818"/>
                    <a:pt x="769122" y="3081303"/>
                  </a:cubicBezTo>
                  <a:cubicBezTo>
                    <a:pt x="718358" y="3009790"/>
                    <a:pt x="670992" y="2936717"/>
                    <a:pt x="626149" y="2862544"/>
                  </a:cubicBezTo>
                  <a:cubicBezTo>
                    <a:pt x="603243" y="2825046"/>
                    <a:pt x="582277" y="2789930"/>
                    <a:pt x="559467" y="2753990"/>
                  </a:cubicBezTo>
                  <a:cubicBezTo>
                    <a:pt x="536852" y="2718325"/>
                    <a:pt x="513849" y="2682660"/>
                    <a:pt x="490165" y="2647269"/>
                  </a:cubicBezTo>
                  <a:lnTo>
                    <a:pt x="345542" y="2434743"/>
                  </a:lnTo>
                  <a:cubicBezTo>
                    <a:pt x="321567" y="2398987"/>
                    <a:pt x="297884" y="2363046"/>
                    <a:pt x="274784" y="2326648"/>
                  </a:cubicBezTo>
                  <a:cubicBezTo>
                    <a:pt x="251682" y="2290248"/>
                    <a:pt x="228776" y="2253759"/>
                    <a:pt x="207422" y="2216167"/>
                  </a:cubicBezTo>
                  <a:cubicBezTo>
                    <a:pt x="164618" y="2141353"/>
                    <a:pt x="125308" y="2064338"/>
                    <a:pt x="93956" y="1984388"/>
                  </a:cubicBezTo>
                  <a:cubicBezTo>
                    <a:pt x="62023" y="1904715"/>
                    <a:pt x="38340" y="1822107"/>
                    <a:pt x="22422" y="1738399"/>
                  </a:cubicBezTo>
                  <a:cubicBezTo>
                    <a:pt x="7183" y="1654692"/>
                    <a:pt x="0" y="1569700"/>
                    <a:pt x="0" y="1484891"/>
                  </a:cubicBezTo>
                  <a:cubicBezTo>
                    <a:pt x="1262" y="1146758"/>
                    <a:pt x="70468" y="809542"/>
                    <a:pt x="200337" y="491671"/>
                  </a:cubicBezTo>
                  <a:cubicBezTo>
                    <a:pt x="232950" y="412273"/>
                    <a:pt x="268280" y="333607"/>
                    <a:pt x="308076" y="256776"/>
                  </a:cubicBezTo>
                  <a:cubicBezTo>
                    <a:pt x="347290" y="179668"/>
                    <a:pt x="390482" y="104213"/>
                    <a:pt x="437072" y="3049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1">
              <a:extLst>
                <a:ext uri="{FF2B5EF4-FFF2-40B4-BE49-F238E27FC236}">
                  <a16:creationId xmlns:a16="http://schemas.microsoft.com/office/drawing/2014/main" id="{95D01A87-EFF2-48AC-9C6B-C4653A80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29928" y="0"/>
              <a:ext cx="3859024" cy="3823730"/>
            </a:xfrm>
            <a:custGeom>
              <a:avLst/>
              <a:gdLst>
                <a:gd name="connsiteX0" fmla="*/ 517815 w 3859024"/>
                <a:gd name="connsiteY0" fmla="*/ 0 h 3823730"/>
                <a:gd name="connsiteX1" fmla="*/ 810951 w 3859024"/>
                <a:gd name="connsiteY1" fmla="*/ 0 h 3823730"/>
                <a:gd name="connsiteX2" fmla="*/ 657209 w 3859024"/>
                <a:gd name="connsiteY2" fmla="*/ 169897 h 3823730"/>
                <a:gd name="connsiteX3" fmla="*/ 398052 w 3859024"/>
                <a:gd name="connsiteY3" fmla="*/ 551580 h 3823730"/>
                <a:gd name="connsiteX4" fmla="*/ 222175 w 3859024"/>
                <a:gd name="connsiteY4" fmla="*/ 973513 h 3823730"/>
                <a:gd name="connsiteX5" fmla="*/ 158212 w 3859024"/>
                <a:gd name="connsiteY5" fmla="*/ 1423317 h 3823730"/>
                <a:gd name="connsiteX6" fmla="*/ 185195 w 3859024"/>
                <a:gd name="connsiteY6" fmla="*/ 1643544 h 3823730"/>
                <a:gd name="connsiteX7" fmla="*/ 264883 w 3859024"/>
                <a:gd name="connsiteY7" fmla="*/ 1849559 h 3823730"/>
                <a:gd name="connsiteX8" fmla="*/ 320500 w 3859024"/>
                <a:gd name="connsiteY8" fmla="*/ 1946562 h 3823730"/>
                <a:gd name="connsiteX9" fmla="*/ 384367 w 3859024"/>
                <a:gd name="connsiteY9" fmla="*/ 2040447 h 3823730"/>
                <a:gd name="connsiteX10" fmla="*/ 531902 w 3859024"/>
                <a:gd name="connsiteY10" fmla="*/ 2221891 h 3823730"/>
                <a:gd name="connsiteX11" fmla="*/ 691569 w 3859024"/>
                <a:gd name="connsiteY11" fmla="*/ 2404710 h 3823730"/>
                <a:gd name="connsiteX12" fmla="*/ 770966 w 3859024"/>
                <a:gd name="connsiteY12" fmla="*/ 2500153 h 3823730"/>
                <a:gd name="connsiteX13" fmla="*/ 809112 w 3859024"/>
                <a:gd name="connsiteY13" fmla="*/ 2547004 h 3823730"/>
                <a:gd name="connsiteX14" fmla="*/ 846480 w 3859024"/>
                <a:gd name="connsiteY14" fmla="*/ 2591838 h 3823730"/>
                <a:gd name="connsiteX15" fmla="*/ 1167563 w 3859024"/>
                <a:gd name="connsiteY15" fmla="*/ 2923186 h 3823730"/>
                <a:gd name="connsiteX16" fmla="*/ 1338296 w 3859024"/>
                <a:gd name="connsiteY16" fmla="*/ 3072266 h 3823730"/>
                <a:gd name="connsiteX17" fmla="*/ 1517085 w 3859024"/>
                <a:gd name="connsiteY17" fmla="*/ 3209700 h 3823730"/>
                <a:gd name="connsiteX18" fmla="*/ 1916496 w 3859024"/>
                <a:gd name="connsiteY18" fmla="*/ 3427085 h 3823730"/>
                <a:gd name="connsiteX19" fmla="*/ 2139934 w 3859024"/>
                <a:gd name="connsiteY19" fmla="*/ 3488513 h 3823730"/>
                <a:gd name="connsiteX20" fmla="*/ 2197200 w 3859024"/>
                <a:gd name="connsiteY20" fmla="*/ 3499332 h 3823730"/>
                <a:gd name="connsiteX21" fmla="*/ 2254952 w 3859024"/>
                <a:gd name="connsiteY21" fmla="*/ 3508409 h 3823730"/>
                <a:gd name="connsiteX22" fmla="*/ 2371524 w 3859024"/>
                <a:gd name="connsiteY22" fmla="*/ 3521428 h 3823730"/>
                <a:gd name="connsiteX23" fmla="*/ 2430150 w 3859024"/>
                <a:gd name="connsiteY23" fmla="*/ 3525646 h 3823730"/>
                <a:gd name="connsiteX24" fmla="*/ 2488970 w 3859024"/>
                <a:gd name="connsiteY24" fmla="*/ 3528580 h 3823730"/>
                <a:gd name="connsiteX25" fmla="*/ 2547984 w 3859024"/>
                <a:gd name="connsiteY25" fmla="*/ 3529863 h 3823730"/>
                <a:gd name="connsiteX26" fmla="*/ 2607095 w 3859024"/>
                <a:gd name="connsiteY26" fmla="*/ 3529589 h 3823730"/>
                <a:gd name="connsiteX27" fmla="*/ 2636698 w 3859024"/>
                <a:gd name="connsiteY27" fmla="*/ 3529313 h 3823730"/>
                <a:gd name="connsiteX28" fmla="*/ 2665235 w 3859024"/>
                <a:gd name="connsiteY28" fmla="*/ 3528121 h 3823730"/>
                <a:gd name="connsiteX29" fmla="*/ 2693674 w 3859024"/>
                <a:gd name="connsiteY29" fmla="*/ 3526746 h 3823730"/>
                <a:gd name="connsiteX30" fmla="*/ 2722016 w 3859024"/>
                <a:gd name="connsiteY30" fmla="*/ 3524546 h 3823730"/>
                <a:gd name="connsiteX31" fmla="*/ 2834415 w 3859024"/>
                <a:gd name="connsiteY31" fmla="*/ 3511435 h 3823730"/>
                <a:gd name="connsiteX32" fmla="*/ 3262556 w 3859024"/>
                <a:gd name="connsiteY32" fmla="*/ 3378675 h 3823730"/>
                <a:gd name="connsiteX33" fmla="*/ 3658086 w 3859024"/>
                <a:gd name="connsiteY33" fmla="*/ 3145979 h 3823730"/>
                <a:gd name="connsiteX34" fmla="*/ 3753983 w 3859024"/>
                <a:gd name="connsiteY34" fmla="*/ 3077583 h 3823730"/>
                <a:gd name="connsiteX35" fmla="*/ 3849881 w 3859024"/>
                <a:gd name="connsiteY35" fmla="*/ 3006894 h 3823730"/>
                <a:gd name="connsiteX36" fmla="*/ 3859024 w 3859024"/>
                <a:gd name="connsiteY36" fmla="*/ 2999988 h 3823730"/>
                <a:gd name="connsiteX37" fmla="*/ 3859024 w 3859024"/>
                <a:gd name="connsiteY37" fmla="*/ 3461786 h 3823730"/>
                <a:gd name="connsiteX38" fmla="*/ 3652845 w 3859024"/>
                <a:gd name="connsiteY38" fmla="*/ 3578823 h 3823730"/>
                <a:gd name="connsiteX39" fmla="*/ 3408248 w 3859024"/>
                <a:gd name="connsiteY39" fmla="*/ 3688569 h 3823730"/>
                <a:gd name="connsiteX40" fmla="*/ 2875958 w 3859024"/>
                <a:gd name="connsiteY40" fmla="*/ 3814819 h 3823730"/>
                <a:gd name="connsiteX41" fmla="*/ 2738905 w 3859024"/>
                <a:gd name="connsiteY41" fmla="*/ 3822979 h 3823730"/>
                <a:gd name="connsiteX42" fmla="*/ 2704642 w 3859024"/>
                <a:gd name="connsiteY42" fmla="*/ 3823712 h 3823730"/>
                <a:gd name="connsiteX43" fmla="*/ 2670476 w 3859024"/>
                <a:gd name="connsiteY43" fmla="*/ 3823529 h 3823730"/>
                <a:gd name="connsiteX44" fmla="*/ 2636408 w 3859024"/>
                <a:gd name="connsiteY44" fmla="*/ 3823162 h 3823730"/>
                <a:gd name="connsiteX45" fmla="*/ 2603310 w 3859024"/>
                <a:gd name="connsiteY45" fmla="*/ 3821971 h 3823730"/>
                <a:gd name="connsiteX46" fmla="*/ 2338911 w 3859024"/>
                <a:gd name="connsiteY46" fmla="*/ 3802074 h 3823730"/>
                <a:gd name="connsiteX47" fmla="*/ 2076164 w 3859024"/>
                <a:gd name="connsiteY47" fmla="*/ 3758250 h 3823730"/>
                <a:gd name="connsiteX48" fmla="*/ 1818075 w 3859024"/>
                <a:gd name="connsiteY48" fmla="*/ 3689578 h 3823730"/>
                <a:gd name="connsiteX49" fmla="*/ 1324027 w 3859024"/>
                <a:gd name="connsiteY49" fmla="*/ 3483104 h 3823730"/>
                <a:gd name="connsiteX50" fmla="*/ 907727 w 3859024"/>
                <a:gd name="connsiteY50" fmla="*/ 3161658 h 3823730"/>
                <a:gd name="connsiteX51" fmla="*/ 738935 w 3859024"/>
                <a:gd name="connsiteY51" fmla="*/ 2968204 h 3823730"/>
                <a:gd name="connsiteX52" fmla="*/ 591498 w 3859024"/>
                <a:gd name="connsiteY52" fmla="*/ 2763380 h 3823730"/>
                <a:gd name="connsiteX53" fmla="*/ 557041 w 3859024"/>
                <a:gd name="connsiteY53" fmla="*/ 2711212 h 3823730"/>
                <a:gd name="connsiteX54" fmla="*/ 524137 w 3859024"/>
                <a:gd name="connsiteY54" fmla="*/ 2660602 h 3823730"/>
                <a:gd name="connsiteX55" fmla="*/ 459202 w 3859024"/>
                <a:gd name="connsiteY55" fmla="*/ 2562498 h 3823730"/>
                <a:gd name="connsiteX56" fmla="*/ 324673 w 3859024"/>
                <a:gd name="connsiteY56" fmla="*/ 2362077 h 3823730"/>
                <a:gd name="connsiteX57" fmla="*/ 193348 w 3859024"/>
                <a:gd name="connsiteY57" fmla="*/ 2150193 h 3823730"/>
                <a:gd name="connsiteX58" fmla="*/ 134141 w 3859024"/>
                <a:gd name="connsiteY58" fmla="*/ 2037880 h 3823730"/>
                <a:gd name="connsiteX59" fmla="*/ 83862 w 3859024"/>
                <a:gd name="connsiteY59" fmla="*/ 1920339 h 3823730"/>
                <a:gd name="connsiteX60" fmla="*/ 45329 w 3859024"/>
                <a:gd name="connsiteY60" fmla="*/ 1798399 h 3823730"/>
                <a:gd name="connsiteX61" fmla="*/ 30963 w 3859024"/>
                <a:gd name="connsiteY61" fmla="*/ 1736238 h 3823730"/>
                <a:gd name="connsiteX62" fmla="*/ 24655 w 3859024"/>
                <a:gd name="connsiteY62" fmla="*/ 1705064 h 3823730"/>
                <a:gd name="connsiteX63" fmla="*/ 19413 w 3859024"/>
                <a:gd name="connsiteY63" fmla="*/ 1673800 h 3823730"/>
                <a:gd name="connsiteX64" fmla="*/ 0 w 3859024"/>
                <a:gd name="connsiteY64" fmla="*/ 1423317 h 3823730"/>
                <a:gd name="connsiteX65" fmla="*/ 53870 w 3859024"/>
                <a:gd name="connsiteY65" fmla="*/ 935280 h 3823730"/>
                <a:gd name="connsiteX66" fmla="*/ 215770 w 3859024"/>
                <a:gd name="connsiteY66" fmla="*/ 467689 h 3823730"/>
                <a:gd name="connsiteX67" fmla="*/ 480592 w 3859024"/>
                <a:gd name="connsiteY67" fmla="*/ 43968 h 382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859024" h="3823730">
                  <a:moveTo>
                    <a:pt x="517815" y="0"/>
                  </a:moveTo>
                  <a:lnTo>
                    <a:pt x="810951" y="0"/>
                  </a:lnTo>
                  <a:lnTo>
                    <a:pt x="657209" y="169897"/>
                  </a:lnTo>
                  <a:cubicBezTo>
                    <a:pt x="558303" y="289087"/>
                    <a:pt x="471043" y="416896"/>
                    <a:pt x="398052" y="551580"/>
                  </a:cubicBezTo>
                  <a:cubicBezTo>
                    <a:pt x="325062" y="686173"/>
                    <a:pt x="264301" y="827092"/>
                    <a:pt x="222175" y="973513"/>
                  </a:cubicBezTo>
                  <a:cubicBezTo>
                    <a:pt x="179954" y="1119567"/>
                    <a:pt x="158114" y="1271396"/>
                    <a:pt x="158212" y="1423317"/>
                  </a:cubicBezTo>
                  <a:cubicBezTo>
                    <a:pt x="159085" y="1497949"/>
                    <a:pt x="166850" y="1572030"/>
                    <a:pt x="185195" y="1643544"/>
                  </a:cubicBezTo>
                  <a:cubicBezTo>
                    <a:pt x="203249" y="1715150"/>
                    <a:pt x="231300" y="1783638"/>
                    <a:pt x="264883" y="1849559"/>
                  </a:cubicBezTo>
                  <a:cubicBezTo>
                    <a:pt x="281869" y="1882474"/>
                    <a:pt x="300700" y="1914747"/>
                    <a:pt x="320500" y="1946562"/>
                  </a:cubicBezTo>
                  <a:cubicBezTo>
                    <a:pt x="340592" y="1978284"/>
                    <a:pt x="362043" y="2009549"/>
                    <a:pt x="384367" y="2040447"/>
                  </a:cubicBezTo>
                  <a:cubicBezTo>
                    <a:pt x="429598" y="2102059"/>
                    <a:pt x="479876" y="2161837"/>
                    <a:pt x="531902" y="2221891"/>
                  </a:cubicBezTo>
                  <a:cubicBezTo>
                    <a:pt x="583927" y="2282036"/>
                    <a:pt x="638282" y="2342181"/>
                    <a:pt x="691569" y="2404710"/>
                  </a:cubicBezTo>
                  <a:cubicBezTo>
                    <a:pt x="718261" y="2435882"/>
                    <a:pt x="744662" y="2467788"/>
                    <a:pt x="770966" y="2500153"/>
                  </a:cubicBezTo>
                  <a:lnTo>
                    <a:pt x="809112" y="2547004"/>
                  </a:lnTo>
                  <a:cubicBezTo>
                    <a:pt x="821632" y="2561949"/>
                    <a:pt x="833571" y="2577261"/>
                    <a:pt x="846480" y="2591838"/>
                  </a:cubicBezTo>
                  <a:cubicBezTo>
                    <a:pt x="947232" y="2710478"/>
                    <a:pt x="1056523" y="2819674"/>
                    <a:pt x="1167563" y="2923186"/>
                  </a:cubicBezTo>
                  <a:cubicBezTo>
                    <a:pt x="1223374" y="2974713"/>
                    <a:pt x="1280155" y="3024498"/>
                    <a:pt x="1338296" y="3072266"/>
                  </a:cubicBezTo>
                  <a:cubicBezTo>
                    <a:pt x="1396436" y="3120033"/>
                    <a:pt x="1455644" y="3166242"/>
                    <a:pt x="1517085" y="3209700"/>
                  </a:cubicBezTo>
                  <a:cubicBezTo>
                    <a:pt x="1639480" y="3296801"/>
                    <a:pt x="1771485" y="3374641"/>
                    <a:pt x="1916496" y="3427085"/>
                  </a:cubicBezTo>
                  <a:cubicBezTo>
                    <a:pt x="1988808" y="3453307"/>
                    <a:pt x="2063740" y="3473385"/>
                    <a:pt x="2139934" y="3488513"/>
                  </a:cubicBezTo>
                  <a:cubicBezTo>
                    <a:pt x="2159055" y="3492089"/>
                    <a:pt x="2177982" y="3496216"/>
                    <a:pt x="2197200" y="3499332"/>
                  </a:cubicBezTo>
                  <a:lnTo>
                    <a:pt x="2254952" y="3508409"/>
                  </a:lnTo>
                  <a:cubicBezTo>
                    <a:pt x="2293680" y="3513268"/>
                    <a:pt x="2332409" y="3518403"/>
                    <a:pt x="2371524" y="3521428"/>
                  </a:cubicBezTo>
                  <a:cubicBezTo>
                    <a:pt x="2391034" y="3523170"/>
                    <a:pt x="2410544" y="3524821"/>
                    <a:pt x="2430150" y="3525646"/>
                  </a:cubicBezTo>
                  <a:cubicBezTo>
                    <a:pt x="2449757" y="3526562"/>
                    <a:pt x="2469266" y="3528029"/>
                    <a:pt x="2488970" y="3528580"/>
                  </a:cubicBezTo>
                  <a:lnTo>
                    <a:pt x="2547984" y="3529863"/>
                  </a:lnTo>
                  <a:cubicBezTo>
                    <a:pt x="2567590" y="3530321"/>
                    <a:pt x="2587391" y="3529680"/>
                    <a:pt x="2607095" y="3529589"/>
                  </a:cubicBezTo>
                  <a:lnTo>
                    <a:pt x="2636698" y="3529313"/>
                  </a:lnTo>
                  <a:cubicBezTo>
                    <a:pt x="2646308" y="3529038"/>
                    <a:pt x="2655723" y="3528489"/>
                    <a:pt x="2665235" y="3528121"/>
                  </a:cubicBezTo>
                  <a:cubicBezTo>
                    <a:pt x="2674747" y="3527663"/>
                    <a:pt x="2684260" y="3527388"/>
                    <a:pt x="2693674" y="3526746"/>
                  </a:cubicBezTo>
                  <a:lnTo>
                    <a:pt x="2722016" y="3524546"/>
                  </a:lnTo>
                  <a:cubicBezTo>
                    <a:pt x="2759774" y="3521703"/>
                    <a:pt x="2797240" y="3516936"/>
                    <a:pt x="2834415" y="3511435"/>
                  </a:cubicBezTo>
                  <a:cubicBezTo>
                    <a:pt x="2983212" y="3488147"/>
                    <a:pt x="3126281" y="3442580"/>
                    <a:pt x="3262556" y="3378675"/>
                  </a:cubicBezTo>
                  <a:cubicBezTo>
                    <a:pt x="3399318" y="3315505"/>
                    <a:pt x="3529478" y="3234639"/>
                    <a:pt x="3658086" y="3145979"/>
                  </a:cubicBezTo>
                  <a:cubicBezTo>
                    <a:pt x="3690214" y="3123884"/>
                    <a:pt x="3722147" y="3100779"/>
                    <a:pt x="3753983" y="3077583"/>
                  </a:cubicBezTo>
                  <a:cubicBezTo>
                    <a:pt x="3786014" y="3054387"/>
                    <a:pt x="3817948" y="3030824"/>
                    <a:pt x="3849881" y="3006894"/>
                  </a:cubicBezTo>
                  <a:lnTo>
                    <a:pt x="3859024" y="2999988"/>
                  </a:lnTo>
                  <a:lnTo>
                    <a:pt x="3859024" y="3461786"/>
                  </a:lnTo>
                  <a:lnTo>
                    <a:pt x="3652845" y="3578823"/>
                  </a:lnTo>
                  <a:cubicBezTo>
                    <a:pt x="3574224" y="3619073"/>
                    <a:pt x="3492886" y="3656479"/>
                    <a:pt x="3408248" y="3688569"/>
                  </a:cubicBezTo>
                  <a:cubicBezTo>
                    <a:pt x="3239748" y="3753666"/>
                    <a:pt x="3058726" y="3797582"/>
                    <a:pt x="2875958" y="3814819"/>
                  </a:cubicBezTo>
                  <a:cubicBezTo>
                    <a:pt x="2830241" y="3818945"/>
                    <a:pt x="2784525" y="3822062"/>
                    <a:pt x="2738905" y="3822979"/>
                  </a:cubicBezTo>
                  <a:lnTo>
                    <a:pt x="2704642" y="3823712"/>
                  </a:lnTo>
                  <a:cubicBezTo>
                    <a:pt x="2693286" y="3823804"/>
                    <a:pt x="2681833" y="3823529"/>
                    <a:pt x="2670476" y="3823529"/>
                  </a:cubicBezTo>
                  <a:lnTo>
                    <a:pt x="2636408" y="3823162"/>
                  </a:lnTo>
                  <a:lnTo>
                    <a:pt x="2603310" y="3821971"/>
                  </a:lnTo>
                  <a:cubicBezTo>
                    <a:pt x="2515176" y="3819311"/>
                    <a:pt x="2426850" y="3812711"/>
                    <a:pt x="2338911" y="3802074"/>
                  </a:cubicBezTo>
                  <a:cubicBezTo>
                    <a:pt x="2250876" y="3791990"/>
                    <a:pt x="2163034" y="3777503"/>
                    <a:pt x="2076164" y="3758250"/>
                  </a:cubicBezTo>
                  <a:cubicBezTo>
                    <a:pt x="1989390" y="3738813"/>
                    <a:pt x="1903295" y="3715799"/>
                    <a:pt x="1818075" y="3689578"/>
                  </a:cubicBezTo>
                  <a:cubicBezTo>
                    <a:pt x="1647925" y="3636676"/>
                    <a:pt x="1479715" y="3570846"/>
                    <a:pt x="1324027" y="3483104"/>
                  </a:cubicBezTo>
                  <a:cubicBezTo>
                    <a:pt x="1168242" y="3395545"/>
                    <a:pt x="1029152" y="3284515"/>
                    <a:pt x="907727" y="3161658"/>
                  </a:cubicBezTo>
                  <a:cubicBezTo>
                    <a:pt x="846675" y="3100321"/>
                    <a:pt x="791155" y="3035041"/>
                    <a:pt x="738935" y="2968204"/>
                  </a:cubicBezTo>
                  <a:cubicBezTo>
                    <a:pt x="687008" y="2901090"/>
                    <a:pt x="637602" y="2832969"/>
                    <a:pt x="591498" y="2763380"/>
                  </a:cubicBezTo>
                  <a:cubicBezTo>
                    <a:pt x="579656" y="2746143"/>
                    <a:pt x="568494" y="2728631"/>
                    <a:pt x="557041" y="2711212"/>
                  </a:cubicBezTo>
                  <a:lnTo>
                    <a:pt x="524137" y="2660602"/>
                  </a:lnTo>
                  <a:cubicBezTo>
                    <a:pt x="503074" y="2627871"/>
                    <a:pt x="481236" y="2595414"/>
                    <a:pt x="459202" y="2562498"/>
                  </a:cubicBezTo>
                  <a:lnTo>
                    <a:pt x="324673" y="2362077"/>
                  </a:lnTo>
                  <a:cubicBezTo>
                    <a:pt x="279540" y="2293772"/>
                    <a:pt x="234988" y="2223449"/>
                    <a:pt x="193348" y="2150193"/>
                  </a:cubicBezTo>
                  <a:cubicBezTo>
                    <a:pt x="172576" y="2113519"/>
                    <a:pt x="152485" y="2076203"/>
                    <a:pt x="134141" y="2037880"/>
                  </a:cubicBezTo>
                  <a:cubicBezTo>
                    <a:pt x="115893" y="1999464"/>
                    <a:pt x="98907" y="1960315"/>
                    <a:pt x="83862" y="1920339"/>
                  </a:cubicBezTo>
                  <a:cubicBezTo>
                    <a:pt x="69108" y="1880274"/>
                    <a:pt x="56005" y="1839657"/>
                    <a:pt x="45329" y="1798399"/>
                  </a:cubicBezTo>
                  <a:cubicBezTo>
                    <a:pt x="40281" y="1777771"/>
                    <a:pt x="35137" y="1757049"/>
                    <a:pt x="30963" y="1736238"/>
                  </a:cubicBezTo>
                  <a:lnTo>
                    <a:pt x="24655" y="1705064"/>
                  </a:lnTo>
                  <a:lnTo>
                    <a:pt x="19413" y="1673800"/>
                  </a:lnTo>
                  <a:cubicBezTo>
                    <a:pt x="5727" y="1590367"/>
                    <a:pt x="0" y="1506476"/>
                    <a:pt x="0" y="1423317"/>
                  </a:cubicBezTo>
                  <a:cubicBezTo>
                    <a:pt x="388" y="1259661"/>
                    <a:pt x="18539" y="1096004"/>
                    <a:pt x="53870" y="935280"/>
                  </a:cubicBezTo>
                  <a:cubicBezTo>
                    <a:pt x="89104" y="774649"/>
                    <a:pt x="143070" y="617135"/>
                    <a:pt x="215770" y="467689"/>
                  </a:cubicBezTo>
                  <a:cubicBezTo>
                    <a:pt x="288809" y="318243"/>
                    <a:pt x="378252" y="176659"/>
                    <a:pt x="480592" y="439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C02A9F7-5A86-41CD-98C2-5EE1CDE3A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28916" y="0"/>
              <a:ext cx="3860037" cy="3776788"/>
            </a:xfrm>
            <a:custGeom>
              <a:avLst/>
              <a:gdLst>
                <a:gd name="connsiteX0" fmla="*/ 558050 w 3860037"/>
                <a:gd name="connsiteY0" fmla="*/ 0 h 3776788"/>
                <a:gd name="connsiteX1" fmla="*/ 1224060 w 3860037"/>
                <a:gd name="connsiteY1" fmla="*/ 0 h 3776788"/>
                <a:gd name="connsiteX2" fmla="*/ 1103279 w 3860037"/>
                <a:gd name="connsiteY2" fmla="*/ 106801 h 3776788"/>
                <a:gd name="connsiteX3" fmla="*/ 697005 w 3860037"/>
                <a:gd name="connsiteY3" fmla="*/ 633564 h 3776788"/>
                <a:gd name="connsiteX4" fmla="*/ 485409 w 3860037"/>
                <a:gd name="connsiteY4" fmla="*/ 1429020 h 3776788"/>
                <a:gd name="connsiteX5" fmla="*/ 835609 w 3860037"/>
                <a:gd name="connsiteY5" fmla="*/ 2167631 h 3776788"/>
                <a:gd name="connsiteX6" fmla="*/ 1012069 w 3860037"/>
                <a:gd name="connsiteY6" fmla="*/ 2402068 h 3776788"/>
                <a:gd name="connsiteX7" fmla="*/ 2667856 w 3860037"/>
                <a:gd name="connsiteY7" fmla="*/ 3318457 h 3776788"/>
                <a:gd name="connsiteX8" fmla="*/ 3757171 w 3860037"/>
                <a:gd name="connsiteY8" fmla="*/ 2876678 h 3776788"/>
                <a:gd name="connsiteX9" fmla="*/ 3860037 w 3860037"/>
                <a:gd name="connsiteY9" fmla="*/ 2801824 h 3776788"/>
                <a:gd name="connsiteX10" fmla="*/ 3860037 w 3860037"/>
                <a:gd name="connsiteY10" fmla="*/ 3372874 h 3776788"/>
                <a:gd name="connsiteX11" fmla="*/ 3694757 w 3860037"/>
                <a:gd name="connsiteY11" fmla="*/ 3476377 h 3776788"/>
                <a:gd name="connsiteX12" fmla="*/ 2667759 w 3860037"/>
                <a:gd name="connsiteY12" fmla="*/ 3776788 h 3776788"/>
                <a:gd name="connsiteX13" fmla="*/ 610425 w 3860037"/>
                <a:gd name="connsiteY13" fmla="*/ 2659336 h 3776788"/>
                <a:gd name="connsiteX14" fmla="*/ 0 w 3860037"/>
                <a:gd name="connsiteY14" fmla="*/ 1428928 h 3776788"/>
                <a:gd name="connsiteX15" fmla="*/ 405569 w 3860037"/>
                <a:gd name="connsiteY15" fmla="*/ 197288 h 377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60037" h="3776788">
                  <a:moveTo>
                    <a:pt x="558050" y="0"/>
                  </a:moveTo>
                  <a:lnTo>
                    <a:pt x="1224060" y="0"/>
                  </a:lnTo>
                  <a:lnTo>
                    <a:pt x="1103279" y="106801"/>
                  </a:lnTo>
                  <a:cubicBezTo>
                    <a:pt x="936215" y="268568"/>
                    <a:pt x="800012" y="445084"/>
                    <a:pt x="697005" y="633564"/>
                  </a:cubicBezTo>
                  <a:cubicBezTo>
                    <a:pt x="556653" y="890464"/>
                    <a:pt x="485409" y="1158092"/>
                    <a:pt x="485409" y="1429020"/>
                  </a:cubicBezTo>
                  <a:cubicBezTo>
                    <a:pt x="485409" y="1701873"/>
                    <a:pt x="599069" y="1861221"/>
                    <a:pt x="835609" y="2167631"/>
                  </a:cubicBezTo>
                  <a:cubicBezTo>
                    <a:pt x="892682" y="2241529"/>
                    <a:pt x="951696" y="2317994"/>
                    <a:pt x="1012069" y="2402068"/>
                  </a:cubicBezTo>
                  <a:cubicBezTo>
                    <a:pt x="1473407" y="3044412"/>
                    <a:pt x="1968619" y="3318457"/>
                    <a:pt x="2667856" y="3318457"/>
                  </a:cubicBezTo>
                  <a:cubicBezTo>
                    <a:pt x="3069403" y="3318457"/>
                    <a:pt x="3377389" y="3147529"/>
                    <a:pt x="3757171" y="2876678"/>
                  </a:cubicBezTo>
                  <a:lnTo>
                    <a:pt x="3860037" y="2801824"/>
                  </a:lnTo>
                  <a:lnTo>
                    <a:pt x="3860037" y="3372874"/>
                  </a:lnTo>
                  <a:lnTo>
                    <a:pt x="3694757" y="3476377"/>
                  </a:lnTo>
                  <a:cubicBezTo>
                    <a:pt x="3392861" y="3653193"/>
                    <a:pt x="3067353" y="3776788"/>
                    <a:pt x="2667759" y="3776788"/>
                  </a:cubicBezTo>
                  <a:cubicBezTo>
                    <a:pt x="1719653" y="3776788"/>
                    <a:pt x="1104085" y="3346695"/>
                    <a:pt x="610425" y="2659336"/>
                  </a:cubicBezTo>
                  <a:cubicBezTo>
                    <a:pt x="314191" y="2246938"/>
                    <a:pt x="0" y="1964091"/>
                    <a:pt x="0" y="1428928"/>
                  </a:cubicBezTo>
                  <a:cubicBezTo>
                    <a:pt x="0" y="982968"/>
                    <a:pt x="151158" y="563404"/>
                    <a:pt x="405569" y="19728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8535FA6-8D15-4E17-B087-AD3D45711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28916" y="0"/>
              <a:ext cx="3860037" cy="3776788"/>
            </a:xfrm>
            <a:custGeom>
              <a:avLst/>
              <a:gdLst>
                <a:gd name="connsiteX0" fmla="*/ 558050 w 3860037"/>
                <a:gd name="connsiteY0" fmla="*/ 0 h 3776788"/>
                <a:gd name="connsiteX1" fmla="*/ 1370196 w 3860037"/>
                <a:gd name="connsiteY1" fmla="*/ 0 h 3776788"/>
                <a:gd name="connsiteX2" fmla="*/ 1343634 w 3860037"/>
                <a:gd name="connsiteY2" fmla="*/ 19644 h 3776788"/>
                <a:gd name="connsiteX3" fmla="*/ 783196 w 3860037"/>
                <a:gd name="connsiteY3" fmla="*/ 675555 h 3776788"/>
                <a:gd name="connsiteX4" fmla="*/ 582374 w 3860037"/>
                <a:gd name="connsiteY4" fmla="*/ 1429020 h 3776788"/>
                <a:gd name="connsiteX5" fmla="*/ 913939 w 3860037"/>
                <a:gd name="connsiteY5" fmla="*/ 2113629 h 3776788"/>
                <a:gd name="connsiteX6" fmla="*/ 1092340 w 3860037"/>
                <a:gd name="connsiteY6" fmla="*/ 2350634 h 3776788"/>
                <a:gd name="connsiteX7" fmla="*/ 1772941 w 3860037"/>
                <a:gd name="connsiteY7" fmla="*/ 3006913 h 3776788"/>
                <a:gd name="connsiteX8" fmla="*/ 2667759 w 3860037"/>
                <a:gd name="connsiteY8" fmla="*/ 3226772 h 3776788"/>
                <a:gd name="connsiteX9" fmla="*/ 3243339 w 3860037"/>
                <a:gd name="connsiteY9" fmla="*/ 3086769 h 3776788"/>
                <a:gd name="connsiteX10" fmla="*/ 3702873 w 3860037"/>
                <a:gd name="connsiteY10" fmla="*/ 2800709 h 3776788"/>
                <a:gd name="connsiteX11" fmla="*/ 3860037 w 3860037"/>
                <a:gd name="connsiteY11" fmla="*/ 2686097 h 3776788"/>
                <a:gd name="connsiteX12" fmla="*/ 3860037 w 3860037"/>
                <a:gd name="connsiteY12" fmla="*/ 3372874 h 3776788"/>
                <a:gd name="connsiteX13" fmla="*/ 3694757 w 3860037"/>
                <a:gd name="connsiteY13" fmla="*/ 3476377 h 3776788"/>
                <a:gd name="connsiteX14" fmla="*/ 2667759 w 3860037"/>
                <a:gd name="connsiteY14" fmla="*/ 3776788 h 3776788"/>
                <a:gd name="connsiteX15" fmla="*/ 610425 w 3860037"/>
                <a:gd name="connsiteY15" fmla="*/ 2659336 h 3776788"/>
                <a:gd name="connsiteX16" fmla="*/ 0 w 3860037"/>
                <a:gd name="connsiteY16" fmla="*/ 1428928 h 3776788"/>
                <a:gd name="connsiteX17" fmla="*/ 405569 w 3860037"/>
                <a:gd name="connsiteY17" fmla="*/ 197288 h 377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60037" h="3776788">
                  <a:moveTo>
                    <a:pt x="558050" y="0"/>
                  </a:moveTo>
                  <a:lnTo>
                    <a:pt x="1370196" y="0"/>
                  </a:lnTo>
                  <a:lnTo>
                    <a:pt x="1343634" y="19644"/>
                  </a:lnTo>
                  <a:cubicBezTo>
                    <a:pt x="1106705" y="211357"/>
                    <a:pt x="912969" y="438184"/>
                    <a:pt x="783196" y="675555"/>
                  </a:cubicBezTo>
                  <a:cubicBezTo>
                    <a:pt x="649929" y="919345"/>
                    <a:pt x="582374" y="1172853"/>
                    <a:pt x="582374" y="1429020"/>
                  </a:cubicBezTo>
                  <a:cubicBezTo>
                    <a:pt x="582374" y="1673817"/>
                    <a:pt x="683999" y="1815838"/>
                    <a:pt x="913939" y="2113629"/>
                  </a:cubicBezTo>
                  <a:cubicBezTo>
                    <a:pt x="971497" y="2188169"/>
                    <a:pt x="1030996" y="2265275"/>
                    <a:pt x="1092340" y="2350634"/>
                  </a:cubicBezTo>
                  <a:cubicBezTo>
                    <a:pt x="1309274" y="2652643"/>
                    <a:pt x="1531839" y="2867368"/>
                    <a:pt x="1772941" y="3006913"/>
                  </a:cubicBezTo>
                  <a:cubicBezTo>
                    <a:pt x="2028506" y="3154891"/>
                    <a:pt x="2321246" y="3226772"/>
                    <a:pt x="2667759" y="3226772"/>
                  </a:cubicBezTo>
                  <a:cubicBezTo>
                    <a:pt x="2864407" y="3226772"/>
                    <a:pt x="3047273" y="3182305"/>
                    <a:pt x="3243339" y="3086769"/>
                  </a:cubicBezTo>
                  <a:cubicBezTo>
                    <a:pt x="3394318" y="3013193"/>
                    <a:pt x="3544153" y="2914345"/>
                    <a:pt x="3702873" y="2800709"/>
                  </a:cubicBezTo>
                  <a:lnTo>
                    <a:pt x="3860037" y="2686097"/>
                  </a:lnTo>
                  <a:lnTo>
                    <a:pt x="3860037" y="3372874"/>
                  </a:lnTo>
                  <a:lnTo>
                    <a:pt x="3694757" y="3476377"/>
                  </a:lnTo>
                  <a:cubicBezTo>
                    <a:pt x="3392861" y="3653193"/>
                    <a:pt x="3067353" y="3776788"/>
                    <a:pt x="2667759" y="3776788"/>
                  </a:cubicBezTo>
                  <a:cubicBezTo>
                    <a:pt x="1719653" y="3776788"/>
                    <a:pt x="1104085" y="3346695"/>
                    <a:pt x="610425" y="2659336"/>
                  </a:cubicBezTo>
                  <a:cubicBezTo>
                    <a:pt x="314191" y="2246938"/>
                    <a:pt x="0" y="1964091"/>
                    <a:pt x="0" y="1428928"/>
                  </a:cubicBezTo>
                  <a:cubicBezTo>
                    <a:pt x="0" y="982968"/>
                    <a:pt x="151158" y="563404"/>
                    <a:pt x="405569" y="19728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图片 8" descr="图形用户界面&#10;&#10;描述已自动生成">
            <a:extLst>
              <a:ext uri="{FF2B5EF4-FFF2-40B4-BE49-F238E27FC236}">
                <a16:creationId xmlns:a16="http://schemas.microsoft.com/office/drawing/2014/main" id="{E6133301-AF14-2F63-F7D8-57C825253E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001" b="32943"/>
          <a:stretch/>
        </p:blipFill>
        <p:spPr>
          <a:xfrm>
            <a:off x="285427" y="558177"/>
            <a:ext cx="8162671" cy="146809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D4EFCD5-F1E0-4997-8995-00131210F85C}"/>
              </a:ext>
            </a:extLst>
          </p:cNvPr>
          <p:cNvSpPr txBox="1"/>
          <p:nvPr/>
        </p:nvSpPr>
        <p:spPr>
          <a:xfrm>
            <a:off x="285427" y="207763"/>
            <a:ext cx="4714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7030A0"/>
                </a:solidFill>
                <a:latin typeface="Comic Sans MS" panose="030F0902030302020204" pitchFamily="66" charset="0"/>
              </a:rPr>
              <a:t>Text</a:t>
            </a:r>
            <a:r>
              <a:rPr kumimoji="1" lang="zh-CN" altLang="en-US" sz="2800" dirty="0">
                <a:solidFill>
                  <a:srgbClr val="7030A0"/>
                </a:solidFill>
                <a:latin typeface="Comic Sans MS" panose="030F0902030302020204" pitchFamily="66" charset="0"/>
              </a:rPr>
              <a:t> </a:t>
            </a:r>
            <a:r>
              <a:rPr kumimoji="1" lang="en-US" altLang="zh-CN" sz="2800" dirty="0">
                <a:solidFill>
                  <a:srgbClr val="7030A0"/>
                </a:solidFill>
                <a:latin typeface="Comic Sans MS" panose="030F0902030302020204" pitchFamily="66" charset="0"/>
              </a:rPr>
              <a:t>Analysis Procedure:</a:t>
            </a:r>
            <a:endParaRPr kumimoji="1" lang="zh-CN" altLang="en-US" sz="2800" dirty="0">
              <a:solidFill>
                <a:srgbClr val="7030A0"/>
              </a:solidFill>
              <a:latin typeface="Comic Sans MS" panose="030F0902030302020204" pitchFamily="66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9AA4586-FF06-9981-FEF9-4B36F96BDEF2}"/>
              </a:ext>
            </a:extLst>
          </p:cNvPr>
          <p:cNvSpPr txBox="1"/>
          <p:nvPr/>
        </p:nvSpPr>
        <p:spPr>
          <a:xfrm>
            <a:off x="323181" y="2049895"/>
            <a:ext cx="6820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7030A0"/>
                </a:solidFill>
                <a:latin typeface="Comic Sans MS" panose="030F0902030302020204" pitchFamily="66" charset="0"/>
              </a:rPr>
              <a:t>Form 3 kinds of key words:</a:t>
            </a:r>
            <a:endParaRPr kumimoji="1" lang="zh-CN" altLang="en-US" sz="2800" dirty="0">
              <a:solidFill>
                <a:srgbClr val="7030A0"/>
              </a:solidFill>
              <a:latin typeface="Comic Sans MS" panose="030F0902030302020204" pitchFamily="66" charset="0"/>
            </a:endParaRPr>
          </a:p>
        </p:txBody>
      </p:sp>
      <p:graphicFrame>
        <p:nvGraphicFramePr>
          <p:cNvPr id="29" name="表格 19">
            <a:extLst>
              <a:ext uri="{FF2B5EF4-FFF2-40B4-BE49-F238E27FC236}">
                <a16:creationId xmlns:a16="http://schemas.microsoft.com/office/drawing/2014/main" id="{44D7E73B-35C1-1532-FFA0-5EAF968C1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663014"/>
              </p:ext>
            </p:extLst>
          </p:nvPr>
        </p:nvGraphicFramePr>
        <p:xfrm>
          <a:off x="323181" y="4917564"/>
          <a:ext cx="9634227" cy="1752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40719">
                  <a:extLst>
                    <a:ext uri="{9D8B030D-6E8A-4147-A177-3AD203B41FA5}">
                      <a16:colId xmlns:a16="http://schemas.microsoft.com/office/drawing/2014/main" val="992559984"/>
                    </a:ext>
                  </a:extLst>
                </a:gridCol>
                <a:gridCol w="7393508">
                  <a:extLst>
                    <a:ext uri="{9D8B030D-6E8A-4147-A177-3AD203B41FA5}">
                      <a16:colId xmlns:a16="http://schemas.microsoft.com/office/drawing/2014/main" val="1830253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mic Sans MS" panose="030F0902030302020204" pitchFamily="66" charset="0"/>
                        </a:rPr>
                        <a:t>word categories</a:t>
                      </a:r>
                      <a:endParaRPr lang="zh-CN" altLang="en-US" dirty="0">
                        <a:latin typeface="Comic Sans MS" panose="030F09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mic Sans MS" panose="030F0902030302020204" pitchFamily="66" charset="0"/>
                        </a:rPr>
                        <a:t>key words</a:t>
                      </a:r>
                      <a:endParaRPr lang="zh-CN" altLang="en-US" dirty="0">
                        <a:latin typeface="Comic Sans MS" panose="030F09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272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mic Sans MS" panose="030F0902030302020204" pitchFamily="66" charset="0"/>
                        </a:rPr>
                        <a:t>Food_keywords</a:t>
                      </a:r>
                      <a:endParaRPr lang="zh-CN" altLang="en-US" dirty="0">
                        <a:latin typeface="Comic Sans MS" panose="030F09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mic Sans MS" panose="030F0902030302020204" pitchFamily="66" charset="0"/>
                        </a:rPr>
                        <a:t>food, delicious, coffee, cheese, fresh, meal, chicken, eggs, sandwich, tasty, drinks, sauce, salad...</a:t>
                      </a:r>
                      <a:endParaRPr lang="zh-CN" altLang="en-US" dirty="0">
                        <a:latin typeface="Comic Sans MS" panose="030F09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030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mic Sans MS" panose="030F0902030302020204" pitchFamily="66" charset="0"/>
                        </a:rPr>
                        <a:t>Service_keywords</a:t>
                      </a:r>
                      <a:endParaRPr lang="zh-CN" altLang="en-US" dirty="0">
                        <a:latin typeface="Comic Sans MS" panose="030F09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mic Sans MS" panose="030F0902030302020204" pitchFamily="66" charset="0"/>
                        </a:rPr>
                        <a:t>service, friendly, staff, parking...</a:t>
                      </a:r>
                      <a:endParaRPr lang="zh-CN" altLang="en-US" dirty="0">
                        <a:latin typeface="Comic Sans MS" panose="030F09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97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mic Sans MS" panose="030F0902030302020204" pitchFamily="66" charset="0"/>
                        </a:rPr>
                        <a:t>Price_keywords</a:t>
                      </a:r>
                      <a:endParaRPr lang="zh-CN" altLang="en-US" dirty="0">
                        <a:latin typeface="Comic Sans MS" panose="030F09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mic Sans MS" panose="030F0902030302020204" pitchFamily="66" charset="0"/>
                        </a:rPr>
                        <a:t>price, expensive, cheap, affordable...</a:t>
                      </a:r>
                      <a:endParaRPr lang="zh-CN" altLang="en-US" dirty="0">
                        <a:latin typeface="Comic Sans MS" panose="030F09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39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680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横卷形 5">
            <a:extLst>
              <a:ext uri="{FF2B5EF4-FFF2-40B4-BE49-F238E27FC236}">
                <a16:creationId xmlns:a16="http://schemas.microsoft.com/office/drawing/2014/main" id="{7B938611-5971-D893-0464-639D7DFD8C11}"/>
              </a:ext>
            </a:extLst>
          </p:cNvPr>
          <p:cNvSpPr/>
          <p:nvPr/>
        </p:nvSpPr>
        <p:spPr>
          <a:xfrm>
            <a:off x="6668844" y="1567832"/>
            <a:ext cx="4805012" cy="3564989"/>
          </a:xfrm>
          <a:prstGeom prst="horizontalScroll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形 6" descr="上升趋势条形图 纯色填充">
            <a:extLst>
              <a:ext uri="{FF2B5EF4-FFF2-40B4-BE49-F238E27FC236}">
                <a16:creationId xmlns:a16="http://schemas.microsoft.com/office/drawing/2014/main" id="{C2D1652F-FD18-6A49-4037-7F4D69E4A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4884" y="-4157"/>
            <a:ext cx="1158874" cy="115887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7167957-7350-C2D6-751C-34C10020CE88}"/>
              </a:ext>
            </a:extLst>
          </p:cNvPr>
          <p:cNvSpPr txBox="1"/>
          <p:nvPr/>
        </p:nvSpPr>
        <p:spPr>
          <a:xfrm>
            <a:off x="6919689" y="1993596"/>
            <a:ext cx="4554167" cy="22367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4400" kern="1200" dirty="0">
                <a:solidFill>
                  <a:srgbClr val="FFFFFF"/>
                </a:solidFill>
                <a:latin typeface="Comic Sans MS" panose="030F0902030302020204" pitchFamily="66" charset="0"/>
                <a:ea typeface="+mj-ea"/>
                <a:cs typeface="+mj-cs"/>
              </a:rPr>
              <a:t>Recommendation For Business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9FF2125-F148-C272-BFEB-3C9FEFA997D3}"/>
              </a:ext>
            </a:extLst>
          </p:cNvPr>
          <p:cNvSpPr txBox="1"/>
          <p:nvPr/>
        </p:nvSpPr>
        <p:spPr>
          <a:xfrm>
            <a:off x="2040758" y="295039"/>
            <a:ext cx="6541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>
                <a:solidFill>
                  <a:srgbClr val="7030A0"/>
                </a:solidFill>
                <a:latin typeface="Comic Sans MS" panose="030F0902030302020204" pitchFamily="66" charset="0"/>
              </a:rPr>
              <a:t>Take Taco Bell as an example :</a:t>
            </a:r>
            <a:endParaRPr kumimoji="1" lang="zh-CN" altLang="en-US" sz="3600" dirty="0">
              <a:solidFill>
                <a:srgbClr val="7030A0"/>
              </a:solidFill>
              <a:latin typeface="Comic Sans MS" panose="030F0902030302020204" pitchFamily="66" charset="0"/>
            </a:endParaRPr>
          </a:p>
        </p:txBody>
      </p:sp>
      <p:pic>
        <p:nvPicPr>
          <p:cNvPr id="30" name="图片 29" descr="图形用户界面, 文本, 应用程序&#10;&#10;描述已自动生成">
            <a:extLst>
              <a:ext uri="{FF2B5EF4-FFF2-40B4-BE49-F238E27FC236}">
                <a16:creationId xmlns:a16="http://schemas.microsoft.com/office/drawing/2014/main" id="{B9284E74-BE88-7BB7-5830-F89D02076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492" y="1480837"/>
            <a:ext cx="3785860" cy="416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29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9CB43067-81C8-60DD-B925-F6BF208455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0028009"/>
              </p:ext>
            </p:extLst>
          </p:nvPr>
        </p:nvGraphicFramePr>
        <p:xfrm>
          <a:off x="490351" y="745234"/>
          <a:ext cx="5043488" cy="2748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5DDBF938-2257-D75D-837A-2192E1769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608" y="561738"/>
            <a:ext cx="4869930" cy="2938004"/>
          </a:xfrm>
          <a:prstGeom prst="rect">
            <a:avLst/>
          </a:prstGeom>
        </p:spPr>
      </p:pic>
      <p:grpSp>
        <p:nvGrpSpPr>
          <p:cNvPr id="18" name="组合 13">
            <a:extLst>
              <a:ext uri="{FF2B5EF4-FFF2-40B4-BE49-F238E27FC236}">
                <a16:creationId xmlns:a16="http://schemas.microsoft.com/office/drawing/2014/main" id="{425C8907-12C5-5A9F-697E-36DCD4B13687}"/>
              </a:ext>
            </a:extLst>
          </p:cNvPr>
          <p:cNvGrpSpPr/>
          <p:nvPr/>
        </p:nvGrpSpPr>
        <p:grpSpPr>
          <a:xfrm>
            <a:off x="3176920" y="3875288"/>
            <a:ext cx="4772698" cy="2508508"/>
            <a:chOff x="4642264" y="2490851"/>
            <a:chExt cx="5014764" cy="3006087"/>
          </a:xfrm>
        </p:grpSpPr>
        <p:pic>
          <p:nvPicPr>
            <p:cNvPr id="19" name="Picture 9">
              <a:extLst>
                <a:ext uri="{FF2B5EF4-FFF2-40B4-BE49-F238E27FC236}">
                  <a16:creationId xmlns:a16="http://schemas.microsoft.com/office/drawing/2014/main" id="{F9EAD47E-5AD4-0E15-9F59-87A5AD0AA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42264" y="2490851"/>
              <a:ext cx="5014764" cy="3006087"/>
            </a:xfrm>
            <a:prstGeom prst="rect">
              <a:avLst/>
            </a:prstGeom>
          </p:spPr>
        </p:pic>
        <p:sp>
          <p:nvSpPr>
            <p:cNvPr id="20" name="矩形 10">
              <a:extLst>
                <a:ext uri="{FF2B5EF4-FFF2-40B4-BE49-F238E27FC236}">
                  <a16:creationId xmlns:a16="http://schemas.microsoft.com/office/drawing/2014/main" id="{B65E5420-C023-D885-67E6-A324A399E125}"/>
                </a:ext>
              </a:extLst>
            </p:cNvPr>
            <p:cNvSpPr/>
            <p:nvPr/>
          </p:nvSpPr>
          <p:spPr>
            <a:xfrm>
              <a:off x="5515844" y="4408120"/>
              <a:ext cx="541488" cy="74514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矩形 11">
              <a:extLst>
                <a:ext uri="{FF2B5EF4-FFF2-40B4-BE49-F238E27FC236}">
                  <a16:creationId xmlns:a16="http://schemas.microsoft.com/office/drawing/2014/main" id="{0F17E493-7BB8-8CD5-77C1-962ACD97E3D2}"/>
                </a:ext>
              </a:extLst>
            </p:cNvPr>
            <p:cNvSpPr/>
            <p:nvPr/>
          </p:nvSpPr>
          <p:spPr>
            <a:xfrm>
              <a:off x="6930913" y="5065231"/>
              <a:ext cx="673168" cy="10530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12">
              <a:extLst>
                <a:ext uri="{FF2B5EF4-FFF2-40B4-BE49-F238E27FC236}">
                  <a16:creationId xmlns:a16="http://schemas.microsoft.com/office/drawing/2014/main" id="{83C8BC04-CC45-F6AF-525D-8BB322DCC43D}"/>
                </a:ext>
              </a:extLst>
            </p:cNvPr>
            <p:cNvSpPr/>
            <p:nvPr/>
          </p:nvSpPr>
          <p:spPr>
            <a:xfrm>
              <a:off x="8418983" y="4440208"/>
              <a:ext cx="579534" cy="74514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Title 1">
            <a:extLst>
              <a:ext uri="{FF2B5EF4-FFF2-40B4-BE49-F238E27FC236}">
                <a16:creationId xmlns:a16="http://schemas.microsoft.com/office/drawing/2014/main" id="{B141FCAF-68FA-DC9C-0178-14FDBE6BFC37}"/>
              </a:ext>
            </a:extLst>
          </p:cNvPr>
          <p:cNvSpPr txBox="1">
            <a:spLocks/>
          </p:cNvSpPr>
          <p:nvPr/>
        </p:nvSpPr>
        <p:spPr>
          <a:xfrm>
            <a:off x="1914392" y="103630"/>
            <a:ext cx="8282656" cy="8182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kumimoji="1" lang="en-US" altLang="zh-CN" dirty="0">
                <a:solidFill>
                  <a:srgbClr val="7030A0"/>
                </a:solidFill>
                <a:latin typeface="Comic Sans MS" panose="030F0902030302020204" pitchFamily="66" charset="0"/>
              </a:rPr>
              <a:t>Recommendation for business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797D6E-E614-1D52-EE36-2F31EF585495}"/>
              </a:ext>
            </a:extLst>
          </p:cNvPr>
          <p:cNvSpPr txBox="1"/>
          <p:nvPr/>
        </p:nvSpPr>
        <p:spPr>
          <a:xfrm>
            <a:off x="3721262" y="6421068"/>
            <a:ext cx="431497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 </a:t>
            </a:r>
            <a:r>
              <a:rPr kumimoji="1" lang="en-US" sz="2000" dirty="0">
                <a:solidFill>
                  <a:srgbClr val="7030A0"/>
                </a:solidFill>
                <a:latin typeface="Comic Sans MS"/>
              </a:rPr>
              <a:t>Stars on Three Aspects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EDFB00B-67FE-C0B1-029B-F72691B68436}"/>
              </a:ext>
            </a:extLst>
          </p:cNvPr>
          <p:cNvSpPr txBox="1"/>
          <p:nvPr/>
        </p:nvSpPr>
        <p:spPr>
          <a:xfrm>
            <a:off x="8070768" y="3459452"/>
            <a:ext cx="25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 err="1">
                <a:solidFill>
                  <a:srgbClr val="7030A0"/>
                </a:solidFill>
                <a:latin typeface="Comic Sans MS"/>
              </a:rPr>
              <a:t>Scaled_stars</a:t>
            </a:r>
            <a:r>
              <a:rPr kumimoji="1" lang="en-US" altLang="zh-CN" sz="1800" dirty="0">
                <a:solidFill>
                  <a:srgbClr val="7030A0"/>
                </a:solidFill>
                <a:latin typeface="Comic Sans MS"/>
              </a:rPr>
              <a:t> count</a:t>
            </a:r>
            <a:endParaRPr kumimoji="1"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D6B76F7-D6B5-97A4-CEBA-9E39D9DFC795}"/>
              </a:ext>
            </a:extLst>
          </p:cNvPr>
          <p:cNvSpPr txBox="1"/>
          <p:nvPr/>
        </p:nvSpPr>
        <p:spPr>
          <a:xfrm>
            <a:off x="1254640" y="3493742"/>
            <a:ext cx="290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 err="1">
                <a:solidFill>
                  <a:srgbClr val="7030A0"/>
                </a:solidFill>
                <a:latin typeface="Comic Sans MS"/>
              </a:rPr>
              <a:t>Original_stars</a:t>
            </a:r>
            <a:r>
              <a:rPr kumimoji="1" lang="en-US" altLang="zh-CN" sz="1800" dirty="0">
                <a:solidFill>
                  <a:srgbClr val="7030A0"/>
                </a:solidFill>
                <a:latin typeface="Comic Sans MS"/>
              </a:rPr>
              <a:t> count   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3693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7167957-7350-C2D6-751C-34C10020CE88}"/>
              </a:ext>
            </a:extLst>
          </p:cNvPr>
          <p:cNvSpPr txBox="1"/>
          <p:nvPr/>
        </p:nvSpPr>
        <p:spPr>
          <a:xfrm>
            <a:off x="7451768" y="2490851"/>
            <a:ext cx="4554167" cy="22367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4400" kern="1200">
                <a:solidFill>
                  <a:srgbClr val="FFFFFF"/>
                </a:solidFill>
                <a:latin typeface="Comic Sans MS" panose="030F0902030302020204" pitchFamily="66" charset="0"/>
                <a:ea typeface="+mj-ea"/>
                <a:cs typeface="+mj-cs"/>
              </a:rPr>
              <a:t>Recommendation For Business</a:t>
            </a:r>
          </a:p>
        </p:txBody>
      </p:sp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DDAEC431-103C-78D2-80BB-0C3CEA2977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8828613"/>
              </p:ext>
            </p:extLst>
          </p:nvPr>
        </p:nvGraphicFramePr>
        <p:xfrm>
          <a:off x="303818" y="572250"/>
          <a:ext cx="5356920" cy="32941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BC65CAE8-2AF1-B4AD-5750-650793984F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0306665"/>
              </p:ext>
            </p:extLst>
          </p:nvPr>
        </p:nvGraphicFramePr>
        <p:xfrm>
          <a:off x="5833544" y="504043"/>
          <a:ext cx="5573650" cy="3430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7CC2549-1BEE-4FE2-EE0A-A43B68426DE3}"/>
              </a:ext>
            </a:extLst>
          </p:cNvPr>
          <p:cNvSpPr txBox="1"/>
          <p:nvPr/>
        </p:nvSpPr>
        <p:spPr>
          <a:xfrm>
            <a:off x="276036" y="4414764"/>
            <a:ext cx="11819870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en-US" sz="2800">
                <a:solidFill>
                  <a:srgbClr val="7030A0"/>
                </a:solidFill>
                <a:latin typeface="Comic Sans MS"/>
              </a:rPr>
              <a:t>Taco Bell should care more about the quality of cheese and chicken.</a:t>
            </a:r>
            <a:endParaRPr lang="en-US" sz="2800">
              <a:ea typeface="+mn-lt"/>
              <a:cs typeface="+mn-lt"/>
            </a:endParaRPr>
          </a:p>
          <a:p>
            <a:pPr marL="285750" indent="-285750" algn="just">
              <a:buFont typeface="Arial,Sans-Serif"/>
              <a:buChar char="•"/>
            </a:pPr>
            <a:r>
              <a:rPr lang="en-US" sz="2800">
                <a:solidFill>
                  <a:srgbClr val="7030A0"/>
                </a:solidFill>
                <a:latin typeface="Comic Sans MS"/>
              </a:rPr>
              <a:t>Taco Bell should cook faster to avoid users’ long waiting.</a:t>
            </a:r>
            <a:endParaRPr lang="en-US" sz="2800">
              <a:latin typeface="Comic Sans MS"/>
              <a:ea typeface="+mn-lt"/>
              <a:cs typeface="+mn-lt"/>
            </a:endParaRPr>
          </a:p>
          <a:p>
            <a:pPr marL="285750" indent="-285750" algn="just">
              <a:buFont typeface="Arial,Sans-Serif"/>
              <a:buChar char="•"/>
            </a:pPr>
            <a:r>
              <a:rPr kumimoji="1" lang="en-US" sz="2800">
                <a:solidFill>
                  <a:srgbClr val="7030A0"/>
                </a:solidFill>
                <a:latin typeface="Comic Sans MS"/>
              </a:rPr>
              <a:t>The staff of Taco Bell should be more friendly.</a:t>
            </a:r>
            <a:endParaRPr kumimoji="1" lang="en-US" sz="2800">
              <a:ea typeface="+mn-lt"/>
              <a:cs typeface="+mn-lt"/>
            </a:endParaRPr>
          </a:p>
          <a:p>
            <a:pPr marL="285750" indent="-285750" algn="just">
              <a:buFont typeface="Arial,Sans-Serif"/>
              <a:buChar char="•"/>
            </a:pPr>
            <a:r>
              <a:rPr kumimoji="1" lang="en-US" sz="2800">
                <a:solidFill>
                  <a:srgbClr val="7030A0"/>
                </a:solidFill>
                <a:latin typeface="Comic Sans MS"/>
              </a:rPr>
              <a:t>Taco Bell should care more about the price.</a:t>
            </a:r>
            <a:endParaRPr lang="en-US" sz="2800">
              <a:latin typeface="Comic Sans M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467794-9F4B-89F2-EC38-3410021D1FB8}"/>
              </a:ext>
            </a:extLst>
          </p:cNvPr>
          <p:cNvSpPr txBox="1"/>
          <p:nvPr/>
        </p:nvSpPr>
        <p:spPr>
          <a:xfrm>
            <a:off x="4079999" y="3954000"/>
            <a:ext cx="6132975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>
                <a:solidFill>
                  <a:srgbClr val="7030A0"/>
                </a:solidFill>
                <a:latin typeface="Comic Sans MS"/>
              </a:rPr>
              <a:t>Further Analysis on Food and Service</a:t>
            </a:r>
          </a:p>
          <a:p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64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1288</TotalTime>
  <Words>251</Words>
  <Application>Microsoft Macintosh PowerPoint</Application>
  <PresentationFormat>宽屏</PresentationFormat>
  <Paragraphs>62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Arial,Sans-Serif</vt:lpstr>
      <vt:lpstr>Arial</vt:lpstr>
      <vt:lpstr>Calibri</vt:lpstr>
      <vt:lpstr>Calibri Light</vt:lpstr>
      <vt:lpstr>Comic Sans MS</vt:lpstr>
      <vt:lpstr>Office Theme</vt:lpstr>
      <vt:lpstr>1_Office Theme</vt:lpstr>
      <vt:lpstr>Module 3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</dc:title>
  <dc:creator>Shao Yunqing</dc:creator>
  <cp:lastModifiedBy>Shao Yunqing</cp:lastModifiedBy>
  <cp:revision>2</cp:revision>
  <dcterms:created xsi:type="dcterms:W3CDTF">2022-12-05T03:15:26Z</dcterms:created>
  <dcterms:modified xsi:type="dcterms:W3CDTF">2022-12-06T05:45:59Z</dcterms:modified>
</cp:coreProperties>
</file>