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1"/>
  </p:notesMasterIdLst>
  <p:sldIdLst>
    <p:sldId id="256" r:id="rId2"/>
    <p:sldId id="257" r:id="rId3"/>
    <p:sldId id="262" r:id="rId4"/>
    <p:sldId id="265" r:id="rId5"/>
    <p:sldId id="258" r:id="rId6"/>
    <p:sldId id="259" r:id="rId7"/>
    <p:sldId id="260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ya Teja Mandapati" userId="cd3cb90db293b51a" providerId="LiveId" clId="{9CBD907C-3693-4176-9B54-DE43213D69FC}"/>
    <pc:docChg chg="undo custSel addSld delSld modSld">
      <pc:chgData name="Surya Teja Mandapati" userId="cd3cb90db293b51a" providerId="LiveId" clId="{9CBD907C-3693-4176-9B54-DE43213D69FC}" dt="2021-11-13T04:40:22.992" v="42"/>
      <pc:docMkLst>
        <pc:docMk/>
      </pc:docMkLst>
      <pc:sldChg chg="addSp delSp modSp mod setBg">
        <pc:chgData name="Surya Teja Mandapati" userId="cd3cb90db293b51a" providerId="LiveId" clId="{9CBD907C-3693-4176-9B54-DE43213D69FC}" dt="2021-11-13T04:36:56.720" v="21" actId="20577"/>
        <pc:sldMkLst>
          <pc:docMk/>
          <pc:sldMk cId="3733073824" sldId="260"/>
        </pc:sldMkLst>
        <pc:spChg chg="mod">
          <ac:chgData name="Surya Teja Mandapati" userId="cd3cb90db293b51a" providerId="LiveId" clId="{9CBD907C-3693-4176-9B54-DE43213D69FC}" dt="2021-11-13T04:36:17.004" v="12" actId="26606"/>
          <ac:spMkLst>
            <pc:docMk/>
            <pc:sldMk cId="3733073824" sldId="260"/>
            <ac:spMk id="2" creationId="{39956CCE-8876-4CE7-AA68-4EAFF2B07732}"/>
          </ac:spMkLst>
        </pc:spChg>
        <pc:spChg chg="add del">
          <ac:chgData name="Surya Teja Mandapati" userId="cd3cb90db293b51a" providerId="LiveId" clId="{9CBD907C-3693-4176-9B54-DE43213D69FC}" dt="2021-11-13T04:36:17.004" v="12" actId="26606"/>
          <ac:spMkLst>
            <pc:docMk/>
            <pc:sldMk cId="3733073824" sldId="260"/>
            <ac:spMk id="3" creationId="{2ED222DF-21C3-4BE5-A27C-BA4C2E6D4E5F}"/>
          </ac:spMkLst>
        </pc:spChg>
        <pc:spChg chg="add del">
          <ac:chgData name="Surya Teja Mandapati" userId="cd3cb90db293b51a" providerId="LiveId" clId="{9CBD907C-3693-4176-9B54-DE43213D69FC}" dt="2021-11-13T04:36:11.351" v="3" actId="26606"/>
          <ac:spMkLst>
            <pc:docMk/>
            <pc:sldMk cId="3733073824" sldId="260"/>
            <ac:spMk id="8" creationId="{8BBC959F-CAB6-4E23-81DE-E0BBF2B7E073}"/>
          </ac:spMkLst>
        </pc:spChg>
        <pc:spChg chg="add del">
          <ac:chgData name="Surya Teja Mandapati" userId="cd3cb90db293b51a" providerId="LiveId" clId="{9CBD907C-3693-4176-9B54-DE43213D69FC}" dt="2021-11-13T04:36:08.725" v="1" actId="26606"/>
          <ac:spMkLst>
            <pc:docMk/>
            <pc:sldMk cId="3733073824" sldId="260"/>
            <ac:spMk id="9" creationId="{ECD538B8-489B-407A-A760-436DB4C563CC}"/>
          </ac:spMkLst>
        </pc:spChg>
        <pc:spChg chg="add del">
          <ac:chgData name="Surya Teja Mandapati" userId="cd3cb90db293b51a" providerId="LiveId" clId="{9CBD907C-3693-4176-9B54-DE43213D69FC}" dt="2021-11-13T04:36:11.351" v="3" actId="26606"/>
          <ac:spMkLst>
            <pc:docMk/>
            <pc:sldMk cId="3733073824" sldId="260"/>
            <ac:spMk id="10" creationId="{7A94DEED-5E0F-4E41-A445-58C14864C34A}"/>
          </ac:spMkLst>
        </pc:spChg>
        <pc:spChg chg="add del">
          <ac:chgData name="Surya Teja Mandapati" userId="cd3cb90db293b51a" providerId="LiveId" clId="{9CBD907C-3693-4176-9B54-DE43213D69FC}" dt="2021-11-13T04:36:11.351" v="3" actId="26606"/>
          <ac:spMkLst>
            <pc:docMk/>
            <pc:sldMk cId="3733073824" sldId="260"/>
            <ac:spMk id="11" creationId="{2ED222DF-21C3-4BE5-A27C-BA4C2E6D4E5F}"/>
          </ac:spMkLst>
        </pc:spChg>
        <pc:spChg chg="add del">
          <ac:chgData name="Surya Teja Mandapati" userId="cd3cb90db293b51a" providerId="LiveId" clId="{9CBD907C-3693-4176-9B54-DE43213D69FC}" dt="2021-11-13T04:36:11.351" v="3" actId="26606"/>
          <ac:spMkLst>
            <pc:docMk/>
            <pc:sldMk cId="3733073824" sldId="260"/>
            <ac:spMk id="12" creationId="{5E1FEFA6-7D4F-4746-AE64-D4D52FE76DC2}"/>
          </ac:spMkLst>
        </pc:spChg>
        <pc:spChg chg="add del">
          <ac:chgData name="Surya Teja Mandapati" userId="cd3cb90db293b51a" providerId="LiveId" clId="{9CBD907C-3693-4176-9B54-DE43213D69FC}" dt="2021-11-13T04:36:12.468" v="5" actId="26606"/>
          <ac:spMkLst>
            <pc:docMk/>
            <pc:sldMk cId="3733073824" sldId="260"/>
            <ac:spMk id="14" creationId="{ECD538B8-489B-407A-A760-436DB4C563CC}"/>
          </ac:spMkLst>
        </pc:spChg>
        <pc:spChg chg="add del">
          <ac:chgData name="Surya Teja Mandapati" userId="cd3cb90db293b51a" providerId="LiveId" clId="{9CBD907C-3693-4176-9B54-DE43213D69FC}" dt="2021-11-13T04:36:15.053" v="7" actId="26606"/>
          <ac:spMkLst>
            <pc:docMk/>
            <pc:sldMk cId="3733073824" sldId="260"/>
            <ac:spMk id="17" creationId="{ECD538B8-489B-407A-A760-436DB4C563CC}"/>
          </ac:spMkLst>
        </pc:spChg>
        <pc:spChg chg="add del">
          <ac:chgData name="Surya Teja Mandapati" userId="cd3cb90db293b51a" providerId="LiveId" clId="{9CBD907C-3693-4176-9B54-DE43213D69FC}" dt="2021-11-13T04:36:16.062" v="9" actId="26606"/>
          <ac:spMkLst>
            <pc:docMk/>
            <pc:sldMk cId="3733073824" sldId="260"/>
            <ac:spMk id="20" creationId="{ECD538B8-489B-407A-A760-436DB4C563CC}"/>
          </ac:spMkLst>
        </pc:spChg>
        <pc:spChg chg="add del">
          <ac:chgData name="Surya Teja Mandapati" userId="cd3cb90db293b51a" providerId="LiveId" clId="{9CBD907C-3693-4176-9B54-DE43213D69FC}" dt="2021-11-13T04:36:16.998" v="11" actId="26606"/>
          <ac:spMkLst>
            <pc:docMk/>
            <pc:sldMk cId="3733073824" sldId="260"/>
            <ac:spMk id="23" creationId="{ECD538B8-489B-407A-A760-436DB4C563CC}"/>
          </ac:spMkLst>
        </pc:spChg>
        <pc:spChg chg="add">
          <ac:chgData name="Surya Teja Mandapati" userId="cd3cb90db293b51a" providerId="LiveId" clId="{9CBD907C-3693-4176-9B54-DE43213D69FC}" dt="2021-11-13T04:36:17.004" v="12" actId="26606"/>
          <ac:spMkLst>
            <pc:docMk/>
            <pc:sldMk cId="3733073824" sldId="260"/>
            <ac:spMk id="26" creationId="{8BBC959F-CAB6-4E23-81DE-E0BBF2B7E073}"/>
          </ac:spMkLst>
        </pc:spChg>
        <pc:spChg chg="add">
          <ac:chgData name="Surya Teja Mandapati" userId="cd3cb90db293b51a" providerId="LiveId" clId="{9CBD907C-3693-4176-9B54-DE43213D69FC}" dt="2021-11-13T04:36:17.004" v="12" actId="26606"/>
          <ac:spMkLst>
            <pc:docMk/>
            <pc:sldMk cId="3733073824" sldId="260"/>
            <ac:spMk id="27" creationId="{7A94DEED-5E0F-4E41-A445-58C14864C34A}"/>
          </ac:spMkLst>
        </pc:spChg>
        <pc:spChg chg="add">
          <ac:chgData name="Surya Teja Mandapati" userId="cd3cb90db293b51a" providerId="LiveId" clId="{9CBD907C-3693-4176-9B54-DE43213D69FC}" dt="2021-11-13T04:36:17.004" v="12" actId="26606"/>
          <ac:spMkLst>
            <pc:docMk/>
            <pc:sldMk cId="3733073824" sldId="260"/>
            <ac:spMk id="28" creationId="{5E1FEFA6-7D4F-4746-AE64-D4D52FE76DC2}"/>
          </ac:spMkLst>
        </pc:spChg>
        <pc:spChg chg="add mod">
          <ac:chgData name="Surya Teja Mandapati" userId="cd3cb90db293b51a" providerId="LiveId" clId="{9CBD907C-3693-4176-9B54-DE43213D69FC}" dt="2021-11-13T04:36:56.720" v="21" actId="20577"/>
          <ac:spMkLst>
            <pc:docMk/>
            <pc:sldMk cId="3733073824" sldId="260"/>
            <ac:spMk id="29" creationId="{2ED222DF-21C3-4BE5-A27C-BA4C2E6D4E5F}"/>
          </ac:spMkLst>
        </pc:spChg>
        <pc:graphicFrameChg chg="add del">
          <ac:chgData name="Surya Teja Mandapati" userId="cd3cb90db293b51a" providerId="LiveId" clId="{9CBD907C-3693-4176-9B54-DE43213D69FC}" dt="2021-11-13T04:36:08.725" v="1" actId="26606"/>
          <ac:graphicFrameMkLst>
            <pc:docMk/>
            <pc:sldMk cId="3733073824" sldId="260"/>
            <ac:graphicFrameMk id="5" creationId="{C0515F30-30BC-435A-A031-0F16751FDFBB}"/>
          </ac:graphicFrameMkLst>
        </pc:graphicFrameChg>
        <pc:graphicFrameChg chg="add del">
          <ac:chgData name="Surya Teja Mandapati" userId="cd3cb90db293b51a" providerId="LiveId" clId="{9CBD907C-3693-4176-9B54-DE43213D69FC}" dt="2021-11-13T04:36:12.468" v="5" actId="26606"/>
          <ac:graphicFrameMkLst>
            <pc:docMk/>
            <pc:sldMk cId="3733073824" sldId="260"/>
            <ac:graphicFrameMk id="15" creationId="{767E5107-D8D1-4126-BA01-0A412D184254}"/>
          </ac:graphicFrameMkLst>
        </pc:graphicFrameChg>
        <pc:graphicFrameChg chg="add del">
          <ac:chgData name="Surya Teja Mandapati" userId="cd3cb90db293b51a" providerId="LiveId" clId="{9CBD907C-3693-4176-9B54-DE43213D69FC}" dt="2021-11-13T04:36:15.053" v="7" actId="26606"/>
          <ac:graphicFrameMkLst>
            <pc:docMk/>
            <pc:sldMk cId="3733073824" sldId="260"/>
            <ac:graphicFrameMk id="18" creationId="{C0515F30-30BC-435A-A031-0F16751FDFBB}"/>
          </ac:graphicFrameMkLst>
        </pc:graphicFrameChg>
        <pc:graphicFrameChg chg="add del">
          <ac:chgData name="Surya Teja Mandapati" userId="cd3cb90db293b51a" providerId="LiveId" clId="{9CBD907C-3693-4176-9B54-DE43213D69FC}" dt="2021-11-13T04:36:16.062" v="9" actId="26606"/>
          <ac:graphicFrameMkLst>
            <pc:docMk/>
            <pc:sldMk cId="3733073824" sldId="260"/>
            <ac:graphicFrameMk id="21" creationId="{767E5107-D8D1-4126-BA01-0A412D184254}"/>
          </ac:graphicFrameMkLst>
        </pc:graphicFrameChg>
        <pc:graphicFrameChg chg="add del">
          <ac:chgData name="Surya Teja Mandapati" userId="cd3cb90db293b51a" providerId="LiveId" clId="{9CBD907C-3693-4176-9B54-DE43213D69FC}" dt="2021-11-13T04:36:16.998" v="11" actId="26606"/>
          <ac:graphicFrameMkLst>
            <pc:docMk/>
            <pc:sldMk cId="3733073824" sldId="260"/>
            <ac:graphicFrameMk id="24" creationId="{C0515F30-30BC-435A-A031-0F16751FDFBB}"/>
          </ac:graphicFrameMkLst>
        </pc:graphicFrameChg>
      </pc:sldChg>
      <pc:sldChg chg="addSp delSp modSp new mod setBg addAnim">
        <pc:chgData name="Surya Teja Mandapati" userId="cd3cb90db293b51a" providerId="LiveId" clId="{9CBD907C-3693-4176-9B54-DE43213D69FC}" dt="2021-11-13T04:40:22.992" v="42"/>
        <pc:sldMkLst>
          <pc:docMk/>
          <pc:sldMk cId="259982173" sldId="261"/>
        </pc:sldMkLst>
        <pc:spChg chg="mod">
          <ac:chgData name="Surya Teja Mandapati" userId="cd3cb90db293b51a" providerId="LiveId" clId="{9CBD907C-3693-4176-9B54-DE43213D69FC}" dt="2021-11-13T04:40:22.991" v="40" actId="26606"/>
          <ac:spMkLst>
            <pc:docMk/>
            <pc:sldMk cId="259982173" sldId="261"/>
            <ac:spMk id="2" creationId="{2789472E-861A-4314-958F-88FA72733DA1}"/>
          </ac:spMkLst>
        </pc:spChg>
        <pc:spChg chg="add del">
          <ac:chgData name="Surya Teja Mandapati" userId="cd3cb90db293b51a" providerId="LiveId" clId="{9CBD907C-3693-4176-9B54-DE43213D69FC}" dt="2021-11-13T04:40:18.361" v="38" actId="26606"/>
          <ac:spMkLst>
            <pc:docMk/>
            <pc:sldMk cId="259982173" sldId="261"/>
            <ac:spMk id="3" creationId="{DE9317C4-B85F-4C61-AF63-B27FD2FEBA9A}"/>
          </ac:spMkLst>
        </pc:spChg>
        <pc:spChg chg="add del">
          <ac:chgData name="Surya Teja Mandapati" userId="cd3cb90db293b51a" providerId="LiveId" clId="{9CBD907C-3693-4176-9B54-DE43213D69FC}" dt="2021-11-13T04:40:22.991" v="40" actId="26606"/>
          <ac:spMkLst>
            <pc:docMk/>
            <pc:sldMk cId="259982173" sldId="261"/>
            <ac:spMk id="8" creationId="{8BBC959F-CAB6-4E23-81DE-E0BBF2B7E073}"/>
          </ac:spMkLst>
        </pc:spChg>
        <pc:spChg chg="add del">
          <ac:chgData name="Surya Teja Mandapati" userId="cd3cb90db293b51a" providerId="LiveId" clId="{9CBD907C-3693-4176-9B54-DE43213D69FC}" dt="2021-11-13T04:40:18.353" v="37" actId="26606"/>
          <ac:spMkLst>
            <pc:docMk/>
            <pc:sldMk cId="259982173" sldId="261"/>
            <ac:spMk id="10" creationId="{97C478F1-26B5-44C9-823B-523B85B112F6}"/>
          </ac:spMkLst>
        </pc:spChg>
        <pc:spChg chg="add del">
          <ac:chgData name="Surya Teja Mandapati" userId="cd3cb90db293b51a" providerId="LiveId" clId="{9CBD907C-3693-4176-9B54-DE43213D69FC}" dt="2021-11-13T04:40:18.353" v="37" actId="26606"/>
          <ac:spMkLst>
            <pc:docMk/>
            <pc:sldMk cId="259982173" sldId="261"/>
            <ac:spMk id="12" creationId="{8337CC61-9E93-4D80-9F1C-12CE9A0C07F6}"/>
          </ac:spMkLst>
        </pc:spChg>
        <pc:spChg chg="add del">
          <ac:chgData name="Surya Teja Mandapati" userId="cd3cb90db293b51a" providerId="LiveId" clId="{9CBD907C-3693-4176-9B54-DE43213D69FC}" dt="2021-11-13T04:40:22.991" v="40" actId="26606"/>
          <ac:spMkLst>
            <pc:docMk/>
            <pc:sldMk cId="259982173" sldId="261"/>
            <ac:spMk id="14" creationId="{7A94DEED-5E0F-4E41-A445-58C14864C34A}"/>
          </ac:spMkLst>
        </pc:spChg>
        <pc:spChg chg="add del">
          <ac:chgData name="Surya Teja Mandapati" userId="cd3cb90db293b51a" providerId="LiveId" clId="{9CBD907C-3693-4176-9B54-DE43213D69FC}" dt="2021-11-13T04:40:22.991" v="40" actId="26606"/>
          <ac:spMkLst>
            <pc:docMk/>
            <pc:sldMk cId="259982173" sldId="261"/>
            <ac:spMk id="15" creationId="{5E1FEFA6-7D4F-4746-AE64-D4D52FE76DC2}"/>
          </ac:spMkLst>
        </pc:spChg>
        <pc:spChg chg="add mod">
          <ac:chgData name="Surya Teja Mandapati" userId="cd3cb90db293b51a" providerId="LiveId" clId="{9CBD907C-3693-4176-9B54-DE43213D69FC}" dt="2021-11-13T04:40:22.991" v="40" actId="26606"/>
          <ac:spMkLst>
            <pc:docMk/>
            <pc:sldMk cId="259982173" sldId="261"/>
            <ac:spMk id="16" creationId="{DE9317C4-B85F-4C61-AF63-B27FD2FEBA9A}"/>
          </ac:spMkLst>
        </pc:spChg>
        <pc:spChg chg="add">
          <ac:chgData name="Surya Teja Mandapati" userId="cd3cb90db293b51a" providerId="LiveId" clId="{9CBD907C-3693-4176-9B54-DE43213D69FC}" dt="2021-11-13T04:40:22.991" v="40" actId="26606"/>
          <ac:spMkLst>
            <pc:docMk/>
            <pc:sldMk cId="259982173" sldId="261"/>
            <ac:spMk id="23" creationId="{97C478F1-26B5-44C9-823B-523B85B112F6}"/>
          </ac:spMkLst>
        </pc:spChg>
        <pc:spChg chg="add">
          <ac:chgData name="Surya Teja Mandapati" userId="cd3cb90db293b51a" providerId="LiveId" clId="{9CBD907C-3693-4176-9B54-DE43213D69FC}" dt="2021-11-13T04:40:22.991" v="40" actId="26606"/>
          <ac:spMkLst>
            <pc:docMk/>
            <pc:sldMk cId="259982173" sldId="261"/>
            <ac:spMk id="25" creationId="{8337CC61-9E93-4D80-9F1C-12CE9A0C07F6}"/>
          </ac:spMkLst>
        </pc:spChg>
        <pc:picChg chg="add del">
          <ac:chgData name="Surya Teja Mandapati" userId="cd3cb90db293b51a" providerId="LiveId" clId="{9CBD907C-3693-4176-9B54-DE43213D69FC}" dt="2021-11-13T04:40:18.353" v="37" actId="26606"/>
          <ac:picMkLst>
            <pc:docMk/>
            <pc:sldMk cId="259982173" sldId="261"/>
            <ac:picMk id="7" creationId="{147C4CE9-2984-4614-9812-9A17B2818F57}"/>
          </ac:picMkLst>
        </pc:picChg>
        <pc:picChg chg="add">
          <ac:chgData name="Surya Teja Mandapati" userId="cd3cb90db293b51a" providerId="LiveId" clId="{9CBD907C-3693-4176-9B54-DE43213D69FC}" dt="2021-11-13T04:40:22.991" v="40" actId="26606"/>
          <ac:picMkLst>
            <pc:docMk/>
            <pc:sldMk cId="259982173" sldId="261"/>
            <ac:picMk id="20" creationId="{BE308B04-5CB0-412B-98B0-F07D22C26A52}"/>
          </ac:picMkLst>
        </pc:picChg>
      </pc:sldChg>
      <pc:sldChg chg="new del">
        <pc:chgData name="Surya Teja Mandapati" userId="cd3cb90db293b51a" providerId="LiveId" clId="{9CBD907C-3693-4176-9B54-DE43213D69FC}" dt="2021-11-13T04:39:46.446" v="23" actId="47"/>
        <pc:sldMkLst>
          <pc:docMk/>
          <pc:sldMk cId="3762212800" sldId="261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220ECC-211C-4672-946E-10ECD6410D0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47960C5-3397-4A13-AE34-23AEE1418EF3}">
      <dgm:prSet/>
      <dgm:spPr/>
      <dgm:t>
        <a:bodyPr/>
        <a:lstStyle/>
        <a:p>
          <a:r>
            <a:rPr lang="en-US" dirty="0"/>
            <a:t>Goal is to build an agent to play against the user in a connect 4 game</a:t>
          </a:r>
        </a:p>
      </dgm:t>
    </dgm:pt>
    <dgm:pt modelId="{8515AA19-0E14-420F-B473-5DE6302F9D45}" type="parTrans" cxnId="{13103E8C-64C7-4BE9-A7A7-22A1080161D5}">
      <dgm:prSet/>
      <dgm:spPr/>
      <dgm:t>
        <a:bodyPr/>
        <a:lstStyle/>
        <a:p>
          <a:endParaRPr lang="en-US"/>
        </a:p>
      </dgm:t>
    </dgm:pt>
    <dgm:pt modelId="{95527F01-5614-4250-8A22-43B05FB9B88E}" type="sibTrans" cxnId="{13103E8C-64C7-4BE9-A7A7-22A1080161D5}">
      <dgm:prSet/>
      <dgm:spPr/>
      <dgm:t>
        <a:bodyPr/>
        <a:lstStyle/>
        <a:p>
          <a:endParaRPr lang="en-US"/>
        </a:p>
      </dgm:t>
    </dgm:pt>
    <dgm:pt modelId="{2B86804D-4468-4D5B-9F59-23FC7B895EC9}">
      <dgm:prSet/>
      <dgm:spPr/>
      <dgm:t>
        <a:bodyPr/>
        <a:lstStyle/>
        <a:p>
          <a:r>
            <a:rPr lang="en-US" dirty="0"/>
            <a:t>Minimax algorithm will be used to help the agent beat the user</a:t>
          </a:r>
        </a:p>
      </dgm:t>
    </dgm:pt>
    <dgm:pt modelId="{CD10A5F8-4FCB-4527-8B0B-3353E092758B}" type="parTrans" cxnId="{34D858B3-C409-42E0-A862-3A5F4CA7CE11}">
      <dgm:prSet/>
      <dgm:spPr/>
      <dgm:t>
        <a:bodyPr/>
        <a:lstStyle/>
        <a:p>
          <a:endParaRPr lang="en-US"/>
        </a:p>
      </dgm:t>
    </dgm:pt>
    <dgm:pt modelId="{0458DA07-3D86-49E8-AA77-888520340473}" type="sibTrans" cxnId="{34D858B3-C409-42E0-A862-3A5F4CA7CE11}">
      <dgm:prSet/>
      <dgm:spPr/>
      <dgm:t>
        <a:bodyPr/>
        <a:lstStyle/>
        <a:p>
          <a:endParaRPr lang="en-US"/>
        </a:p>
      </dgm:t>
    </dgm:pt>
    <dgm:pt modelId="{41123C2D-4763-45C4-A6A1-8DC6C6B09032}" type="pres">
      <dgm:prSet presAssocID="{2E220ECC-211C-4672-946E-10ECD6410D0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70E0F9-2E7F-4532-A580-FE9613F29A38}" type="pres">
      <dgm:prSet presAssocID="{B47960C5-3397-4A13-AE34-23AEE1418EF3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F37FDF-CFDD-462D-A8E1-36600D2BCB55}" type="pres">
      <dgm:prSet presAssocID="{95527F01-5614-4250-8A22-43B05FB9B88E}" presName="spacer" presStyleCnt="0"/>
      <dgm:spPr/>
    </dgm:pt>
    <dgm:pt modelId="{D6EE69D0-549C-4A8D-BFDA-8BFD9078B41F}" type="pres">
      <dgm:prSet presAssocID="{2B86804D-4468-4D5B-9F59-23FC7B895EC9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4D858B3-C409-42E0-A862-3A5F4CA7CE11}" srcId="{2E220ECC-211C-4672-946E-10ECD6410D05}" destId="{2B86804D-4468-4D5B-9F59-23FC7B895EC9}" srcOrd="1" destOrd="0" parTransId="{CD10A5F8-4FCB-4527-8B0B-3353E092758B}" sibTransId="{0458DA07-3D86-49E8-AA77-888520340473}"/>
    <dgm:cxn modelId="{1549E982-DF74-4823-9F6A-BE4E7D061067}" type="presOf" srcId="{B47960C5-3397-4A13-AE34-23AEE1418EF3}" destId="{7870E0F9-2E7F-4532-A580-FE9613F29A38}" srcOrd="0" destOrd="0" presId="urn:microsoft.com/office/officeart/2005/8/layout/vList2"/>
    <dgm:cxn modelId="{6E74E688-5B87-4C77-A71E-FC95EF7CD4CE}" type="presOf" srcId="{2E220ECC-211C-4672-946E-10ECD6410D05}" destId="{41123C2D-4763-45C4-A6A1-8DC6C6B09032}" srcOrd="0" destOrd="0" presId="urn:microsoft.com/office/officeart/2005/8/layout/vList2"/>
    <dgm:cxn modelId="{13103E8C-64C7-4BE9-A7A7-22A1080161D5}" srcId="{2E220ECC-211C-4672-946E-10ECD6410D05}" destId="{B47960C5-3397-4A13-AE34-23AEE1418EF3}" srcOrd="0" destOrd="0" parTransId="{8515AA19-0E14-420F-B473-5DE6302F9D45}" sibTransId="{95527F01-5614-4250-8A22-43B05FB9B88E}"/>
    <dgm:cxn modelId="{9C8F37D3-F1C0-4FC6-850C-166F4A2D5AE7}" type="presOf" srcId="{2B86804D-4468-4D5B-9F59-23FC7B895EC9}" destId="{D6EE69D0-549C-4A8D-BFDA-8BFD9078B41F}" srcOrd="0" destOrd="0" presId="urn:microsoft.com/office/officeart/2005/8/layout/vList2"/>
    <dgm:cxn modelId="{5C046B58-EFBD-403A-BF74-A7F27BB3DFE8}" type="presParOf" srcId="{41123C2D-4763-45C4-A6A1-8DC6C6B09032}" destId="{7870E0F9-2E7F-4532-A580-FE9613F29A38}" srcOrd="0" destOrd="0" presId="urn:microsoft.com/office/officeart/2005/8/layout/vList2"/>
    <dgm:cxn modelId="{C2862161-2922-45CA-A860-D2660F26B6FF}" type="presParOf" srcId="{41123C2D-4763-45C4-A6A1-8DC6C6B09032}" destId="{9DF37FDF-CFDD-462D-A8E1-36600D2BCB55}" srcOrd="1" destOrd="0" presId="urn:microsoft.com/office/officeart/2005/8/layout/vList2"/>
    <dgm:cxn modelId="{AE84A34C-0F83-4028-866A-E3C464D6988A}" type="presParOf" srcId="{41123C2D-4763-45C4-A6A1-8DC6C6B09032}" destId="{D6EE69D0-549C-4A8D-BFDA-8BFD9078B41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D3BD29-FD1A-4BAD-9B13-DED45790339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23D2745-B4DB-4C2B-941F-87AD9E188C41}">
      <dgm:prSet/>
      <dgm:spPr/>
      <dgm:t>
        <a:bodyPr/>
        <a:lstStyle/>
        <a:p>
          <a:r>
            <a:rPr lang="en-US"/>
            <a:t>Code will be written with the help of Javascript</a:t>
          </a:r>
        </a:p>
      </dgm:t>
    </dgm:pt>
    <dgm:pt modelId="{50CB85E5-791B-42FF-B0DC-75E71186A646}" type="parTrans" cxnId="{23B0C9D7-605C-4B33-B851-272051420EC4}">
      <dgm:prSet/>
      <dgm:spPr/>
      <dgm:t>
        <a:bodyPr/>
        <a:lstStyle/>
        <a:p>
          <a:endParaRPr lang="en-US"/>
        </a:p>
      </dgm:t>
    </dgm:pt>
    <dgm:pt modelId="{3ED20ACB-0363-4A9B-BBBB-C93DB3C6FB01}" type="sibTrans" cxnId="{23B0C9D7-605C-4B33-B851-272051420EC4}">
      <dgm:prSet/>
      <dgm:spPr/>
      <dgm:t>
        <a:bodyPr/>
        <a:lstStyle/>
        <a:p>
          <a:endParaRPr lang="en-US"/>
        </a:p>
      </dgm:t>
    </dgm:pt>
    <dgm:pt modelId="{EDD5385F-0EFE-48B0-87D9-8DE6175738A0}">
      <dgm:prSet/>
      <dgm:spPr/>
      <dgm:t>
        <a:bodyPr/>
        <a:lstStyle/>
        <a:p>
          <a:r>
            <a:rPr lang="en-US"/>
            <a:t>HTML and CSS will be used to achieve the graphics of the game.</a:t>
          </a:r>
        </a:p>
      </dgm:t>
    </dgm:pt>
    <dgm:pt modelId="{A1C8875D-CFB8-49B4-926C-912F1C2B9859}" type="parTrans" cxnId="{9F3C19F1-73A5-4BA9-828C-DECE1930EC42}">
      <dgm:prSet/>
      <dgm:spPr/>
      <dgm:t>
        <a:bodyPr/>
        <a:lstStyle/>
        <a:p>
          <a:endParaRPr lang="en-US"/>
        </a:p>
      </dgm:t>
    </dgm:pt>
    <dgm:pt modelId="{CEF3FDA0-48AD-4556-860D-A01180B7CA44}" type="sibTrans" cxnId="{9F3C19F1-73A5-4BA9-828C-DECE1930EC42}">
      <dgm:prSet/>
      <dgm:spPr/>
      <dgm:t>
        <a:bodyPr/>
        <a:lstStyle/>
        <a:p>
          <a:endParaRPr lang="en-US"/>
        </a:p>
      </dgm:t>
    </dgm:pt>
    <dgm:pt modelId="{BEB07F52-FD53-4657-8E2D-908353DA5735}" type="pres">
      <dgm:prSet presAssocID="{20D3BD29-FD1A-4BAD-9B13-DED45790339C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6CFA05-38EA-4002-B1F6-8EA871860764}" type="pres">
      <dgm:prSet presAssocID="{A23D2745-B4DB-4C2B-941F-87AD9E188C41}" presName="compNode" presStyleCnt="0"/>
      <dgm:spPr/>
    </dgm:pt>
    <dgm:pt modelId="{76BD6745-F9F1-4E4E-BF5A-FBDFBCF3273B}" type="pres">
      <dgm:prSet presAssocID="{A23D2745-B4DB-4C2B-941F-87AD9E188C4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5D91645-9694-4371-99C8-62334CC7DCD0}" type="pres">
      <dgm:prSet presAssocID="{A23D2745-B4DB-4C2B-941F-87AD9E188C41}" presName="spaceRect" presStyleCnt="0"/>
      <dgm:spPr/>
    </dgm:pt>
    <dgm:pt modelId="{C0B24F5F-6579-4C24-9A9D-14D9DC458C47}" type="pres">
      <dgm:prSet presAssocID="{A23D2745-B4DB-4C2B-941F-87AD9E188C41}" presName="textRect" presStyleLbl="revTx" presStyleIdx="0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21E6E1C6-3F2F-4DEB-880E-8ADAA9421CD6}" type="pres">
      <dgm:prSet presAssocID="{3ED20ACB-0363-4A9B-BBBB-C93DB3C6FB01}" presName="sibTrans" presStyleCnt="0"/>
      <dgm:spPr/>
    </dgm:pt>
    <dgm:pt modelId="{BE56A18D-B1E1-47AE-9A38-1C8884F40126}" type="pres">
      <dgm:prSet presAssocID="{EDD5385F-0EFE-48B0-87D9-8DE6175738A0}" presName="compNode" presStyleCnt="0"/>
      <dgm:spPr/>
    </dgm:pt>
    <dgm:pt modelId="{3D1F3AD6-C407-42C8-8576-664A983684BD}" type="pres">
      <dgm:prSet presAssocID="{EDD5385F-0EFE-48B0-87D9-8DE6175738A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94D4A76-5FDB-4D4F-8CE5-FC2E5D3DCC3E}" type="pres">
      <dgm:prSet presAssocID="{EDD5385F-0EFE-48B0-87D9-8DE6175738A0}" presName="spaceRect" presStyleCnt="0"/>
      <dgm:spPr/>
    </dgm:pt>
    <dgm:pt modelId="{C4FF8238-1D3F-495A-B52C-9324E87CA492}" type="pres">
      <dgm:prSet presAssocID="{EDD5385F-0EFE-48B0-87D9-8DE6175738A0}" presName="textRect" presStyleLbl="revTx" presStyleIdx="1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E0C4745-B0A9-4BAC-91AE-3F36FDAD0842}" type="presOf" srcId="{EDD5385F-0EFE-48B0-87D9-8DE6175738A0}" destId="{C4FF8238-1D3F-495A-B52C-9324E87CA492}" srcOrd="0" destOrd="0" presId="urn:microsoft.com/office/officeart/2018/2/layout/IconLabelList"/>
    <dgm:cxn modelId="{9F3C19F1-73A5-4BA9-828C-DECE1930EC42}" srcId="{20D3BD29-FD1A-4BAD-9B13-DED45790339C}" destId="{EDD5385F-0EFE-48B0-87D9-8DE6175738A0}" srcOrd="1" destOrd="0" parTransId="{A1C8875D-CFB8-49B4-926C-912F1C2B9859}" sibTransId="{CEF3FDA0-48AD-4556-860D-A01180B7CA44}"/>
    <dgm:cxn modelId="{6AFB12CD-B0F9-45FB-B623-FB44D55910A2}" type="presOf" srcId="{A23D2745-B4DB-4C2B-941F-87AD9E188C41}" destId="{C0B24F5F-6579-4C24-9A9D-14D9DC458C47}" srcOrd="0" destOrd="0" presId="urn:microsoft.com/office/officeart/2018/2/layout/IconLabelList"/>
    <dgm:cxn modelId="{23B0C9D7-605C-4B33-B851-272051420EC4}" srcId="{20D3BD29-FD1A-4BAD-9B13-DED45790339C}" destId="{A23D2745-B4DB-4C2B-941F-87AD9E188C41}" srcOrd="0" destOrd="0" parTransId="{50CB85E5-791B-42FF-B0DC-75E71186A646}" sibTransId="{3ED20ACB-0363-4A9B-BBBB-C93DB3C6FB01}"/>
    <dgm:cxn modelId="{0C312177-1B86-4EBD-AA16-1743C72DD819}" type="presOf" srcId="{20D3BD29-FD1A-4BAD-9B13-DED45790339C}" destId="{BEB07F52-FD53-4657-8E2D-908353DA5735}" srcOrd="0" destOrd="0" presId="urn:microsoft.com/office/officeart/2018/2/layout/IconLabelList"/>
    <dgm:cxn modelId="{18733F0F-3253-4232-83ED-6DEEC2465342}" type="presParOf" srcId="{BEB07F52-FD53-4657-8E2D-908353DA5735}" destId="{916CFA05-38EA-4002-B1F6-8EA871860764}" srcOrd="0" destOrd="0" presId="urn:microsoft.com/office/officeart/2018/2/layout/IconLabelList"/>
    <dgm:cxn modelId="{E0DA47BF-D23A-4BBE-BF34-4227B81FAE39}" type="presParOf" srcId="{916CFA05-38EA-4002-B1F6-8EA871860764}" destId="{76BD6745-F9F1-4E4E-BF5A-FBDFBCF3273B}" srcOrd="0" destOrd="0" presId="urn:microsoft.com/office/officeart/2018/2/layout/IconLabelList"/>
    <dgm:cxn modelId="{EAE61298-3A03-4117-9072-BBB405ACDB15}" type="presParOf" srcId="{916CFA05-38EA-4002-B1F6-8EA871860764}" destId="{15D91645-9694-4371-99C8-62334CC7DCD0}" srcOrd="1" destOrd="0" presId="urn:microsoft.com/office/officeart/2018/2/layout/IconLabelList"/>
    <dgm:cxn modelId="{DD65BCF1-1E49-4884-B944-67E11973289F}" type="presParOf" srcId="{916CFA05-38EA-4002-B1F6-8EA871860764}" destId="{C0B24F5F-6579-4C24-9A9D-14D9DC458C47}" srcOrd="2" destOrd="0" presId="urn:microsoft.com/office/officeart/2018/2/layout/IconLabelList"/>
    <dgm:cxn modelId="{C188254A-6399-4AA4-8AEE-3D4FA369B811}" type="presParOf" srcId="{BEB07F52-FD53-4657-8E2D-908353DA5735}" destId="{21E6E1C6-3F2F-4DEB-880E-8ADAA9421CD6}" srcOrd="1" destOrd="0" presId="urn:microsoft.com/office/officeart/2018/2/layout/IconLabelList"/>
    <dgm:cxn modelId="{795095B9-E1C7-405A-B5AF-FFD4994DB504}" type="presParOf" srcId="{BEB07F52-FD53-4657-8E2D-908353DA5735}" destId="{BE56A18D-B1E1-47AE-9A38-1C8884F40126}" srcOrd="2" destOrd="0" presId="urn:microsoft.com/office/officeart/2018/2/layout/IconLabelList"/>
    <dgm:cxn modelId="{D3332D6B-4FFC-49C8-A1EE-71EE95D137D5}" type="presParOf" srcId="{BE56A18D-B1E1-47AE-9A38-1C8884F40126}" destId="{3D1F3AD6-C407-42C8-8576-664A983684BD}" srcOrd="0" destOrd="0" presId="urn:microsoft.com/office/officeart/2018/2/layout/IconLabelList"/>
    <dgm:cxn modelId="{6C564A6E-684C-4361-AFF4-432685A11157}" type="presParOf" srcId="{BE56A18D-B1E1-47AE-9A38-1C8884F40126}" destId="{394D4A76-5FDB-4D4F-8CE5-FC2E5D3DCC3E}" srcOrd="1" destOrd="0" presId="urn:microsoft.com/office/officeart/2018/2/layout/IconLabelList"/>
    <dgm:cxn modelId="{ED50DBBF-3EFE-4779-BDA0-F5E7D41C917F}" type="presParOf" srcId="{BE56A18D-B1E1-47AE-9A38-1C8884F40126}" destId="{C4FF8238-1D3F-495A-B52C-9324E87CA49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B5F7A3-3C16-4199-BA13-A042C467A38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E2FC678-91CA-4057-9E8A-0BFA86B0D59A}">
      <dgm:prSet/>
      <dgm:spPr/>
      <dgm:t>
        <a:bodyPr/>
        <a:lstStyle/>
        <a:p>
          <a:r>
            <a:rPr lang="en-US"/>
            <a:t>An index file with AVG HTML document which will help in running the game in a browser</a:t>
          </a:r>
        </a:p>
      </dgm:t>
    </dgm:pt>
    <dgm:pt modelId="{E0CBE859-BE1B-4ADB-B078-E0BE51A5C897}" type="parTrans" cxnId="{588767FE-2D88-4C44-B500-1C1F82F3BE4A}">
      <dgm:prSet/>
      <dgm:spPr/>
      <dgm:t>
        <a:bodyPr/>
        <a:lstStyle/>
        <a:p>
          <a:endParaRPr lang="en-US"/>
        </a:p>
      </dgm:t>
    </dgm:pt>
    <dgm:pt modelId="{4C33098B-F257-40F3-ABBD-401BE86FE8DE}" type="sibTrans" cxnId="{588767FE-2D88-4C44-B500-1C1F82F3BE4A}">
      <dgm:prSet/>
      <dgm:spPr/>
      <dgm:t>
        <a:bodyPr/>
        <a:lstStyle/>
        <a:p>
          <a:endParaRPr lang="en-US"/>
        </a:p>
      </dgm:t>
    </dgm:pt>
    <dgm:pt modelId="{6FFF252F-E421-49BD-8549-5FFD73DC76CD}">
      <dgm:prSet/>
      <dgm:spPr/>
      <dgm:t>
        <a:bodyPr/>
        <a:lstStyle/>
        <a:p>
          <a:r>
            <a:rPr lang="en-US"/>
            <a:t>Minimax javascript file will contain the code of execution of agent along with the game logic in it</a:t>
          </a:r>
        </a:p>
      </dgm:t>
    </dgm:pt>
    <dgm:pt modelId="{0313F198-9883-4D4C-AEFA-D4FC77D89ABB}" type="parTrans" cxnId="{5C5FE79B-AC86-4C6E-96D0-C077E5E733BD}">
      <dgm:prSet/>
      <dgm:spPr/>
      <dgm:t>
        <a:bodyPr/>
        <a:lstStyle/>
        <a:p>
          <a:endParaRPr lang="en-US"/>
        </a:p>
      </dgm:t>
    </dgm:pt>
    <dgm:pt modelId="{532EE9D4-6C5F-45E2-A6CF-0205E7A8C942}" type="sibTrans" cxnId="{5C5FE79B-AC86-4C6E-96D0-C077E5E733BD}">
      <dgm:prSet/>
      <dgm:spPr/>
      <dgm:t>
        <a:bodyPr/>
        <a:lstStyle/>
        <a:p>
          <a:endParaRPr lang="en-US"/>
        </a:p>
      </dgm:t>
    </dgm:pt>
    <dgm:pt modelId="{DB7F9DFE-C802-4DD5-A2AA-6E81391A084E}">
      <dgm:prSet/>
      <dgm:spPr/>
      <dgm:t>
        <a:bodyPr/>
        <a:lstStyle/>
        <a:p>
          <a:r>
            <a:rPr lang="en-US"/>
            <a:t>A CSS file.  </a:t>
          </a:r>
        </a:p>
      </dgm:t>
    </dgm:pt>
    <dgm:pt modelId="{F99D252D-E858-4859-B902-87DB68FF6795}" type="parTrans" cxnId="{1EF0B72D-CBF9-4111-9C76-9CCD5C905076}">
      <dgm:prSet/>
      <dgm:spPr/>
      <dgm:t>
        <a:bodyPr/>
        <a:lstStyle/>
        <a:p>
          <a:endParaRPr lang="en-US"/>
        </a:p>
      </dgm:t>
    </dgm:pt>
    <dgm:pt modelId="{AE0F0C87-AA95-48DB-80FA-8868AF6EF89E}" type="sibTrans" cxnId="{1EF0B72D-CBF9-4111-9C76-9CCD5C905076}">
      <dgm:prSet/>
      <dgm:spPr/>
      <dgm:t>
        <a:bodyPr/>
        <a:lstStyle/>
        <a:p>
          <a:endParaRPr lang="en-US"/>
        </a:p>
      </dgm:t>
    </dgm:pt>
    <dgm:pt modelId="{9AF02126-FEF9-4C27-BB48-AA122C01594D}" type="pres">
      <dgm:prSet presAssocID="{A4B5F7A3-3C16-4199-BA13-A042C467A38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31C597-5FB9-4C90-823E-08F488EB8AC1}" type="pres">
      <dgm:prSet presAssocID="{3E2FC678-91CA-4057-9E8A-0BFA86B0D59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876404-C623-4446-BD73-47B9265482D4}" type="pres">
      <dgm:prSet presAssocID="{4C33098B-F257-40F3-ABBD-401BE86FE8DE}" presName="spacer" presStyleCnt="0"/>
      <dgm:spPr/>
    </dgm:pt>
    <dgm:pt modelId="{611EEAAA-7ACB-4B6A-B354-9AE7E02FFE79}" type="pres">
      <dgm:prSet presAssocID="{6FFF252F-E421-49BD-8549-5FFD73DC76C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17F611-BEFA-4AA9-9188-52E296DC94C7}" type="pres">
      <dgm:prSet presAssocID="{532EE9D4-6C5F-45E2-A6CF-0205E7A8C942}" presName="spacer" presStyleCnt="0"/>
      <dgm:spPr/>
    </dgm:pt>
    <dgm:pt modelId="{5E0A877F-76BB-41B1-BF98-A93278B3AA75}" type="pres">
      <dgm:prSet presAssocID="{DB7F9DFE-C802-4DD5-A2AA-6E81391A084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8767FE-2D88-4C44-B500-1C1F82F3BE4A}" srcId="{A4B5F7A3-3C16-4199-BA13-A042C467A38F}" destId="{3E2FC678-91CA-4057-9E8A-0BFA86B0D59A}" srcOrd="0" destOrd="0" parTransId="{E0CBE859-BE1B-4ADB-B078-E0BE51A5C897}" sibTransId="{4C33098B-F257-40F3-ABBD-401BE86FE8DE}"/>
    <dgm:cxn modelId="{E1E64BE1-88DE-4A98-9C65-9B11F8FE5161}" type="presOf" srcId="{3E2FC678-91CA-4057-9E8A-0BFA86B0D59A}" destId="{B031C597-5FB9-4C90-823E-08F488EB8AC1}" srcOrd="0" destOrd="0" presId="urn:microsoft.com/office/officeart/2005/8/layout/vList2"/>
    <dgm:cxn modelId="{F29D7DC1-8FDA-4B52-B1D7-2EBD79BEBABE}" type="presOf" srcId="{6FFF252F-E421-49BD-8549-5FFD73DC76CD}" destId="{611EEAAA-7ACB-4B6A-B354-9AE7E02FFE79}" srcOrd="0" destOrd="0" presId="urn:microsoft.com/office/officeart/2005/8/layout/vList2"/>
    <dgm:cxn modelId="{DDC0D813-EA10-4298-8387-E99850D41295}" type="presOf" srcId="{A4B5F7A3-3C16-4199-BA13-A042C467A38F}" destId="{9AF02126-FEF9-4C27-BB48-AA122C01594D}" srcOrd="0" destOrd="0" presId="urn:microsoft.com/office/officeart/2005/8/layout/vList2"/>
    <dgm:cxn modelId="{1EF0B72D-CBF9-4111-9C76-9CCD5C905076}" srcId="{A4B5F7A3-3C16-4199-BA13-A042C467A38F}" destId="{DB7F9DFE-C802-4DD5-A2AA-6E81391A084E}" srcOrd="2" destOrd="0" parTransId="{F99D252D-E858-4859-B902-87DB68FF6795}" sibTransId="{AE0F0C87-AA95-48DB-80FA-8868AF6EF89E}"/>
    <dgm:cxn modelId="{867AE9F1-FCDC-4431-9775-B45522EC3E4A}" type="presOf" srcId="{DB7F9DFE-C802-4DD5-A2AA-6E81391A084E}" destId="{5E0A877F-76BB-41B1-BF98-A93278B3AA75}" srcOrd="0" destOrd="0" presId="urn:microsoft.com/office/officeart/2005/8/layout/vList2"/>
    <dgm:cxn modelId="{5C5FE79B-AC86-4C6E-96D0-C077E5E733BD}" srcId="{A4B5F7A3-3C16-4199-BA13-A042C467A38F}" destId="{6FFF252F-E421-49BD-8549-5FFD73DC76CD}" srcOrd="1" destOrd="0" parTransId="{0313F198-9883-4D4C-AEFA-D4FC77D89ABB}" sibTransId="{532EE9D4-6C5F-45E2-A6CF-0205E7A8C942}"/>
    <dgm:cxn modelId="{E2477962-2E91-464F-B903-130DBFD74344}" type="presParOf" srcId="{9AF02126-FEF9-4C27-BB48-AA122C01594D}" destId="{B031C597-5FB9-4C90-823E-08F488EB8AC1}" srcOrd="0" destOrd="0" presId="urn:microsoft.com/office/officeart/2005/8/layout/vList2"/>
    <dgm:cxn modelId="{02902DA9-F030-445F-BDB0-5613441009DC}" type="presParOf" srcId="{9AF02126-FEF9-4C27-BB48-AA122C01594D}" destId="{67876404-C623-4446-BD73-47B9265482D4}" srcOrd="1" destOrd="0" presId="urn:microsoft.com/office/officeart/2005/8/layout/vList2"/>
    <dgm:cxn modelId="{ADB05D50-E1BB-48E9-8A5F-482E2DC0931C}" type="presParOf" srcId="{9AF02126-FEF9-4C27-BB48-AA122C01594D}" destId="{611EEAAA-7ACB-4B6A-B354-9AE7E02FFE79}" srcOrd="2" destOrd="0" presId="urn:microsoft.com/office/officeart/2005/8/layout/vList2"/>
    <dgm:cxn modelId="{BE7FCC74-61BB-451E-BF43-C506EF96B941}" type="presParOf" srcId="{9AF02126-FEF9-4C27-BB48-AA122C01594D}" destId="{1F17F611-BEFA-4AA9-9188-52E296DC94C7}" srcOrd="3" destOrd="0" presId="urn:microsoft.com/office/officeart/2005/8/layout/vList2"/>
    <dgm:cxn modelId="{D9B8438B-CBDA-4EF7-89D0-920409CF2AC7}" type="presParOf" srcId="{9AF02126-FEF9-4C27-BB48-AA122C01594D}" destId="{5E0A877F-76BB-41B1-BF98-A93278B3AA7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70E0F9-2E7F-4532-A580-FE9613F29A38}">
      <dsp:nvSpPr>
        <dsp:cNvPr id="0" name=""/>
        <dsp:cNvSpPr/>
      </dsp:nvSpPr>
      <dsp:spPr>
        <a:xfrm>
          <a:off x="0" y="363239"/>
          <a:ext cx="6096000" cy="2316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/>
            <a:t>Goal is to build an agent to play against the user in a connect 4 game</a:t>
          </a:r>
        </a:p>
      </dsp:txBody>
      <dsp:txXfrm>
        <a:off x="113087" y="476326"/>
        <a:ext cx="5869826" cy="2090426"/>
      </dsp:txXfrm>
    </dsp:sp>
    <dsp:sp modelId="{D6EE69D0-549C-4A8D-BFDA-8BFD9078B41F}">
      <dsp:nvSpPr>
        <dsp:cNvPr id="0" name=""/>
        <dsp:cNvSpPr/>
      </dsp:nvSpPr>
      <dsp:spPr>
        <a:xfrm>
          <a:off x="0" y="2806559"/>
          <a:ext cx="6096000" cy="2316600"/>
        </a:xfrm>
        <a:prstGeom prst="roundRect">
          <a:avLst/>
        </a:prstGeom>
        <a:solidFill>
          <a:schemeClr val="accent2">
            <a:hueOff val="-1484201"/>
            <a:satOff val="-5334"/>
            <a:lumOff val="41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/>
            <a:t>Minimax algorithm will be used to help the agent beat the user</a:t>
          </a:r>
        </a:p>
      </dsp:txBody>
      <dsp:txXfrm>
        <a:off x="113087" y="2919646"/>
        <a:ext cx="5869826" cy="20904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BD6745-F9F1-4E4E-BF5A-FBDFBCF3273B}">
      <dsp:nvSpPr>
        <dsp:cNvPr id="0" name=""/>
        <dsp:cNvSpPr/>
      </dsp:nvSpPr>
      <dsp:spPr>
        <a:xfrm>
          <a:off x="817687" y="1592946"/>
          <a:ext cx="1235250" cy="1235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B24F5F-6579-4C24-9A9D-14D9DC458C47}">
      <dsp:nvSpPr>
        <dsp:cNvPr id="0" name=""/>
        <dsp:cNvSpPr/>
      </dsp:nvSpPr>
      <dsp:spPr>
        <a:xfrm>
          <a:off x="62812" y="3173453"/>
          <a:ext cx="274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Code will be written with the help of Javascript</a:t>
          </a:r>
        </a:p>
      </dsp:txBody>
      <dsp:txXfrm>
        <a:off x="62812" y="3173453"/>
        <a:ext cx="2745000" cy="720000"/>
      </dsp:txXfrm>
    </dsp:sp>
    <dsp:sp modelId="{3D1F3AD6-C407-42C8-8576-664A983684BD}">
      <dsp:nvSpPr>
        <dsp:cNvPr id="0" name=""/>
        <dsp:cNvSpPr/>
      </dsp:nvSpPr>
      <dsp:spPr>
        <a:xfrm>
          <a:off x="4043062" y="1592946"/>
          <a:ext cx="1235250" cy="1235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FF8238-1D3F-495A-B52C-9324E87CA492}">
      <dsp:nvSpPr>
        <dsp:cNvPr id="0" name=""/>
        <dsp:cNvSpPr/>
      </dsp:nvSpPr>
      <dsp:spPr>
        <a:xfrm>
          <a:off x="3288187" y="3173453"/>
          <a:ext cx="274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HTML and CSS will be used to achieve the graphics of the game.</a:t>
          </a:r>
        </a:p>
      </dsp:txBody>
      <dsp:txXfrm>
        <a:off x="3288187" y="3173453"/>
        <a:ext cx="2745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31C597-5FB9-4C90-823E-08F488EB8AC1}">
      <dsp:nvSpPr>
        <dsp:cNvPr id="0" name=""/>
        <dsp:cNvSpPr/>
      </dsp:nvSpPr>
      <dsp:spPr>
        <a:xfrm>
          <a:off x="0" y="123839"/>
          <a:ext cx="6096000" cy="1684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/>
            <a:t>An index file with AVG HTML document which will help in running the game in a browser</a:t>
          </a:r>
        </a:p>
      </dsp:txBody>
      <dsp:txXfrm>
        <a:off x="82245" y="206084"/>
        <a:ext cx="5931510" cy="1520310"/>
      </dsp:txXfrm>
    </dsp:sp>
    <dsp:sp modelId="{611EEAAA-7ACB-4B6A-B354-9AE7E02FFE79}">
      <dsp:nvSpPr>
        <dsp:cNvPr id="0" name=""/>
        <dsp:cNvSpPr/>
      </dsp:nvSpPr>
      <dsp:spPr>
        <a:xfrm>
          <a:off x="0" y="1900800"/>
          <a:ext cx="6096000" cy="1684800"/>
        </a:xfrm>
        <a:prstGeom prst="roundRect">
          <a:avLst/>
        </a:prstGeom>
        <a:solidFill>
          <a:schemeClr val="accent2">
            <a:hueOff val="-742100"/>
            <a:satOff val="-2667"/>
            <a:lumOff val="2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/>
            <a:t>Minimax javascript file will contain the code of execution of agent along with the game logic in it</a:t>
          </a:r>
        </a:p>
      </dsp:txBody>
      <dsp:txXfrm>
        <a:off x="82245" y="1983045"/>
        <a:ext cx="5931510" cy="1520310"/>
      </dsp:txXfrm>
    </dsp:sp>
    <dsp:sp modelId="{5E0A877F-76BB-41B1-BF98-A93278B3AA75}">
      <dsp:nvSpPr>
        <dsp:cNvPr id="0" name=""/>
        <dsp:cNvSpPr/>
      </dsp:nvSpPr>
      <dsp:spPr>
        <a:xfrm>
          <a:off x="0" y="3677760"/>
          <a:ext cx="6096000" cy="1684800"/>
        </a:xfrm>
        <a:prstGeom prst="roundRect">
          <a:avLst/>
        </a:prstGeom>
        <a:solidFill>
          <a:schemeClr val="accent2">
            <a:hueOff val="-1484201"/>
            <a:satOff val="-5334"/>
            <a:lumOff val="41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/>
            <a:t>A CSS file.  </a:t>
          </a:r>
        </a:p>
      </dsp:txBody>
      <dsp:txXfrm>
        <a:off x="82245" y="3760005"/>
        <a:ext cx="5931510" cy="1520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11AC2-4834-40CE-A7AB-21048E282108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FB584-E58C-4AE3-BDE7-4B2D28C67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71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12/10/2021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635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84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97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5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91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07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12/10/2021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9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94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12/10/2021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5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7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27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3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1">
            <a:extLst>
              <a:ext uri="{FF2B5EF4-FFF2-40B4-BE49-F238E27FC236}">
                <a16:creationId xmlns="" xmlns:a16="http://schemas.microsoft.com/office/drawing/2014/main" id="{BF642132-805A-497E-9C84-8D6774339C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3">
            <a:extLst>
              <a:ext uri="{FF2B5EF4-FFF2-40B4-BE49-F238E27FC236}">
                <a16:creationId xmlns="" xmlns:a16="http://schemas.microsoft.com/office/drawing/2014/main" id="{F1E7F1DA-407F-41FD-AC0F-D9CAD11876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781800" y="685800"/>
            <a:ext cx="47244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98DA2B-C96C-4051-ABAA-8B9041E93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7600" y="1371599"/>
            <a:ext cx="3390900" cy="236042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Connect 4 with minimax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F435F3D-3E3D-4F16-9970-5E679C7B5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7600" y="4114800"/>
            <a:ext cx="3390900" cy="13716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bg2"/>
                </a:solidFill>
              </a:rPr>
              <a:t>Team members: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bg2"/>
                </a:solidFill>
              </a:rPr>
              <a:t>Karthik kannamreddy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bg2"/>
                </a:solidFill>
              </a:rPr>
              <a:t>Shashank reddy Yalala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7" name="Picture 3">
            <a:extLst>
              <a:ext uri="{FF2B5EF4-FFF2-40B4-BE49-F238E27FC236}">
                <a16:creationId xmlns="" xmlns:a16="http://schemas.microsoft.com/office/drawing/2014/main" id="{C0D90314-3733-4BCC-A455-3D02B5D132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54" r="1457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21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ECD538B8-489B-407A-A760-436DB4C563C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2CF0F6-A71A-4E85-AE4B-141A32803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71600"/>
            <a:ext cx="2705100" cy="4114800"/>
          </a:xfrm>
        </p:spPr>
        <p:txBody>
          <a:bodyPr anchor="ctr">
            <a:normAutofit/>
          </a:bodyPr>
          <a:lstStyle/>
          <a:p>
            <a:pPr algn="ctr"/>
            <a:r>
              <a:rPr lang="en-US" sz="2700">
                <a:solidFill>
                  <a:schemeClr val="bg2"/>
                </a:solidFill>
              </a:rPr>
              <a:t>Objectives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="" xmlns:a16="http://schemas.microsoft.com/office/drawing/2014/main" id="{34862DD9-FA3E-463A-A5CE-AC6508D3EC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81518"/>
              </p:ext>
            </p:extLst>
          </p:nvPr>
        </p:nvGraphicFramePr>
        <p:xfrm>
          <a:off x="5410200" y="685800"/>
          <a:ext cx="6096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7834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="" xmlns:a16="http://schemas.microsoft.com/office/drawing/2014/main" id="{8BBC959F-CAB6-4E23-81DE-E0BBF2B7E0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9">
            <a:extLst>
              <a:ext uri="{FF2B5EF4-FFF2-40B4-BE49-F238E27FC236}">
                <a16:creationId xmlns="" xmlns:a16="http://schemas.microsoft.com/office/drawing/2014/main" id="{7A94DEED-5E0F-4E41-A445-58C14864C34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40767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956CCE-8876-4CE7-AA68-4EAFF2B07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371600"/>
            <a:ext cx="2742028" cy="4114800"/>
          </a:xfrm>
        </p:spPr>
        <p:txBody>
          <a:bodyPr anchor="ctr">
            <a:normAutofit/>
          </a:bodyPr>
          <a:lstStyle/>
          <a:p>
            <a:pPr algn="ctr"/>
            <a:r>
              <a:rPr lang="en-US" sz="2000" dirty="0" smtClean="0">
                <a:solidFill>
                  <a:schemeClr val="bg2"/>
                </a:solidFill>
              </a:rPr>
              <a:t>Connect 4 game Overview</a:t>
            </a: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28" name="Rectangle 11">
            <a:extLst>
              <a:ext uri="{FF2B5EF4-FFF2-40B4-BE49-F238E27FC236}">
                <a16:creationId xmlns="" xmlns:a16="http://schemas.microsoft.com/office/drawing/2014/main" id="{5E1FEFA6-7D4F-4746-AE64-D4D52FE76DC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62500" y="685800"/>
            <a:ext cx="67437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="" xmlns:a16="http://schemas.microsoft.com/office/drawing/2014/main" id="{2ED222DF-21C3-4BE5-A27C-BA4C2E6D4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0963" y="1270591"/>
            <a:ext cx="5631357" cy="4364666"/>
          </a:xfrm>
        </p:spPr>
        <p:txBody>
          <a:bodyPr anchor="ctr">
            <a:noAutofit/>
          </a:bodyPr>
          <a:lstStyle/>
          <a:p>
            <a:r>
              <a:rPr lang="en-US" sz="1600" dirty="0"/>
              <a:t>This game Connect-Four is a tic-tac-toe game played by two players.</a:t>
            </a:r>
          </a:p>
          <a:p>
            <a:r>
              <a:rPr lang="en-US" sz="1600" dirty="0"/>
              <a:t>In this game the players take turns placing pieces on a vertical board.</a:t>
            </a:r>
          </a:p>
          <a:p>
            <a:r>
              <a:rPr lang="en-US" sz="1600" dirty="0"/>
              <a:t>The board  is 7 columns long and 6 rows high.</a:t>
            </a:r>
          </a:p>
          <a:p>
            <a:r>
              <a:rPr lang="en-US" sz="1600" dirty="0"/>
              <a:t> Each player uses pieces of a specific color, usually black and red or sometimes </a:t>
            </a:r>
            <a:r>
              <a:rPr lang="en-US" sz="1600" dirty="0" smtClean="0"/>
              <a:t>green </a:t>
            </a:r>
            <a:r>
              <a:rPr lang="en-US" sz="1600" dirty="0"/>
              <a:t>and red.</a:t>
            </a:r>
          </a:p>
          <a:p>
            <a:r>
              <a:rPr lang="en-US" sz="1600" dirty="0"/>
              <a:t>The goal is to be the first to get four pieces in a horizontal, vertical, or diagonal line.</a:t>
            </a:r>
          </a:p>
          <a:p>
            <a:r>
              <a:rPr lang="en-US" sz="1600" dirty="0"/>
              <a:t>Since the board is vertical, parts inserted in a certain column always fall in the lowest unoccupied row in that column.</a:t>
            </a:r>
          </a:p>
          <a:p>
            <a:r>
              <a:rPr lang="en-US" sz="1600" dirty="0"/>
              <a:t>As soon as a column contains 6 parts, it is full and no further parts can be placed on the column.</a:t>
            </a:r>
          </a:p>
          <a:p>
            <a:r>
              <a:rPr lang="en-US" sz="1600" dirty="0"/>
              <a:t>Both the players begin with 21 similar pieces and the first player to reach a series of four connected pieces wins the game.</a:t>
            </a:r>
          </a:p>
          <a:p>
            <a:r>
              <a:rPr lang="en-US" sz="1600" dirty="0"/>
              <a:t>If all the </a:t>
            </a:r>
            <a:r>
              <a:rPr lang="en-US" sz="1600" dirty="0" smtClean="0"/>
              <a:t>players </a:t>
            </a:r>
            <a:r>
              <a:rPr lang="en-US" sz="1600" dirty="0"/>
              <a:t>have played and neither player has four parts in a row, the game is a tie.</a:t>
            </a:r>
          </a:p>
        </p:txBody>
      </p:sp>
    </p:spTree>
    <p:extLst>
      <p:ext uri="{BB962C8B-B14F-4D97-AF65-F5344CB8AC3E}">
        <p14:creationId xmlns:p14="http://schemas.microsoft.com/office/powerpoint/2010/main" val="303286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="" xmlns:a16="http://schemas.microsoft.com/office/drawing/2014/main" id="{8BBC959F-CAB6-4E23-81DE-E0BBF2B7E0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9">
            <a:extLst>
              <a:ext uri="{FF2B5EF4-FFF2-40B4-BE49-F238E27FC236}">
                <a16:creationId xmlns="" xmlns:a16="http://schemas.microsoft.com/office/drawing/2014/main" id="{7A94DEED-5E0F-4E41-A445-58C14864C34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40767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956CCE-8876-4CE7-AA68-4EAFF2B07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371600"/>
            <a:ext cx="2742028" cy="4114800"/>
          </a:xfrm>
        </p:spPr>
        <p:txBody>
          <a:bodyPr anchor="ctr">
            <a:normAutofit/>
          </a:bodyPr>
          <a:lstStyle/>
          <a:p>
            <a:pPr algn="ctr"/>
            <a:r>
              <a:rPr lang="en-US" sz="2000" dirty="0" smtClean="0">
                <a:solidFill>
                  <a:schemeClr val="bg2"/>
                </a:solidFill>
              </a:rPr>
              <a:t>What is </a:t>
            </a:r>
            <a:r>
              <a:rPr lang="en-US" sz="2000" dirty="0" err="1" smtClean="0">
                <a:solidFill>
                  <a:schemeClr val="bg2"/>
                </a:solidFill>
              </a:rPr>
              <a:t>minimax</a:t>
            </a:r>
            <a:r>
              <a:rPr lang="en-US" sz="2000" dirty="0" smtClean="0">
                <a:solidFill>
                  <a:schemeClr val="bg2"/>
                </a:solidFill>
              </a:rPr>
              <a:t> algorithm</a:t>
            </a: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28" name="Rectangle 11">
            <a:extLst>
              <a:ext uri="{FF2B5EF4-FFF2-40B4-BE49-F238E27FC236}">
                <a16:creationId xmlns="" xmlns:a16="http://schemas.microsoft.com/office/drawing/2014/main" id="{5E1FEFA6-7D4F-4746-AE64-D4D52FE76DC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62500" y="685800"/>
            <a:ext cx="67437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="" xmlns:a16="http://schemas.microsoft.com/office/drawing/2014/main" id="{2ED222DF-21C3-4BE5-A27C-BA4C2E6D4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0963" y="1270591"/>
            <a:ext cx="5631357" cy="4364666"/>
          </a:xfrm>
        </p:spPr>
        <p:txBody>
          <a:bodyPr anchor="ctr">
            <a:noAutofit/>
          </a:bodyPr>
          <a:lstStyle/>
          <a:p>
            <a:r>
              <a:rPr lang="en-US" sz="1600" dirty="0"/>
              <a:t>It is a decision-making algorithm used in game theory. </a:t>
            </a:r>
            <a:endParaRPr lang="en-US" sz="1600" dirty="0" smtClean="0"/>
          </a:p>
          <a:p>
            <a:r>
              <a:rPr lang="en-US" sz="1600" dirty="0" smtClean="0"/>
              <a:t>It </a:t>
            </a:r>
            <a:r>
              <a:rPr lang="en-US" sz="1600" dirty="0"/>
              <a:t>considers two players min and max, and min always picks up a minimum value score from game and max always picks up maximum value score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The </a:t>
            </a:r>
            <a:r>
              <a:rPr lang="en-US" sz="1600" dirty="0"/>
              <a:t>value for each game move is decided based on some heuristics.</a:t>
            </a:r>
          </a:p>
        </p:txBody>
      </p:sp>
    </p:spTree>
    <p:extLst>
      <p:ext uri="{BB962C8B-B14F-4D97-AF65-F5344CB8AC3E}">
        <p14:creationId xmlns:p14="http://schemas.microsoft.com/office/powerpoint/2010/main" val="336860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="" xmlns:a16="http://schemas.microsoft.com/office/drawing/2014/main" id="{ECD538B8-489B-407A-A760-436DB4C563C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140B96-F510-42E0-84A2-3668642F6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71600"/>
            <a:ext cx="2705100" cy="4114800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Approach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="" xmlns:a16="http://schemas.microsoft.com/office/drawing/2014/main" id="{8DF80C31-8B02-4A86-8C1D-C15CDC1A97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426770"/>
              </p:ext>
            </p:extLst>
          </p:nvPr>
        </p:nvGraphicFramePr>
        <p:xfrm>
          <a:off x="5410200" y="685800"/>
          <a:ext cx="6096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987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CD538B8-489B-407A-A760-436DB4C563C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C185FC-84CE-4EF4-B969-EEC5F7650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71600"/>
            <a:ext cx="2705100" cy="4114800"/>
          </a:xfrm>
        </p:spPr>
        <p:txBody>
          <a:bodyPr anchor="ctr">
            <a:normAutofit/>
          </a:bodyPr>
          <a:lstStyle/>
          <a:p>
            <a:pPr algn="ctr"/>
            <a:r>
              <a:rPr lang="en-US" sz="2200">
                <a:solidFill>
                  <a:schemeClr val="bg2"/>
                </a:solidFill>
              </a:rPr>
              <a:t>Deliverables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="" xmlns:a16="http://schemas.microsoft.com/office/drawing/2014/main" id="{1C21B371-9AFD-433B-8794-D57FCE453E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6377450"/>
              </p:ext>
            </p:extLst>
          </p:nvPr>
        </p:nvGraphicFramePr>
        <p:xfrm>
          <a:off x="5410200" y="685800"/>
          <a:ext cx="6096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9923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="" xmlns:a16="http://schemas.microsoft.com/office/drawing/2014/main" id="{8BBC959F-CAB6-4E23-81DE-E0BBF2B7E0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9">
            <a:extLst>
              <a:ext uri="{FF2B5EF4-FFF2-40B4-BE49-F238E27FC236}">
                <a16:creationId xmlns="" xmlns:a16="http://schemas.microsoft.com/office/drawing/2014/main" id="{7A94DEED-5E0F-4E41-A445-58C14864C34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40767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956CCE-8876-4CE7-AA68-4EAFF2B07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371600"/>
            <a:ext cx="2742028" cy="4114800"/>
          </a:xfrm>
        </p:spPr>
        <p:txBody>
          <a:bodyPr anchor="ctr">
            <a:normAutofit/>
          </a:bodyPr>
          <a:lstStyle/>
          <a:p>
            <a:pPr algn="ctr"/>
            <a:r>
              <a:rPr lang="en-US" sz="2000">
                <a:solidFill>
                  <a:schemeClr val="bg2"/>
                </a:solidFill>
              </a:rPr>
              <a:t>Evaluation methodology</a:t>
            </a:r>
          </a:p>
        </p:txBody>
      </p:sp>
      <p:sp>
        <p:nvSpPr>
          <p:cNvPr id="28" name="Rectangle 11">
            <a:extLst>
              <a:ext uri="{FF2B5EF4-FFF2-40B4-BE49-F238E27FC236}">
                <a16:creationId xmlns="" xmlns:a16="http://schemas.microsoft.com/office/drawing/2014/main" id="{5E1FEFA6-7D4F-4746-AE64-D4D52FE76DC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62500" y="685800"/>
            <a:ext cx="67437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="" xmlns:a16="http://schemas.microsoft.com/office/drawing/2014/main" id="{2ED222DF-21C3-4BE5-A27C-BA4C2E6D4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0963" y="1270591"/>
            <a:ext cx="5631357" cy="436466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To run the game, the AVG HTML document file needs to be </a:t>
            </a:r>
            <a:r>
              <a:rPr lang="en-US" sz="2000" dirty="0" smtClean="0"/>
              <a:t>executed</a:t>
            </a:r>
          </a:p>
          <a:p>
            <a:r>
              <a:rPr lang="en-US" sz="2000" dirty="0"/>
              <a:t>The game will be displayed in the browser.</a:t>
            </a:r>
            <a:endParaRPr lang="en-US" sz="2000" dirty="0"/>
          </a:p>
          <a:p>
            <a:r>
              <a:rPr lang="en-US" sz="2000" dirty="0"/>
              <a:t>Then the turn-1 of the game will be played by the </a:t>
            </a:r>
            <a:r>
              <a:rPr lang="en-US" sz="2000" dirty="0" smtClean="0"/>
              <a:t>Agent</a:t>
            </a:r>
            <a:r>
              <a:rPr lang="en-US" sz="2000" dirty="0" smtClean="0"/>
              <a:t> .In the next turn </a:t>
            </a:r>
            <a:r>
              <a:rPr lang="en-US" sz="2000" dirty="0"/>
              <a:t>user will select any row from 7 rows and drop a </a:t>
            </a:r>
            <a:r>
              <a:rPr lang="en-US" sz="2000" dirty="0" smtClean="0"/>
              <a:t>coin</a:t>
            </a:r>
          </a:p>
          <a:p>
            <a:r>
              <a:rPr lang="en-US" sz="2000" dirty="0" smtClean="0"/>
              <a:t>Winner </a:t>
            </a:r>
            <a:r>
              <a:rPr lang="en-US" sz="2000" dirty="0"/>
              <a:t>will be decided when one of the player has the 4 coins connected in a horizontal, vertical or diagonal </a:t>
            </a:r>
            <a:r>
              <a:rPr lang="en-US" sz="2000" dirty="0" smtClean="0"/>
              <a:t>fashion.</a:t>
            </a:r>
          </a:p>
          <a:p>
            <a:r>
              <a:rPr lang="en-US" sz="2000" dirty="0" smtClean="0"/>
              <a:t>Press space </a:t>
            </a:r>
            <a:r>
              <a:rPr lang="en-US" sz="2000" smtClean="0"/>
              <a:t>to retry.</a:t>
            </a:r>
            <a:r>
              <a:rPr lang="en-US" sz="2000" smtClean="0"/>
              <a:t>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3073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="" xmlns:a16="http://schemas.microsoft.com/office/drawing/2014/main" id="{8BBC959F-CAB6-4E23-81DE-E0BBF2B7E0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9">
            <a:extLst>
              <a:ext uri="{FF2B5EF4-FFF2-40B4-BE49-F238E27FC236}">
                <a16:creationId xmlns="" xmlns:a16="http://schemas.microsoft.com/office/drawing/2014/main" id="{7A94DEED-5E0F-4E41-A445-58C14864C34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40767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956CCE-8876-4CE7-AA68-4EAFF2B07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371600"/>
            <a:ext cx="2742028" cy="4114800"/>
          </a:xfrm>
        </p:spPr>
        <p:txBody>
          <a:bodyPr anchor="ctr">
            <a:normAutofit/>
          </a:bodyPr>
          <a:lstStyle/>
          <a:p>
            <a:pPr algn="ctr"/>
            <a:r>
              <a:rPr lang="en-US" sz="2000" dirty="0" smtClean="0">
                <a:solidFill>
                  <a:schemeClr val="bg2"/>
                </a:solidFill>
              </a:rPr>
              <a:t>Game output</a:t>
            </a: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28" name="Rectangle 11">
            <a:extLst>
              <a:ext uri="{FF2B5EF4-FFF2-40B4-BE49-F238E27FC236}">
                <a16:creationId xmlns="" xmlns:a16="http://schemas.microsoft.com/office/drawing/2014/main" id="{5E1FEFA6-7D4F-4746-AE64-D4D52FE76DC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62500" y="685800"/>
            <a:ext cx="67437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9578" y="800765"/>
            <a:ext cx="5086574" cy="525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715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="" xmlns:a16="http://schemas.microsoft.com/office/drawing/2014/main" id="{97C478F1-26B5-44C9-823B-523B85B112F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8337CC61-9E93-4D80-9F1C-12CE9A0C07F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89472E-861A-4314-958F-88FA72733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818" y="685801"/>
            <a:ext cx="3057379" cy="30462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cap="all" spc="300" baseline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DE9317C4-B85F-4C61-AF63-B27FD2FEB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468" y="4114800"/>
            <a:ext cx="2991729" cy="20574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i="1" kern="1200">
                <a:solidFill>
                  <a:schemeClr val="bg1"/>
                </a:solidFill>
                <a:latin typeface="+mj-lt"/>
                <a:ea typeface="+mn-ea"/>
                <a:cs typeface="+mn-cs"/>
              </a:rPr>
              <a:t> </a:t>
            </a:r>
          </a:p>
        </p:txBody>
      </p:sp>
      <p:pic>
        <p:nvPicPr>
          <p:cNvPr id="20" name="Graphic 19" descr="Handshake">
            <a:extLst>
              <a:ext uri="{FF2B5EF4-FFF2-40B4-BE49-F238E27FC236}">
                <a16:creationId xmlns="" xmlns:a16="http://schemas.microsoft.com/office/drawing/2014/main" id="{BE308B04-5CB0-412B-98B0-F07D22C26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5000" y="685801"/>
            <a:ext cx="5486399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8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lassicFrameVTI">
  <a:themeElements>
    <a:clrScheme name="AnalogousFromDarkSeedLeftStep">
      <a:dk1>
        <a:srgbClr val="000000"/>
      </a:dk1>
      <a:lt1>
        <a:srgbClr val="FFFFFF"/>
      </a:lt1>
      <a:dk2>
        <a:srgbClr val="223C28"/>
      </a:dk2>
      <a:lt2>
        <a:srgbClr val="E8E7E2"/>
      </a:lt2>
      <a:accent1>
        <a:srgbClr val="4D58C3"/>
      </a:accent1>
      <a:accent2>
        <a:srgbClr val="3B78B1"/>
      </a:accent2>
      <a:accent3>
        <a:srgbClr val="48B1B9"/>
      </a:accent3>
      <a:accent4>
        <a:srgbClr val="3BB188"/>
      </a:accent4>
      <a:accent5>
        <a:srgbClr val="49B963"/>
      </a:accent5>
      <a:accent6>
        <a:srgbClr val="50B13B"/>
      </a:accent6>
      <a:hlink>
        <a:srgbClr val="32965A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155</TotalTime>
  <Words>280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Goudy Old Style</vt:lpstr>
      <vt:lpstr>ClassicFrameVTI</vt:lpstr>
      <vt:lpstr>Connect 4 with minimax algorithm</vt:lpstr>
      <vt:lpstr>Objectives</vt:lpstr>
      <vt:lpstr>Connect 4 game Overview</vt:lpstr>
      <vt:lpstr>What is minimax algorithm</vt:lpstr>
      <vt:lpstr>Approach</vt:lpstr>
      <vt:lpstr>Deliverables</vt:lpstr>
      <vt:lpstr>Evaluation methodology</vt:lpstr>
      <vt:lpstr>Game output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 4 with minimax algorithm</dc:title>
  <dc:creator>Surya Teja Mandapati</dc:creator>
  <cp:lastModifiedBy>919866503534</cp:lastModifiedBy>
  <cp:revision>9</cp:revision>
  <dcterms:created xsi:type="dcterms:W3CDTF">2021-11-13T02:40:32Z</dcterms:created>
  <dcterms:modified xsi:type="dcterms:W3CDTF">2021-12-10T17:43:36Z</dcterms:modified>
</cp:coreProperties>
</file>