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HLAA_ref_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9192" r="33586"/>
          <a:stretch>
            <a:fillRect/>
          </a:stretch>
        </p:blipFill>
        <p:spPr>
          <a:xfrm>
            <a:off x="6350" y="412750"/>
            <a:ext cx="4284980" cy="6015355"/>
          </a:xfrm>
          <a:prstGeom prst="rect">
            <a:avLst/>
          </a:prstGeom>
        </p:spPr>
      </p:pic>
      <p:pic>
        <p:nvPicPr>
          <p:cNvPr id="6" name="Picture 5" descr="HLAA_ref_sc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83" r="33504"/>
          <a:stretch>
            <a:fillRect/>
          </a:stretch>
        </p:blipFill>
        <p:spPr>
          <a:xfrm>
            <a:off x="4291330" y="412750"/>
            <a:ext cx="4065905" cy="5972810"/>
          </a:xfrm>
          <a:prstGeom prst="rect">
            <a:avLst/>
          </a:prstGeom>
        </p:spPr>
      </p:pic>
      <p:pic>
        <p:nvPicPr>
          <p:cNvPr id="7" name="Picture 6" descr="HLAA_ref_sc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0574" r="30051"/>
          <a:stretch>
            <a:fillRect/>
          </a:stretch>
        </p:blipFill>
        <p:spPr>
          <a:xfrm>
            <a:off x="8357235" y="126365"/>
            <a:ext cx="3960495" cy="67411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93775" y="777875"/>
            <a:ext cx="216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spacial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20920" y="77787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spacial + charge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741410" y="77787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spacial + charge + depth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HLAB_ref_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4931" r="36869"/>
          <a:stretch>
            <a:fillRect/>
          </a:stretch>
        </p:blipFill>
        <p:spPr>
          <a:xfrm>
            <a:off x="167005" y="410845"/>
            <a:ext cx="3462655" cy="5912485"/>
          </a:xfrm>
          <a:prstGeom prst="rect">
            <a:avLst/>
          </a:prstGeom>
        </p:spPr>
      </p:pic>
      <p:pic>
        <p:nvPicPr>
          <p:cNvPr id="3" name="Picture 2" descr="HLAB_ref_sc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030" r="33662"/>
          <a:stretch>
            <a:fillRect/>
          </a:stretch>
        </p:blipFill>
        <p:spPr>
          <a:xfrm>
            <a:off x="4135120" y="410845"/>
            <a:ext cx="3549015" cy="6036310"/>
          </a:xfrm>
          <a:prstGeom prst="rect">
            <a:avLst/>
          </a:prstGeom>
        </p:spPr>
      </p:pic>
      <p:pic>
        <p:nvPicPr>
          <p:cNvPr id="4" name="Picture 3" descr="HLAB_ref_sc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2292" r="34426"/>
          <a:stretch>
            <a:fillRect/>
          </a:stretch>
        </p:blipFill>
        <p:spPr>
          <a:xfrm>
            <a:off x="8307705" y="840740"/>
            <a:ext cx="3347720" cy="51765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93775" y="777875"/>
            <a:ext cx="216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spacial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20920" y="77787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spacial + charge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741410" y="77787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spacial + charge + depth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</dc:creator>
  <cp:lastModifiedBy>shawn</cp:lastModifiedBy>
  <cp:revision>7</cp:revision>
  <dcterms:created xsi:type="dcterms:W3CDTF">2021-09-27T19:42:41Z</dcterms:created>
  <dcterms:modified xsi:type="dcterms:W3CDTF">2021-09-27T19:42:41Z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