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740dc913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740dc91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weighted random forest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e8d6276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e8d6276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740dc913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740dc913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e8d6276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e8d6276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740dc91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740dc91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667f63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667f63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Field - people wait to long to get a diagnostic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667f63f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667f63f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667f63f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667f63f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e8d627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e8d627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740dc913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740dc913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to use the average and the minimum values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740dc91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740dc91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model - supervised and unsupervised (labeled and unlabeled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what the target variables 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740dc91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740dc91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models? What benefits do they have?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667f63f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667f63f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under the ROC curve - performance across all possible classification thresholds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Measures how well predictions are ranked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hyperlink" Target="https://en.wikipedia.org/wiki/Precision_and_recal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Cough Audio Signal Classification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Yevheniya Shevchenko</a:t>
            </a:r>
            <a:endParaRPr/>
          </a:p>
        </p:txBody>
      </p:sp>
      <p:pic>
        <p:nvPicPr>
          <p:cNvPr descr="'Course Logo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2"/>
            <a:ext cx="2242975" cy="4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3725" y="4743300"/>
            <a:ext cx="25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Presentation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864500" y="4008900"/>
            <a:ext cx="26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 my mentor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8303" r="13283" t="0"/>
          <a:stretch/>
        </p:blipFill>
        <p:spPr>
          <a:xfrm>
            <a:off x="7615490" y="4350900"/>
            <a:ext cx="645661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129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646625" y="53890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7900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610475" y="302395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7700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610475" y="53890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7900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28550" y="302395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7900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6592400" y="53890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7900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592400" y="302395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7300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3610475" y="1592275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330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28550" y="1592275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592400" y="1592275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330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46625" y="4055325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350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646150" y="411760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130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610475" y="4055325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572000" y="302395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627100" y="302395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572000" y="4055325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160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7627100" y="411760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672000" y="5389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651175" y="5389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7627100" y="5389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651175" y="302395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651175" y="1592275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672000" y="15043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627100" y="15043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651175" y="4055325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0" y="65925"/>
            <a:ext cx="3787124" cy="48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699" y="716425"/>
            <a:ext cx="4875476" cy="31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773275" y="4789500"/>
            <a:ext cx="386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https://en.wikipedia.org/wiki/Precision_and_recall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83900" cy="52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0" y="76200"/>
            <a:ext cx="6660505" cy="24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5" y="2647950"/>
            <a:ext cx="6701375" cy="24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Sensitivity and </a:t>
            </a:r>
            <a:r>
              <a:rPr lang="en"/>
              <a:t>specificity performance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the cough_detected feature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other combinational variables with hyperparameter tuning for sound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per iteration while training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useful?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some of the strain off of the medical field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 companies that are going into the telehealth market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00625" y="12331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espiratory</a:t>
            </a:r>
            <a:r>
              <a:rPr lang="en"/>
              <a:t> diseases are becoming more </a:t>
            </a:r>
            <a:r>
              <a:rPr lang="en"/>
              <a:t>prevalent</a:t>
            </a:r>
            <a:r>
              <a:rPr lang="en"/>
              <a:t>, how can we support doctors in the </a:t>
            </a:r>
            <a:r>
              <a:rPr lang="en"/>
              <a:t>diagnostic</a:t>
            </a:r>
            <a:r>
              <a:rPr lang="en"/>
              <a:t> process?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4725"/>
            <a:ext cx="2338775" cy="23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-6930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care?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25" y="420650"/>
            <a:ext cx="8387299" cy="47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Wrangling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with 25,000 crowdsourced cough recordings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2,800 recordings are labeled by expert </a:t>
            </a:r>
            <a:r>
              <a:rPr lang="en"/>
              <a:t>physicians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Folder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.ogg &amp; .webm files  → .wav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 of physician diagnosis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050"/>
            <a:ext cx="9144000" cy="4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0900"/>
            <a:ext cx="4196075" cy="27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572000" y="1309650"/>
            <a:ext cx="4374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Sound data features: 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RMS 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Spectral Centroid 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Spectral Bandwidth 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Spectral Rolloff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Zero Crossing Rate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Mel Frequency Cepstral </a:t>
            </a:r>
            <a:r>
              <a:rPr lang="en" sz="1900"/>
              <a:t>Coefficient</a:t>
            </a:r>
            <a:r>
              <a:rPr lang="en" sz="1900"/>
              <a:t> (mfcc) 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Overview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14650" y="997375"/>
            <a:ext cx="4572000" cy="860700"/>
          </a:xfrm>
          <a:prstGeom prst="bevel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55675" y="1037825"/>
            <a:ext cx="4377900" cy="70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Type: Supervised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14650" y="2068650"/>
            <a:ext cx="4572000" cy="860700"/>
          </a:xfrm>
          <a:prstGeom prst="bevel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55675" y="2109100"/>
            <a:ext cx="43779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Binary Classification: 0 for No COVID, 1 for COVID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14650" y="3139913"/>
            <a:ext cx="4572000" cy="860700"/>
          </a:xfrm>
          <a:prstGeom prst="bevel">
            <a:avLst>
              <a:gd fmla="val 125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3168613"/>
            <a:ext cx="43779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Highly Imbalanced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14650" y="4113500"/>
            <a:ext cx="4572000" cy="860700"/>
          </a:xfrm>
          <a:prstGeom prst="bevel">
            <a:avLst>
              <a:gd fmla="val 125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55675" y="4153950"/>
            <a:ext cx="43779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Tools: Python sklearn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414100" y="968650"/>
            <a:ext cx="3182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 Preprocessing: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Label encoding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 Splitting into training and test sets</a:t>
            </a:r>
            <a:endParaRPr sz="19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75" y="2505000"/>
            <a:ext cx="3776750" cy="25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13"/>
            <a:ext cx="8887676" cy="507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46650" y="53890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7900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583625" y="2960875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7300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46625" y="301930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7900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583613" y="53890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7900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520600" y="538900"/>
            <a:ext cx="60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7900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651175" y="5389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492825" y="16057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520625" y="160570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350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572000" y="5389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572000" y="160570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350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583625" y="16057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651175" y="160570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651175" y="2960875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46625" y="160570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46650" y="399205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651175" y="405105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340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572000" y="2960875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583625" y="405105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572000" y="4051050"/>
            <a:ext cx="604500" cy="400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492825" y="538900"/>
            <a:ext cx="6045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675" y="770150"/>
            <a:ext cx="6188325" cy="314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5" y="1656225"/>
            <a:ext cx="2746576" cy="18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51175" y="162875"/>
            <a:ext cx="686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 Leakage &amp; Next Steps 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