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9efbf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9efbf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9efbf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9efbf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9efbff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9efbff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9efbff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9efbff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49efbff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49efbff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9efbff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9efbff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Skiing Resort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(Guided Capstone Presentation)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Yevheniya Shevchenko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problems?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maximizing returns relative to their competitors in the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key understanding of popular facilities that could improve profits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53" y="2210925"/>
            <a:ext cx="3048350" cy="25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to Consider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Permanently closing 10 of the least used runs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a chair lift for a new run that has a vertical drop of 150 feet lower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Same as number 2, but also adding 2 acres of snow making cover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Increasing the longest run by 0.2 miles to boast 3.5 miles, with 4 acres of snow making coverage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Finding: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was the model of choice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6975" y="3747175"/>
            <a:ext cx="86313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Big Mountain </a:t>
            </a:r>
            <a:r>
              <a:rPr lang="en"/>
              <a:t>currently charges $81 for </a:t>
            </a:r>
            <a:r>
              <a:rPr lang="en"/>
              <a:t>tickets, but it is </a:t>
            </a:r>
            <a:r>
              <a:rPr lang="en"/>
              <a:t>still</a:t>
            </a:r>
            <a:r>
              <a:rPr lang="en"/>
              <a:t> low </a:t>
            </a:r>
            <a:r>
              <a:rPr lang="en"/>
              <a:t>compared</a:t>
            </a:r>
            <a:r>
              <a:rPr lang="en"/>
              <a:t> to other resorts with similar </a:t>
            </a:r>
            <a:r>
              <a:rPr lang="en"/>
              <a:t>facilities, based on the model the ticket price should be $95.87.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75" y="-12"/>
            <a:ext cx="66294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4210400"/>
            <a:ext cx="85206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First order of business would be to only close 5 of the least used runs to lower operating expenses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963" y="648050"/>
            <a:ext cx="682942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0078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6369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Scenario #2: </a:t>
            </a:r>
            <a:r>
              <a:rPr lang="en" sz="2300"/>
              <a:t>Opening</a:t>
            </a:r>
            <a:r>
              <a:rPr lang="en" sz="2300"/>
              <a:t> a new run with a 150 vertical drop down &amp; chair lift improves ticket price by $8.61 to $1.5 billion seasonally 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369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Scenario #3: Doing the same things, but also increasing 2 acres of snow making coverage improves the ticket price by $9.90 to $1.7 billion </a:t>
            </a:r>
            <a:r>
              <a:rPr lang="en" sz="2300"/>
              <a:t>seasonally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  <a:p>
            <a:pPr indent="-36369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Scenario #4: An increase in the longest run has no difference in ticket price since in the </a:t>
            </a:r>
            <a:r>
              <a:rPr lang="en" sz="2300"/>
              <a:t>hierarchy</a:t>
            </a:r>
            <a:r>
              <a:rPr lang="en" sz="2300"/>
              <a:t> of features for this model, longest run is lower in importance </a:t>
            </a:r>
            <a:endParaRPr sz="2100"/>
          </a:p>
        </p:txBody>
      </p:sp>
      <p:sp>
        <p:nvSpPr>
          <p:cNvPr id="87" name="Google Shape;87;p18"/>
          <p:cNvSpPr txBox="1"/>
          <p:nvPr/>
        </p:nvSpPr>
        <p:spPr>
          <a:xfrm>
            <a:off x="484525" y="307450"/>
            <a:ext cx="814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Modeled Business Options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952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29875" y="950400"/>
            <a:ext cx="8637000" cy="42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350,000 visitors are expected this season on average visitors purchase 5 day passes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substantial finding through the random forest model would be to add a run with a 150 vertical drop down and install a new chair lift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snow making cover the ticket price would be greater, but the 2 acres would require more snow and maintenance that would lower returns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Scenario #2?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new run fits the criteria of what visitors have consistently </a:t>
            </a:r>
            <a:r>
              <a:rPr lang="en"/>
              <a:t>paid</a:t>
            </a:r>
            <a:r>
              <a:rPr lang="en"/>
              <a:t> more for based on our data analysis of the market, even though the chair lift will be a large expense the estimate that visitors will purchase 5 day passes will help pay it back with the $8.61 ticket price increase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