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62" r:id="rId2"/>
    <p:sldId id="259" r:id="rId3"/>
    <p:sldId id="295" r:id="rId4"/>
    <p:sldId id="272" r:id="rId5"/>
    <p:sldId id="276" r:id="rId6"/>
    <p:sldId id="285" r:id="rId7"/>
    <p:sldId id="286" r:id="rId8"/>
    <p:sldId id="287" r:id="rId9"/>
    <p:sldId id="288" r:id="rId10"/>
    <p:sldId id="289" r:id="rId11"/>
    <p:sldId id="298" r:id="rId12"/>
    <p:sldId id="290" r:id="rId13"/>
    <p:sldId id="271" r:id="rId14"/>
    <p:sldId id="261" r:id="rId15"/>
    <p:sldId id="291" r:id="rId16"/>
    <p:sldId id="292" r:id="rId17"/>
    <p:sldId id="293" r:id="rId18"/>
    <p:sldId id="294" r:id="rId19"/>
    <p:sldId id="296" r:id="rId20"/>
    <p:sldId id="297" r:id="rId21"/>
    <p:sldId id="281" r:id="rId22"/>
    <p:sldId id="258" r:id="rId23"/>
    <p:sldId id="279" r:id="rId24"/>
    <p:sldId id="280" r:id="rId25"/>
  </p:sldIdLst>
  <p:sldSz cx="9144000" cy="5143500" type="screen16x9"/>
  <p:notesSz cx="6858000" cy="9144000"/>
  <p:embeddedFontLst>
    <p:embeddedFont>
      <p:font typeface="Lato Light" panose="020B0604020202020204" charset="0"/>
      <p:regular r:id="rId27"/>
      <p:bold r:id="rId28"/>
      <p:italic r:id="rId29"/>
      <p:boldItalic r:id="rId30"/>
    </p:embeddedFont>
    <p:embeddedFont>
      <p:font typeface="Roboto Slab Regular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E24BF-8F97-4CFA-874C-6331DD77CC63}">
  <a:tblStyle styleId="{64AE24BF-8F97-4CFA-874C-6331DD77C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0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14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9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42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437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6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61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8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413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6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3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6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7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0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himaa66/ChatAp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49" y="3037563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App</a:t>
            </a:r>
            <a:endParaRPr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4759F2D-B841-4E65-A4FD-32D6F483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27" y="609690"/>
            <a:ext cx="2339545" cy="22903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D28DED8-5AB8-4682-BA3B-C727E19A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04700"/>
            <a:ext cx="1443037" cy="1476287"/>
          </a:xfrm>
          <a:prstGeom prst="rect">
            <a:avLst/>
          </a:prstGeom>
        </p:spPr>
      </p:pic>
      <p:pic>
        <p:nvPicPr>
          <p:cNvPr id="20" name="Picture 19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A1A94A87-9486-4666-9CFA-093B0D373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506070" y="2214563"/>
            <a:ext cx="1929949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Group Message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Leave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Group info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2217960" y="633886"/>
            <a:ext cx="1741742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4079799" y="646554"/>
            <a:ext cx="1642345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59A6DB-51BF-4358-9E9C-36F5B62B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057" y="1200150"/>
            <a:ext cx="1498137" cy="2814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8F25F-B1EA-4D4E-9318-5DA2305E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813" y="1200150"/>
            <a:ext cx="1375743" cy="2814637"/>
          </a:xfrm>
          <a:prstGeom prst="rect">
            <a:avLst/>
          </a:prstGeom>
        </p:spPr>
      </p:pic>
      <p:sp>
        <p:nvSpPr>
          <p:cNvPr id="13" name="Google Shape;569;p35">
            <a:extLst>
              <a:ext uri="{FF2B5EF4-FFF2-40B4-BE49-F238E27FC236}">
                <a16:creationId xmlns:a16="http://schemas.microsoft.com/office/drawing/2014/main" id="{5BF7D564-37FE-46C9-9FDD-AA51A24519C3}"/>
              </a:ext>
            </a:extLst>
          </p:cNvPr>
          <p:cNvSpPr/>
          <p:nvPr/>
        </p:nvSpPr>
        <p:spPr>
          <a:xfrm>
            <a:off x="5860158" y="646554"/>
            <a:ext cx="1741742" cy="388772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0F2F3-3081-4792-BA38-579ECCE28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0658" y="1175146"/>
            <a:ext cx="1500741" cy="28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506070" y="2214563"/>
            <a:ext cx="1929949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Edit Group Name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Remove members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Add Members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2217960" y="633886"/>
            <a:ext cx="1741742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4079799" y="646554"/>
            <a:ext cx="1642345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sp>
        <p:nvSpPr>
          <p:cNvPr id="13" name="Google Shape;569;p35">
            <a:extLst>
              <a:ext uri="{FF2B5EF4-FFF2-40B4-BE49-F238E27FC236}">
                <a16:creationId xmlns:a16="http://schemas.microsoft.com/office/drawing/2014/main" id="{5BF7D564-37FE-46C9-9FDD-AA51A24519C3}"/>
              </a:ext>
            </a:extLst>
          </p:cNvPr>
          <p:cNvSpPr/>
          <p:nvPr/>
        </p:nvSpPr>
        <p:spPr>
          <a:xfrm>
            <a:off x="5860158" y="646554"/>
            <a:ext cx="1741742" cy="388772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DA9ED-A53E-4AA4-AB63-7C26C3BC3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005" y="1175145"/>
            <a:ext cx="1507333" cy="2839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F5B7A-E6FA-4B77-82A3-EFA6EE73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205" y="1175145"/>
            <a:ext cx="1425449" cy="2839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6F238-B448-4844-8686-E6F294FD8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463" y="1175145"/>
            <a:ext cx="1493043" cy="28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8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506070" y="2214563"/>
            <a:ext cx="1929949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Notification</a:t>
            </a:r>
            <a:endParaRPr lang="ar-EG" sz="1800" b="1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Have message</a:t>
            </a: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2486941" y="633886"/>
            <a:ext cx="1767785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4381587" y="633886"/>
            <a:ext cx="1767786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839A1F-03E9-446A-B1E4-E4F2B35EC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737" y="1177835"/>
            <a:ext cx="1479207" cy="2833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0A84A-ADC0-4509-892D-B76830659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70" y="1177835"/>
            <a:ext cx="1513819" cy="2881430"/>
          </a:xfrm>
          <a:prstGeom prst="rect">
            <a:avLst/>
          </a:prstGeom>
        </p:spPr>
      </p:pic>
      <p:sp>
        <p:nvSpPr>
          <p:cNvPr id="12" name="Google Shape;569;p35">
            <a:extLst>
              <a:ext uri="{FF2B5EF4-FFF2-40B4-BE49-F238E27FC236}">
                <a16:creationId xmlns:a16="http://schemas.microsoft.com/office/drawing/2014/main" id="{18DB11B6-243C-40FC-86BA-A3C2EED091DE}"/>
              </a:ext>
            </a:extLst>
          </p:cNvPr>
          <p:cNvSpPr/>
          <p:nvPr/>
        </p:nvSpPr>
        <p:spPr>
          <a:xfrm>
            <a:off x="6249785" y="610836"/>
            <a:ext cx="1767786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2A8F1-1450-4B20-87D2-FDE858F8F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086" y="1177835"/>
            <a:ext cx="1511184" cy="27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31;p31">
            <a:extLst>
              <a:ext uri="{FF2B5EF4-FFF2-40B4-BE49-F238E27FC236}">
                <a16:creationId xmlns:a16="http://schemas.microsoft.com/office/drawing/2014/main" id="{CCCF7208-9008-4C60-990F-B28C5466ABFE}"/>
              </a:ext>
            </a:extLst>
          </p:cNvPr>
          <p:cNvSpPr/>
          <p:nvPr/>
        </p:nvSpPr>
        <p:spPr>
          <a:xfrm>
            <a:off x="1857375" y="716787"/>
            <a:ext cx="5193506" cy="35456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1100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BE93426-ECFC-4667-8550-EE99A1B4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10" name="Picture 9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7658D1E5-7B8C-447E-8A9B-4EF329FF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C3A351-BBA3-4ABB-AFCF-2CDB324819E0}"/>
              </a:ext>
            </a:extLst>
          </p:cNvPr>
          <p:cNvSpPr txBox="1"/>
          <p:nvPr/>
        </p:nvSpPr>
        <p:spPr>
          <a:xfrm>
            <a:off x="2393156" y="1414463"/>
            <a:ext cx="4214813" cy="215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4A299-6D89-486E-9238-B17258EAE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119" y="1486336"/>
            <a:ext cx="4978206" cy="20065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FireBase</a:t>
            </a:r>
            <a:endParaRPr sz="36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49553" y="614863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8B4B57-FE23-443D-817D-7907740C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72" y="0"/>
            <a:ext cx="1402449" cy="1402449"/>
          </a:xfrm>
          <a:prstGeom prst="rect">
            <a:avLst/>
          </a:prstGeom>
        </p:spPr>
      </p:pic>
      <p:pic>
        <p:nvPicPr>
          <p:cNvPr id="7" name="Picture 6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129B762A-1D5F-44D4-B569-18F1A5D5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C433EE-B6D7-48DF-9C1E-EC003259F5F7}"/>
              </a:ext>
            </a:extLst>
          </p:cNvPr>
          <p:cNvSpPr/>
          <p:nvPr/>
        </p:nvSpPr>
        <p:spPr>
          <a:xfrm>
            <a:off x="2984983" y="737442"/>
            <a:ext cx="300853" cy="304542"/>
          </a:xfrm>
          <a:prstGeom prst="ellipse">
            <a:avLst/>
          </a:prstGeom>
          <a:solidFill>
            <a:schemeClr val="accent6">
              <a:lumMod val="75000"/>
              <a:alpha val="90000"/>
            </a:schemeClr>
          </a:solidFill>
          <a:ln w="25400" cap="flat" cmpd="sng" algn="ctr">
            <a:solidFill>
              <a:schemeClr val="bg2">
                <a:alpha val="90000"/>
              </a:schemeClr>
            </a:solidFill>
            <a:prstDash val="solid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7E1A9-C802-4D78-A675-8FA7E5256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48" r="7240"/>
          <a:stretch/>
        </p:blipFill>
        <p:spPr>
          <a:xfrm>
            <a:off x="3285836" y="1164563"/>
            <a:ext cx="4443702" cy="3100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FireBase</a:t>
            </a:r>
            <a:endParaRPr sz="36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49553" y="614863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Chatlist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8B4B57-FE23-443D-817D-7907740C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72" y="0"/>
            <a:ext cx="1402449" cy="1402449"/>
          </a:xfrm>
          <a:prstGeom prst="rect">
            <a:avLst/>
          </a:prstGeom>
        </p:spPr>
      </p:pic>
      <p:pic>
        <p:nvPicPr>
          <p:cNvPr id="7" name="Picture 6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129B762A-1D5F-44D4-B569-18F1A5D5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C433EE-B6D7-48DF-9C1E-EC003259F5F7}"/>
              </a:ext>
            </a:extLst>
          </p:cNvPr>
          <p:cNvSpPr/>
          <p:nvPr/>
        </p:nvSpPr>
        <p:spPr>
          <a:xfrm>
            <a:off x="2984983" y="737442"/>
            <a:ext cx="300853" cy="304542"/>
          </a:xfrm>
          <a:prstGeom prst="ellipse">
            <a:avLst/>
          </a:prstGeom>
          <a:solidFill>
            <a:schemeClr val="accent6">
              <a:lumMod val="75000"/>
              <a:alpha val="90000"/>
            </a:schemeClr>
          </a:solidFill>
          <a:ln w="25400" cap="flat" cmpd="sng" algn="ctr">
            <a:solidFill>
              <a:schemeClr val="bg2">
                <a:alpha val="90000"/>
              </a:schemeClr>
            </a:solidFill>
            <a:prstDash val="solid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2B534-C902-4377-AC8A-55B58233D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81"/>
          <a:stretch/>
        </p:blipFill>
        <p:spPr>
          <a:xfrm>
            <a:off x="3283304" y="1192388"/>
            <a:ext cx="4605396" cy="30294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76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FireBase</a:t>
            </a:r>
            <a:endParaRPr sz="36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49553" y="614863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8B4B57-FE23-443D-817D-7907740C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72" y="0"/>
            <a:ext cx="1402449" cy="1402449"/>
          </a:xfrm>
          <a:prstGeom prst="rect">
            <a:avLst/>
          </a:prstGeom>
        </p:spPr>
      </p:pic>
      <p:pic>
        <p:nvPicPr>
          <p:cNvPr id="7" name="Picture 6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129B762A-1D5F-44D4-B569-18F1A5D5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C433EE-B6D7-48DF-9C1E-EC003259F5F7}"/>
              </a:ext>
            </a:extLst>
          </p:cNvPr>
          <p:cNvSpPr/>
          <p:nvPr/>
        </p:nvSpPr>
        <p:spPr>
          <a:xfrm>
            <a:off x="2984983" y="737442"/>
            <a:ext cx="300853" cy="304542"/>
          </a:xfrm>
          <a:prstGeom prst="ellipse">
            <a:avLst/>
          </a:prstGeom>
          <a:solidFill>
            <a:schemeClr val="accent6">
              <a:lumMod val="75000"/>
              <a:alpha val="90000"/>
            </a:schemeClr>
          </a:solidFill>
          <a:ln w="25400" cap="flat" cmpd="sng" algn="ctr">
            <a:solidFill>
              <a:schemeClr val="bg2">
                <a:alpha val="90000"/>
              </a:schemeClr>
            </a:solidFill>
            <a:prstDash val="solid"/>
          </a:ln>
          <a:effectLst/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80B52-4CEB-4C33-AA5F-73AEA9867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195" y="1171574"/>
            <a:ext cx="4544883" cy="3114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347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FireBase</a:t>
            </a:r>
            <a:endParaRPr sz="36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49553" y="614863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8B4B57-FE23-443D-817D-7907740C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72" y="0"/>
            <a:ext cx="1402449" cy="1402449"/>
          </a:xfrm>
          <a:prstGeom prst="rect">
            <a:avLst/>
          </a:prstGeom>
        </p:spPr>
      </p:pic>
      <p:pic>
        <p:nvPicPr>
          <p:cNvPr id="7" name="Picture 6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129B762A-1D5F-44D4-B569-18F1A5D5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C433EE-B6D7-48DF-9C1E-EC003259F5F7}"/>
              </a:ext>
            </a:extLst>
          </p:cNvPr>
          <p:cNvSpPr/>
          <p:nvPr/>
        </p:nvSpPr>
        <p:spPr>
          <a:xfrm>
            <a:off x="2984983" y="737442"/>
            <a:ext cx="300853" cy="304542"/>
          </a:xfrm>
          <a:prstGeom prst="ellipse">
            <a:avLst/>
          </a:prstGeom>
          <a:solidFill>
            <a:schemeClr val="accent6">
              <a:lumMod val="75000"/>
              <a:alpha val="90000"/>
            </a:schemeClr>
          </a:solidFill>
          <a:ln w="25400" cap="flat" cmpd="sng" algn="ctr">
            <a:solidFill>
              <a:schemeClr val="bg2">
                <a:alpha val="90000"/>
              </a:schemeClr>
            </a:solidFill>
            <a:prstDash val="solid"/>
          </a:ln>
          <a:effectLst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06E04-184A-49F0-A79C-151EE730D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9" y="1121477"/>
            <a:ext cx="4379120" cy="3100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177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FireBase</a:t>
            </a:r>
            <a:endParaRPr sz="36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49553" y="614863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GroupChats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8B4B57-FE23-443D-817D-7907740C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72" y="0"/>
            <a:ext cx="1402449" cy="1402449"/>
          </a:xfrm>
          <a:prstGeom prst="rect">
            <a:avLst/>
          </a:prstGeom>
        </p:spPr>
      </p:pic>
      <p:pic>
        <p:nvPicPr>
          <p:cNvPr id="7" name="Picture 6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129B762A-1D5F-44D4-B569-18F1A5D5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C433EE-B6D7-48DF-9C1E-EC003259F5F7}"/>
              </a:ext>
            </a:extLst>
          </p:cNvPr>
          <p:cNvSpPr/>
          <p:nvPr/>
        </p:nvSpPr>
        <p:spPr>
          <a:xfrm>
            <a:off x="2984983" y="737442"/>
            <a:ext cx="300853" cy="304542"/>
          </a:xfrm>
          <a:prstGeom prst="ellipse">
            <a:avLst/>
          </a:prstGeom>
          <a:solidFill>
            <a:schemeClr val="accent6">
              <a:lumMod val="75000"/>
              <a:alpha val="90000"/>
            </a:schemeClr>
          </a:solidFill>
          <a:ln w="25400" cap="flat" cmpd="sng" algn="ctr">
            <a:solidFill>
              <a:schemeClr val="bg2">
                <a:alpha val="90000"/>
              </a:schemeClr>
            </a:solidFill>
            <a:prstDash val="solid"/>
          </a:ln>
          <a:effectLst/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921D03-D2E2-492A-AB92-4E1FC513C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970" y="1261337"/>
            <a:ext cx="4793654" cy="2689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18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31;p31">
            <a:extLst>
              <a:ext uri="{FF2B5EF4-FFF2-40B4-BE49-F238E27FC236}">
                <a16:creationId xmlns:a16="http://schemas.microsoft.com/office/drawing/2014/main" id="{CCCF7208-9008-4C60-990F-B28C5466ABFE}"/>
              </a:ext>
            </a:extLst>
          </p:cNvPr>
          <p:cNvSpPr/>
          <p:nvPr/>
        </p:nvSpPr>
        <p:spPr>
          <a:xfrm>
            <a:off x="1857375" y="716787"/>
            <a:ext cx="5193506" cy="35456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1100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BE93426-ECFC-4667-8550-EE99A1B4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10" name="Picture 9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7658D1E5-7B8C-447E-8A9B-4EF329FF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D851D-006E-491D-BE3B-04329F637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482" y="1689496"/>
            <a:ext cx="5957888" cy="17645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5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10E2DB-AA6B-45A0-9DBF-ABC3ABEE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03" y="81141"/>
            <a:ext cx="1685673" cy="16762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EE5E12D2-7A60-4A06-8C01-4BED340A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331" y="3936207"/>
            <a:ext cx="1007268" cy="10072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3B071A-9FA5-4FEB-8639-2ACC5C5E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7524" y="3386138"/>
            <a:ext cx="3228951" cy="11598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chat application developed using Firebase real-time database for real-time chatting and use Firebase auth for authentication</a:t>
            </a:r>
            <a:br>
              <a:rPr lang="en-US" sz="32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29B4BDA-3238-4656-BC2E-3D3A6FF32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028" y="499930"/>
            <a:ext cx="1159800" cy="115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sp>
        <p:nvSpPr>
          <p:cNvPr id="10" name="Google Shape;561;p34">
            <a:extLst>
              <a:ext uri="{FF2B5EF4-FFF2-40B4-BE49-F238E27FC236}">
                <a16:creationId xmlns:a16="http://schemas.microsoft.com/office/drawing/2014/main" id="{E07A864A-74E1-4418-B01B-F2CABAB843AD}"/>
              </a:ext>
            </a:extLst>
          </p:cNvPr>
          <p:cNvSpPr/>
          <p:nvPr/>
        </p:nvSpPr>
        <p:spPr>
          <a:xfrm>
            <a:off x="3608811" y="614863"/>
            <a:ext cx="1915016" cy="384264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87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3114675" y="1033400"/>
            <a:ext cx="4572294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extra features meeting clients’ needs, such as :</a:t>
            </a:r>
          </a:p>
          <a:p>
            <a:pPr marL="101600" indent="0">
              <a:buNone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Suggestion according to location</a:t>
            </a:r>
          </a:p>
          <a:p>
            <a:pPr>
              <a:buFontTx/>
              <a:buChar char="-"/>
            </a:pPr>
            <a:r>
              <a:rPr lang="en-US" sz="1400" dirty="0"/>
              <a:t>Chat clear (from database as well)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2BDC7"/>
              </a:solidFill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FFB600"/>
                </a:solidFill>
              </a:rPr>
              <a:t>Github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rgbClr val="FFFFFF"/>
                </a:solidFill>
                <a:hlinkClick r:id="rId3"/>
              </a:rPr>
              <a:t>https://github.com/yshimaa66/ChatApp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Picture 5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8E174F3F-9245-4A0E-B32A-4765B18C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DD72F30-5F64-40DF-AC07-819DE8EBF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BAD03DE-25F9-46D6-92B4-F1F1DBFC3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225" y="494200"/>
            <a:ext cx="2152630" cy="21405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E3B2E985-706E-42C3-8D86-C36EDFC9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5B9D172-7DF6-4A79-8BCF-2C1D3252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ctr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101600" lvl="0" indent="0" algn="ctr">
              <a:buNone/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thanks to :</a:t>
            </a:r>
          </a:p>
          <a:p>
            <a:pPr marL="101600" lvl="0" indent="0" algn="ctr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101600" lvl="0" indent="0" algn="ctr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- Prof. Wael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Badawy</a:t>
            </a:r>
            <a:br>
              <a:rPr lang="en-US" sz="24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- Eng. Ammar Ahmed Ismail</a:t>
            </a:r>
            <a:endParaRPr lang="ar-EG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2" name="Google Shape;602;p3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57652D-5DBA-411B-86FD-0EBB1019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72" y="-86362"/>
            <a:ext cx="1402449" cy="1486537"/>
          </a:xfrm>
          <a:prstGeom prst="rect">
            <a:avLst/>
          </a:prstGeom>
        </p:spPr>
      </p:pic>
      <p:pic>
        <p:nvPicPr>
          <p:cNvPr id="6" name="Picture 5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29B9DB38-3728-43F3-8E35-C24E91B2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31;p31">
            <a:extLst>
              <a:ext uri="{FF2B5EF4-FFF2-40B4-BE49-F238E27FC236}">
                <a16:creationId xmlns:a16="http://schemas.microsoft.com/office/drawing/2014/main" id="{CCCF7208-9008-4C60-990F-B28C5466ABFE}"/>
              </a:ext>
            </a:extLst>
          </p:cNvPr>
          <p:cNvSpPr/>
          <p:nvPr/>
        </p:nvSpPr>
        <p:spPr>
          <a:xfrm>
            <a:off x="1857375" y="716787"/>
            <a:ext cx="5193506" cy="35456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1100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BE93426-ECFC-4667-8550-EE99A1B4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10" name="Picture 9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7658D1E5-7B8C-447E-8A9B-4EF329FF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C3A351-BBA3-4ABB-AFCF-2CDB324819E0}"/>
              </a:ext>
            </a:extLst>
          </p:cNvPr>
          <p:cNvSpPr txBox="1"/>
          <p:nvPr/>
        </p:nvSpPr>
        <p:spPr>
          <a:xfrm>
            <a:off x="2393156" y="1414463"/>
            <a:ext cx="4214813" cy="215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903D6-8893-48A8-9CF1-631B4068A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964" y="1564481"/>
            <a:ext cx="4816566" cy="19359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94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531;p31">
            <a:extLst>
              <a:ext uri="{FF2B5EF4-FFF2-40B4-BE49-F238E27FC236}">
                <a16:creationId xmlns:a16="http://schemas.microsoft.com/office/drawing/2014/main" id="{1438865E-7287-4858-8C86-FB69ECC5D15D}"/>
              </a:ext>
            </a:extLst>
          </p:cNvPr>
          <p:cNvSpPr/>
          <p:nvPr/>
        </p:nvSpPr>
        <p:spPr>
          <a:xfrm>
            <a:off x="2874590" y="821393"/>
            <a:ext cx="118172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&amp; Register</a:t>
            </a:r>
            <a:endParaRPr sz="1200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Google Shape;531;p31">
            <a:extLst>
              <a:ext uri="{FF2B5EF4-FFF2-40B4-BE49-F238E27FC236}">
                <a16:creationId xmlns:a16="http://schemas.microsoft.com/office/drawing/2014/main" id="{AB75F8EE-49F7-4C37-B1BD-0486A5B59DBA}"/>
              </a:ext>
            </a:extLst>
          </p:cNvPr>
          <p:cNvSpPr/>
          <p:nvPr/>
        </p:nvSpPr>
        <p:spPr>
          <a:xfrm>
            <a:off x="3854475" y="1518536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Chats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531;p31">
            <a:extLst>
              <a:ext uri="{FF2B5EF4-FFF2-40B4-BE49-F238E27FC236}">
                <a16:creationId xmlns:a16="http://schemas.microsoft.com/office/drawing/2014/main" id="{CB63E742-0516-41D0-A73F-C54ED1CB45A2}"/>
              </a:ext>
            </a:extLst>
          </p:cNvPr>
          <p:cNvSpPr/>
          <p:nvPr/>
        </p:nvSpPr>
        <p:spPr>
          <a:xfrm>
            <a:off x="2809393" y="2423393"/>
            <a:ext cx="118172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Groups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Google Shape;531;p31">
            <a:extLst>
              <a:ext uri="{FF2B5EF4-FFF2-40B4-BE49-F238E27FC236}">
                <a16:creationId xmlns:a16="http://schemas.microsoft.com/office/drawing/2014/main" id="{CE9F3947-5559-4640-9D68-EB8C0F5764E7}"/>
              </a:ext>
            </a:extLst>
          </p:cNvPr>
          <p:cNvSpPr/>
          <p:nvPr/>
        </p:nvSpPr>
        <p:spPr>
          <a:xfrm>
            <a:off x="5170764" y="3780694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Google Shape;531;p31">
            <a:extLst>
              <a:ext uri="{FF2B5EF4-FFF2-40B4-BE49-F238E27FC236}">
                <a16:creationId xmlns:a16="http://schemas.microsoft.com/office/drawing/2014/main" id="{FA434C39-68E7-4C63-B047-CFC1785ADB22}"/>
              </a:ext>
            </a:extLst>
          </p:cNvPr>
          <p:cNvSpPr/>
          <p:nvPr/>
        </p:nvSpPr>
        <p:spPr>
          <a:xfrm>
            <a:off x="4037400" y="145531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531;p31">
            <a:extLst>
              <a:ext uri="{FF2B5EF4-FFF2-40B4-BE49-F238E27FC236}">
                <a16:creationId xmlns:a16="http://schemas.microsoft.com/office/drawing/2014/main" id="{157E00F9-39CB-4D55-ADB6-72C9AD7BED8E}"/>
              </a:ext>
            </a:extLst>
          </p:cNvPr>
          <p:cNvSpPr/>
          <p:nvPr/>
        </p:nvSpPr>
        <p:spPr>
          <a:xfrm>
            <a:off x="3573244" y="3716565"/>
            <a:ext cx="1279968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Chatting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531;p31">
            <a:extLst>
              <a:ext uri="{FF2B5EF4-FFF2-40B4-BE49-F238E27FC236}">
                <a16:creationId xmlns:a16="http://schemas.microsoft.com/office/drawing/2014/main" id="{D8293486-5989-4554-83C1-14E12CA0F636}"/>
              </a:ext>
            </a:extLst>
          </p:cNvPr>
          <p:cNvSpPr/>
          <p:nvPr/>
        </p:nvSpPr>
        <p:spPr>
          <a:xfrm>
            <a:off x="7398794" y="257743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 &amp; Seen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" name="Google Shape;531;p31">
            <a:extLst>
              <a:ext uri="{FF2B5EF4-FFF2-40B4-BE49-F238E27FC236}">
                <a16:creationId xmlns:a16="http://schemas.microsoft.com/office/drawing/2014/main" id="{ED4DAEAA-380A-4C60-87CC-F6D284D8A0F6}"/>
              </a:ext>
            </a:extLst>
          </p:cNvPr>
          <p:cNvSpPr/>
          <p:nvPr/>
        </p:nvSpPr>
        <p:spPr>
          <a:xfrm>
            <a:off x="4959996" y="1208377"/>
            <a:ext cx="1279968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&amp; Unblock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" name="Google Shape;531;p31">
            <a:extLst>
              <a:ext uri="{FF2B5EF4-FFF2-40B4-BE49-F238E27FC236}">
                <a16:creationId xmlns:a16="http://schemas.microsoft.com/office/drawing/2014/main" id="{CE27C544-2D88-47EB-99A4-F2C7BDC17E77}"/>
              </a:ext>
            </a:extLst>
          </p:cNvPr>
          <p:cNvSpPr/>
          <p:nvPr/>
        </p:nvSpPr>
        <p:spPr>
          <a:xfrm>
            <a:off x="1832841" y="3560132"/>
            <a:ext cx="1689187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chatting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" name="Google Shape;531;p31">
            <a:extLst>
              <a:ext uri="{FF2B5EF4-FFF2-40B4-BE49-F238E27FC236}">
                <a16:creationId xmlns:a16="http://schemas.microsoft.com/office/drawing/2014/main" id="{F4E6AEFF-4470-4D57-8E11-DB59D35CD6F2}"/>
              </a:ext>
            </a:extLst>
          </p:cNvPr>
          <p:cNvSpPr/>
          <p:nvPr/>
        </p:nvSpPr>
        <p:spPr>
          <a:xfrm>
            <a:off x="5936913" y="410838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Leave group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" name="Google Shape;531;p31">
            <a:extLst>
              <a:ext uri="{FF2B5EF4-FFF2-40B4-BE49-F238E27FC236}">
                <a16:creationId xmlns:a16="http://schemas.microsoft.com/office/drawing/2014/main" id="{5D339D2D-B0DD-4899-B988-BC73B0AD75E9}"/>
              </a:ext>
            </a:extLst>
          </p:cNvPr>
          <p:cNvSpPr/>
          <p:nvPr/>
        </p:nvSpPr>
        <p:spPr>
          <a:xfrm>
            <a:off x="6184397" y="3221070"/>
            <a:ext cx="1279968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 text &amp; photos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" name="Google Shape;531;p31">
            <a:extLst>
              <a:ext uri="{FF2B5EF4-FFF2-40B4-BE49-F238E27FC236}">
                <a16:creationId xmlns:a16="http://schemas.microsoft.com/office/drawing/2014/main" id="{2F4A8FEE-1105-4D96-AF4B-BB8789F24D33}"/>
              </a:ext>
            </a:extLst>
          </p:cNvPr>
          <p:cNvSpPr/>
          <p:nvPr/>
        </p:nvSpPr>
        <p:spPr>
          <a:xfrm>
            <a:off x="6680361" y="1592246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info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531;p31">
            <a:extLst>
              <a:ext uri="{FF2B5EF4-FFF2-40B4-BE49-F238E27FC236}">
                <a16:creationId xmlns:a16="http://schemas.microsoft.com/office/drawing/2014/main" id="{A87E11A2-863F-48AE-A887-B43EA87B6538}"/>
              </a:ext>
            </a:extLst>
          </p:cNvPr>
          <p:cNvSpPr/>
          <p:nvPr/>
        </p:nvSpPr>
        <p:spPr>
          <a:xfrm>
            <a:off x="5667123" y="2239054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Group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531;p31">
            <a:extLst>
              <a:ext uri="{FF2B5EF4-FFF2-40B4-BE49-F238E27FC236}">
                <a16:creationId xmlns:a16="http://schemas.microsoft.com/office/drawing/2014/main" id="{4F689A6A-54B1-476D-B893-95870ADAC27E}"/>
              </a:ext>
            </a:extLst>
          </p:cNvPr>
          <p:cNvSpPr/>
          <p:nvPr/>
        </p:nvSpPr>
        <p:spPr>
          <a:xfrm>
            <a:off x="7423809" y="726345"/>
            <a:ext cx="1472159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Notifications</a:t>
            </a:r>
            <a:endParaRPr sz="1100"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" name="Picture 28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81DFF255-ED44-4FC0-AC6A-AA1ACCE0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95B4A5D-11A3-42E8-BB79-1DB91D63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332" y="-17012"/>
            <a:ext cx="1402449" cy="1402449"/>
          </a:xfrm>
          <a:prstGeom prst="rect">
            <a:avLst/>
          </a:prstGeom>
        </p:spPr>
      </p:pic>
      <p:sp>
        <p:nvSpPr>
          <p:cNvPr id="31" name="Google Shape;531;p31">
            <a:extLst>
              <a:ext uri="{FF2B5EF4-FFF2-40B4-BE49-F238E27FC236}">
                <a16:creationId xmlns:a16="http://schemas.microsoft.com/office/drawing/2014/main" id="{A7B785FA-FCB7-40AD-9E9F-B4AA7B10E824}"/>
              </a:ext>
            </a:extLst>
          </p:cNvPr>
          <p:cNvSpPr/>
          <p:nvPr/>
        </p:nvSpPr>
        <p:spPr>
          <a:xfrm>
            <a:off x="4107656" y="2587736"/>
            <a:ext cx="138694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Message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" name="Google Shape;531;p31">
            <a:extLst>
              <a:ext uri="{FF2B5EF4-FFF2-40B4-BE49-F238E27FC236}">
                <a16:creationId xmlns:a16="http://schemas.microsoft.com/office/drawing/2014/main" id="{1AF0537D-FA55-4B14-AAC2-F6A872EBD399}"/>
              </a:ext>
            </a:extLst>
          </p:cNvPr>
          <p:cNvSpPr/>
          <p:nvPr/>
        </p:nvSpPr>
        <p:spPr>
          <a:xfrm>
            <a:off x="520715" y="3918818"/>
            <a:ext cx="118172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Edit</a:t>
            </a:r>
            <a:endParaRPr b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2162372" y="63388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657225" y="2193132"/>
            <a:ext cx="1668785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Register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Login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4117177" y="6108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6117580" y="63388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A4F12D-AF26-4B24-B33E-3E2E88429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65" y="1189434"/>
            <a:ext cx="1581621" cy="2811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AD8CDB-D505-4BDE-A9E6-1067DC4A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48" y="1166216"/>
            <a:ext cx="1594009" cy="2834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76639-C8A7-4F59-8A35-C6CB36D3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587" y="1189434"/>
            <a:ext cx="1603594" cy="2811065"/>
          </a:xfrm>
          <a:prstGeom prst="rect">
            <a:avLst/>
          </a:prstGeom>
        </p:spPr>
      </p:pic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88885C-77BA-40D5-A8C7-E1D609606D11}"/>
              </a:ext>
            </a:extLst>
          </p:cNvPr>
          <p:cNvSpPr/>
          <p:nvPr/>
        </p:nvSpPr>
        <p:spPr>
          <a:xfrm>
            <a:off x="3916983" y="3523112"/>
            <a:ext cx="2402078" cy="103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98D65-23C7-400C-9145-8E5FE3273BB9}"/>
              </a:ext>
            </a:extLst>
          </p:cNvPr>
          <p:cNvSpPr txBox="1"/>
          <p:nvPr/>
        </p:nvSpPr>
        <p:spPr>
          <a:xfrm>
            <a:off x="3916983" y="3555886"/>
            <a:ext cx="24989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has to pick unique username, username must be in English, but it could contain numbers 0-9 and _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F2B9DF9F-B20A-4630-BFCA-11B7E6D3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sp>
        <p:nvSpPr>
          <p:cNvPr id="14" name="Google Shape;569;p35">
            <a:extLst>
              <a:ext uri="{FF2B5EF4-FFF2-40B4-BE49-F238E27FC236}">
                <a16:creationId xmlns:a16="http://schemas.microsoft.com/office/drawing/2014/main" id="{A3403865-FCA9-4FCB-B58E-587F6870029A}"/>
              </a:ext>
            </a:extLst>
          </p:cNvPr>
          <p:cNvSpPr/>
          <p:nvPr/>
        </p:nvSpPr>
        <p:spPr>
          <a:xfrm>
            <a:off x="6882955" y="610834"/>
            <a:ext cx="1547781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1733747" y="610836"/>
            <a:ext cx="1734750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437216" y="2171701"/>
            <a:ext cx="1668785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Chats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Users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Groups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Profile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3528060" y="610834"/>
            <a:ext cx="1672590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5260213" y="610834"/>
            <a:ext cx="1547781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02E6F-3CE2-4C19-9216-97A7273F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05" y="1166216"/>
            <a:ext cx="1487814" cy="2811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497F9-3C9C-4A40-81CD-AFBFF263C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774" y="1166216"/>
            <a:ext cx="1420146" cy="2834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86232-FB6F-439A-B42D-FF1273E37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100" y="1166216"/>
            <a:ext cx="1335881" cy="2811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2040-2943-4BFB-B689-07BF957BB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414" y="1166216"/>
            <a:ext cx="1321767" cy="283428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5AB2F7C-0E81-4D11-BF12-669523E2A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04" y="-152961"/>
            <a:ext cx="1402449" cy="14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506070" y="2214563"/>
            <a:ext cx="1929949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Send text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Send Photo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3282650" y="633886"/>
            <a:ext cx="2079377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5505519" y="633886"/>
            <a:ext cx="2009705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ECCE6-7172-48A7-B1E7-1741C8E05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0" y="1180337"/>
            <a:ext cx="1714500" cy="2828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2C553-ACF5-428E-A523-02003967A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797" y="1180337"/>
            <a:ext cx="1793082" cy="28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506070" y="2214563"/>
            <a:ext cx="1929949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Sent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Seen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3282650" y="633886"/>
            <a:ext cx="2079377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5505519" y="633886"/>
            <a:ext cx="2079377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7B19DB-984D-4274-8080-DB4D1D377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666" y="1183099"/>
            <a:ext cx="1793082" cy="2823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EC112-C2D9-493F-ABFA-72A19951D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423" y="1183100"/>
            <a:ext cx="1785112" cy="28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506070" y="2214563"/>
            <a:ext cx="1929949" cy="143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Block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2BDC7"/>
                </a:solidFill>
                <a:latin typeface="Roboto Slab Regular"/>
                <a:ea typeface="Roboto Slab Regular"/>
                <a:sym typeface="Roboto Slab Regular"/>
              </a:rPr>
              <a:t>Unblock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69;p35">
            <a:extLst>
              <a:ext uri="{FF2B5EF4-FFF2-40B4-BE49-F238E27FC236}">
                <a16:creationId xmlns:a16="http://schemas.microsoft.com/office/drawing/2014/main" id="{310C14B0-A16A-4A18-9EC9-7717627658BF}"/>
              </a:ext>
            </a:extLst>
          </p:cNvPr>
          <p:cNvSpPr/>
          <p:nvPr/>
        </p:nvSpPr>
        <p:spPr>
          <a:xfrm>
            <a:off x="3282650" y="633886"/>
            <a:ext cx="2079377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5FCE43D0-4C58-47FB-A8A3-513870C47F18}"/>
              </a:ext>
            </a:extLst>
          </p:cNvPr>
          <p:cNvSpPr/>
          <p:nvPr/>
        </p:nvSpPr>
        <p:spPr>
          <a:xfrm>
            <a:off x="5505519" y="633886"/>
            <a:ext cx="2079377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clock, object, monitor, screen&#10;&#10;Description automatically generated">
            <a:extLst>
              <a:ext uri="{FF2B5EF4-FFF2-40B4-BE49-F238E27FC236}">
                <a16:creationId xmlns:a16="http://schemas.microsoft.com/office/drawing/2014/main" id="{978B0382-57D5-4340-BC43-79FD8F34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0" y="4221803"/>
            <a:ext cx="1007268" cy="100726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4EAF9E-E117-47F2-A803-B9392396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" y="-133149"/>
            <a:ext cx="1402449" cy="1402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ADFE7-B205-45F5-B36B-A4F5C0DAC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552" y="1188408"/>
            <a:ext cx="1765572" cy="2812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97CA5-333C-4210-BFA4-C5E7C50B9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235" y="1188408"/>
            <a:ext cx="1792799" cy="29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02751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198</Words>
  <Application>Microsoft Office PowerPoint</Application>
  <PresentationFormat>On-screen Show (16:9)</PresentationFormat>
  <Paragraphs>87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 Light</vt:lpstr>
      <vt:lpstr>Roboto Slab Regular</vt:lpstr>
      <vt:lpstr>Arial</vt:lpstr>
      <vt:lpstr>Kent template</vt:lpstr>
      <vt:lpstr>Chat App</vt:lpstr>
      <vt:lpstr>A chat application developed using Firebase real-time database for real-time chatting and use Firebase auth for authentication 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FireBase</vt:lpstr>
      <vt:lpstr>FireBase</vt:lpstr>
      <vt:lpstr>FireBase</vt:lpstr>
      <vt:lpstr>FireBase</vt:lpstr>
      <vt:lpstr>FireBase</vt:lpstr>
      <vt:lpstr>PowerPoint Presentation</vt:lpstr>
      <vt:lpstr>PowerPoint Presentation</vt:lpstr>
      <vt:lpstr>Future Work</vt:lpstr>
      <vt:lpstr>Github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shimaa yasser</dc:creator>
  <cp:lastModifiedBy>Shaimaa Yasser Rahmy</cp:lastModifiedBy>
  <cp:revision>18</cp:revision>
  <dcterms:modified xsi:type="dcterms:W3CDTF">2020-01-23T05:14:03Z</dcterms:modified>
</cp:coreProperties>
</file>