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  <p:sldId id="285" r:id="rId11"/>
    <p:sldId id="286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の入力次元：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[2,4,6,8,10,12]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3,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3,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C388EF7-AF47-E2CA-1DA5-1175D330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064" y="4234806"/>
            <a:ext cx="2988311" cy="22464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8D53D0D-99AB-7596-34AE-95E3AAF4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686" y="1686445"/>
            <a:ext cx="3034974" cy="2246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785B9C-0C4B-F0E6-B9B0-51A136A9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71" y="1686445"/>
            <a:ext cx="3034974" cy="2246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AC93943-E687-16B8-2EA4-8E8F9C3E3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942" y="4234806"/>
            <a:ext cx="2988282" cy="22464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の入力次元：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[2,4,6,8,10,12]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6595167" y="996945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921827-0043-C742-0C39-AE40A5A99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" y="1686446"/>
            <a:ext cx="2988311" cy="22464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F1A942-01F6-FEFB-7E1E-D9968BE8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693" y="1686446"/>
            <a:ext cx="2988311" cy="22464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C763C4D-E231-2ABD-F466-82CC21813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" y="4252305"/>
            <a:ext cx="2988311" cy="22464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2AAE9A-0855-C25D-6263-444AF54FD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821" y="4234806"/>
            <a:ext cx="2988311" cy="224642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F48ED6-E58E-1313-68EF-8D3CC3FC42D5}"/>
              </a:ext>
            </a:extLst>
          </p:cNvPr>
          <p:cNvSpPr/>
          <p:nvPr/>
        </p:nvSpPr>
        <p:spPr>
          <a:xfrm>
            <a:off x="1235281" y="2605695"/>
            <a:ext cx="446035" cy="39133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BA2F0C-5F46-8762-1274-E016D35FAD1B}"/>
              </a:ext>
            </a:extLst>
          </p:cNvPr>
          <p:cNvSpPr txBox="1"/>
          <p:nvPr/>
        </p:nvSpPr>
        <p:spPr>
          <a:xfrm>
            <a:off x="516053" y="214702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B6399A5-C9BE-CB9B-CCD2-C56DFA5C0F05}"/>
              </a:ext>
            </a:extLst>
          </p:cNvPr>
          <p:cNvSpPr/>
          <p:nvPr/>
        </p:nvSpPr>
        <p:spPr>
          <a:xfrm>
            <a:off x="4254956" y="2605695"/>
            <a:ext cx="446035" cy="39133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1BEC1C-20DE-BAF1-A07C-57E2263828F5}"/>
              </a:ext>
            </a:extLst>
          </p:cNvPr>
          <p:cNvSpPr txBox="1"/>
          <p:nvPr/>
        </p:nvSpPr>
        <p:spPr>
          <a:xfrm>
            <a:off x="3535728" y="214702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2B4709B-DBD6-EE9C-CE77-9589158ED7FF}"/>
              </a:ext>
            </a:extLst>
          </p:cNvPr>
          <p:cNvSpPr/>
          <p:nvPr/>
        </p:nvSpPr>
        <p:spPr>
          <a:xfrm>
            <a:off x="7720666" y="2421878"/>
            <a:ext cx="446035" cy="40971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F8162B-A9F2-44CB-E04C-799F4CE54456}"/>
              </a:ext>
            </a:extLst>
          </p:cNvPr>
          <p:cNvSpPr txBox="1"/>
          <p:nvPr/>
        </p:nvSpPr>
        <p:spPr>
          <a:xfrm>
            <a:off x="7001438" y="1960213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BB01DF4-26A7-067C-C3B3-47429E6508B9}"/>
              </a:ext>
            </a:extLst>
          </p:cNvPr>
          <p:cNvSpPr/>
          <p:nvPr/>
        </p:nvSpPr>
        <p:spPr>
          <a:xfrm>
            <a:off x="10740224" y="2309247"/>
            <a:ext cx="446035" cy="42097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59B0FD-349A-00F9-B4D8-69F6FEEE1E91}"/>
              </a:ext>
            </a:extLst>
          </p:cNvPr>
          <p:cNvSpPr txBox="1"/>
          <p:nvPr/>
        </p:nvSpPr>
        <p:spPr>
          <a:xfrm>
            <a:off x="10020996" y="1960213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7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他パラメータの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optuna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2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出力層の次元：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32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Lr,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adam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1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事前学習の有無：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9FF8A0-8DC1-B9CA-8C0B-1C4D8D4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" y="1468748"/>
            <a:ext cx="3733800" cy="2524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58028C-130D-76D4-2BC0-F164E8E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" y="4003010"/>
            <a:ext cx="3733800" cy="252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859EC-16D2-481D-7F8F-44A65BA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1383166"/>
            <a:ext cx="3790950" cy="2524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75D0E1-B711-A28E-0B1C-C104BEE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003010"/>
            <a:ext cx="3790950" cy="25241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26D119-7FC9-B96E-BCC6-76AA81F0FB00}"/>
              </a:ext>
            </a:extLst>
          </p:cNvPr>
          <p:cNvSpPr/>
          <p:nvPr/>
        </p:nvSpPr>
        <p:spPr>
          <a:xfrm>
            <a:off x="357922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E7B04F-1A5F-B30A-9A92-4FF20809DBA5}"/>
              </a:ext>
            </a:extLst>
          </p:cNvPr>
          <p:cNvSpPr/>
          <p:nvPr/>
        </p:nvSpPr>
        <p:spPr>
          <a:xfrm>
            <a:off x="986055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D70B20-C4CA-879A-F0FB-A5A5266AAC68}"/>
              </a:ext>
            </a:extLst>
          </p:cNvPr>
          <p:cNvSpPr txBox="1"/>
          <p:nvPr/>
        </p:nvSpPr>
        <p:spPr>
          <a:xfrm>
            <a:off x="9376410" y="755289"/>
            <a:ext cx="293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が良さそう</a:t>
            </a: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[4,8,12,16]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F35CD-93D3-2026-209A-5A9E541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310"/>
            <a:ext cx="4130472" cy="36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B8E637-C93A-D6F7-3EC6-1D7FBBE1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76" y="1862970"/>
            <a:ext cx="4130472" cy="36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9E6E4B-CB8B-E27F-04D2-ADA708AE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33" y="1827776"/>
            <a:ext cx="4130472" cy="36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4F315-9DD5-32F8-3E22-DA8255642004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5BEE8E-E06C-3002-8848-75A59A41B268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AA60-1A5F-54E8-3BE2-9EF6AEF83AD3}"/>
              </a:ext>
            </a:extLst>
          </p:cNvPr>
          <p:cNvSpPr txBox="1"/>
          <p:nvPr/>
        </p:nvSpPr>
        <p:spPr>
          <a:xfrm>
            <a:off x="8424967" y="1424645"/>
            <a:ext cx="2823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Psi_d+Psi_q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58FCFF-0B95-A5BC-ED87-EAE04EED0CAC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6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B65A7AE-03C1-518A-056D-0DF34B4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77" y="1791662"/>
            <a:ext cx="4176823" cy="360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1873897-4C65-B1A0-0A0B-200AE95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" y="1755221"/>
            <a:ext cx="4130472" cy="36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41F27C8-D32C-515F-A866-98090FC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64" y="1791662"/>
            <a:ext cx="4130472" cy="36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6777A7-E61D-63F4-66FD-CAA60148531F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C76C1-35C0-35D8-5488-000F898509E2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8759263" y="1424645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902978-D47A-6D6D-51F8-9255936B384F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2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7147057" y="1426742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DC916-81A7-54D4-D8F2-A2343B2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7" y="1818914"/>
            <a:ext cx="5372088" cy="4682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6CD7B-7A90-5C60-0947-5773F854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13" y="2000082"/>
            <a:ext cx="4819171" cy="42479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9AD60D-A24E-337E-90DD-44F8EEFAB490}"/>
              </a:ext>
            </a:extLst>
          </p:cNvPr>
          <p:cNvSpPr txBox="1"/>
          <p:nvPr/>
        </p:nvSpPr>
        <p:spPr>
          <a:xfrm>
            <a:off x="4070554" y="854432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Train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274FF3-4DBC-ACC7-E9F4-73E97BE9278F}"/>
              </a:ext>
            </a:extLst>
          </p:cNvPr>
          <p:cNvSpPr txBox="1"/>
          <p:nvPr/>
        </p:nvSpPr>
        <p:spPr>
          <a:xfrm>
            <a:off x="2788992" y="1426743"/>
            <a:ext cx="28068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B50298-1A18-A8F1-192D-F8E2E8D7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99" y="673264"/>
            <a:ext cx="2912247" cy="25382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B5E02E-6510-C6EF-4D5A-17C6C253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45" y="211599"/>
            <a:ext cx="3266751" cy="281561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112651-4466-D2BD-0788-D79235CDA703}"/>
              </a:ext>
            </a:extLst>
          </p:cNvPr>
          <p:cNvSpPr/>
          <p:nvPr/>
        </p:nvSpPr>
        <p:spPr>
          <a:xfrm>
            <a:off x="663550" y="2424039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35E398-1145-CB57-2AB2-D1C020D3D123}"/>
              </a:ext>
            </a:extLst>
          </p:cNvPr>
          <p:cNvSpPr txBox="1"/>
          <p:nvPr/>
        </p:nvSpPr>
        <p:spPr>
          <a:xfrm>
            <a:off x="121290" y="3027209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471407-DFCE-C85F-665A-BBDAA0B8C8D0}"/>
              </a:ext>
            </a:extLst>
          </p:cNvPr>
          <p:cNvSpPr/>
          <p:nvPr/>
        </p:nvSpPr>
        <p:spPr>
          <a:xfrm>
            <a:off x="10417150" y="2193206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0FB917-90F9-3127-014E-6FA43B1F03E7}"/>
              </a:ext>
            </a:extLst>
          </p:cNvPr>
          <p:cNvSpPr txBox="1"/>
          <p:nvPr/>
        </p:nvSpPr>
        <p:spPr>
          <a:xfrm>
            <a:off x="9874890" y="2796376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5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162CE2-FBB7-16FD-F683-A66CE521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7" y="673264"/>
            <a:ext cx="4064723" cy="3055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17209B-9811-0ADF-A5EA-015973FB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" y="3590802"/>
            <a:ext cx="4064723" cy="3055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BC6486-294F-421E-A132-D9A57792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0" y="577889"/>
            <a:ext cx="4128234" cy="305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04C763-E5CA-5FAC-BD5E-FF717858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50" y="3429000"/>
            <a:ext cx="4128234" cy="30555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C73F82-8D7B-6522-B8A4-ADF422146B5D}"/>
              </a:ext>
            </a:extLst>
          </p:cNvPr>
          <p:cNvSpPr txBox="1"/>
          <p:nvPr/>
        </p:nvSpPr>
        <p:spPr>
          <a:xfrm>
            <a:off x="3917437" y="21159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7B4F09-6520-0B11-C3E7-CFEC9C34B3AF}"/>
              </a:ext>
            </a:extLst>
          </p:cNvPr>
          <p:cNvSpPr txBox="1"/>
          <p:nvPr/>
        </p:nvSpPr>
        <p:spPr>
          <a:xfrm>
            <a:off x="313558" y="802702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032420-37CF-744D-8911-A0C8E90502DA}"/>
              </a:ext>
            </a:extLst>
          </p:cNvPr>
          <p:cNvSpPr txBox="1"/>
          <p:nvPr/>
        </p:nvSpPr>
        <p:spPr>
          <a:xfrm>
            <a:off x="1799941" y="3728863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0555AF-3838-E74E-BA93-AC9DE7165799}"/>
              </a:ext>
            </a:extLst>
          </p:cNvPr>
          <p:cNvSpPr txBox="1"/>
          <p:nvPr/>
        </p:nvSpPr>
        <p:spPr>
          <a:xfrm>
            <a:off x="7407566" y="442431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3F53B3-7F30-F173-3BCC-DD7B2A7C2804}"/>
              </a:ext>
            </a:extLst>
          </p:cNvPr>
          <p:cNvSpPr txBox="1"/>
          <p:nvPr/>
        </p:nvSpPr>
        <p:spPr>
          <a:xfrm>
            <a:off x="7862976" y="3359969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23C6E9-4A40-F97E-EBE2-9D92B0786AC6}"/>
              </a:ext>
            </a:extLst>
          </p:cNvPr>
          <p:cNvSpPr/>
          <p:nvPr/>
        </p:nvSpPr>
        <p:spPr>
          <a:xfrm>
            <a:off x="2527077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3782E9-E10A-310C-3C2F-08B09891F14B}"/>
              </a:ext>
            </a:extLst>
          </p:cNvPr>
          <p:cNvSpPr txBox="1"/>
          <p:nvPr/>
        </p:nvSpPr>
        <p:spPr>
          <a:xfrm>
            <a:off x="1759616" y="4218144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E2C3F1-09B9-524E-B0B2-42E780ED0721}"/>
              </a:ext>
            </a:extLst>
          </p:cNvPr>
          <p:cNvSpPr txBox="1"/>
          <p:nvPr/>
        </p:nvSpPr>
        <p:spPr>
          <a:xfrm>
            <a:off x="7780433" y="88395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BB1E4-F8B3-1806-0D5D-71EEED19654E}"/>
              </a:ext>
            </a:extLst>
          </p:cNvPr>
          <p:cNvSpPr/>
          <p:nvPr/>
        </p:nvSpPr>
        <p:spPr>
          <a:xfrm>
            <a:off x="9235513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</p:spTree>
    <p:extLst>
      <p:ext uri="{BB962C8B-B14F-4D97-AF65-F5344CB8AC3E}">
        <p14:creationId xmlns:p14="http://schemas.microsoft.com/office/powerpoint/2010/main" val="6294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6533172" y="996946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DD7441-F32A-01A1-0B6E-2E9BE0E3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1458611"/>
            <a:ext cx="3733800" cy="2514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7C3FA0F-C2D0-A327-D973-35A1834A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82" y="4131801"/>
            <a:ext cx="3733800" cy="2514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EBE5FE-71C3-9A43-F6CE-8C88A2890DAD}"/>
              </a:ext>
            </a:extLst>
          </p:cNvPr>
          <p:cNvSpPr/>
          <p:nvPr/>
        </p:nvSpPr>
        <p:spPr>
          <a:xfrm>
            <a:off x="2884268" y="2416736"/>
            <a:ext cx="609703" cy="42246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6E7DA0-4C35-274A-98F9-3ACC660A15F9}"/>
              </a:ext>
            </a:extLst>
          </p:cNvPr>
          <p:cNvSpPr txBox="1"/>
          <p:nvPr/>
        </p:nvSpPr>
        <p:spPr>
          <a:xfrm>
            <a:off x="2087931" y="1904651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2BBF3-F736-7A26-859F-A95F1DA6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39" y="1458611"/>
            <a:ext cx="3388879" cy="2547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DF8104-1EA5-A78F-8CF8-1599AD41C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839" y="4131801"/>
            <a:ext cx="3388879" cy="254754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4FFFE6-AECC-5710-49D0-9EA5C49E3BAC}"/>
              </a:ext>
            </a:extLst>
          </p:cNvPr>
          <p:cNvSpPr/>
          <p:nvPr/>
        </p:nvSpPr>
        <p:spPr>
          <a:xfrm>
            <a:off x="8088328" y="2416736"/>
            <a:ext cx="609703" cy="42246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F52823-2251-5DA3-AF68-633D4D953706}"/>
              </a:ext>
            </a:extLst>
          </p:cNvPr>
          <p:cNvSpPr txBox="1"/>
          <p:nvPr/>
        </p:nvSpPr>
        <p:spPr>
          <a:xfrm>
            <a:off x="7158460" y="1904651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1866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1141</Words>
  <Application>Microsoft Office PowerPoint</Application>
  <PresentationFormat>ワイド画面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悠生 清水</cp:lastModifiedBy>
  <cp:revision>25</cp:revision>
  <dcterms:created xsi:type="dcterms:W3CDTF">2023-03-01T05:20:23Z</dcterms:created>
  <dcterms:modified xsi:type="dcterms:W3CDTF">2023-12-30T02:13:38Z</dcterms:modified>
</cp:coreProperties>
</file>