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58" y="4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F64B2-AB3D-4EA2-7072-6302ADAF5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C87A4D-0AAF-8585-4D37-761AF94C8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FF8FE6-AA2F-3ADD-8031-63A8FF09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3B60-5A5C-4CF3-954D-72276B90EE3B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5D8367-B765-7369-028E-83772093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50F57-5B57-F146-389D-48E748FB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D8F-170A-4D90-ABC9-18C392AEB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97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AC31E-2754-DB00-E4B6-7A89CD06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BA2B58-9F8E-717D-0B6B-E4B5DEF2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A7E0D1-BD3C-613D-3D60-487D9381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3B60-5A5C-4CF3-954D-72276B90EE3B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A12B74-ED73-B546-AA94-EBBB4313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32905C-5129-236D-3A02-FE9E4FEE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D8F-170A-4D90-ABC9-18C392AEB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89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A723C0-4E15-8A41-DF88-DE0495F4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371104-01B0-D3AF-FF09-502947F96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FDD6C7-B5AF-9703-9FBD-FAE535F1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3B60-5A5C-4CF3-954D-72276B90EE3B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1FBF3-12A2-F02C-B247-8DDD8F72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92BFFE-CFB8-4600-7F43-DC88243D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D8F-170A-4D90-ABC9-18C392AEB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22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F00B7-3E51-10B5-10E3-D207412C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F80793-E09B-8616-2A93-1E4AE5E5E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90D9F9-F5B0-7015-2AE8-E607AC3D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3B60-5A5C-4CF3-954D-72276B90EE3B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FC7890-2890-3C7D-BE12-DB9291AB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6726B-8C44-7138-22EF-B46F7619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D8F-170A-4D90-ABC9-18C392AEB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72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A463E-520A-99BF-9EF9-3A0FEDFC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72FCF4-8141-FEBC-2106-F2F58B09F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AC6446-9B4F-773A-6523-5D07FB46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3B60-5A5C-4CF3-954D-72276B90EE3B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C3E43-D1B2-2756-FA39-8AD0D4CC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FB2F5-1016-E41B-DE6F-94CCCC69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D8F-170A-4D90-ABC9-18C392AEB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31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EA022-72BF-7D4A-3240-98DE29E8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1287BC-A048-6F8C-D184-9E521DE54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D3C00D-44A2-E144-42DD-436057259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A345AB-2230-53CF-36CB-9E083956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3B60-5A5C-4CF3-954D-72276B90EE3B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DE72C9-51A0-2777-653D-C195185E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6E5CCE-EA9C-9520-5333-74412E9A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D8F-170A-4D90-ABC9-18C392AEB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00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5C7E5-AD67-A719-AA82-0D415824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031A34-2653-C9C9-7BF4-024C67806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EA948B-1AAA-2BE4-C6B7-BF929547C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31C3AC-338B-92EF-3CC0-DBAFCA6C8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315A1F-C4C9-C5D4-4D8D-ACA8D0ABE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28B35C-263E-5C47-6EAB-59BF9BBA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3B60-5A5C-4CF3-954D-72276B90EE3B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2225F7-84C8-66F5-0E6D-1484E4B0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FC5C47-0E0F-EB0A-8E01-66608556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D8F-170A-4D90-ABC9-18C392AEB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9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D7871-6FA1-51BD-B06B-F2318FD4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E00BCD-5543-CC47-7EF7-676463E9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3B60-5A5C-4CF3-954D-72276B90EE3B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810FAE-991E-D80C-6F35-17A169FA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3ECFF7-1322-92AA-4787-1099AA74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D8F-170A-4D90-ABC9-18C392AEB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73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8B3A87-3E43-BE6C-02D2-D11CED08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3B60-5A5C-4CF3-954D-72276B90EE3B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48A4B20-41A1-27F1-08B8-62793B00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71DBE7-ED62-2AFD-827D-E9CE9F3F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D8F-170A-4D90-ABC9-18C392AEB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67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BF3657-DEB9-2E70-3AEE-565B5D7B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04739D-94DA-D44C-C889-6DA39ED67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DA3F0E-D09F-E081-4199-01A42A1C2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BC86EE-BF86-618C-36F8-AF8E7B2D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3B60-5A5C-4CF3-954D-72276B90EE3B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155C60-907F-DDA2-105B-EF3221C5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3882E5-B58E-5766-5B9B-A0C57498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D8F-170A-4D90-ABC9-18C392AEB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7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D8A6C-F079-E204-342F-3709E569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59415E-3DCE-9025-1A57-48BEF8907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7A580D-EFC3-DDF0-557F-658E12870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4792CB-0126-CF41-4827-F0EA044A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3B60-5A5C-4CF3-954D-72276B90EE3B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AB9615-4EB5-7CA2-7B22-87174698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642DE8-10F7-40CC-4055-D286AEF7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DD8F-170A-4D90-ABC9-18C392AEB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98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EB3FC0-EA38-91B9-B76F-4ABEEC8B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520B50-E1BD-508E-734B-700AFD798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CF38B-D365-15DB-8DA3-2772EEB80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3B60-5A5C-4CF3-954D-72276B90EE3B}" type="datetimeFigureOut">
              <a:rPr kumimoji="1" lang="ja-JP" altLang="en-US" smtClean="0"/>
              <a:t>2023/5/11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03DBA9-2BAE-ACA9-8ADC-3EFB94833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D65311-088D-113C-9411-CF53F52E3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DD8F-170A-4D90-ABC9-18C392AEBD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52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DD74955-E733-F468-2CBD-F3227480F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56" y="473019"/>
            <a:ext cx="4376522" cy="327440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BB21D97-D70A-5D9B-2574-5B0938894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152" y="609653"/>
            <a:ext cx="4456386" cy="3274405"/>
          </a:xfrm>
          <a:prstGeom prst="rect">
            <a:avLst/>
          </a:prstGeom>
        </p:spPr>
      </p:pic>
      <p:pic>
        <p:nvPicPr>
          <p:cNvPr id="7" name="図 6" descr="部屋, 食品 が含まれている画像&#10;&#10;自動的に生成された説明">
            <a:extLst>
              <a:ext uri="{FF2B5EF4-FFF2-40B4-BE49-F238E27FC236}">
                <a16:creationId xmlns:a16="http://schemas.microsoft.com/office/drawing/2014/main" id="{43D004F1-4E2E-ACF4-3F90-A9F55F6F1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49" y="189240"/>
            <a:ext cx="1303282" cy="1303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A277AD2-F717-6C46-7C91-AE1282A8E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043" y="3884058"/>
            <a:ext cx="42957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 悠生(yshimizu)</dc:creator>
  <cp:lastModifiedBy>清水 悠生(yshimizu)</cp:lastModifiedBy>
  <cp:revision>1</cp:revision>
  <dcterms:created xsi:type="dcterms:W3CDTF">2023-05-11T04:01:31Z</dcterms:created>
  <dcterms:modified xsi:type="dcterms:W3CDTF">2023-05-11T11:42:48Z</dcterms:modified>
</cp:coreProperties>
</file>