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84" r:id="rId10"/>
    <p:sldId id="285" r:id="rId11"/>
    <p:sldId id="286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 snapToGrid="0">
      <p:cViewPr>
        <p:scale>
          <a:sx n="65" d="100"/>
          <a:sy n="65" d="100"/>
        </p:scale>
        <p:origin x="9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11E93D-8EAA-BEA7-24E9-BBB42D7AF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82F5D0-8FC7-6C31-D4B2-10150C6AE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74D60-CACF-F261-1D20-38572465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89A4E7-9262-7843-9F10-44536FA9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5FBE4A-1E1C-F4DB-5802-ACDB22AE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31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0731F-3DC9-7AFC-1B6F-9AD86555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9C513F-41D2-970A-D943-E6740D81F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F823E-FC4A-C86E-66E0-CE70E8D3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B0C95-F8D0-BBB3-B73D-EBB7533F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FE1A18-99F4-87F8-CBB5-A9814DA7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03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5D6EDDC-DB9F-A099-B004-25886DFE1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12C6F3-4CDA-D184-156C-DB3281242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6C7C19-7746-AD8E-F755-4C2D7D7D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365A60-2389-EF96-0D9C-680E7F86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E3FCD3-EEC4-B7EC-94C6-BB29C3CA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7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98ED8D-38E4-B6B4-4215-B02F7E48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6A2F0F-1E4C-4151-36D8-1459FEA7E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4926EF-95C8-A2EB-EB25-A8F164FC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58B582-03D0-EA71-36A0-B5421FBA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CD16DE-13C8-AC5B-97BA-2BE49EF7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12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571202-EAF6-C464-B6B5-7B83DCC8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515D65-675B-343C-925D-760613CD5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26BA6E-D961-FBED-E549-06DBD9B2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964DD0-0E35-4F4A-486F-12639B13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16DA2A-B1AE-072F-F798-AD9F3AE7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7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B9FD13-4D00-6354-47C7-1EA03A9E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47F4E-C467-6289-1E30-4FA34D76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BFE6B6-9442-5009-3B56-EA3B411C9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237E17-E38E-913A-12EA-077930C1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7EBB1E-4CDF-6E81-D932-E8E26340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F0A229-77DB-5847-B824-DF98CB7A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42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93BE7-140E-F015-9043-8190F1C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6803A5-9755-E418-277E-B80F80431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A9F0C1-BF7F-AEA6-6C1A-C09EF0176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F0FB687-E57C-3301-F760-237037CEC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996FFF-3FD7-128E-7C06-758A82156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BA2BAED-1001-774E-7AF9-E3D3560A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F0D1EE-78FC-3E76-4616-D0DC28AE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5E0396-D130-7443-F7DB-366E901E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31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E6A3A-45AE-18F8-F4F1-2550697E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2F84C6-D0C6-999B-7973-96F315FD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D31E77-6B7D-1176-B521-6B91149B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101B40-2465-593F-7C6C-2C96D0A8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05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F110DC-B4FC-4390-5876-2881090F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CF3EE7-F679-5401-9768-DCB43943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6C5896-6091-0BEB-29D9-7C228985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74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654D32-4767-6FA7-33B9-C6AFA749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767E5-B47A-77B9-1560-0684DC4A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EDDAF4-7489-263D-8A17-B16D70329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EF83DE-E44C-084B-C41D-DE8158BD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6619AC-57D3-49C1-1614-F5F15DFD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0C96E9-38AB-9C65-B708-0D58239E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43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EE396-406F-A7B7-DC80-12A15725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67A3AF2-A743-A417-0AD0-A83C21616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D0AE71-EA96-E778-F5C0-8858C1A9C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EF58F9-F3D4-D8C8-331B-54D42988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A00D6E-A8BD-6682-F81C-4763D81C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A024BC-CAEB-135A-BE01-DC5124E0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55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31BA6E-2263-F01D-22D1-58E90654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0532EE-24C7-2FD2-FD68-DD941860A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3A975-1A8C-E783-88A0-1942EDE00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D6A42-5BFC-449E-8AB4-357282606635}" type="datetimeFigureOut">
              <a:rPr kumimoji="1" lang="ja-JP" altLang="en-US" smtClean="0"/>
              <a:t>2023/12/27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DCE874-6CA6-2B84-F51C-B7B682637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9EA5D1-C171-55CF-E40C-41433DE2F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10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基準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4,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4,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16, 'hidden_dim_other2':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0.001,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1,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pred_flux_brhc_swin_t_w_params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2,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16, 'hidden_dim_other2':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0.006325,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1,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pred_ironloss_brhc_swin_t_w_params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631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の入力次元：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[2,4,6,8,10,12]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’: 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3,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8, 'hidden_dim_other2': 16,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0.001,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pred_flux_brhc_swin_t_w_params_hidden_dim_init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3,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12, 'hidden_dim_other2': 16,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0.006325,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pred_ironloss_brhc_swin_t_w_params_hidden_dim_init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53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の入力次元：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[2,4,6,8,10,12]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6595167" y="996945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0921827-0043-C742-0C39-AE40A5A99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0" y="1686446"/>
            <a:ext cx="2988311" cy="224642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4F1A942-01F6-FEFB-7E1E-D9968BE82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693" y="1686446"/>
            <a:ext cx="2988311" cy="224642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CC2C783-FF65-D1C3-B533-7716C42CA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686" y="1686445"/>
            <a:ext cx="3035004" cy="224642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0A41871-31C8-BA01-FB9B-D9783087A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6371" y="1686445"/>
            <a:ext cx="3035004" cy="224642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C763C4D-E231-2ABD-F466-82CC21813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0" y="4252305"/>
            <a:ext cx="2988311" cy="224642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62AAE9A-0855-C25D-6263-444AF54FD1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2821" y="4234806"/>
            <a:ext cx="2988311" cy="224642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5B7B606-9FCE-DACD-295F-6AE195C245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7942" y="4234806"/>
            <a:ext cx="2988311" cy="224642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C388EF7-AF47-E2CA-1DA5-1175D33059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3064" y="4234806"/>
            <a:ext cx="2988311" cy="2246421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DF48ED6-E58E-1313-68EF-8D3CC3FC42D5}"/>
              </a:ext>
            </a:extLst>
          </p:cNvPr>
          <p:cNvSpPr/>
          <p:nvPr/>
        </p:nvSpPr>
        <p:spPr>
          <a:xfrm>
            <a:off x="1235281" y="2605695"/>
            <a:ext cx="446035" cy="39133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0BA2F0C-5F46-8762-1274-E016D35FAD1B}"/>
              </a:ext>
            </a:extLst>
          </p:cNvPr>
          <p:cNvSpPr txBox="1"/>
          <p:nvPr/>
        </p:nvSpPr>
        <p:spPr>
          <a:xfrm>
            <a:off x="516053" y="2147027"/>
            <a:ext cx="1884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24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B6399A5-C9BE-CB9B-CCD2-C56DFA5C0F05}"/>
              </a:ext>
            </a:extLst>
          </p:cNvPr>
          <p:cNvSpPr/>
          <p:nvPr/>
        </p:nvSpPr>
        <p:spPr>
          <a:xfrm>
            <a:off x="4254956" y="2605695"/>
            <a:ext cx="446035" cy="39133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61BEC1C-20DE-BAF1-A07C-57E2263828F5}"/>
              </a:ext>
            </a:extLst>
          </p:cNvPr>
          <p:cNvSpPr txBox="1"/>
          <p:nvPr/>
        </p:nvSpPr>
        <p:spPr>
          <a:xfrm>
            <a:off x="3535728" y="2147027"/>
            <a:ext cx="1884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24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2B4709B-DBD6-EE9C-CE77-9589158ED7FF}"/>
              </a:ext>
            </a:extLst>
          </p:cNvPr>
          <p:cNvSpPr/>
          <p:nvPr/>
        </p:nvSpPr>
        <p:spPr>
          <a:xfrm>
            <a:off x="7720666" y="2421878"/>
            <a:ext cx="446035" cy="409712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F8162B-A9F2-44CB-E04C-799F4CE54456}"/>
              </a:ext>
            </a:extLst>
          </p:cNvPr>
          <p:cNvSpPr txBox="1"/>
          <p:nvPr/>
        </p:nvSpPr>
        <p:spPr>
          <a:xfrm>
            <a:off x="7001438" y="1960213"/>
            <a:ext cx="1884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24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BB01DF4-26A7-067C-C3B3-47429E6508B9}"/>
              </a:ext>
            </a:extLst>
          </p:cNvPr>
          <p:cNvSpPr/>
          <p:nvPr/>
        </p:nvSpPr>
        <p:spPr>
          <a:xfrm>
            <a:off x="10740224" y="2309247"/>
            <a:ext cx="446035" cy="42097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459B0FD-349A-00F9-B4D8-69F6FEEE1E91}"/>
              </a:ext>
            </a:extLst>
          </p:cNvPr>
          <p:cNvSpPr txBox="1"/>
          <p:nvPr/>
        </p:nvSpPr>
        <p:spPr>
          <a:xfrm>
            <a:off x="10020996" y="1960213"/>
            <a:ext cx="1884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24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271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他パラメータの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optuna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7212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出力層の次元：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3324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Lr,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adam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など：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7414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事前学習の有無：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994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109031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encoder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の比較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res18,res34,vgg11bn,vgg13bn,vitl16,swin5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5717921" y="100708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99FF8A0-8DC1-B9CA-8C0B-1C4D8D413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25" y="1468748"/>
            <a:ext cx="3733800" cy="252412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E58028C-130D-76D4-2BC0-F164E8E95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25" y="4003010"/>
            <a:ext cx="3733800" cy="25241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F8859EC-16D2-481D-7F8F-44A65BA81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805" y="1383166"/>
            <a:ext cx="3790950" cy="252412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D75D0E1-B711-A28E-0B1C-C104BEEA2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805" y="4003010"/>
            <a:ext cx="3790950" cy="252412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126D119-7FC9-B96E-BCC6-76AA81F0FB00}"/>
              </a:ext>
            </a:extLst>
          </p:cNvPr>
          <p:cNvSpPr/>
          <p:nvPr/>
        </p:nvSpPr>
        <p:spPr>
          <a:xfrm>
            <a:off x="3579223" y="1715589"/>
            <a:ext cx="752202" cy="49308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4E7B04F-1A5F-B30A-9A92-4FF20809DBA5}"/>
              </a:ext>
            </a:extLst>
          </p:cNvPr>
          <p:cNvSpPr/>
          <p:nvPr/>
        </p:nvSpPr>
        <p:spPr>
          <a:xfrm>
            <a:off x="9860553" y="1715589"/>
            <a:ext cx="752202" cy="49308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D70B20-C4CA-879A-F0FB-A5A5266AAC68}"/>
              </a:ext>
            </a:extLst>
          </p:cNvPr>
          <p:cNvSpPr txBox="1"/>
          <p:nvPr/>
        </p:nvSpPr>
        <p:spPr>
          <a:xfrm>
            <a:off x="9376410" y="755289"/>
            <a:ext cx="29342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Swin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が良さそう</a:t>
            </a:r>
          </a:p>
        </p:txBody>
      </p:sp>
    </p:spTree>
    <p:extLst>
      <p:ext uri="{BB962C8B-B14F-4D97-AF65-F5344CB8AC3E}">
        <p14:creationId xmlns:p14="http://schemas.microsoft.com/office/powerpoint/2010/main" val="304774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の次元調査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[4,8,12,16]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4,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4,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’: 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, 'hidden_dim_other2’: 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0.001,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pred_flux_brhc_swin_t_w_params_hidden_dim_other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2,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, 'hidden_dim_other2’: 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0.006325,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pred_ironloss_brhc_swin_t_w_params_hidden_dim_other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772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の次元調査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30F35CD-93D3-2026-209A-5A9E5411C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6310"/>
            <a:ext cx="4130472" cy="360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EB8E637-C93A-D6F7-3EC6-1D7FBBE13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676" y="1862970"/>
            <a:ext cx="4130472" cy="3600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29E6E4B-CB8B-E27F-04D2-ADA708AE5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933" y="1827776"/>
            <a:ext cx="4130472" cy="3600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E4F315-9DD5-32F8-3E22-DA8255642004}"/>
              </a:ext>
            </a:extLst>
          </p:cNvPr>
          <p:cNvSpPr txBox="1"/>
          <p:nvPr/>
        </p:nvSpPr>
        <p:spPr>
          <a:xfrm>
            <a:off x="498319" y="1424645"/>
            <a:ext cx="27049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Psi_d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55BEE8E-E06C-3002-8848-75A59A41B268}"/>
              </a:ext>
            </a:extLst>
          </p:cNvPr>
          <p:cNvSpPr txBox="1"/>
          <p:nvPr/>
        </p:nvSpPr>
        <p:spPr>
          <a:xfrm>
            <a:off x="5259512" y="1424645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Psi_q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75AA60-1A5F-54E8-3BE2-9EF6AEF83AD3}"/>
              </a:ext>
            </a:extLst>
          </p:cNvPr>
          <p:cNvSpPr txBox="1"/>
          <p:nvPr/>
        </p:nvSpPr>
        <p:spPr>
          <a:xfrm>
            <a:off x="8424967" y="1424645"/>
            <a:ext cx="28231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Psi_d+Psi_q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058FCFF-0B95-A5BC-ED87-EAE04EED0CAC}"/>
              </a:ext>
            </a:extLst>
          </p:cNvPr>
          <p:cNvSpPr txBox="1"/>
          <p:nvPr/>
        </p:nvSpPr>
        <p:spPr>
          <a:xfrm>
            <a:off x="4077082" y="865219"/>
            <a:ext cx="3808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Validation loss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567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の次元調査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B65A7AE-03C1-518A-056D-0DF34B462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177" y="1791662"/>
            <a:ext cx="4176823" cy="36000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1873897-4C65-B1A0-0A0B-200AE956F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1" y="1755221"/>
            <a:ext cx="4130472" cy="360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41F27C8-D32C-515F-A866-98090FC1B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764" y="1791662"/>
            <a:ext cx="4130472" cy="3600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6777A7-E61D-63F4-66FD-CAA60148531F}"/>
              </a:ext>
            </a:extLst>
          </p:cNvPr>
          <p:cNvSpPr txBox="1"/>
          <p:nvPr/>
        </p:nvSpPr>
        <p:spPr>
          <a:xfrm>
            <a:off x="498319" y="1424645"/>
            <a:ext cx="27049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hysteresis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4C76C1-35C0-35D8-5488-000F898509E2}"/>
              </a:ext>
            </a:extLst>
          </p:cNvPr>
          <p:cNvSpPr txBox="1"/>
          <p:nvPr/>
        </p:nvSpPr>
        <p:spPr>
          <a:xfrm>
            <a:off x="5259512" y="1424645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joule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C0D566-ED77-5C22-7E0D-8B19CD8E61F2}"/>
              </a:ext>
            </a:extLst>
          </p:cNvPr>
          <p:cNvSpPr txBox="1"/>
          <p:nvPr/>
        </p:nvSpPr>
        <p:spPr>
          <a:xfrm>
            <a:off x="8759263" y="1424645"/>
            <a:ext cx="21545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Hys+jou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902978-D47A-6D6D-51F8-9255936B384F}"/>
              </a:ext>
            </a:extLst>
          </p:cNvPr>
          <p:cNvSpPr txBox="1"/>
          <p:nvPr/>
        </p:nvSpPr>
        <p:spPr>
          <a:xfrm>
            <a:off x="4077082" y="865219"/>
            <a:ext cx="3808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Validation loss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329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の次元調査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C0D566-ED77-5C22-7E0D-8B19CD8E61F2}"/>
              </a:ext>
            </a:extLst>
          </p:cNvPr>
          <p:cNvSpPr txBox="1"/>
          <p:nvPr/>
        </p:nvSpPr>
        <p:spPr>
          <a:xfrm>
            <a:off x="7147057" y="1426742"/>
            <a:ext cx="21545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Hys+jou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43DC916-81A7-54D4-D8F2-A2343B2FB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77" y="1818914"/>
            <a:ext cx="5372088" cy="468215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976CD7B-7A90-5C60-0947-5773F8545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313" y="2000082"/>
            <a:ext cx="4819171" cy="424792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9AD60D-A24E-337E-90DD-44F8EEFAB490}"/>
              </a:ext>
            </a:extLst>
          </p:cNvPr>
          <p:cNvSpPr txBox="1"/>
          <p:nvPr/>
        </p:nvSpPr>
        <p:spPr>
          <a:xfrm>
            <a:off x="4070554" y="854432"/>
            <a:ext cx="3808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Train loss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274FF3-4DBC-ACC7-E9F4-73E97BE9278F}"/>
              </a:ext>
            </a:extLst>
          </p:cNvPr>
          <p:cNvSpPr txBox="1"/>
          <p:nvPr/>
        </p:nvSpPr>
        <p:spPr>
          <a:xfrm>
            <a:off x="2788992" y="1426743"/>
            <a:ext cx="28068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Psi_d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 </a:t>
            </a:r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Psi_q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9B50298-1A18-A8F1-192D-F8E2E8D70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999" y="673264"/>
            <a:ext cx="2912247" cy="253823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4B5E02E-6510-C6EF-4D5A-17C6C2532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1145" y="211599"/>
            <a:ext cx="3266751" cy="2815610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D112651-4466-D2BD-0788-D79235CDA703}"/>
              </a:ext>
            </a:extLst>
          </p:cNvPr>
          <p:cNvSpPr/>
          <p:nvPr/>
        </p:nvSpPr>
        <p:spPr>
          <a:xfrm>
            <a:off x="663550" y="2424039"/>
            <a:ext cx="654611" cy="60317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135E398-1145-CB57-2AB2-D1C020D3D123}"/>
              </a:ext>
            </a:extLst>
          </p:cNvPr>
          <p:cNvSpPr txBox="1"/>
          <p:nvPr/>
        </p:nvSpPr>
        <p:spPr>
          <a:xfrm>
            <a:off x="121290" y="3027209"/>
            <a:ext cx="1884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8×16</a:t>
            </a:r>
            <a:endParaRPr kumimoji="1" lang="ja-JP" altLang="en-US" sz="24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3471407-DFCE-C85F-665A-BBDAA0B8C8D0}"/>
              </a:ext>
            </a:extLst>
          </p:cNvPr>
          <p:cNvSpPr/>
          <p:nvPr/>
        </p:nvSpPr>
        <p:spPr>
          <a:xfrm>
            <a:off x="10417150" y="2193206"/>
            <a:ext cx="654611" cy="60317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0FB917-90F9-3127-014E-6FA43B1F03E7}"/>
              </a:ext>
            </a:extLst>
          </p:cNvPr>
          <p:cNvSpPr txBox="1"/>
          <p:nvPr/>
        </p:nvSpPr>
        <p:spPr>
          <a:xfrm>
            <a:off x="9874890" y="2796376"/>
            <a:ext cx="1884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</a:t>
            </a:r>
            <a:r>
              <a:rPr kumimoji="1"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×16</a:t>
            </a:r>
            <a:endParaRPr kumimoji="1" lang="ja-JP" altLang="en-US" sz="24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951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の次元調査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E162CE2-FBB7-16FD-F683-A66CE521F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37" y="673264"/>
            <a:ext cx="4064723" cy="305559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817209B-9811-0ADF-A5EA-015973FB1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46" y="3590802"/>
            <a:ext cx="4064723" cy="305559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FBC6486-294F-421E-A132-D9A577922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150" y="577889"/>
            <a:ext cx="4128234" cy="305559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A04C763-E5CA-5FAC-BD5E-FF717858D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150" y="3429000"/>
            <a:ext cx="4128234" cy="305559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C73F82-8D7B-6522-B8A4-ADF422146B5D}"/>
              </a:ext>
            </a:extLst>
          </p:cNvPr>
          <p:cNvSpPr txBox="1"/>
          <p:nvPr/>
        </p:nvSpPr>
        <p:spPr>
          <a:xfrm>
            <a:off x="3917437" y="211599"/>
            <a:ext cx="3808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Validation loss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77B4F09-6520-0B11-C3E7-CFEC9C34B3AF}"/>
              </a:ext>
            </a:extLst>
          </p:cNvPr>
          <p:cNvSpPr txBox="1"/>
          <p:nvPr/>
        </p:nvSpPr>
        <p:spPr>
          <a:xfrm>
            <a:off x="313558" y="802702"/>
            <a:ext cx="27049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Psi_d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8032420-37CF-744D-8911-A0C8E90502DA}"/>
              </a:ext>
            </a:extLst>
          </p:cNvPr>
          <p:cNvSpPr txBox="1"/>
          <p:nvPr/>
        </p:nvSpPr>
        <p:spPr>
          <a:xfrm>
            <a:off x="1799941" y="3728863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Psi_q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60555AF-3838-E74E-BA93-AC9DE7165799}"/>
              </a:ext>
            </a:extLst>
          </p:cNvPr>
          <p:cNvSpPr txBox="1"/>
          <p:nvPr/>
        </p:nvSpPr>
        <p:spPr>
          <a:xfrm>
            <a:off x="7407566" y="442431"/>
            <a:ext cx="27049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hysteresis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3F53B3-7F30-F173-3BCC-DD7B2A7C2804}"/>
              </a:ext>
            </a:extLst>
          </p:cNvPr>
          <p:cNvSpPr txBox="1"/>
          <p:nvPr/>
        </p:nvSpPr>
        <p:spPr>
          <a:xfrm>
            <a:off x="7862976" y="3359969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joule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123C6E9-4A40-F97E-EBE2-9D92B0786AC6}"/>
              </a:ext>
            </a:extLst>
          </p:cNvPr>
          <p:cNvSpPr/>
          <p:nvPr/>
        </p:nvSpPr>
        <p:spPr>
          <a:xfrm>
            <a:off x="2527077" y="1264367"/>
            <a:ext cx="182611" cy="52116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3782E9-E10A-310C-3C2F-08B09891F14B}"/>
              </a:ext>
            </a:extLst>
          </p:cNvPr>
          <p:cNvSpPr txBox="1"/>
          <p:nvPr/>
        </p:nvSpPr>
        <p:spPr>
          <a:xfrm>
            <a:off x="1759616" y="4218144"/>
            <a:ext cx="1884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8×16</a:t>
            </a:r>
            <a:endParaRPr kumimoji="1" lang="ja-JP" altLang="en-US" sz="24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5E2C3F1-09B9-524E-B0B2-42E780ED0721}"/>
              </a:ext>
            </a:extLst>
          </p:cNvPr>
          <p:cNvSpPr txBox="1"/>
          <p:nvPr/>
        </p:nvSpPr>
        <p:spPr>
          <a:xfrm>
            <a:off x="7780433" y="883957"/>
            <a:ext cx="1884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</a:t>
            </a:r>
            <a:r>
              <a:rPr kumimoji="1"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×16</a:t>
            </a:r>
            <a:endParaRPr kumimoji="1" lang="ja-JP" altLang="en-US" sz="24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68BB1E4-F8B3-1806-0D5D-71EEED19654E}"/>
              </a:ext>
            </a:extLst>
          </p:cNvPr>
          <p:cNvSpPr/>
          <p:nvPr/>
        </p:nvSpPr>
        <p:spPr>
          <a:xfrm>
            <a:off x="9235513" y="1264367"/>
            <a:ext cx="182611" cy="52116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23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の層数調査：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[2,3,4,5,6]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4,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16, 'hidden_dim_other2':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0.001,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pred_flux_brhc_swin_t_w_params_num_hidden_dims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12, 'hidden_dim_other2': 16,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0.006325,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pred_ironloss_brhc_swin_t_w_params_num_hidden_dims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</a:p>
        </p:txBody>
      </p:sp>
    </p:spTree>
    <p:extLst>
      <p:ext uri="{BB962C8B-B14F-4D97-AF65-F5344CB8AC3E}">
        <p14:creationId xmlns:p14="http://schemas.microsoft.com/office/powerpoint/2010/main" val="62948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の層数調査：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[2,3,4,5,6]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6533172" y="996946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FDD7441-F32A-01A1-0B6E-2E9BE0E3E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82" y="1458611"/>
            <a:ext cx="3733800" cy="2514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7C3FA0F-C2D0-A327-D973-35A1834A1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282" y="4131801"/>
            <a:ext cx="3733800" cy="25146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8EBE5FE-71C3-9A43-F6CE-8C88A2890DAD}"/>
              </a:ext>
            </a:extLst>
          </p:cNvPr>
          <p:cNvSpPr/>
          <p:nvPr/>
        </p:nvSpPr>
        <p:spPr>
          <a:xfrm>
            <a:off x="2884268" y="2416736"/>
            <a:ext cx="609703" cy="422462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A6E7DA0-4C35-274A-98F9-3ACC660A15F9}"/>
              </a:ext>
            </a:extLst>
          </p:cNvPr>
          <p:cNvSpPr txBox="1"/>
          <p:nvPr/>
        </p:nvSpPr>
        <p:spPr>
          <a:xfrm>
            <a:off x="2087931" y="1904651"/>
            <a:ext cx="1884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522BBF3-F736-7A26-859F-A95F1DA69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839" y="1458611"/>
            <a:ext cx="3388879" cy="254754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BDF8104-1EA5-A78F-8CF8-1599AD41C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839" y="4131801"/>
            <a:ext cx="3388879" cy="2547543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64FFFE6-AECC-5710-49D0-9EA5C49E3BAC}"/>
              </a:ext>
            </a:extLst>
          </p:cNvPr>
          <p:cNvSpPr/>
          <p:nvPr/>
        </p:nvSpPr>
        <p:spPr>
          <a:xfrm>
            <a:off x="8088328" y="2416736"/>
            <a:ext cx="609703" cy="422462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DF52823-2251-5DA3-AF68-633D4D953706}"/>
              </a:ext>
            </a:extLst>
          </p:cNvPr>
          <p:cNvSpPr txBox="1"/>
          <p:nvPr/>
        </p:nvSpPr>
        <p:spPr>
          <a:xfrm>
            <a:off x="7158460" y="1904651"/>
            <a:ext cx="1884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118665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1141</Words>
  <Application>Microsoft Office PowerPoint</Application>
  <PresentationFormat>ワイド画面</PresentationFormat>
  <Paragraphs>80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メイリオ</vt:lpstr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清水 悠生(yshimizu)</dc:creator>
  <cp:lastModifiedBy>清水 悠生</cp:lastModifiedBy>
  <cp:revision>24</cp:revision>
  <dcterms:created xsi:type="dcterms:W3CDTF">2023-03-01T05:20:23Z</dcterms:created>
  <dcterms:modified xsi:type="dcterms:W3CDTF">2023-12-27T08:40:20Z</dcterms:modified>
</cp:coreProperties>
</file>