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4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>
        <p:scale>
          <a:sx n="66" d="100"/>
          <a:sy n="66" d="100"/>
        </p:scale>
        <p:origin x="90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E93D-8EAA-BEA7-24E9-BBB42D7A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82F5D0-8FC7-6C31-D4B2-10150C6A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74D60-CACF-F261-1D20-3857246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9A4E7-9262-7843-9F10-44536FA9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FBE4A-1E1C-F4DB-5802-ACDB22A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0731F-3DC9-7AFC-1B6F-9AD86555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C513F-41D2-970A-D943-E6740D81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F823E-FC4A-C86E-66E0-CE70E8D3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0C95-F8D0-BBB3-B73D-EBB7533F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E1A18-99F4-87F8-CBB5-A9814DA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D6EDDC-DB9F-A099-B004-25886DFE1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2C6F3-4CDA-D184-156C-DB328124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7C19-7746-AD8E-F755-4C2D7D7D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65A60-2389-EF96-0D9C-680E7F86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3FCD3-EEC4-B7EC-94C6-BB29C3C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8ED8D-38E4-B6B4-4215-B02F7E4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A2F0F-1E4C-4151-36D8-1459FEA7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926EF-95C8-A2EB-EB25-A8F164F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8B582-03D0-EA71-36A0-B5421FBA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D16DE-13C8-AC5B-97BA-2BE49EF7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71202-EAF6-C464-B6B5-7B83DCC8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515D65-675B-343C-925D-760613CD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BA6E-D961-FBED-E549-06DBD9B2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64DD0-0E35-4F4A-486F-12639B1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6DA2A-B1AE-072F-F798-AD9F3AE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9FD13-4D00-6354-47C7-1EA03A9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47F4E-C467-6289-1E30-4FA34D76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BFE6B6-9442-5009-3B56-EA3B411C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237E17-E38E-913A-12EA-077930C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EBB1E-4CDF-6E81-D932-E8E26340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F0A229-77DB-5847-B824-DF98CB7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93BE7-140E-F015-9043-8190F1C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803A5-9755-E418-277E-B80F8043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9F0C1-BF7F-AEA6-6C1A-C09EF017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0FB687-E57C-3301-F760-237037CE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996FFF-3FD7-128E-7C06-758A82156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A2BAED-1001-774E-7AF9-E3D3560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0D1EE-78FC-3E76-4616-D0DC28A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5E0396-D130-7443-F7DB-366E901E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6A3A-45AE-18F8-F4F1-2550697E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2F84C6-D0C6-999B-7973-96F315F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D31E77-6B7D-1176-B521-6B91149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101B40-2465-593F-7C6C-2C96D0A8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F110DC-B4FC-4390-5876-2881090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CF3EE7-F679-5401-9768-DCB43943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C5896-6091-0BEB-29D9-7C22898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54D32-4767-6FA7-33B9-C6AFA749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767E5-B47A-77B9-1560-0684DC4A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DDAF4-7489-263D-8A17-B16D7032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F83DE-E44C-084B-C41D-DE8158B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619AC-57D3-49C1-1614-F5F15DF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C96E9-38AB-9C65-B708-0D58239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3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EE396-406F-A7B7-DC80-12A15725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7A3AF2-A743-A417-0AD0-A83C2161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D0AE71-EA96-E778-F5C0-8858C1A9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F58F9-F3D4-D8C8-331B-54D42988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00D6E-A8BD-6682-F81C-4763D81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024BC-CAEB-135A-BE01-DC5124E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31BA6E-2263-F01D-22D1-58E90654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32EE-24C7-2FD2-FD68-DD941860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3A975-1A8C-E783-88A0-1942EDE0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6A42-5BFC-449E-8AB4-357282606635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E874-6CA6-2B84-F51C-B7B682637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EA5D1-C171-55CF-E40C-41433DE2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他パラメータの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optuna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21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出力層の次元：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32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Lr,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adam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1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事前学習の有無：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94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10903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encoder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の比較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res18,res34,vgg11bn,vgg13bn,vitl16,swin5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5717921" y="100708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9FF8A0-8DC1-B9CA-8C0B-1C4D8D41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" y="1468748"/>
            <a:ext cx="3733800" cy="25241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58028C-130D-76D4-2BC0-F164E8E9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" y="4003010"/>
            <a:ext cx="3733800" cy="25241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F8859EC-16D2-481D-7F8F-44A65BA8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05" y="1383166"/>
            <a:ext cx="3790950" cy="25241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75D0E1-B711-A28E-0B1C-C104BEEA2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805" y="4003010"/>
            <a:ext cx="3790950" cy="25241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26D119-7FC9-B96E-BCC6-76AA81F0FB00}"/>
              </a:ext>
            </a:extLst>
          </p:cNvPr>
          <p:cNvSpPr/>
          <p:nvPr/>
        </p:nvSpPr>
        <p:spPr>
          <a:xfrm>
            <a:off x="357922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E7B04F-1A5F-B30A-9A92-4FF20809DBA5}"/>
              </a:ext>
            </a:extLst>
          </p:cNvPr>
          <p:cNvSpPr/>
          <p:nvPr/>
        </p:nvSpPr>
        <p:spPr>
          <a:xfrm>
            <a:off x="986055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D70B20-C4CA-879A-F0FB-A5A5266AAC68}"/>
              </a:ext>
            </a:extLst>
          </p:cNvPr>
          <p:cNvSpPr txBox="1"/>
          <p:nvPr/>
        </p:nvSpPr>
        <p:spPr>
          <a:xfrm>
            <a:off x="9376410" y="755289"/>
            <a:ext cx="293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が良さそう</a:t>
            </a:r>
          </a:p>
        </p:txBody>
      </p:sp>
    </p:spTree>
    <p:extLst>
      <p:ext uri="{BB962C8B-B14F-4D97-AF65-F5344CB8AC3E}">
        <p14:creationId xmlns:p14="http://schemas.microsoft.com/office/powerpoint/2010/main" val="30477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[4,8,12,16]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72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0F35CD-93D3-2026-209A-5A9E5411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310"/>
            <a:ext cx="4130472" cy="36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B8E637-C93A-D6F7-3EC6-1D7FBBE1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76" y="1862970"/>
            <a:ext cx="4130472" cy="36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29E6E4B-CB8B-E27F-04D2-ADA708AE5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33" y="1827776"/>
            <a:ext cx="4130472" cy="360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4F315-9DD5-32F8-3E22-DA8255642004}"/>
              </a:ext>
            </a:extLst>
          </p:cNvPr>
          <p:cNvSpPr txBox="1"/>
          <p:nvPr/>
        </p:nvSpPr>
        <p:spPr>
          <a:xfrm>
            <a:off x="498319" y="1424645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5BEE8E-E06C-3002-8848-75A59A41B268}"/>
              </a:ext>
            </a:extLst>
          </p:cNvPr>
          <p:cNvSpPr txBox="1"/>
          <p:nvPr/>
        </p:nvSpPr>
        <p:spPr>
          <a:xfrm>
            <a:off x="5259512" y="1424645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75AA60-1A5F-54E8-3BE2-9EF6AEF83AD3}"/>
              </a:ext>
            </a:extLst>
          </p:cNvPr>
          <p:cNvSpPr txBox="1"/>
          <p:nvPr/>
        </p:nvSpPr>
        <p:spPr>
          <a:xfrm>
            <a:off x="8424967" y="1424645"/>
            <a:ext cx="2823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Psi_d+Psi_q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58FCFF-0B95-A5BC-ED87-EAE04EED0CAC}"/>
              </a:ext>
            </a:extLst>
          </p:cNvPr>
          <p:cNvSpPr txBox="1"/>
          <p:nvPr/>
        </p:nvSpPr>
        <p:spPr>
          <a:xfrm>
            <a:off x="4077082" y="86521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6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B65A7AE-03C1-518A-056D-0DF34B4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77" y="1791662"/>
            <a:ext cx="4176823" cy="360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1873897-4C65-B1A0-0A0B-200AE956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" y="1755221"/>
            <a:ext cx="4130472" cy="360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41F27C8-D32C-515F-A866-98090FC1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764" y="1791662"/>
            <a:ext cx="4130472" cy="3600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6777A7-E61D-63F4-66FD-CAA60148531F}"/>
              </a:ext>
            </a:extLst>
          </p:cNvPr>
          <p:cNvSpPr txBox="1"/>
          <p:nvPr/>
        </p:nvSpPr>
        <p:spPr>
          <a:xfrm>
            <a:off x="498319" y="1424645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4C76C1-35C0-35D8-5488-000F898509E2}"/>
              </a:ext>
            </a:extLst>
          </p:cNvPr>
          <p:cNvSpPr txBox="1"/>
          <p:nvPr/>
        </p:nvSpPr>
        <p:spPr>
          <a:xfrm>
            <a:off x="5259512" y="1424645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0D566-ED77-5C22-7E0D-8B19CD8E61F2}"/>
              </a:ext>
            </a:extLst>
          </p:cNvPr>
          <p:cNvSpPr txBox="1"/>
          <p:nvPr/>
        </p:nvSpPr>
        <p:spPr>
          <a:xfrm>
            <a:off x="8759263" y="1424645"/>
            <a:ext cx="2154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Hys+jou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902978-D47A-6D6D-51F8-9255936B384F}"/>
              </a:ext>
            </a:extLst>
          </p:cNvPr>
          <p:cNvSpPr txBox="1"/>
          <p:nvPr/>
        </p:nvSpPr>
        <p:spPr>
          <a:xfrm>
            <a:off x="4077082" y="86521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2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0D566-ED77-5C22-7E0D-8B19CD8E61F2}"/>
              </a:ext>
            </a:extLst>
          </p:cNvPr>
          <p:cNvSpPr txBox="1"/>
          <p:nvPr/>
        </p:nvSpPr>
        <p:spPr>
          <a:xfrm>
            <a:off x="7147057" y="1426742"/>
            <a:ext cx="2154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Hys+jou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3DC916-81A7-54D4-D8F2-A2343B2F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7" y="1818914"/>
            <a:ext cx="5372088" cy="46821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76CD7B-7A90-5C60-0947-5773F854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13" y="2000082"/>
            <a:ext cx="4819171" cy="424792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9AD60D-A24E-337E-90DD-44F8EEFAB490}"/>
              </a:ext>
            </a:extLst>
          </p:cNvPr>
          <p:cNvSpPr txBox="1"/>
          <p:nvPr/>
        </p:nvSpPr>
        <p:spPr>
          <a:xfrm>
            <a:off x="4070554" y="854432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Train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274FF3-4DBC-ACC7-E9F4-73E97BE9278F}"/>
              </a:ext>
            </a:extLst>
          </p:cNvPr>
          <p:cNvSpPr txBox="1"/>
          <p:nvPr/>
        </p:nvSpPr>
        <p:spPr>
          <a:xfrm>
            <a:off x="2788992" y="1426743"/>
            <a:ext cx="28068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9B50298-1A18-A8F1-192D-F8E2E8D7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99" y="673264"/>
            <a:ext cx="2912247" cy="25382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4B5E02E-6510-C6EF-4D5A-17C6C253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45" y="211599"/>
            <a:ext cx="3266751" cy="281561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D112651-4466-D2BD-0788-D79235CDA703}"/>
              </a:ext>
            </a:extLst>
          </p:cNvPr>
          <p:cNvSpPr/>
          <p:nvPr/>
        </p:nvSpPr>
        <p:spPr>
          <a:xfrm>
            <a:off x="663550" y="2424039"/>
            <a:ext cx="654611" cy="603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35E398-1145-CB57-2AB2-D1C020D3D123}"/>
              </a:ext>
            </a:extLst>
          </p:cNvPr>
          <p:cNvSpPr txBox="1"/>
          <p:nvPr/>
        </p:nvSpPr>
        <p:spPr>
          <a:xfrm>
            <a:off x="121290" y="3027209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471407-DFCE-C85F-665A-BBDAA0B8C8D0}"/>
              </a:ext>
            </a:extLst>
          </p:cNvPr>
          <p:cNvSpPr/>
          <p:nvPr/>
        </p:nvSpPr>
        <p:spPr>
          <a:xfrm>
            <a:off x="10417150" y="2193206"/>
            <a:ext cx="654611" cy="603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0FB917-90F9-3127-014E-6FA43B1F03E7}"/>
              </a:ext>
            </a:extLst>
          </p:cNvPr>
          <p:cNvSpPr txBox="1"/>
          <p:nvPr/>
        </p:nvSpPr>
        <p:spPr>
          <a:xfrm>
            <a:off x="9874890" y="2796376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5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E162CE2-FBB7-16FD-F683-A66CE521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7" y="673264"/>
            <a:ext cx="4064723" cy="305559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817209B-9811-0ADF-A5EA-015973FB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6" y="3590802"/>
            <a:ext cx="4064723" cy="30555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BC6486-294F-421E-A132-D9A57792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50" y="577889"/>
            <a:ext cx="4128234" cy="305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A04C763-E5CA-5FAC-BD5E-FF717858D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150" y="3429000"/>
            <a:ext cx="4128234" cy="305559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C73F82-8D7B-6522-B8A4-ADF422146B5D}"/>
              </a:ext>
            </a:extLst>
          </p:cNvPr>
          <p:cNvSpPr txBox="1"/>
          <p:nvPr/>
        </p:nvSpPr>
        <p:spPr>
          <a:xfrm>
            <a:off x="3917437" y="21159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7B4F09-6520-0B11-C3E7-CFEC9C34B3AF}"/>
              </a:ext>
            </a:extLst>
          </p:cNvPr>
          <p:cNvSpPr txBox="1"/>
          <p:nvPr/>
        </p:nvSpPr>
        <p:spPr>
          <a:xfrm>
            <a:off x="313558" y="802702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032420-37CF-744D-8911-A0C8E90502DA}"/>
              </a:ext>
            </a:extLst>
          </p:cNvPr>
          <p:cNvSpPr txBox="1"/>
          <p:nvPr/>
        </p:nvSpPr>
        <p:spPr>
          <a:xfrm>
            <a:off x="1799941" y="3728863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0555AF-3838-E74E-BA93-AC9DE7165799}"/>
              </a:ext>
            </a:extLst>
          </p:cNvPr>
          <p:cNvSpPr txBox="1"/>
          <p:nvPr/>
        </p:nvSpPr>
        <p:spPr>
          <a:xfrm>
            <a:off x="7407566" y="442431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3F53B3-7F30-F173-3BCC-DD7B2A7C2804}"/>
              </a:ext>
            </a:extLst>
          </p:cNvPr>
          <p:cNvSpPr txBox="1"/>
          <p:nvPr/>
        </p:nvSpPr>
        <p:spPr>
          <a:xfrm>
            <a:off x="7862976" y="3359969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123C6E9-4A40-F97E-EBE2-9D92B0786AC6}"/>
              </a:ext>
            </a:extLst>
          </p:cNvPr>
          <p:cNvSpPr/>
          <p:nvPr/>
        </p:nvSpPr>
        <p:spPr>
          <a:xfrm>
            <a:off x="2527077" y="1264367"/>
            <a:ext cx="182611" cy="5211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3782E9-E10A-310C-3C2F-08B09891F14B}"/>
              </a:ext>
            </a:extLst>
          </p:cNvPr>
          <p:cNvSpPr txBox="1"/>
          <p:nvPr/>
        </p:nvSpPr>
        <p:spPr>
          <a:xfrm>
            <a:off x="1759616" y="4218144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E2C3F1-09B9-524E-B0B2-42E780ED0721}"/>
              </a:ext>
            </a:extLst>
          </p:cNvPr>
          <p:cNvSpPr txBox="1"/>
          <p:nvPr/>
        </p:nvSpPr>
        <p:spPr>
          <a:xfrm>
            <a:off x="7780433" y="883957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BB1E4-F8B3-1806-0D5D-71EEED19654E}"/>
              </a:ext>
            </a:extLst>
          </p:cNvPr>
          <p:cNvSpPr/>
          <p:nvPr/>
        </p:nvSpPr>
        <p:spPr>
          <a:xfrm>
            <a:off x="9235513" y="1264367"/>
            <a:ext cx="182611" cy="5211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の層数調査：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[2,3,4,5,6]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12, 'hidden_dim_other2': 16,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</a:p>
        </p:txBody>
      </p:sp>
    </p:spTree>
    <p:extLst>
      <p:ext uri="{BB962C8B-B14F-4D97-AF65-F5344CB8AC3E}">
        <p14:creationId xmlns:p14="http://schemas.microsoft.com/office/powerpoint/2010/main" val="6294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の層数調査：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[2,3,4,5,6]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6533172" y="996946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DD7441-F32A-01A1-0B6E-2E9BE0E3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82" y="1458611"/>
            <a:ext cx="3733800" cy="2514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7C3FA0F-C2D0-A327-D973-35A1834A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82" y="4131801"/>
            <a:ext cx="3733800" cy="2514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EBE5FE-71C3-9A43-F6CE-8C88A2890DAD}"/>
              </a:ext>
            </a:extLst>
          </p:cNvPr>
          <p:cNvSpPr/>
          <p:nvPr/>
        </p:nvSpPr>
        <p:spPr>
          <a:xfrm>
            <a:off x="2884268" y="2416736"/>
            <a:ext cx="609703" cy="42246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6E7DA0-4C35-274A-98F9-3ACC660A15F9}"/>
              </a:ext>
            </a:extLst>
          </p:cNvPr>
          <p:cNvSpPr txBox="1"/>
          <p:nvPr/>
        </p:nvSpPr>
        <p:spPr>
          <a:xfrm>
            <a:off x="2087931" y="1904651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18665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878</Words>
  <Application>Microsoft Office PowerPoint</Application>
  <PresentationFormat>ワイド画面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メイリオ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悠生(yshimizu)</dc:creator>
  <cp:lastModifiedBy>清水 悠生(yshimizu)</cp:lastModifiedBy>
  <cp:revision>23</cp:revision>
  <dcterms:created xsi:type="dcterms:W3CDTF">2023-03-01T05:20:23Z</dcterms:created>
  <dcterms:modified xsi:type="dcterms:W3CDTF">2023-12-25T09:43:52Z</dcterms:modified>
</cp:coreProperties>
</file>