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3" r:id="rId4"/>
    <p:sldId id="261" r:id="rId5"/>
    <p:sldId id="272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70205-B387-424C-A703-6B0310250126}" v="431" dt="2018-08-08T21:13:4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Yong-Jun" userId="31b9ce4c-1193-47b5-8c9a-a873388960a0" providerId="ADAL" clId="{84070205-B387-424C-A703-6B0310250126}"/>
    <pc:docChg chg="undo custSel addSld delSld modSld sldOrd">
      <pc:chgData name="Shin, Yong-Jun" userId="31b9ce4c-1193-47b5-8c9a-a873388960a0" providerId="ADAL" clId="{84070205-B387-424C-A703-6B0310250126}" dt="2018-08-08T21:13:45.845" v="429" actId="20577"/>
      <pc:docMkLst>
        <pc:docMk/>
      </pc:docMkLst>
      <pc:sldChg chg="addSp delSp modSp">
        <pc:chgData name="Shin, Yong-Jun" userId="31b9ce4c-1193-47b5-8c9a-a873388960a0" providerId="ADAL" clId="{84070205-B387-424C-A703-6B0310250126}" dt="2018-08-08T19:52:45.443" v="228" actId="20577"/>
        <pc:sldMkLst>
          <pc:docMk/>
          <pc:sldMk cId="1203248436" sldId="256"/>
        </pc:sldMkLst>
        <pc:spChg chg="mod">
          <ac:chgData name="Shin, Yong-Jun" userId="31b9ce4c-1193-47b5-8c9a-a873388960a0" providerId="ADAL" clId="{84070205-B387-424C-A703-6B0310250126}" dt="2018-08-08T19:52:45.443" v="228" actId="20577"/>
          <ac:spMkLst>
            <pc:docMk/>
            <pc:sldMk cId="1203248436" sldId="256"/>
            <ac:spMk id="5" creationId="{73A47CEE-AB03-446D-843C-A86AB273AFD8}"/>
          </ac:spMkLst>
        </pc:spChg>
        <pc:picChg chg="add mod">
          <ac:chgData name="Shin, Yong-Jun" userId="31b9ce4c-1193-47b5-8c9a-a873388960a0" providerId="ADAL" clId="{84070205-B387-424C-A703-6B0310250126}" dt="2018-08-08T19:47:04.563" v="9" actId="1076"/>
          <ac:picMkLst>
            <pc:docMk/>
            <pc:sldMk cId="1203248436" sldId="256"/>
            <ac:picMk id="4" creationId="{5C731906-B7EE-4A6E-8962-1DFC57ACE84D}"/>
          </ac:picMkLst>
        </pc:picChg>
        <pc:picChg chg="del">
          <ac:chgData name="Shin, Yong-Jun" userId="31b9ce4c-1193-47b5-8c9a-a873388960a0" providerId="ADAL" clId="{84070205-B387-424C-A703-6B0310250126}" dt="2018-08-08T19:47:01.033" v="6" actId="478"/>
          <ac:picMkLst>
            <pc:docMk/>
            <pc:sldMk cId="1203248436" sldId="256"/>
            <ac:picMk id="6" creationId="{8A687CE7-CF37-46B8-BD8B-EFE8BFC14426}"/>
          </ac:picMkLst>
        </pc:picChg>
      </pc:sldChg>
      <pc:sldChg chg="del">
        <pc:chgData name="Shin, Yong-Jun" userId="31b9ce4c-1193-47b5-8c9a-a873388960a0" providerId="ADAL" clId="{84070205-B387-424C-A703-6B0310250126}" dt="2018-08-08T19:47:12.008" v="11" actId="2696"/>
        <pc:sldMkLst>
          <pc:docMk/>
          <pc:sldMk cId="528221396" sldId="258"/>
        </pc:sldMkLst>
      </pc:sldChg>
      <pc:sldChg chg="del">
        <pc:chgData name="Shin, Yong-Jun" userId="31b9ce4c-1193-47b5-8c9a-a873388960a0" providerId="ADAL" clId="{84070205-B387-424C-A703-6B0310250126}" dt="2018-08-08T19:47:13.639" v="12" actId="2696"/>
        <pc:sldMkLst>
          <pc:docMk/>
          <pc:sldMk cId="2893202352" sldId="259"/>
        </pc:sldMkLst>
      </pc:sldChg>
      <pc:sldChg chg="del ord">
        <pc:chgData name="Shin, Yong-Jun" userId="31b9ce4c-1193-47b5-8c9a-a873388960a0" providerId="ADAL" clId="{84070205-B387-424C-A703-6B0310250126}" dt="2018-08-08T20:09:49.074" v="284" actId="2696"/>
        <pc:sldMkLst>
          <pc:docMk/>
          <pc:sldMk cId="2745390637" sldId="260"/>
        </pc:sldMkLst>
      </pc:sldChg>
      <pc:sldChg chg="addSp delSp modSp">
        <pc:chgData name="Shin, Yong-Jun" userId="31b9ce4c-1193-47b5-8c9a-a873388960a0" providerId="ADAL" clId="{84070205-B387-424C-A703-6B0310250126}" dt="2018-08-08T20:08:54.836" v="283" actId="14100"/>
        <pc:sldMkLst>
          <pc:docMk/>
          <pc:sldMk cId="4025262774" sldId="261"/>
        </pc:sldMkLst>
        <pc:spChg chg="mod">
          <ac:chgData name="Shin, Yong-Jun" userId="31b9ce4c-1193-47b5-8c9a-a873388960a0" providerId="ADAL" clId="{84070205-B387-424C-A703-6B0310250126}" dt="2018-08-08T19:51:23.803" v="223" actId="20577"/>
          <ac:spMkLst>
            <pc:docMk/>
            <pc:sldMk cId="4025262774" sldId="261"/>
            <ac:spMk id="4" creationId="{6FA59189-1162-4321-862A-5EC3A8D3C357}"/>
          </ac:spMkLst>
        </pc:spChg>
        <pc:spChg chg="mod">
          <ac:chgData name="Shin, Yong-Jun" userId="31b9ce4c-1193-47b5-8c9a-a873388960a0" providerId="ADAL" clId="{84070205-B387-424C-A703-6B0310250126}" dt="2018-08-08T20:08:36.419" v="281" actId="20577"/>
          <ac:spMkLst>
            <pc:docMk/>
            <pc:sldMk cId="4025262774" sldId="261"/>
            <ac:spMk id="5" creationId="{FCE905A0-902E-42CB-B0E0-BF3890F3F96E}"/>
          </ac:spMkLst>
        </pc:spChg>
        <pc:spChg chg="del">
          <ac:chgData name="Shin, Yong-Jun" userId="31b9ce4c-1193-47b5-8c9a-a873388960a0" providerId="ADAL" clId="{84070205-B387-424C-A703-6B0310250126}" dt="2018-08-08T19:48:09.126" v="18" actId="478"/>
          <ac:spMkLst>
            <pc:docMk/>
            <pc:sldMk cId="4025262774" sldId="261"/>
            <ac:spMk id="11" creationId="{273AE3E4-1F66-4D87-A742-4988ADE61139}"/>
          </ac:spMkLst>
        </pc:spChg>
        <pc:spChg chg="add mod">
          <ac:chgData name="Shin, Yong-Jun" userId="31b9ce4c-1193-47b5-8c9a-a873388960a0" providerId="ADAL" clId="{84070205-B387-424C-A703-6B0310250126}" dt="2018-08-08T20:08:54.836" v="283" actId="14100"/>
          <ac:spMkLst>
            <pc:docMk/>
            <pc:sldMk cId="4025262774" sldId="261"/>
            <ac:spMk id="12" creationId="{816DA9C8-361E-46EB-9AE7-7A38DA396BDF}"/>
          </ac:spMkLst>
        </pc:spChg>
        <pc:picChg chg="del">
          <ac:chgData name="Shin, Yong-Jun" userId="31b9ce4c-1193-47b5-8c9a-a873388960a0" providerId="ADAL" clId="{84070205-B387-424C-A703-6B0310250126}" dt="2018-08-08T19:48:04.543" v="15" actId="478"/>
          <ac:picMkLst>
            <pc:docMk/>
            <pc:sldMk cId="4025262774" sldId="261"/>
            <ac:picMk id="2" creationId="{45DF0791-784B-457A-AD77-2F6882F7E04E}"/>
          </ac:picMkLst>
        </pc:picChg>
        <pc:picChg chg="del">
          <ac:chgData name="Shin, Yong-Jun" userId="31b9ce4c-1193-47b5-8c9a-a873388960a0" providerId="ADAL" clId="{84070205-B387-424C-A703-6B0310250126}" dt="2018-08-08T19:48:10.068" v="19" actId="478"/>
          <ac:picMkLst>
            <pc:docMk/>
            <pc:sldMk cId="4025262774" sldId="261"/>
            <ac:picMk id="3" creationId="{0EDEAEEA-5BF9-41CF-820E-29BDD142EB77}"/>
          </ac:picMkLst>
        </pc:picChg>
        <pc:picChg chg="add mod">
          <ac:chgData name="Shin, Yong-Jun" userId="31b9ce4c-1193-47b5-8c9a-a873388960a0" providerId="ADAL" clId="{84070205-B387-424C-A703-6B0310250126}" dt="2018-08-08T20:08:27.732" v="274" actId="1076"/>
          <ac:picMkLst>
            <pc:docMk/>
            <pc:sldMk cId="4025262774" sldId="261"/>
            <ac:picMk id="6" creationId="{BC15AB50-D955-4E5F-8C02-13098B79C71C}"/>
          </ac:picMkLst>
        </pc:picChg>
        <pc:picChg chg="add del mod">
          <ac:chgData name="Shin, Yong-Jun" userId="31b9ce4c-1193-47b5-8c9a-a873388960a0" providerId="ADAL" clId="{84070205-B387-424C-A703-6B0310250126}" dt="2018-08-08T20:07:03.777" v="262" actId="478"/>
          <ac:picMkLst>
            <pc:docMk/>
            <pc:sldMk cId="4025262774" sldId="261"/>
            <ac:picMk id="7" creationId="{5A92D777-066F-4FE2-9B1E-EBEE27767C61}"/>
          </ac:picMkLst>
        </pc:picChg>
        <pc:picChg chg="add del mod">
          <ac:chgData name="Shin, Yong-Jun" userId="31b9ce4c-1193-47b5-8c9a-a873388960a0" providerId="ADAL" clId="{84070205-B387-424C-A703-6B0310250126}" dt="2018-08-08T20:07:53.246" v="268" actId="478"/>
          <ac:picMkLst>
            <pc:docMk/>
            <pc:sldMk cId="4025262774" sldId="261"/>
            <ac:picMk id="8" creationId="{FAD40AF8-DFB3-4CB4-B0A3-8BDE9623EC89}"/>
          </ac:picMkLst>
        </pc:picChg>
        <pc:picChg chg="add mod">
          <ac:chgData name="Shin, Yong-Jun" userId="31b9ce4c-1193-47b5-8c9a-a873388960a0" providerId="ADAL" clId="{84070205-B387-424C-A703-6B0310250126}" dt="2018-08-08T20:08:18.747" v="272" actId="1440"/>
          <ac:picMkLst>
            <pc:docMk/>
            <pc:sldMk cId="4025262774" sldId="261"/>
            <ac:picMk id="9" creationId="{74F099DC-73CD-4218-9D92-F4A04FB08B41}"/>
          </ac:picMkLst>
        </pc:picChg>
      </pc:sldChg>
      <pc:sldChg chg="addSp delSp modSp del">
        <pc:chgData name="Shin, Yong-Jun" userId="31b9ce4c-1193-47b5-8c9a-a873388960a0" providerId="ADAL" clId="{84070205-B387-424C-A703-6B0310250126}" dt="2018-08-08T20:04:51.501" v="256" actId="2696"/>
        <pc:sldMkLst>
          <pc:docMk/>
          <pc:sldMk cId="2107166375" sldId="262"/>
        </pc:sldMkLst>
        <pc:spChg chg="mod">
          <ac:chgData name="Shin, Yong-Jun" userId="31b9ce4c-1193-47b5-8c9a-a873388960a0" providerId="ADAL" clId="{84070205-B387-424C-A703-6B0310250126}" dt="2018-08-08T20:04:41.347" v="255" actId="20577"/>
          <ac:spMkLst>
            <pc:docMk/>
            <pc:sldMk cId="2107166375" sldId="262"/>
            <ac:spMk id="5" creationId="{FCE905A0-902E-42CB-B0E0-BF3890F3F96E}"/>
          </ac:spMkLst>
        </pc:spChg>
        <pc:spChg chg="del mod">
          <ac:chgData name="Shin, Yong-Jun" userId="31b9ce4c-1193-47b5-8c9a-a873388960a0" providerId="ADAL" clId="{84070205-B387-424C-A703-6B0310250126}" dt="2018-08-08T19:54:40.938" v="243" actId="478"/>
          <ac:spMkLst>
            <pc:docMk/>
            <pc:sldMk cId="2107166375" sldId="262"/>
            <ac:spMk id="7" creationId="{7F51B7EF-F04B-49C9-9A94-93BAD1A9AD67}"/>
          </ac:spMkLst>
        </pc:spChg>
        <pc:spChg chg="add mod">
          <ac:chgData name="Shin, Yong-Jun" userId="31b9ce4c-1193-47b5-8c9a-a873388960a0" providerId="ADAL" clId="{84070205-B387-424C-A703-6B0310250126}" dt="2018-08-08T19:55:16.733" v="252" actId="14100"/>
          <ac:spMkLst>
            <pc:docMk/>
            <pc:sldMk cId="2107166375" sldId="262"/>
            <ac:spMk id="8" creationId="{D5C7C7CC-C7F6-40CE-8242-5BE069D0ACCD}"/>
          </ac:spMkLst>
        </pc:spChg>
        <pc:picChg chg="del">
          <ac:chgData name="Shin, Yong-Jun" userId="31b9ce4c-1193-47b5-8c9a-a873388960a0" providerId="ADAL" clId="{84070205-B387-424C-A703-6B0310250126}" dt="2018-08-08T19:55:02.731" v="249" actId="478"/>
          <ac:picMkLst>
            <pc:docMk/>
            <pc:sldMk cId="2107166375" sldId="262"/>
            <ac:picMk id="2" creationId="{E99AB4B3-71D4-49FE-BAE3-A31ACDD8C26E}"/>
          </ac:picMkLst>
        </pc:picChg>
        <pc:picChg chg="add mod">
          <ac:chgData name="Shin, Yong-Jun" userId="31b9ce4c-1193-47b5-8c9a-a873388960a0" providerId="ADAL" clId="{84070205-B387-424C-A703-6B0310250126}" dt="2018-08-08T19:54:59.812" v="248" actId="1076"/>
          <ac:picMkLst>
            <pc:docMk/>
            <pc:sldMk cId="2107166375" sldId="262"/>
            <ac:picMk id="3" creationId="{66C488BB-8170-4840-935A-F4E3E29C82E4}"/>
          </ac:picMkLst>
        </pc:picChg>
        <pc:picChg chg="del">
          <ac:chgData name="Shin, Yong-Jun" userId="31b9ce4c-1193-47b5-8c9a-a873388960a0" providerId="ADAL" clId="{84070205-B387-424C-A703-6B0310250126}" dt="2018-08-08T19:54:30.164" v="239" actId="478"/>
          <ac:picMkLst>
            <pc:docMk/>
            <pc:sldMk cId="2107166375" sldId="262"/>
            <ac:picMk id="10" creationId="{1024A644-1FE5-43AF-B16F-1129762DD9C7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0:32:38.254" v="376" actId="20577"/>
        <pc:sldMkLst>
          <pc:docMk/>
          <pc:sldMk cId="395927279" sldId="264"/>
        </pc:sldMkLst>
        <pc:spChg chg="mod">
          <ac:chgData name="Shin, Yong-Jun" userId="31b9ce4c-1193-47b5-8c9a-a873388960a0" providerId="ADAL" clId="{84070205-B387-424C-A703-6B0310250126}" dt="2018-08-08T20:32:38.254" v="376" actId="20577"/>
          <ac:spMkLst>
            <pc:docMk/>
            <pc:sldMk cId="395927279" sldId="264"/>
            <ac:spMk id="5" creationId="{B40F14C8-C1AE-4DC4-B5EA-C9A9D102805A}"/>
          </ac:spMkLst>
        </pc:spChg>
        <pc:spChg chg="del">
          <ac:chgData name="Shin, Yong-Jun" userId="31b9ce4c-1193-47b5-8c9a-a873388960a0" providerId="ADAL" clId="{84070205-B387-424C-A703-6B0310250126}" dt="2018-08-08T20:16:51.311" v="288"/>
          <ac:spMkLst>
            <pc:docMk/>
            <pc:sldMk cId="395927279" sldId="264"/>
            <ac:spMk id="6" creationId="{78688206-82FE-4861-8722-33F40CDB0F55}"/>
          </ac:spMkLst>
        </pc:spChg>
        <pc:spChg chg="add mod">
          <ac:chgData name="Shin, Yong-Jun" userId="31b9ce4c-1193-47b5-8c9a-a873388960a0" providerId="ADAL" clId="{84070205-B387-424C-A703-6B0310250126}" dt="2018-08-08T20:17:08.763" v="303" actId="20577"/>
          <ac:spMkLst>
            <pc:docMk/>
            <pc:sldMk cId="395927279" sldId="264"/>
            <ac:spMk id="7" creationId="{BE8190EF-1083-492F-A40A-ABFC97BD7BE0}"/>
          </ac:spMkLst>
        </pc:spChg>
        <pc:picChg chg="add mod">
          <ac:chgData name="Shin, Yong-Jun" userId="31b9ce4c-1193-47b5-8c9a-a873388960a0" providerId="ADAL" clId="{84070205-B387-424C-A703-6B0310250126}" dt="2018-08-08T20:32:25.069" v="371" actId="1076"/>
          <ac:picMkLst>
            <pc:docMk/>
            <pc:sldMk cId="395927279" sldId="264"/>
            <ac:picMk id="2" creationId="{25E98E7E-A4F7-48AF-82FB-A6630ADCDEEF}"/>
          </ac:picMkLst>
        </pc:picChg>
        <pc:picChg chg="del">
          <ac:chgData name="Shin, Yong-Jun" userId="31b9ce4c-1193-47b5-8c9a-a873388960a0" providerId="ADAL" clId="{84070205-B387-424C-A703-6B0310250126}" dt="2018-08-08T20:16:47.146" v="285" actId="478"/>
          <ac:picMkLst>
            <pc:docMk/>
            <pc:sldMk cId="395927279" sldId="264"/>
            <ac:picMk id="4" creationId="{B727B121-5C7E-4ACD-A594-AF1C0C7665E9}"/>
          </ac:picMkLst>
        </pc:picChg>
      </pc:sldChg>
      <pc:sldChg chg="modSp del">
        <pc:chgData name="Shin, Yong-Jun" userId="31b9ce4c-1193-47b5-8c9a-a873388960a0" providerId="ADAL" clId="{84070205-B387-424C-A703-6B0310250126}" dt="2018-08-08T21:06:58.940" v="377" actId="2696"/>
        <pc:sldMkLst>
          <pc:docMk/>
          <pc:sldMk cId="2154374261" sldId="265"/>
        </pc:sldMkLst>
        <pc:spChg chg="mod">
          <ac:chgData name="Shin, Yong-Jun" userId="31b9ce4c-1193-47b5-8c9a-a873388960a0" providerId="ADAL" clId="{84070205-B387-424C-A703-6B0310250126}" dt="2018-08-08T20:18:09.648" v="343" actId="255"/>
          <ac:spMkLst>
            <pc:docMk/>
            <pc:sldMk cId="2154374261" sldId="265"/>
            <ac:spMk id="8" creationId="{A7F1A492-BE35-44F1-9277-6D6710C9D5B5}"/>
          </ac:spMkLst>
        </pc:spChg>
        <pc:picChg chg="mod">
          <ac:chgData name="Shin, Yong-Jun" userId="31b9ce4c-1193-47b5-8c9a-a873388960a0" providerId="ADAL" clId="{84070205-B387-424C-A703-6B0310250126}" dt="2018-08-08T20:17:58.860" v="341" actId="14100"/>
          <ac:picMkLst>
            <pc:docMk/>
            <pc:sldMk cId="2154374261" sldId="265"/>
            <ac:picMk id="2" creationId="{5B6B5619-803E-402C-A70A-8F5E680B1E24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0:29:53.312" v="366" actId="20577"/>
        <pc:sldMkLst>
          <pc:docMk/>
          <pc:sldMk cId="499019303" sldId="266"/>
        </pc:sldMkLst>
        <pc:spChg chg="mod">
          <ac:chgData name="Shin, Yong-Jun" userId="31b9ce4c-1193-47b5-8c9a-a873388960a0" providerId="ADAL" clId="{84070205-B387-424C-A703-6B0310250126}" dt="2018-08-08T20:29:53.312" v="366" actId="20577"/>
          <ac:spMkLst>
            <pc:docMk/>
            <pc:sldMk cId="499019303" sldId="266"/>
            <ac:spMk id="9" creationId="{6963E91B-41F0-43F7-A765-18C8AA1A67B0}"/>
          </ac:spMkLst>
        </pc:spChg>
        <pc:spChg chg="add mod">
          <ac:chgData name="Shin, Yong-Jun" userId="31b9ce4c-1193-47b5-8c9a-a873388960a0" providerId="ADAL" clId="{84070205-B387-424C-A703-6B0310250126}" dt="2018-08-08T20:29:22.461" v="357" actId="14100"/>
          <ac:spMkLst>
            <pc:docMk/>
            <pc:sldMk cId="499019303" sldId="266"/>
            <ac:spMk id="11" creationId="{3F8151B5-0F01-47F1-B242-344169CE9A72}"/>
          </ac:spMkLst>
        </pc:spChg>
        <pc:spChg chg="add mod">
          <ac:chgData name="Shin, Yong-Jun" userId="31b9ce4c-1193-47b5-8c9a-a873388960a0" providerId="ADAL" clId="{84070205-B387-424C-A703-6B0310250126}" dt="2018-08-08T20:29:38.301" v="361" actId="14100"/>
          <ac:spMkLst>
            <pc:docMk/>
            <pc:sldMk cId="499019303" sldId="266"/>
            <ac:spMk id="12" creationId="{813712D5-58EC-459F-9709-53DD170B6886}"/>
          </ac:spMkLst>
        </pc:spChg>
        <pc:picChg chg="del mod">
          <ac:chgData name="Shin, Yong-Jun" userId="31b9ce4c-1193-47b5-8c9a-a873388960a0" providerId="ADAL" clId="{84070205-B387-424C-A703-6B0310250126}" dt="2018-08-08T20:28:59.903" v="348" actId="478"/>
          <ac:picMkLst>
            <pc:docMk/>
            <pc:sldMk cId="499019303" sldId="266"/>
            <ac:picMk id="2" creationId="{2F196784-EEC6-4CBE-A0FE-A7832B4476D5}"/>
          </ac:picMkLst>
        </pc:picChg>
        <pc:picChg chg="add mod">
          <ac:chgData name="Shin, Yong-Jun" userId="31b9ce4c-1193-47b5-8c9a-a873388960a0" providerId="ADAL" clId="{84070205-B387-424C-A703-6B0310250126}" dt="2018-08-08T20:29:06.374" v="353" actId="1076"/>
          <ac:picMkLst>
            <pc:docMk/>
            <pc:sldMk cId="499019303" sldId="266"/>
            <ac:picMk id="3" creationId="{243DAFEE-3BCF-4F25-A3C4-DF6957437E8E}"/>
          </ac:picMkLst>
        </pc:picChg>
        <pc:picChg chg="del mod">
          <ac:chgData name="Shin, Yong-Jun" userId="31b9ce4c-1193-47b5-8c9a-a873388960a0" providerId="ADAL" clId="{84070205-B387-424C-A703-6B0310250126}" dt="2018-08-08T20:28:59.903" v="348" actId="478"/>
          <ac:picMkLst>
            <pc:docMk/>
            <pc:sldMk cId="499019303" sldId="266"/>
            <ac:picMk id="8" creationId="{CA605BB2-DBA7-4F40-96D0-08CBB593FAA3}"/>
          </ac:picMkLst>
        </pc:picChg>
        <pc:picChg chg="del">
          <ac:chgData name="Shin, Yong-Jun" userId="31b9ce4c-1193-47b5-8c9a-a873388960a0" providerId="ADAL" clId="{84070205-B387-424C-A703-6B0310250126}" dt="2018-08-08T20:18:41.571" v="344" actId="478"/>
          <ac:picMkLst>
            <pc:docMk/>
            <pc:sldMk cId="499019303" sldId="266"/>
            <ac:picMk id="10" creationId="{7478EAC4-3A5E-4368-9AD5-2BADE24C23FC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2:39.370" v="415" actId="14100"/>
        <pc:sldMkLst>
          <pc:docMk/>
          <pc:sldMk cId="774433794" sldId="267"/>
        </pc:sldMkLst>
        <pc:spChg chg="mod">
          <ac:chgData name="Shin, Yong-Jun" userId="31b9ce4c-1193-47b5-8c9a-a873388960a0" providerId="ADAL" clId="{84070205-B387-424C-A703-6B0310250126}" dt="2018-08-08T21:10:31.411" v="395" actId="20577"/>
          <ac:spMkLst>
            <pc:docMk/>
            <pc:sldMk cId="774433794" sldId="267"/>
            <ac:spMk id="5" creationId="{FCE905A0-902E-42CB-B0E0-BF3890F3F96E}"/>
          </ac:spMkLst>
        </pc:spChg>
        <pc:spChg chg="del">
          <ac:chgData name="Shin, Yong-Jun" userId="31b9ce4c-1193-47b5-8c9a-a873388960a0" providerId="ADAL" clId="{84070205-B387-424C-A703-6B0310250126}" dt="2018-08-08T21:09:37.991" v="382" actId="478"/>
          <ac:spMkLst>
            <pc:docMk/>
            <pc:sldMk cId="774433794" sldId="267"/>
            <ac:spMk id="8" creationId="{5BA866D1-AADE-4AA4-B490-F4B23A58B8EE}"/>
          </ac:spMkLst>
        </pc:spChg>
        <pc:spChg chg="add mod">
          <ac:chgData name="Shin, Yong-Jun" userId="31b9ce4c-1193-47b5-8c9a-a873388960a0" providerId="ADAL" clId="{84070205-B387-424C-A703-6B0310250126}" dt="2018-08-08T21:12:39.370" v="415" actId="14100"/>
          <ac:spMkLst>
            <pc:docMk/>
            <pc:sldMk cId="774433794" sldId="267"/>
            <ac:spMk id="9" creationId="{B6A0D456-B5E0-4511-8764-F1E315121193}"/>
          </ac:spMkLst>
        </pc:spChg>
        <pc:picChg chg="add mod">
          <ac:chgData name="Shin, Yong-Jun" userId="31b9ce4c-1193-47b5-8c9a-a873388960a0" providerId="ADAL" clId="{84070205-B387-424C-A703-6B0310250126}" dt="2018-08-08T21:12:35.931" v="414" actId="14100"/>
          <ac:picMkLst>
            <pc:docMk/>
            <pc:sldMk cId="774433794" sldId="267"/>
            <ac:picMk id="2" creationId="{F7BFEA39-9F9F-4AB7-8D06-0EF3C0093517}"/>
          </ac:picMkLst>
        </pc:picChg>
        <pc:picChg chg="del">
          <ac:chgData name="Shin, Yong-Jun" userId="31b9ce4c-1193-47b5-8c9a-a873388960a0" providerId="ADAL" clId="{84070205-B387-424C-A703-6B0310250126}" dt="2018-08-08T21:09:12.243" v="378" actId="478"/>
          <ac:picMkLst>
            <pc:docMk/>
            <pc:sldMk cId="774433794" sldId="267"/>
            <ac:picMk id="3" creationId="{38DE2CB4-7653-4646-9C61-404BAB47872D}"/>
          </ac:picMkLst>
        </pc:picChg>
        <pc:picChg chg="del">
          <ac:chgData name="Shin, Yong-Jun" userId="31b9ce4c-1193-47b5-8c9a-a873388960a0" providerId="ADAL" clId="{84070205-B387-424C-A703-6B0310250126}" dt="2018-08-08T21:09:37.991" v="382" actId="478"/>
          <ac:picMkLst>
            <pc:docMk/>
            <pc:sldMk cId="774433794" sldId="267"/>
            <ac:picMk id="4" creationId="{FED37E4C-F254-4865-B1C0-48520AF16E52}"/>
          </ac:picMkLst>
        </pc:picChg>
        <pc:picChg chg="add mod">
          <ac:chgData name="Shin, Yong-Jun" userId="31b9ce4c-1193-47b5-8c9a-a873388960a0" providerId="ADAL" clId="{84070205-B387-424C-A703-6B0310250126}" dt="2018-08-08T21:12:31.331" v="412" actId="14100"/>
          <ac:picMkLst>
            <pc:docMk/>
            <pc:sldMk cId="774433794" sldId="267"/>
            <ac:picMk id="6" creationId="{F02A3A6E-2DF9-4434-A741-C5DEF98D2440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2:52.083" v="419" actId="14100"/>
        <pc:sldMkLst>
          <pc:docMk/>
          <pc:sldMk cId="238346499" sldId="268"/>
        </pc:sldMkLst>
        <pc:spChg chg="mod">
          <ac:chgData name="Shin, Yong-Jun" userId="31b9ce4c-1193-47b5-8c9a-a873388960a0" providerId="ADAL" clId="{84070205-B387-424C-A703-6B0310250126}" dt="2018-08-08T21:11:50.499" v="405" actId="20577"/>
          <ac:spMkLst>
            <pc:docMk/>
            <pc:sldMk cId="238346499" sldId="268"/>
            <ac:spMk id="5" creationId="{FCE905A0-902E-42CB-B0E0-BF3890F3F96E}"/>
          </ac:spMkLst>
        </pc:spChg>
        <pc:spChg chg="mod">
          <ac:chgData name="Shin, Yong-Jun" userId="31b9ce4c-1193-47b5-8c9a-a873388960a0" providerId="ADAL" clId="{84070205-B387-424C-A703-6B0310250126}" dt="2018-08-08T21:11:57.812" v="406" actId="20577"/>
          <ac:spMkLst>
            <pc:docMk/>
            <pc:sldMk cId="238346499" sldId="268"/>
            <ac:spMk id="8" creationId="{BAE361EB-9149-4690-9A2C-2BA1E5838B80}"/>
          </ac:spMkLst>
        </pc:spChg>
        <pc:spChg chg="add mod">
          <ac:chgData name="Shin, Yong-Jun" userId="31b9ce4c-1193-47b5-8c9a-a873388960a0" providerId="ADAL" clId="{84070205-B387-424C-A703-6B0310250126}" dt="2018-08-08T21:12:52.083" v="419" actId="14100"/>
          <ac:spMkLst>
            <pc:docMk/>
            <pc:sldMk cId="238346499" sldId="268"/>
            <ac:spMk id="9" creationId="{3D1E5320-EF2B-4449-9B56-12D24ED3FA01}"/>
          </ac:spMkLst>
        </pc:spChg>
        <pc:spChg chg="del">
          <ac:chgData name="Shin, Yong-Jun" userId="31b9ce4c-1193-47b5-8c9a-a873388960a0" providerId="ADAL" clId="{84070205-B387-424C-A703-6B0310250126}" dt="2018-08-08T21:12:21.902" v="408" actId="478"/>
          <ac:spMkLst>
            <pc:docMk/>
            <pc:sldMk cId="238346499" sldId="268"/>
            <ac:spMk id="10" creationId="{EBDB7595-E2A3-4886-98BF-7B72D3940BCF}"/>
          </ac:spMkLst>
        </pc:spChg>
        <pc:picChg chg="add mod">
          <ac:chgData name="Shin, Yong-Jun" userId="31b9ce4c-1193-47b5-8c9a-a873388960a0" providerId="ADAL" clId="{84070205-B387-424C-A703-6B0310250126}" dt="2018-08-08T21:11:31.467" v="402" actId="1076"/>
          <ac:picMkLst>
            <pc:docMk/>
            <pc:sldMk cId="238346499" sldId="268"/>
            <ac:picMk id="2" creationId="{52CAEC1C-712D-4D71-8C7C-982F3F191E84}"/>
          </ac:picMkLst>
        </pc:picChg>
        <pc:picChg chg="add mod">
          <ac:chgData name="Shin, Yong-Jun" userId="31b9ce4c-1193-47b5-8c9a-a873388960a0" providerId="ADAL" clId="{84070205-B387-424C-A703-6B0310250126}" dt="2018-08-08T21:12:46.418" v="417" actId="1076"/>
          <ac:picMkLst>
            <pc:docMk/>
            <pc:sldMk cId="238346499" sldId="268"/>
            <ac:picMk id="3" creationId="{5E442C21-9271-4D2D-BFCD-47B243B2FC52}"/>
          </ac:picMkLst>
        </pc:picChg>
        <pc:picChg chg="del">
          <ac:chgData name="Shin, Yong-Jun" userId="31b9ce4c-1193-47b5-8c9a-a873388960a0" providerId="ADAL" clId="{84070205-B387-424C-A703-6B0310250126}" dt="2018-08-08T21:11:26.772" v="398" actId="478"/>
          <ac:picMkLst>
            <pc:docMk/>
            <pc:sldMk cId="238346499" sldId="268"/>
            <ac:picMk id="6" creationId="{155B7113-93E6-4C7E-832B-8171C211B55A}"/>
          </ac:picMkLst>
        </pc:picChg>
        <pc:picChg chg="del mod">
          <ac:chgData name="Shin, Yong-Jun" userId="31b9ce4c-1193-47b5-8c9a-a873388960a0" providerId="ADAL" clId="{84070205-B387-424C-A703-6B0310250126}" dt="2018-08-08T21:12:21.902" v="408" actId="478"/>
          <ac:picMkLst>
            <pc:docMk/>
            <pc:sldMk cId="238346499" sldId="268"/>
            <ac:picMk id="7" creationId="{000731F9-A561-4E2E-B3EC-5DFA222D70B7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3:45.845" v="429" actId="20577"/>
        <pc:sldMkLst>
          <pc:docMk/>
          <pc:sldMk cId="2884558114" sldId="269"/>
        </pc:sldMkLst>
        <pc:spChg chg="mod">
          <ac:chgData name="Shin, Yong-Jun" userId="31b9ce4c-1193-47b5-8c9a-a873388960a0" providerId="ADAL" clId="{84070205-B387-424C-A703-6B0310250126}" dt="2018-08-08T21:13:45.845" v="429" actId="20577"/>
          <ac:spMkLst>
            <pc:docMk/>
            <pc:sldMk cId="2884558114" sldId="269"/>
            <ac:spMk id="5" creationId="{FCE905A0-902E-42CB-B0E0-BF3890F3F96E}"/>
          </ac:spMkLst>
        </pc:spChg>
        <pc:picChg chg="del">
          <ac:chgData name="Shin, Yong-Jun" userId="31b9ce4c-1193-47b5-8c9a-a873388960a0" providerId="ADAL" clId="{84070205-B387-424C-A703-6B0310250126}" dt="2018-08-08T21:13:32.700" v="420" actId="478"/>
          <ac:picMkLst>
            <pc:docMk/>
            <pc:sldMk cId="2884558114" sldId="269"/>
            <ac:picMk id="2" creationId="{A3B49793-BE46-4B0C-9417-D0991BEBA0EF}"/>
          </ac:picMkLst>
        </pc:picChg>
        <pc:picChg chg="add mod">
          <ac:chgData name="Shin, Yong-Jun" userId="31b9ce4c-1193-47b5-8c9a-a873388960a0" providerId="ADAL" clId="{84070205-B387-424C-A703-6B0310250126}" dt="2018-08-08T21:13:38.066" v="424" actId="1076"/>
          <ac:picMkLst>
            <pc:docMk/>
            <pc:sldMk cId="2884558114" sldId="269"/>
            <ac:picMk id="4" creationId="{3054AE01-9F93-4737-ABF8-5980E457F80C}"/>
          </ac:picMkLst>
        </pc:picChg>
      </pc:sldChg>
      <pc:sldChg chg="addSp delSp del">
        <pc:chgData name="Shin, Yong-Jun" userId="31b9ce4c-1193-47b5-8c9a-a873388960a0" providerId="ADAL" clId="{84070205-B387-424C-A703-6B0310250126}" dt="2018-08-08T19:47:10.529" v="10" actId="2696"/>
        <pc:sldMkLst>
          <pc:docMk/>
          <pc:sldMk cId="2386102012" sldId="270"/>
        </pc:sldMkLst>
        <pc:picChg chg="add del">
          <ac:chgData name="Shin, Yong-Jun" userId="31b9ce4c-1193-47b5-8c9a-a873388960a0" providerId="ADAL" clId="{84070205-B387-424C-A703-6B0310250126}" dt="2018-08-08T19:46:57.437" v="4"/>
          <ac:picMkLst>
            <pc:docMk/>
            <pc:sldMk cId="2386102012" sldId="270"/>
            <ac:picMk id="2" creationId="{2D730E17-8653-4081-9616-15D7B02820E3}"/>
          </ac:picMkLst>
        </pc:picChg>
        <pc:picChg chg="add del">
          <ac:chgData name="Shin, Yong-Jun" userId="31b9ce4c-1193-47b5-8c9a-a873388960a0" providerId="ADAL" clId="{84070205-B387-424C-A703-6B0310250126}" dt="2018-08-08T19:46:58.004" v="5" actId="478"/>
          <ac:picMkLst>
            <pc:docMk/>
            <pc:sldMk cId="2386102012" sldId="270"/>
            <ac:picMk id="6" creationId="{8A687CE7-CF37-46B8-BD8B-EFE8BFC14426}"/>
          </ac:picMkLst>
        </pc:picChg>
      </pc:sldChg>
      <pc:sldChg chg="addSp modSp add">
        <pc:chgData name="Shin, Yong-Jun" userId="31b9ce4c-1193-47b5-8c9a-a873388960a0" providerId="ADAL" clId="{84070205-B387-424C-A703-6B0310250126}" dt="2018-08-08T19:52:57.228" v="233" actId="20577"/>
        <pc:sldMkLst>
          <pc:docMk/>
          <pc:sldMk cId="2192352586" sldId="273"/>
        </pc:sldMkLst>
        <pc:spChg chg="mod">
          <ac:chgData name="Shin, Yong-Jun" userId="31b9ce4c-1193-47b5-8c9a-a873388960a0" providerId="ADAL" clId="{84070205-B387-424C-A703-6B0310250126}" dt="2018-08-08T19:52:57.228" v="233" actId="20577"/>
          <ac:spMkLst>
            <pc:docMk/>
            <pc:sldMk cId="2192352586" sldId="273"/>
            <ac:spMk id="5" creationId="{73A47CEE-AB03-446D-843C-A86AB273AFD8}"/>
          </ac:spMkLst>
        </pc:spChg>
        <pc:spChg chg="add mod">
          <ac:chgData name="Shin, Yong-Jun" userId="31b9ce4c-1193-47b5-8c9a-a873388960a0" providerId="ADAL" clId="{84070205-B387-424C-A703-6B0310250126}" dt="2018-08-08T19:50:01.685" v="151" actId="14100"/>
          <ac:spMkLst>
            <pc:docMk/>
            <pc:sldMk cId="2192352586" sldId="273"/>
            <ac:spMk id="6" creationId="{CFFD3E22-C4E9-40AC-8A5B-6DBD3BD6A05D}"/>
          </ac:spMkLst>
        </pc:spChg>
      </pc:sldChg>
    </pc:docChg>
  </pc:docChgLst>
  <pc:docChgLst>
    <pc:chgData name="Shin, Yong-Jun" userId="31b9ce4c-1193-47b5-8c9a-a873388960a0" providerId="ADAL" clId="{3C90B4ED-8ADD-4036-9A51-D12B577661C4}"/>
    <pc:docChg chg="custSel delSld modSld">
      <pc:chgData name="Shin, Yong-Jun" userId="31b9ce4c-1193-47b5-8c9a-a873388960a0" providerId="ADAL" clId="{3C90B4ED-8ADD-4036-9A51-D12B577661C4}" dt="2018-07-13T03:31:51.008" v="129" actId="14100"/>
      <pc:docMkLst>
        <pc:docMk/>
      </pc:docMkLst>
      <pc:sldChg chg="modSp">
        <pc:chgData name="Shin, Yong-Jun" userId="31b9ce4c-1193-47b5-8c9a-a873388960a0" providerId="ADAL" clId="{3C90B4ED-8ADD-4036-9A51-D12B577661C4}" dt="2018-07-12T21:24:36.789" v="56" actId="255"/>
        <pc:sldMkLst>
          <pc:docMk/>
          <pc:sldMk cId="395927279" sldId="264"/>
        </pc:sldMkLst>
        <pc:spChg chg="mod">
          <ac:chgData name="Shin, Yong-Jun" userId="31b9ce4c-1193-47b5-8c9a-a873388960a0" providerId="ADAL" clId="{3C90B4ED-8ADD-4036-9A51-D12B577661C4}" dt="2018-07-12T21:24:36.789" v="56" actId="255"/>
          <ac:spMkLst>
            <pc:docMk/>
            <pc:sldMk cId="395927279" sldId="264"/>
            <ac:spMk id="5" creationId="{B40F14C8-C1AE-4DC4-B5EA-C9A9D102805A}"/>
          </ac:spMkLst>
        </pc:spChg>
      </pc:sldChg>
      <pc:sldChg chg="modSp">
        <pc:chgData name="Shin, Yong-Jun" userId="31b9ce4c-1193-47b5-8c9a-a873388960a0" providerId="ADAL" clId="{3C90B4ED-8ADD-4036-9A51-D12B577661C4}" dt="2018-07-13T03:31:51.008" v="129" actId="14100"/>
        <pc:sldMkLst>
          <pc:docMk/>
          <pc:sldMk cId="499019303" sldId="266"/>
        </pc:sldMkLst>
        <pc:spChg chg="mod">
          <ac:chgData name="Shin, Yong-Jun" userId="31b9ce4c-1193-47b5-8c9a-a873388960a0" providerId="ADAL" clId="{3C90B4ED-8ADD-4036-9A51-D12B577661C4}" dt="2018-07-13T03:31:51.008" v="129" actId="14100"/>
          <ac:spMkLst>
            <pc:docMk/>
            <pc:sldMk cId="499019303" sldId="266"/>
            <ac:spMk id="9" creationId="{6963E91B-41F0-43F7-A765-18C8AA1A67B0}"/>
          </ac:spMkLst>
        </pc:spChg>
      </pc:sldChg>
      <pc:sldChg chg="modSp">
        <pc:chgData name="Shin, Yong-Jun" userId="31b9ce4c-1193-47b5-8c9a-a873388960a0" providerId="ADAL" clId="{3C90B4ED-8ADD-4036-9A51-D12B577661C4}" dt="2018-07-12T21:30:58.586" v="108" actId="20577"/>
        <pc:sldMkLst>
          <pc:docMk/>
          <pc:sldMk cId="1977848800" sldId="271"/>
        </pc:sldMkLst>
        <pc:spChg chg="mod">
          <ac:chgData name="Shin, Yong-Jun" userId="31b9ce4c-1193-47b5-8c9a-a873388960a0" providerId="ADAL" clId="{3C90B4ED-8ADD-4036-9A51-D12B577661C4}" dt="2018-07-12T21:30:58.586" v="108" actId="20577"/>
          <ac:spMkLst>
            <pc:docMk/>
            <pc:sldMk cId="1977848800" sldId="271"/>
            <ac:spMk id="2" creationId="{26B2839F-EB4A-47EF-885A-5F4D952C6343}"/>
          </ac:spMkLst>
        </pc:spChg>
      </pc:sldChg>
      <pc:sldChg chg="addSp delSp">
        <pc:chgData name="Shin, Yong-Jun" userId="31b9ce4c-1193-47b5-8c9a-a873388960a0" providerId="ADAL" clId="{3C90B4ED-8ADD-4036-9A51-D12B577661C4}" dt="2018-07-12T21:29:20.969" v="60"/>
        <pc:sldMkLst>
          <pc:docMk/>
          <pc:sldMk cId="2647157732" sldId="272"/>
        </pc:sldMkLst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3" creationId="{546CF341-BC89-475D-AD7C-5288F3E4C3EC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4" creationId="{EB1268E2-C91B-48A9-BFD8-C3C8E47719F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7" creationId="{270BC4F3-A7CD-4337-AE39-F1F74D79381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2" creationId="{50A5992B-E6D4-4896-BFF6-F41569714857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3" creationId="{3F30CD15-6C65-47AC-8E4E-54DE980E0F95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5" creationId="{C245933A-4C5A-40D3-BF81-1512E79993C6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6" creationId="{3977E3B7-0492-4D2B-B59E-5599B5FD9E7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7" creationId="{C0D261A8-A6A5-403E-84F5-D8A694EB514D}"/>
          </ac:spMkLst>
        </pc:spChg>
        <pc:picChg chg="add del">
          <ac:chgData name="Shin, Yong-Jun" userId="31b9ce4c-1193-47b5-8c9a-a873388960a0" providerId="ADAL" clId="{3C90B4ED-8ADD-4036-9A51-D12B577661C4}" dt="2018-07-12T21:26:30.918" v="57" actId="478"/>
          <ac:picMkLst>
            <pc:docMk/>
            <pc:sldMk cId="2647157732" sldId="272"/>
            <ac:picMk id="2" creationId="{4C6AA33F-2D76-4247-B53C-5164BCA37373}"/>
          </ac:picMkLst>
        </pc:picChg>
        <pc:picChg chg="add del">
          <ac:chgData name="Shin, Yong-Jun" userId="31b9ce4c-1193-47b5-8c9a-a873388960a0" providerId="ADAL" clId="{3C90B4ED-8ADD-4036-9A51-D12B577661C4}" dt="2018-07-12T21:29:20.622" v="59" actId="478"/>
          <ac:picMkLst>
            <pc:docMk/>
            <pc:sldMk cId="2647157732" sldId="272"/>
            <ac:picMk id="5" creationId="{46FE6BE7-07DF-461C-84A8-71A6BF533F07}"/>
          </ac:picMkLst>
        </pc:picChg>
        <pc:picChg chg="add">
          <ac:chgData name="Shin, Yong-Jun" userId="31b9ce4c-1193-47b5-8c9a-a873388960a0" providerId="ADAL" clId="{3C90B4ED-8ADD-4036-9A51-D12B577661C4}" dt="2018-07-12T21:29:20.969" v="60"/>
          <ac:picMkLst>
            <pc:docMk/>
            <pc:sldMk cId="2647157732" sldId="272"/>
            <ac:picMk id="6" creationId="{66151819-396B-4C51-8D9E-C6C0DAE68297}"/>
          </ac:picMkLst>
        </pc:picChg>
        <pc:picChg chg="del">
          <ac:chgData name="Shin, Yong-Jun" userId="31b9ce4c-1193-47b5-8c9a-a873388960a0" providerId="ADAL" clId="{3C90B4ED-8ADD-4036-9A51-D12B577661C4}" dt="2018-07-12T21:19:07.060" v="0" actId="478"/>
          <ac:picMkLst>
            <pc:docMk/>
            <pc:sldMk cId="2647157732" sldId="272"/>
            <ac:picMk id="1026" creationId="{4CDF9832-C5A4-4788-AF6F-5385317C00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79E5-6781-4550-AD0C-629E80E0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E91B-B503-4143-B696-AF85DA7FC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27C7-DA68-4B14-834F-F9958DC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792E-56CD-48FF-9A8C-A5A67F2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2E2-4834-460A-A3D2-A95500A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D25-7F2D-4B44-BBE1-483DB8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C1B9-629E-4EE3-9315-3B5CC9F5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5EAC-0F8F-4659-B743-5A0A2D65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5510-807A-4D21-A7A7-339EF883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A860-C0DB-4504-BFFA-2D5D945F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6D7E-9AA2-4CFE-B634-90BE18147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BA3B-1903-482D-9C41-D05FF52E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8789-655D-4045-A25A-C942F69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1044-DF28-4F21-B262-6A65222B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FD21-F696-43EC-A899-1F7DD5C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37A-E1EB-4D84-A18E-4BC6DBB2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CD5-0BEB-4CC0-8EC8-52B46752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B962-473B-4876-B773-96630B6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2A3F-9857-463D-A1AD-3FD49F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24E5-8D3E-474A-9A30-7ABB70DB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DDE-8F79-455D-8BBE-A9B28B33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8DDE-C1AD-4B9C-85A1-44FE5D5F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2A22-BEEC-4B6E-B77A-5DEABA7A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65E9-22F9-4DCB-B8E8-90815CB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91A3-B209-4381-B608-744443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1D34-1D16-45F3-8ADF-F610FDC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A8A6-04B4-4B7A-AF8C-C19695DC1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00C3D-9C5C-4C1D-A549-CF526C60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9E7-F0BC-462D-B35D-3AF8F2F9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8E-AD21-4009-BD5D-42A3F1A2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0C8C-9E33-4742-8D5A-16D95BB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9AE-A642-49F5-8F48-25B4638E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800D-9618-4E45-92D3-7E5A4A04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4369-76D6-4672-8884-A7D4C6AD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CA7F-0009-4C49-B981-91FABEBA4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7949-08FB-44D9-A355-545D78958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97E8E-5AF1-4AA2-AC40-3729E6B6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287BF-0AD4-4FBA-903E-923744A3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F1A5E-9FB8-4EA2-8CC6-280D50A1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E088-33EE-4B41-A0C5-471CC89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B6913-8689-449C-97D3-B176561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3F1BD-C412-4CC1-B63E-072074F4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EA52-0B81-4832-B297-5039905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2517-E227-4B81-96EB-67C20C8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0682-1786-405C-8346-38BD4D0D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C2B4-03FD-46C6-BDB9-F7C8D1F2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20D5-35AC-470E-8F84-4D19E394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5604-E094-4E9B-A13E-B9C470E2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9257-337C-42A8-9412-2A37073C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4E3D1-9EA1-4BFF-9A8C-124E7FD1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CBDC-544B-49B0-8AFE-4EB1DEAB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F4A0-1FC5-4548-9233-78B92FD0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C2C-D9AC-40A6-9BEB-595F826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42671-7123-452B-B896-3B9E5B40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91E73-FBF0-4C9D-8710-EF3B6E6A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8B3-1F22-4960-95CE-A064783E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4DB8-AB4E-499F-9C0D-6C66D3B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0F16-5FB1-488E-A808-EE810BE4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DEC17-BACB-4307-98AC-5682A65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555D-9E44-4AD0-92C2-044D9057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7A59-5507-4864-B8EC-D0B46CC9C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BE44-C413-43E3-A1C8-A2F186C9952F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917F-4D93-4847-8A47-6750C0525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E278-E836-4F51-8937-41D46C5A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smlab7.uconn.edu/swagg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zure.microsoft.com/en-us/services/event-gr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shin1209/Nanoserv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2839F-EB4A-47EF-885A-5F4D952C6343}"/>
              </a:ext>
            </a:extLst>
          </p:cNvPr>
          <p:cNvSpPr txBox="1"/>
          <p:nvPr/>
        </p:nvSpPr>
        <p:spPr>
          <a:xfrm>
            <a:off x="262688" y="885372"/>
            <a:ext cx="114062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Nanoservice</a:t>
            </a:r>
            <a:r>
              <a:rPr lang="en-US" sz="4000" b="1" dirty="0"/>
              <a:t>-enabled event-driven </a:t>
            </a:r>
          </a:p>
          <a:p>
            <a:pPr algn="ctr"/>
            <a:r>
              <a:rPr lang="en-US" sz="4000" b="1" dirty="0"/>
              <a:t>clinical decision support REST APIs 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Hyponatremia Diagnosis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E90CE-8AFB-44C7-BDE0-165A1F2EBF29}"/>
              </a:ext>
            </a:extLst>
          </p:cNvPr>
          <p:cNvSpPr txBox="1"/>
          <p:nvPr/>
        </p:nvSpPr>
        <p:spPr>
          <a:xfrm>
            <a:off x="262688" y="4890208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7. [</a:t>
            </a:r>
            <a:r>
              <a:rPr lang="en-US" sz="2800" b="1" dirty="0" err="1"/>
              <a:t>removeVariable</a:t>
            </a:r>
            <a:r>
              <a:rPr lang="en-US" sz="2800" b="1" dirty="0"/>
              <a:t>]</a:t>
            </a:r>
            <a:r>
              <a:rPr lang="en-US" sz="2800" dirty="0"/>
              <a:t> Remove the variable “</a:t>
            </a:r>
            <a:r>
              <a:rPr lang="en-US" sz="2800" dirty="0" err="1"/>
              <a:t>bloodSodium</a:t>
            </a:r>
            <a:r>
              <a:rPr lang="en-US" sz="2800" dirty="0"/>
              <a:t>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CD77D-320C-4110-A560-0AA190EF5700}"/>
              </a:ext>
            </a:extLst>
          </p:cNvPr>
          <p:cNvSpPr txBox="1"/>
          <p:nvPr/>
        </p:nvSpPr>
        <p:spPr>
          <a:xfrm>
            <a:off x="211888" y="6065864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F850C-20F8-4874-9FE4-2A93DFF1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4933442"/>
            <a:ext cx="2386360" cy="10790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507921-7B53-4E76-8256-EF2389F7BB74}"/>
              </a:ext>
            </a:extLst>
          </p:cNvPr>
          <p:cNvSpPr/>
          <p:nvPr/>
        </p:nvSpPr>
        <p:spPr>
          <a:xfrm>
            <a:off x="619414" y="5393715"/>
            <a:ext cx="1834982" cy="384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4AE01-9F93-4737-ABF8-5980E457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0" y="885190"/>
            <a:ext cx="9403173" cy="38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7464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1. </a:t>
            </a:r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http://csmlab7.uconn.edu/swagger/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1906-B7EE-4A6E-8962-1DFC57AC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92" y="1111504"/>
            <a:ext cx="6434185" cy="51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63753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2.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Click “[POST] /</a:t>
            </a:r>
            <a:r>
              <a:rPr lang="en-US" sz="2800" dirty="0" err="1"/>
              <a:t>setValue</a:t>
            </a:r>
            <a:r>
              <a:rPr lang="en-US" sz="2800" dirty="0"/>
              <a:t>”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1906-B7EE-4A6E-8962-1DFC57AC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92" y="1111504"/>
            <a:ext cx="6434185" cy="51530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FD3E22-C4E9-40AC-8A5B-6DBD3BD6A05D}"/>
              </a:ext>
            </a:extLst>
          </p:cNvPr>
          <p:cNvSpPr/>
          <p:nvPr/>
        </p:nvSpPr>
        <p:spPr>
          <a:xfrm>
            <a:off x="2729641" y="4731019"/>
            <a:ext cx="1660930" cy="3344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3.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98 by following the instruction.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59189-1162-4321-862A-5EC3A8D3C357}"/>
              </a:ext>
            </a:extLst>
          </p:cNvPr>
          <p:cNvSpPr/>
          <p:nvPr/>
        </p:nvSpPr>
        <p:spPr>
          <a:xfrm>
            <a:off x="493615" y="5661171"/>
            <a:ext cx="11770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actor ID or variable does not exist, it will be automatically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“publish” is true, "</a:t>
            </a:r>
            <a:r>
              <a:rPr lang="en-US" sz="2400" dirty="0" err="1"/>
              <a:t>actorId</a:t>
            </a:r>
            <a:r>
              <a:rPr lang="en-US" sz="2400" dirty="0"/>
              <a:t>", "variable", and “value” are published to an Azure Event Grid topic (called “topic”).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5AB50-D955-4E5F-8C02-13098B79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7" y="1276396"/>
            <a:ext cx="8201085" cy="421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099DC-73CD-4218-9D92-F4A04FB0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10" y="1276396"/>
            <a:ext cx="5772667" cy="3056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6DA9C8-361E-46EB-9AE7-7A38DA396BDF}"/>
              </a:ext>
            </a:extLst>
          </p:cNvPr>
          <p:cNvSpPr/>
          <p:nvPr/>
        </p:nvSpPr>
        <p:spPr>
          <a:xfrm>
            <a:off x="6379093" y="2873829"/>
            <a:ext cx="1660930" cy="261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51819-396B-4C51-8D9E-C6C0DAE6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15" y="416696"/>
            <a:ext cx="9563170" cy="60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0F14C8-C1AE-4DC4-B5EA-C9A9D102805A}"/>
              </a:ext>
            </a:extLst>
          </p:cNvPr>
          <p:cNvSpPr/>
          <p:nvPr/>
        </p:nvSpPr>
        <p:spPr>
          <a:xfrm>
            <a:off x="142059" y="64130"/>
            <a:ext cx="10740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code for publishing an event to </a:t>
            </a:r>
            <a:r>
              <a:rPr lang="en-US" sz="2800" b="1" dirty="0"/>
              <a:t>Azure Event Grid</a:t>
            </a:r>
          </a:p>
          <a:p>
            <a:r>
              <a:rPr lang="en-US" sz="2800" dirty="0">
                <a:hlinkClick r:id="rId2"/>
              </a:rPr>
              <a:t>https://azure.microsoft.com/en-us/services/event-grid/</a:t>
            </a:r>
            <a:endParaRPr lang="en-US" sz="2800" dirty="0"/>
          </a:p>
          <a:p>
            <a:endParaRPr lang="en-US" sz="28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E98E7E-A4F7-48AF-82FB-A6630ADC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5" y="1270918"/>
            <a:ext cx="8197533" cy="53967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8190EF-1083-492F-A40A-ABFC97BD7BE0}"/>
              </a:ext>
            </a:extLst>
          </p:cNvPr>
          <p:cNvSpPr/>
          <p:nvPr/>
        </p:nvSpPr>
        <p:spPr>
          <a:xfrm>
            <a:off x="5512459" y="3429000"/>
            <a:ext cx="6483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source code is available at: </a:t>
            </a:r>
            <a:r>
              <a:rPr lang="en-US" sz="2800" dirty="0">
                <a:hlinkClick r:id="rId4"/>
              </a:rPr>
              <a:t>https://github.com/yshin1209/Nanoservice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2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63E91B-41F0-43F7-A765-18C8AA1A67B0}"/>
              </a:ext>
            </a:extLst>
          </p:cNvPr>
          <p:cNvSpPr/>
          <p:nvPr/>
        </p:nvSpPr>
        <p:spPr>
          <a:xfrm>
            <a:off x="229847" y="4986847"/>
            <a:ext cx="117912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Hyponatremia Diagnosis Function 1) decides whether there is hyponatremia or not, 2) adds a new variable “hyponatremia” to the patient actor in case the variable is not yet added and sets the value to true (hyponatremia) or false (not hyponatremia).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DAFEE-3BCF-4F25-A3C4-DF695743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30" y="1000453"/>
            <a:ext cx="6594383" cy="38480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8151B5-0F01-47F1-B242-344169CE9A72}"/>
              </a:ext>
            </a:extLst>
          </p:cNvPr>
          <p:cNvSpPr/>
          <p:nvPr/>
        </p:nvSpPr>
        <p:spPr>
          <a:xfrm>
            <a:off x="2155435" y="2431143"/>
            <a:ext cx="4542908" cy="5878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3712D5-58EC-459F-9709-53DD170B6886}"/>
              </a:ext>
            </a:extLst>
          </p:cNvPr>
          <p:cNvSpPr/>
          <p:nvPr/>
        </p:nvSpPr>
        <p:spPr>
          <a:xfrm>
            <a:off x="2786807" y="3918856"/>
            <a:ext cx="3838964" cy="5080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4. [</a:t>
            </a:r>
            <a:r>
              <a:rPr lang="en-US" sz="2800" b="1" dirty="0" err="1"/>
              <a:t>getValue</a:t>
            </a:r>
            <a:r>
              <a:rPr lang="en-US" sz="2800" b="1" dirty="0"/>
              <a:t>]</a:t>
            </a:r>
            <a:r>
              <a:rPr lang="en-US" sz="2800" dirty="0"/>
              <a:t> Get the value of the variable “hyponatremia” which is now “true” (because 98 &lt; 135)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BFEA39-9F9F-4AB7-8D06-0EF3C009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5" y="1845487"/>
            <a:ext cx="4589026" cy="202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A3A6E-2DF9-4434-A741-C5DEF98D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5" y="4410023"/>
            <a:ext cx="2487498" cy="157105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A0D456-B5E0-4511-8764-F1E315121193}"/>
              </a:ext>
            </a:extLst>
          </p:cNvPr>
          <p:cNvSpPr/>
          <p:nvPr/>
        </p:nvSpPr>
        <p:spPr>
          <a:xfrm>
            <a:off x="1265305" y="5111645"/>
            <a:ext cx="1642787" cy="509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5.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235.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361EB-9149-4690-9A2C-2BA1E5838B80}"/>
              </a:ext>
            </a:extLst>
          </p:cNvPr>
          <p:cNvSpPr txBox="1"/>
          <p:nvPr/>
        </p:nvSpPr>
        <p:spPr>
          <a:xfrm>
            <a:off x="329624" y="3663965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6. [</a:t>
            </a:r>
            <a:r>
              <a:rPr lang="en-US" sz="2800" b="1" dirty="0" err="1"/>
              <a:t>getValue</a:t>
            </a:r>
            <a:r>
              <a:rPr lang="en-US" sz="2800" b="1" dirty="0"/>
              <a:t>]</a:t>
            </a:r>
            <a:r>
              <a:rPr lang="en-US" sz="2800" dirty="0"/>
              <a:t> Get the value of the variable “hyponatremia” which is now “false” (because 235 &gt; 135)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AEC1C-712D-4D71-8C7C-982F3F19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298837"/>
            <a:ext cx="4314317" cy="2045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42C21-9271-4D2D-BFCD-47B243B2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0" y="5111645"/>
            <a:ext cx="3013807" cy="15109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1E5320-EF2B-4449-9B56-12D24ED3FA01}"/>
              </a:ext>
            </a:extLst>
          </p:cNvPr>
          <p:cNvSpPr/>
          <p:nvPr/>
        </p:nvSpPr>
        <p:spPr>
          <a:xfrm>
            <a:off x="921131" y="5741232"/>
            <a:ext cx="1889525" cy="509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330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Yong-Jun Shin</dc:creator>
  <cp:lastModifiedBy>Yong-Jun Shin</cp:lastModifiedBy>
  <cp:revision>6</cp:revision>
  <dcterms:created xsi:type="dcterms:W3CDTF">2018-07-03T19:35:04Z</dcterms:created>
  <dcterms:modified xsi:type="dcterms:W3CDTF">2018-08-08T21:13:48Z</dcterms:modified>
</cp:coreProperties>
</file>