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0" r:id="rId4"/>
    <p:sldId id="258" r:id="rId5"/>
    <p:sldId id="259" r:id="rId6"/>
    <p:sldId id="260" r:id="rId7"/>
    <p:sldId id="261" r:id="rId8"/>
    <p:sldId id="262" r:id="rId9"/>
    <p:sldId id="27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0B4ED-8ADD-4036-9A51-D12B577661C4}" v="130" dt="2018-07-13T03:31:5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Yong-Jun" userId="31b9ce4c-1193-47b5-8c9a-a873388960a0" providerId="ADAL" clId="{3C90B4ED-8ADD-4036-9A51-D12B577661C4}"/>
    <pc:docChg chg="custSel delSld modSld">
      <pc:chgData name="Shin, Yong-Jun" userId="31b9ce4c-1193-47b5-8c9a-a873388960a0" providerId="ADAL" clId="{3C90B4ED-8ADD-4036-9A51-D12B577661C4}" dt="2018-07-13T03:31:51.008" v="129" actId="14100"/>
      <pc:docMkLst>
        <pc:docMk/>
      </pc:docMkLst>
      <pc:sldChg chg="del">
        <pc:chgData name="Shin, Yong-Jun" userId="31b9ce4c-1193-47b5-8c9a-a873388960a0" providerId="ADAL" clId="{3C90B4ED-8ADD-4036-9A51-D12B577661C4}" dt="2018-07-12T21:19:18.004" v="2" actId="2696"/>
        <pc:sldMkLst>
          <pc:docMk/>
          <pc:sldMk cId="3147375324" sldId="263"/>
        </pc:sldMkLst>
      </pc:sldChg>
      <pc:sldChg chg="modSp">
        <pc:chgData name="Shin, Yong-Jun" userId="31b9ce4c-1193-47b5-8c9a-a873388960a0" providerId="ADAL" clId="{3C90B4ED-8ADD-4036-9A51-D12B577661C4}" dt="2018-07-12T21:24:36.789" v="56" actId="255"/>
        <pc:sldMkLst>
          <pc:docMk/>
          <pc:sldMk cId="395927279" sldId="264"/>
        </pc:sldMkLst>
        <pc:spChg chg="mod">
          <ac:chgData name="Shin, Yong-Jun" userId="31b9ce4c-1193-47b5-8c9a-a873388960a0" providerId="ADAL" clId="{3C90B4ED-8ADD-4036-9A51-D12B577661C4}" dt="2018-07-12T21:24:36.789" v="56" actId="255"/>
          <ac:spMkLst>
            <pc:docMk/>
            <pc:sldMk cId="395927279" sldId="264"/>
            <ac:spMk id="5" creationId="{B40F14C8-C1AE-4DC4-B5EA-C9A9D102805A}"/>
          </ac:spMkLst>
        </pc:spChg>
      </pc:sldChg>
      <pc:sldChg chg="addSp delSp modSp">
        <pc:chgData name="Shin, Yong-Jun" userId="31b9ce4c-1193-47b5-8c9a-a873388960a0" providerId="ADAL" clId="{3C90B4ED-8ADD-4036-9A51-D12B577661C4}" dt="2018-07-12T21:24:13.661" v="55" actId="1076"/>
        <pc:sldMkLst>
          <pc:docMk/>
          <pc:sldMk cId="2154374261" sldId="265"/>
        </pc:sldMkLst>
        <pc:spChg chg="del mod">
          <ac:chgData name="Shin, Yong-Jun" userId="31b9ce4c-1193-47b5-8c9a-a873388960a0" providerId="ADAL" clId="{3C90B4ED-8ADD-4036-9A51-D12B577661C4}" dt="2018-07-12T21:22:04.917" v="21"/>
          <ac:spMkLst>
            <pc:docMk/>
            <pc:sldMk cId="2154374261" sldId="265"/>
            <ac:spMk id="6" creationId="{A24B54C8-0C31-484A-8F4E-04E3154A44E0}"/>
          </ac:spMkLst>
        </pc:spChg>
        <pc:spChg chg="add del mod">
          <ac:chgData name="Shin, Yong-Jun" userId="31b9ce4c-1193-47b5-8c9a-a873388960a0" providerId="ADAL" clId="{3C90B4ED-8ADD-4036-9A51-D12B577661C4}" dt="2018-07-12T21:23:50.454" v="44" actId="478"/>
          <ac:spMkLst>
            <pc:docMk/>
            <pc:sldMk cId="2154374261" sldId="265"/>
            <ac:spMk id="7" creationId="{E75495A8-CE78-4316-AE21-7CBB9E8B83C6}"/>
          </ac:spMkLst>
        </pc:spChg>
        <pc:spChg chg="add mod">
          <ac:chgData name="Shin, Yong-Jun" userId="31b9ce4c-1193-47b5-8c9a-a873388960a0" providerId="ADAL" clId="{3C90B4ED-8ADD-4036-9A51-D12B577661C4}" dt="2018-07-12T21:24:09.565" v="52" actId="1076"/>
          <ac:spMkLst>
            <pc:docMk/>
            <pc:sldMk cId="2154374261" sldId="265"/>
            <ac:spMk id="8" creationId="{A7F1A492-BE35-44F1-9277-6D6710C9D5B5}"/>
          </ac:spMkLst>
        </pc:spChg>
        <pc:picChg chg="add mod">
          <ac:chgData name="Shin, Yong-Jun" userId="31b9ce4c-1193-47b5-8c9a-a873388960a0" providerId="ADAL" clId="{3C90B4ED-8ADD-4036-9A51-D12B577661C4}" dt="2018-07-12T21:24:13.661" v="55" actId="1076"/>
          <ac:picMkLst>
            <pc:docMk/>
            <pc:sldMk cId="2154374261" sldId="265"/>
            <ac:picMk id="2" creationId="{5B6B5619-803E-402C-A70A-8F5E680B1E24}"/>
          </ac:picMkLst>
        </pc:picChg>
        <pc:picChg chg="add del">
          <ac:chgData name="Shin, Yong-Jun" userId="31b9ce4c-1193-47b5-8c9a-a873388960a0" providerId="ADAL" clId="{3C90B4ED-8ADD-4036-9A51-D12B577661C4}" dt="2018-07-12T21:22:03.152" v="20" actId="478"/>
          <ac:picMkLst>
            <pc:docMk/>
            <pc:sldMk cId="2154374261" sldId="265"/>
            <ac:picMk id="3" creationId="{C63B5DDE-08B6-4ACE-984E-13DFAE36BF87}"/>
          </ac:picMkLst>
        </pc:picChg>
        <pc:picChg chg="del">
          <ac:chgData name="Shin, Yong-Jun" userId="31b9ce4c-1193-47b5-8c9a-a873388960a0" providerId="ADAL" clId="{3C90B4ED-8ADD-4036-9A51-D12B577661C4}" dt="2018-07-12T21:21:57.926" v="16" actId="478"/>
          <ac:picMkLst>
            <pc:docMk/>
            <pc:sldMk cId="2154374261" sldId="265"/>
            <ac:picMk id="4" creationId="{1B699B9C-EE03-44A4-8A6E-2F488F305A69}"/>
          </ac:picMkLst>
        </pc:picChg>
      </pc:sldChg>
      <pc:sldChg chg="modSp">
        <pc:chgData name="Shin, Yong-Jun" userId="31b9ce4c-1193-47b5-8c9a-a873388960a0" providerId="ADAL" clId="{3C90B4ED-8ADD-4036-9A51-D12B577661C4}" dt="2018-07-13T03:31:51.008" v="129" actId="14100"/>
        <pc:sldMkLst>
          <pc:docMk/>
          <pc:sldMk cId="499019303" sldId="266"/>
        </pc:sldMkLst>
        <pc:spChg chg="mod">
          <ac:chgData name="Shin, Yong-Jun" userId="31b9ce4c-1193-47b5-8c9a-a873388960a0" providerId="ADAL" clId="{3C90B4ED-8ADD-4036-9A51-D12B577661C4}" dt="2018-07-13T03:31:51.008" v="129" actId="14100"/>
          <ac:spMkLst>
            <pc:docMk/>
            <pc:sldMk cId="499019303" sldId="266"/>
            <ac:spMk id="9" creationId="{6963E91B-41F0-43F7-A765-18C8AA1A67B0}"/>
          </ac:spMkLst>
        </pc:spChg>
      </pc:sldChg>
      <pc:sldChg chg="modSp">
        <pc:chgData name="Shin, Yong-Jun" userId="31b9ce4c-1193-47b5-8c9a-a873388960a0" providerId="ADAL" clId="{3C90B4ED-8ADD-4036-9A51-D12B577661C4}" dt="2018-07-12T21:30:58.586" v="108" actId="20577"/>
        <pc:sldMkLst>
          <pc:docMk/>
          <pc:sldMk cId="1977848800" sldId="271"/>
        </pc:sldMkLst>
        <pc:spChg chg="mod">
          <ac:chgData name="Shin, Yong-Jun" userId="31b9ce4c-1193-47b5-8c9a-a873388960a0" providerId="ADAL" clId="{3C90B4ED-8ADD-4036-9A51-D12B577661C4}" dt="2018-07-12T21:30:58.586" v="108" actId="20577"/>
          <ac:spMkLst>
            <pc:docMk/>
            <pc:sldMk cId="1977848800" sldId="271"/>
            <ac:spMk id="2" creationId="{26B2839F-EB4A-47EF-885A-5F4D952C6343}"/>
          </ac:spMkLst>
        </pc:spChg>
      </pc:sldChg>
      <pc:sldChg chg="addSp delSp">
        <pc:chgData name="Shin, Yong-Jun" userId="31b9ce4c-1193-47b5-8c9a-a873388960a0" providerId="ADAL" clId="{3C90B4ED-8ADD-4036-9A51-D12B577661C4}" dt="2018-07-12T21:29:20.969" v="60"/>
        <pc:sldMkLst>
          <pc:docMk/>
          <pc:sldMk cId="2647157732" sldId="272"/>
        </pc:sldMkLst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3" creationId="{546CF341-BC89-475D-AD7C-5288F3E4C3EC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4" creationId="{EB1268E2-C91B-48A9-BFD8-C3C8E47719F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7" creationId="{270BC4F3-A7CD-4337-AE39-F1F74D79381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2" creationId="{50A5992B-E6D4-4896-BFF6-F41569714857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3" creationId="{3F30CD15-6C65-47AC-8E4E-54DE980E0F95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5" creationId="{C245933A-4C5A-40D3-BF81-1512E79993C6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6" creationId="{3977E3B7-0492-4D2B-B59E-5599B5FD9E7B}"/>
          </ac:spMkLst>
        </pc:spChg>
        <pc:spChg chg="del">
          <ac:chgData name="Shin, Yong-Jun" userId="31b9ce4c-1193-47b5-8c9a-a873388960a0" providerId="ADAL" clId="{3C90B4ED-8ADD-4036-9A51-D12B577661C4}" dt="2018-07-12T21:19:07.060" v="0" actId="478"/>
          <ac:spMkLst>
            <pc:docMk/>
            <pc:sldMk cId="2647157732" sldId="272"/>
            <ac:spMk id="17" creationId="{C0D261A8-A6A5-403E-84F5-D8A694EB514D}"/>
          </ac:spMkLst>
        </pc:spChg>
        <pc:picChg chg="add del">
          <ac:chgData name="Shin, Yong-Jun" userId="31b9ce4c-1193-47b5-8c9a-a873388960a0" providerId="ADAL" clId="{3C90B4ED-8ADD-4036-9A51-D12B577661C4}" dt="2018-07-12T21:26:30.918" v="57" actId="478"/>
          <ac:picMkLst>
            <pc:docMk/>
            <pc:sldMk cId="2647157732" sldId="272"/>
            <ac:picMk id="2" creationId="{4C6AA33F-2D76-4247-B53C-5164BCA37373}"/>
          </ac:picMkLst>
        </pc:picChg>
        <pc:picChg chg="add del">
          <ac:chgData name="Shin, Yong-Jun" userId="31b9ce4c-1193-47b5-8c9a-a873388960a0" providerId="ADAL" clId="{3C90B4ED-8ADD-4036-9A51-D12B577661C4}" dt="2018-07-12T21:29:20.622" v="59" actId="478"/>
          <ac:picMkLst>
            <pc:docMk/>
            <pc:sldMk cId="2647157732" sldId="272"/>
            <ac:picMk id="5" creationId="{46FE6BE7-07DF-461C-84A8-71A6BF533F07}"/>
          </ac:picMkLst>
        </pc:picChg>
        <pc:picChg chg="add">
          <ac:chgData name="Shin, Yong-Jun" userId="31b9ce4c-1193-47b5-8c9a-a873388960a0" providerId="ADAL" clId="{3C90B4ED-8ADD-4036-9A51-D12B577661C4}" dt="2018-07-12T21:29:20.969" v="60"/>
          <ac:picMkLst>
            <pc:docMk/>
            <pc:sldMk cId="2647157732" sldId="272"/>
            <ac:picMk id="6" creationId="{66151819-396B-4C51-8D9E-C6C0DAE68297}"/>
          </ac:picMkLst>
        </pc:picChg>
        <pc:picChg chg="del">
          <ac:chgData name="Shin, Yong-Jun" userId="31b9ce4c-1193-47b5-8c9a-a873388960a0" providerId="ADAL" clId="{3C90B4ED-8ADD-4036-9A51-D12B577661C4}" dt="2018-07-12T21:19:07.060" v="0" actId="478"/>
          <ac:picMkLst>
            <pc:docMk/>
            <pc:sldMk cId="2647157732" sldId="272"/>
            <ac:picMk id="1026" creationId="{4CDF9832-C5A4-4788-AF6F-5385317C00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79E5-6781-4550-AD0C-629E80E06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CE91B-B503-4143-B696-AF85DA7FC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27C7-DA68-4B14-834F-F9958DC5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792E-56CD-48FF-9A8C-A5A67F2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A2E2-4834-460A-A3D2-A95500A3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D25-7F2D-4B44-BBE1-483DB844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5C1B9-629E-4EE3-9315-3B5CC9F5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5EAC-0F8F-4659-B743-5A0A2D65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5510-807A-4D21-A7A7-339EF883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A860-C0DB-4504-BFFA-2D5D945F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26D7E-9AA2-4CFE-B634-90BE18147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EBA3B-1903-482D-9C41-D05FF52E1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8789-655D-4045-A25A-C942F69E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1044-DF28-4F21-B262-6A65222B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FD21-F696-43EC-A899-1F7DD5C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37A-E1EB-4D84-A18E-4BC6DBB2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1CD5-0BEB-4CC0-8EC8-52B46752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B962-473B-4876-B773-96630B6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2A3F-9857-463D-A1AD-3FD49FA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24E5-8D3E-474A-9A30-7ABB70DB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DDE-8F79-455D-8BBE-A9B28B33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8DDE-C1AD-4B9C-85A1-44FE5D5F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2A22-BEEC-4B6E-B77A-5DEABA7A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65E9-22F9-4DCB-B8E8-90815CB0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91A3-B209-4381-B608-744443B6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1D34-1D16-45F3-8ADF-F610FDC6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A8A6-04B4-4B7A-AF8C-C19695DC1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00C3D-9C5C-4C1D-A549-CF526C60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B9E7-F0BC-462D-B35D-3AF8F2F9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B08E-AD21-4009-BD5D-42A3F1A2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C0C8C-9E33-4742-8D5A-16D95BB9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9AE-A642-49F5-8F48-25B4638E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800D-9618-4E45-92D3-7E5A4A04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84369-76D6-4672-8884-A7D4C6AD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CA7F-0009-4C49-B981-91FABEBA4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E7949-08FB-44D9-A355-545D78958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97E8E-5AF1-4AA2-AC40-3729E6B6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287BF-0AD4-4FBA-903E-923744A3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F1A5E-9FB8-4EA2-8CC6-280D50A1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E088-33EE-4B41-A0C5-471CC894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B6913-8689-449C-97D3-B1765619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3F1BD-C412-4CC1-B63E-072074F4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8EA52-0B81-4832-B297-50399059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6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2517-E227-4B81-96EB-67C20C86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A0682-1786-405C-8346-38BD4D0D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C2B4-03FD-46C6-BDB9-F7C8D1F2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20D5-35AC-470E-8F84-4D19E394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5604-E094-4E9B-A13E-B9C470E2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9257-337C-42A8-9412-2A37073C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4E3D1-9EA1-4BFF-9A8C-124E7FD1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CBDC-544B-49B0-8AFE-4EB1DEAB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F4A0-1FC5-4548-9233-78B92FD0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C2C-D9AC-40A6-9BEB-595F8263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42671-7123-452B-B896-3B9E5B40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91E73-FBF0-4C9D-8710-EF3B6E6A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68B3-1F22-4960-95CE-A064783E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4DB8-AB4E-499F-9C0D-6C66D3B8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70F16-5FB1-488E-A808-EE810BE4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DEC17-BACB-4307-98AC-5682A65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555D-9E44-4AD0-92C2-044D9057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7A59-5507-4864-B8EC-D0B46CC9C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7BE44-C413-43E3-A1C8-A2F186C9952F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917F-4D93-4847-8A47-6750C0525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6E278-E836-4F51-8937-41D46C5A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BC73-FEC6-46F8-BDAE-2DE63E84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shin1209/Nanoservic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zure.microsoft.com/en-us/services/function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zure.microsoft.com/en-us/services/func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sml.uconn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smlab7.uconn.edu/swagg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fabric/service-fabric-reliable-actors-introduc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2839F-EB4A-47EF-885A-5F4D952C6343}"/>
              </a:ext>
            </a:extLst>
          </p:cNvPr>
          <p:cNvSpPr txBox="1"/>
          <p:nvPr/>
        </p:nvSpPr>
        <p:spPr>
          <a:xfrm>
            <a:off x="262688" y="885372"/>
            <a:ext cx="114062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Nanoservice</a:t>
            </a:r>
            <a:r>
              <a:rPr lang="en-US" sz="4000" b="1" dirty="0"/>
              <a:t>-enabled event-driven </a:t>
            </a:r>
          </a:p>
          <a:p>
            <a:pPr algn="ctr"/>
            <a:r>
              <a:rPr lang="en-US" sz="4000" b="1" dirty="0"/>
              <a:t>clinical decision support REST APIs 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Hyponatremia Diagnosis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E90CE-8AFB-44C7-BDE0-165A1F2EBF29}"/>
              </a:ext>
            </a:extLst>
          </p:cNvPr>
          <p:cNvSpPr txBox="1"/>
          <p:nvPr/>
        </p:nvSpPr>
        <p:spPr>
          <a:xfrm>
            <a:off x="262688" y="4890208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7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7B121-5C7E-4ACD-A594-AF1C0C76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1" y="546985"/>
            <a:ext cx="9698636" cy="57640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0F14C8-C1AE-4DC4-B5EA-C9A9D102805A}"/>
              </a:ext>
            </a:extLst>
          </p:cNvPr>
          <p:cNvSpPr/>
          <p:nvPr/>
        </p:nvSpPr>
        <p:spPr>
          <a:xfrm>
            <a:off x="142060" y="-66499"/>
            <a:ext cx="107407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Code for publishing an event to </a:t>
            </a:r>
            <a:r>
              <a:rPr lang="en-US" sz="2800" b="1" dirty="0"/>
              <a:t>Azure Event Grid 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88206-82FE-4861-8722-33F40CDB0F55}"/>
              </a:ext>
            </a:extLst>
          </p:cNvPr>
          <p:cNvSpPr/>
          <p:nvPr/>
        </p:nvSpPr>
        <p:spPr>
          <a:xfrm>
            <a:off x="5568847" y="2952981"/>
            <a:ext cx="64832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Source code available at </a:t>
            </a:r>
            <a:r>
              <a:rPr lang="en-US" sz="2800" dirty="0">
                <a:hlinkClick r:id="rId3"/>
              </a:rPr>
              <a:t>https://github.com/yshin1209/Nanoservice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7753D9-269D-4D3B-8F3F-E3C2A46234A4}"/>
              </a:ext>
            </a:extLst>
          </p:cNvPr>
          <p:cNvSpPr/>
          <p:nvPr/>
        </p:nvSpPr>
        <p:spPr>
          <a:xfrm>
            <a:off x="229847" y="306421"/>
            <a:ext cx="11215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Azure Function </a:t>
            </a:r>
            <a:r>
              <a:rPr lang="en-US" sz="2800" dirty="0">
                <a:hlinkClick r:id="rId2"/>
              </a:rPr>
              <a:t>https://azure.microsoft.com/en-us/services/functions/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6B5619-803E-402C-A70A-8F5E680B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97" y="1035557"/>
            <a:ext cx="8854545" cy="46759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F1A492-BE35-44F1-9277-6D6710C9D5B5}"/>
              </a:ext>
            </a:extLst>
          </p:cNvPr>
          <p:cNvSpPr/>
          <p:nvPr/>
        </p:nvSpPr>
        <p:spPr>
          <a:xfrm>
            <a:off x="145142" y="5884840"/>
            <a:ext cx="12126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Azure Function (Hyponatremia Diagnosis) subscribes to Azure Event Grid and is triggered whenever a new </a:t>
            </a:r>
            <a:r>
              <a:rPr lang="en-US" sz="2800" dirty="0" err="1"/>
              <a:t>bloodSodium</a:t>
            </a:r>
            <a:r>
              <a:rPr lang="en-US" sz="2800" dirty="0"/>
              <a:t> value is published (new event).</a:t>
            </a:r>
          </a:p>
        </p:txBody>
      </p:sp>
    </p:spTree>
    <p:extLst>
      <p:ext uri="{BB962C8B-B14F-4D97-AF65-F5344CB8AC3E}">
        <p14:creationId xmlns:p14="http://schemas.microsoft.com/office/powerpoint/2010/main" val="215437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7753D9-269D-4D3B-8F3F-E3C2A46234A4}"/>
              </a:ext>
            </a:extLst>
          </p:cNvPr>
          <p:cNvSpPr/>
          <p:nvPr/>
        </p:nvSpPr>
        <p:spPr>
          <a:xfrm>
            <a:off x="229847" y="306421"/>
            <a:ext cx="11215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Azure Function </a:t>
            </a:r>
            <a:r>
              <a:rPr lang="en-US" sz="2800" dirty="0">
                <a:hlinkClick r:id="rId2"/>
              </a:rPr>
              <a:t>https://azure.microsoft.com/en-us/services/functions/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196784-EEC6-4CBE-A0FE-A7832B44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88" y="969392"/>
            <a:ext cx="5695283" cy="671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605BB2-DBA7-4F40-96D0-08CBB593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88" y="3350242"/>
            <a:ext cx="8239038" cy="656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63E91B-41F0-43F7-A765-18C8AA1A67B0}"/>
              </a:ext>
            </a:extLst>
          </p:cNvPr>
          <p:cNvSpPr/>
          <p:nvPr/>
        </p:nvSpPr>
        <p:spPr>
          <a:xfrm>
            <a:off x="320888" y="4399019"/>
            <a:ext cx="117912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Hyponatremia Diagnosis Function 1) decides whether there is hyponatremia or not, 2) adds a new variable “hyponatremia” to the patient actor in case the variable is not yet added, and 3) sets the value to true (hyponatremia) or false (not hyponatremia).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8EAC4-3A5E-4368-9AD5-2BADE24C2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88" y="1910612"/>
            <a:ext cx="7694324" cy="117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901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8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“hyponatremia” which is now “true” (because 109 &lt; 135)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E2CB4-7653-4646-9C61-404BAB47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51" y="1830380"/>
            <a:ext cx="4822985" cy="2139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D37E4C-F254-4865-B1C0-48520AF1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51" y="4647455"/>
            <a:ext cx="1662900" cy="92888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A866D1-AADE-4AA4-B490-F4B23A58B8EE}"/>
              </a:ext>
            </a:extLst>
          </p:cNvPr>
          <p:cNvSpPr/>
          <p:nvPr/>
        </p:nvSpPr>
        <p:spPr>
          <a:xfrm>
            <a:off x="688362" y="5044478"/>
            <a:ext cx="863120" cy="3369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9 [</a:t>
            </a:r>
            <a:r>
              <a:rPr lang="en-US" sz="2800" b="1" dirty="0" err="1"/>
              <a:t>setValue</a:t>
            </a:r>
            <a:r>
              <a:rPr lang="en-US" sz="2800" b="1" dirty="0"/>
              <a:t>]: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235.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B7113-93E6-4C7E-832B-8171C211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0" y="1247737"/>
            <a:ext cx="3721757" cy="1871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E361EB-9149-4690-9A2C-2BA1E5838B80}"/>
              </a:ext>
            </a:extLst>
          </p:cNvPr>
          <p:cNvSpPr txBox="1"/>
          <p:nvPr/>
        </p:nvSpPr>
        <p:spPr>
          <a:xfrm>
            <a:off x="329624" y="3663965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10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“hyponatremia” which is now “false” (because 235 &gt; 135)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731F9-A561-4E2E-B3EC-5DFA222D7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0" y="4924416"/>
            <a:ext cx="1421207" cy="80445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DB7595-E2A3-4886-98BF-7B72D3940BCF}"/>
              </a:ext>
            </a:extLst>
          </p:cNvPr>
          <p:cNvSpPr/>
          <p:nvPr/>
        </p:nvSpPr>
        <p:spPr>
          <a:xfrm>
            <a:off x="755818" y="5326644"/>
            <a:ext cx="863120" cy="3369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11 [</a:t>
            </a:r>
            <a:r>
              <a:rPr lang="en-US" sz="2800" b="1" dirty="0" err="1"/>
              <a:t>removeVariable</a:t>
            </a:r>
            <a:r>
              <a:rPr lang="en-US" sz="2800" b="1" dirty="0"/>
              <a:t>]:</a:t>
            </a:r>
            <a:r>
              <a:rPr lang="en-US" sz="2800" dirty="0"/>
              <a:t> Remove the variable “</a:t>
            </a:r>
            <a:r>
              <a:rPr lang="en-US" sz="2800" dirty="0" err="1"/>
              <a:t>bloodSodium</a:t>
            </a:r>
            <a:r>
              <a:rPr lang="en-US" sz="2800" dirty="0"/>
              <a:t>”.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CD77D-320C-4110-A560-0AA190EF5700}"/>
              </a:ext>
            </a:extLst>
          </p:cNvPr>
          <p:cNvSpPr txBox="1"/>
          <p:nvPr/>
        </p:nvSpPr>
        <p:spPr>
          <a:xfrm>
            <a:off x="211888" y="6065864"/>
            <a:ext cx="12199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more information about </a:t>
            </a:r>
            <a:r>
              <a:rPr lang="en-US" sz="2800" dirty="0" err="1"/>
              <a:t>Nanoservice</a:t>
            </a:r>
            <a:r>
              <a:rPr lang="en-US" sz="2800" dirty="0"/>
              <a:t>, please visit </a:t>
            </a:r>
            <a:r>
              <a:rPr lang="en-US" sz="2800" dirty="0">
                <a:hlinkClick r:id="rId2"/>
              </a:rPr>
              <a:t>https://csml.uconn.edu/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B49793-BE46-4B0C-9417-D0991BEB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3" y="845509"/>
            <a:ext cx="11212021" cy="3962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5F850C-20F8-4874-9FE4-2A93DFF1F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3" y="4933442"/>
            <a:ext cx="2386360" cy="107904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507921-7B53-4E76-8256-EF2389F7BB74}"/>
              </a:ext>
            </a:extLst>
          </p:cNvPr>
          <p:cNvSpPr/>
          <p:nvPr/>
        </p:nvSpPr>
        <p:spPr>
          <a:xfrm>
            <a:off x="619414" y="5393715"/>
            <a:ext cx="1834982" cy="384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5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A47CEE-AB03-446D-843C-A86AB273AFD8}"/>
              </a:ext>
            </a:extLst>
          </p:cNvPr>
          <p:cNvSpPr txBox="1"/>
          <p:nvPr/>
        </p:nvSpPr>
        <p:spPr>
          <a:xfrm>
            <a:off x="569626" y="157397"/>
            <a:ext cx="7464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1: </a:t>
            </a:r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http://csmlab7.uconn.edu/swagger/</a:t>
            </a:r>
            <a:endParaRPr lang="en-US" sz="2800" dirty="0"/>
          </a:p>
          <a:p>
            <a:r>
              <a:rPr lang="en-US" sz="28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87CE7-CF37-46B8-BD8B-EFE8BFC1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1" y="879908"/>
            <a:ext cx="9439344" cy="55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4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687CE7-CF37-46B8-BD8B-EFE8BFC1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1" y="879908"/>
            <a:ext cx="9439344" cy="5562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F6D93-BE8E-415E-8897-859724C88089}"/>
              </a:ext>
            </a:extLst>
          </p:cNvPr>
          <p:cNvSpPr txBox="1"/>
          <p:nvPr/>
        </p:nvSpPr>
        <p:spPr>
          <a:xfrm>
            <a:off x="569626" y="157397"/>
            <a:ext cx="402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Step 2 [</a:t>
            </a:r>
            <a:r>
              <a:rPr lang="en-US" sz="2800" b="1" dirty="0" err="1"/>
              <a:t>createActor</a:t>
            </a:r>
            <a:r>
              <a:rPr lang="en-US" sz="2800" b="1" dirty="0"/>
              <a:t>]: </a:t>
            </a:r>
            <a:r>
              <a:rPr lang="en-US" sz="2800" dirty="0"/>
              <a:t>Click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1489F-2750-4F7A-B861-1071DA23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145" y="126425"/>
            <a:ext cx="3532541" cy="578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9BE3EF-D498-457D-9C2C-223574C239AA}"/>
              </a:ext>
            </a:extLst>
          </p:cNvPr>
          <p:cNvSpPr/>
          <p:nvPr/>
        </p:nvSpPr>
        <p:spPr>
          <a:xfrm>
            <a:off x="759472" y="4470400"/>
            <a:ext cx="3043271" cy="523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B192D-E5D6-4E29-AF10-FCA27EB8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" y="1599255"/>
            <a:ext cx="11378480" cy="3407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4E2E7-9D4F-4854-A13C-0531CF899FF6}"/>
              </a:ext>
            </a:extLst>
          </p:cNvPr>
          <p:cNvSpPr txBox="1"/>
          <p:nvPr/>
        </p:nvSpPr>
        <p:spPr>
          <a:xfrm>
            <a:off x="406760" y="322289"/>
            <a:ext cx="10740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3 [</a:t>
            </a:r>
            <a:r>
              <a:rPr lang="en-US" sz="2800" b="1" dirty="0" err="1"/>
              <a:t>createActor</a:t>
            </a:r>
            <a:r>
              <a:rPr lang="en-US" sz="2800" b="1" dirty="0"/>
              <a:t>]: </a:t>
            </a:r>
            <a:r>
              <a:rPr lang="en-US" sz="2800" dirty="0"/>
              <a:t>Follow the instruction and create a patient (actor) with a unique ID (</a:t>
            </a:r>
            <a:r>
              <a:rPr lang="en-US" sz="2800" dirty="0" err="1"/>
              <a:t>actorId</a:t>
            </a:r>
            <a:r>
              <a:rPr lang="en-US" sz="2800" dirty="0"/>
              <a:t>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49E31-8AEF-4DCB-83E6-5BB05EDF91CF}"/>
              </a:ext>
            </a:extLst>
          </p:cNvPr>
          <p:cNvSpPr/>
          <p:nvPr/>
        </p:nvSpPr>
        <p:spPr>
          <a:xfrm>
            <a:off x="4830167" y="5170063"/>
            <a:ext cx="7688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B4151"/>
                </a:solidFill>
                <a:effectLst/>
              </a:rPr>
              <a:t>Service Fabric Actors</a:t>
            </a:r>
            <a:br>
              <a:rPr lang="en-US" sz="2800" dirty="0"/>
            </a:br>
            <a:r>
              <a:rPr lang="en-US" sz="2800" b="0" i="0" dirty="0">
                <a:effectLst/>
                <a:hlinkClick r:id="rId3"/>
              </a:rPr>
              <a:t>https://docs.microsoft.com/en-us/azure/service-fabric/service-fabric-reliable-actors-introduction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4D294-2DF4-45E7-8348-EC7A5207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60" y="5170063"/>
            <a:ext cx="3950933" cy="150408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B22588-3674-4CD2-A561-837CA491B79E}"/>
              </a:ext>
            </a:extLst>
          </p:cNvPr>
          <p:cNvSpPr/>
          <p:nvPr/>
        </p:nvSpPr>
        <p:spPr>
          <a:xfrm>
            <a:off x="2966624" y="6222346"/>
            <a:ext cx="1257033" cy="3133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34E2E7-9D4F-4854-A13C-0531CF899FF6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4 [</a:t>
            </a:r>
            <a:r>
              <a:rPr lang="en-US" sz="2800" b="1" dirty="0" err="1"/>
              <a:t>addVariable</a:t>
            </a:r>
            <a:r>
              <a:rPr lang="en-US" sz="2800" b="1" dirty="0"/>
              <a:t>]: </a:t>
            </a:r>
            <a:r>
              <a:rPr lang="en-US" sz="2800" dirty="0"/>
              <a:t>Add a variable (“</a:t>
            </a:r>
            <a:r>
              <a:rPr lang="en-US" sz="2800" dirty="0" err="1"/>
              <a:t>bloodSodium</a:t>
            </a:r>
            <a:r>
              <a:rPr lang="en-US" sz="2800" dirty="0"/>
              <a:t>”) to the previously created patient actor. Let the variable value be “unknown” initially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19B24-3DF1-43DD-B506-E19FC8BD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2" y="1758958"/>
            <a:ext cx="11304676" cy="4235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4F889-0632-4139-9E29-502414EA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43" y="6045795"/>
            <a:ext cx="1629125" cy="70885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6F4772-ABCF-4B8C-9E0C-94127F4E9219}"/>
              </a:ext>
            </a:extLst>
          </p:cNvPr>
          <p:cNvSpPr/>
          <p:nvPr/>
        </p:nvSpPr>
        <p:spPr>
          <a:xfrm>
            <a:off x="635654" y="6379028"/>
            <a:ext cx="1533814" cy="3756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5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which is “unknown”.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3D4C00-53FF-48BC-88F9-A4C26A69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5" y="5997544"/>
            <a:ext cx="1184333" cy="64341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1EB2D6-BD33-4A76-AFDD-03583E6C6B33}"/>
              </a:ext>
            </a:extLst>
          </p:cNvPr>
          <p:cNvSpPr/>
          <p:nvPr/>
        </p:nvSpPr>
        <p:spPr>
          <a:xfrm>
            <a:off x="603298" y="6327590"/>
            <a:ext cx="936885" cy="3133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4A644-1FE5-43AF-B16F-1129762D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38" y="1468009"/>
            <a:ext cx="11239729" cy="39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9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6 [</a:t>
            </a:r>
            <a:r>
              <a:rPr lang="en-US" sz="2800" b="1" dirty="0" err="1"/>
              <a:t>setValue</a:t>
            </a:r>
            <a:r>
              <a:rPr lang="en-US" sz="2800" b="1" dirty="0"/>
              <a:t>]:</a:t>
            </a:r>
            <a:r>
              <a:rPr lang="en-US" sz="2800" dirty="0"/>
              <a:t> Set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to 109. The unit is </a:t>
            </a:r>
            <a:r>
              <a:rPr lang="en-US" sz="2800" dirty="0" err="1"/>
              <a:t>mEq</a:t>
            </a:r>
            <a:r>
              <a:rPr lang="en-US" sz="2800" dirty="0"/>
              <a:t>/L and not included.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DF0791-784B-457A-AD77-2F6882F7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0" y="1436935"/>
            <a:ext cx="10134925" cy="3959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DEAEEA-5BF9-41CF-820E-29BDD142E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3" y="5556997"/>
            <a:ext cx="1258427" cy="6493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3AE3E4-1F66-4D87-A742-4988ADE61139}"/>
              </a:ext>
            </a:extLst>
          </p:cNvPr>
          <p:cNvSpPr/>
          <p:nvPr/>
        </p:nvSpPr>
        <p:spPr>
          <a:xfrm>
            <a:off x="665453" y="5855481"/>
            <a:ext cx="936885" cy="3133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A59189-1162-4321-862A-5EC3A8D3C357}"/>
              </a:ext>
            </a:extLst>
          </p:cNvPr>
          <p:cNvSpPr/>
          <p:nvPr/>
        </p:nvSpPr>
        <p:spPr>
          <a:xfrm>
            <a:off x="2300644" y="5704714"/>
            <a:ext cx="938667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Note this new value is also published to </a:t>
            </a:r>
            <a:r>
              <a:rPr lang="en-US" sz="2800" b="1" dirty="0"/>
              <a:t>Azure Event Grid.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526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905A0-902E-42CB-B0E0-BF3890F3F96E}"/>
              </a:ext>
            </a:extLst>
          </p:cNvPr>
          <p:cNvSpPr txBox="1"/>
          <p:nvPr/>
        </p:nvSpPr>
        <p:spPr>
          <a:xfrm>
            <a:off x="406760" y="322289"/>
            <a:ext cx="11386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 7 [</a:t>
            </a:r>
            <a:r>
              <a:rPr lang="en-US" sz="2800" b="1" dirty="0" err="1"/>
              <a:t>getValue</a:t>
            </a:r>
            <a:r>
              <a:rPr lang="en-US" sz="2800" b="1" dirty="0"/>
              <a:t>]:</a:t>
            </a:r>
            <a:r>
              <a:rPr lang="en-US" sz="2800" dirty="0"/>
              <a:t> Get the value of the variable “</a:t>
            </a:r>
            <a:r>
              <a:rPr lang="en-US" sz="2800" dirty="0" err="1"/>
              <a:t>bloodSodium</a:t>
            </a:r>
            <a:r>
              <a:rPr lang="en-US" sz="2800" dirty="0"/>
              <a:t>” which is now changed to 109.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4A644-1FE5-43AF-B16F-1129762D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8" y="1468009"/>
            <a:ext cx="11239729" cy="39284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9AB4B3-71D4-49FE-BAE3-A31ACDD8C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4" y="5819615"/>
            <a:ext cx="1350102" cy="64114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51B7EF-F04B-49C9-9A94-93BAD1A9AD67}"/>
              </a:ext>
            </a:extLst>
          </p:cNvPr>
          <p:cNvSpPr/>
          <p:nvPr/>
        </p:nvSpPr>
        <p:spPr>
          <a:xfrm>
            <a:off x="406761" y="6140187"/>
            <a:ext cx="560106" cy="3205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6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151819-396B-4C51-8D9E-C6C0DAE6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15" y="416696"/>
            <a:ext cx="9563170" cy="60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5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408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Yong-Jun Shin</dc:creator>
  <cp:lastModifiedBy>Yong-Jun Shin</cp:lastModifiedBy>
  <cp:revision>6</cp:revision>
  <dcterms:created xsi:type="dcterms:W3CDTF">2018-07-03T19:35:04Z</dcterms:created>
  <dcterms:modified xsi:type="dcterms:W3CDTF">2018-07-13T03:31:52Z</dcterms:modified>
</cp:coreProperties>
</file>