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0B4ED-8ADD-4036-9A51-D12B577661C4}" v="109" dt="2018-07-12T21:30:5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Yong-Jun" userId="31b9ce4c-1193-47b5-8c9a-a873388960a0" providerId="ADAL" clId="{3C90B4ED-8ADD-4036-9A51-D12B577661C4}"/>
    <pc:docChg chg="custSel delSld modSld">
      <pc:chgData name="Shin, Yong-Jun" userId="31b9ce4c-1193-47b5-8c9a-a873388960a0" providerId="ADAL" clId="{3C90B4ED-8ADD-4036-9A51-D12B577661C4}" dt="2018-07-12T21:30:58.586" v="108" actId="20577"/>
      <pc:docMkLst>
        <pc:docMk/>
      </pc:docMkLst>
      <pc:sldChg chg="del">
        <pc:chgData name="Shin, Yong-Jun" userId="31b9ce4c-1193-47b5-8c9a-a873388960a0" providerId="ADAL" clId="{3C90B4ED-8ADD-4036-9A51-D12B577661C4}" dt="2018-07-12T21:19:18.004" v="2" actId="2696"/>
        <pc:sldMkLst>
          <pc:docMk/>
          <pc:sldMk cId="3147375324" sldId="263"/>
        </pc:sldMkLst>
      </pc:sldChg>
      <pc:sldChg chg="modSp">
        <pc:chgData name="Shin, Yong-Jun" userId="31b9ce4c-1193-47b5-8c9a-a873388960a0" providerId="ADAL" clId="{3C90B4ED-8ADD-4036-9A51-D12B577661C4}" dt="2018-07-12T21:24:36.789" v="56" actId="255"/>
        <pc:sldMkLst>
          <pc:docMk/>
          <pc:sldMk cId="395927279" sldId="264"/>
        </pc:sldMkLst>
        <pc:spChg chg="mod">
          <ac:chgData name="Shin, Yong-Jun" userId="31b9ce4c-1193-47b5-8c9a-a873388960a0" providerId="ADAL" clId="{3C90B4ED-8ADD-4036-9A51-D12B577661C4}" dt="2018-07-12T21:24:36.789" v="56" actId="255"/>
          <ac:spMkLst>
            <pc:docMk/>
            <pc:sldMk cId="395927279" sldId="264"/>
            <ac:spMk id="5" creationId="{B40F14C8-C1AE-4DC4-B5EA-C9A9D102805A}"/>
          </ac:spMkLst>
        </pc:spChg>
      </pc:sldChg>
      <pc:sldChg chg="addSp delSp modSp">
        <pc:chgData name="Shin, Yong-Jun" userId="31b9ce4c-1193-47b5-8c9a-a873388960a0" providerId="ADAL" clId="{3C90B4ED-8ADD-4036-9A51-D12B577661C4}" dt="2018-07-12T21:24:13.661" v="55" actId="1076"/>
        <pc:sldMkLst>
          <pc:docMk/>
          <pc:sldMk cId="2154374261" sldId="265"/>
        </pc:sldMkLst>
        <pc:spChg chg="del mod">
          <ac:chgData name="Shin, Yong-Jun" userId="31b9ce4c-1193-47b5-8c9a-a873388960a0" providerId="ADAL" clId="{3C90B4ED-8ADD-4036-9A51-D12B577661C4}" dt="2018-07-12T21:22:04.917" v="21"/>
          <ac:spMkLst>
            <pc:docMk/>
            <pc:sldMk cId="2154374261" sldId="265"/>
            <ac:spMk id="6" creationId="{A24B54C8-0C31-484A-8F4E-04E3154A44E0}"/>
          </ac:spMkLst>
        </pc:spChg>
        <pc:spChg chg="add del mod">
          <ac:chgData name="Shin, Yong-Jun" userId="31b9ce4c-1193-47b5-8c9a-a873388960a0" providerId="ADAL" clId="{3C90B4ED-8ADD-4036-9A51-D12B577661C4}" dt="2018-07-12T21:23:50.454" v="44" actId="478"/>
          <ac:spMkLst>
            <pc:docMk/>
            <pc:sldMk cId="2154374261" sldId="265"/>
            <ac:spMk id="7" creationId="{E75495A8-CE78-4316-AE21-7CBB9E8B83C6}"/>
          </ac:spMkLst>
        </pc:spChg>
        <pc:spChg chg="add mod">
          <ac:chgData name="Shin, Yong-Jun" userId="31b9ce4c-1193-47b5-8c9a-a873388960a0" providerId="ADAL" clId="{3C90B4ED-8ADD-4036-9A51-D12B577661C4}" dt="2018-07-12T21:24:09.565" v="52" actId="1076"/>
          <ac:spMkLst>
            <pc:docMk/>
            <pc:sldMk cId="2154374261" sldId="265"/>
            <ac:spMk id="8" creationId="{A7F1A492-BE35-44F1-9277-6D6710C9D5B5}"/>
          </ac:spMkLst>
        </pc:spChg>
        <pc:picChg chg="add mod">
          <ac:chgData name="Shin, Yong-Jun" userId="31b9ce4c-1193-47b5-8c9a-a873388960a0" providerId="ADAL" clId="{3C90B4ED-8ADD-4036-9A51-D12B577661C4}" dt="2018-07-12T21:24:13.661" v="55" actId="1076"/>
          <ac:picMkLst>
            <pc:docMk/>
            <pc:sldMk cId="2154374261" sldId="265"/>
            <ac:picMk id="2" creationId="{5B6B5619-803E-402C-A70A-8F5E680B1E24}"/>
          </ac:picMkLst>
        </pc:picChg>
        <pc:picChg chg="add del">
          <ac:chgData name="Shin, Yong-Jun" userId="31b9ce4c-1193-47b5-8c9a-a873388960a0" providerId="ADAL" clId="{3C90B4ED-8ADD-4036-9A51-D12B577661C4}" dt="2018-07-12T21:22:03.152" v="20" actId="478"/>
          <ac:picMkLst>
            <pc:docMk/>
            <pc:sldMk cId="2154374261" sldId="265"/>
            <ac:picMk id="3" creationId="{C63B5DDE-08B6-4ACE-984E-13DFAE36BF87}"/>
          </ac:picMkLst>
        </pc:picChg>
        <pc:picChg chg="del">
          <ac:chgData name="Shin, Yong-Jun" userId="31b9ce4c-1193-47b5-8c9a-a873388960a0" providerId="ADAL" clId="{3C90B4ED-8ADD-4036-9A51-D12B577661C4}" dt="2018-07-12T21:21:57.926" v="16" actId="478"/>
          <ac:picMkLst>
            <pc:docMk/>
            <pc:sldMk cId="2154374261" sldId="265"/>
            <ac:picMk id="4" creationId="{1B699B9C-EE03-44A4-8A6E-2F488F305A69}"/>
          </ac:picMkLst>
        </pc:picChg>
      </pc:sldChg>
      <pc:sldChg chg="modSp">
        <pc:chgData name="Shin, Yong-Jun" userId="31b9ce4c-1193-47b5-8c9a-a873388960a0" providerId="ADAL" clId="{3C90B4ED-8ADD-4036-9A51-D12B577661C4}" dt="2018-07-12T21:30:58.586" v="108" actId="20577"/>
        <pc:sldMkLst>
          <pc:docMk/>
          <pc:sldMk cId="1977848800" sldId="271"/>
        </pc:sldMkLst>
        <pc:spChg chg="mod">
          <ac:chgData name="Shin, Yong-Jun" userId="31b9ce4c-1193-47b5-8c9a-a873388960a0" providerId="ADAL" clId="{3C90B4ED-8ADD-4036-9A51-D12B577661C4}" dt="2018-07-12T21:30:58.586" v="108" actId="20577"/>
          <ac:spMkLst>
            <pc:docMk/>
            <pc:sldMk cId="1977848800" sldId="271"/>
            <ac:spMk id="2" creationId="{26B2839F-EB4A-47EF-885A-5F4D952C6343}"/>
          </ac:spMkLst>
        </pc:spChg>
      </pc:sldChg>
      <pc:sldChg chg="addSp delSp">
        <pc:chgData name="Shin, Yong-Jun" userId="31b9ce4c-1193-47b5-8c9a-a873388960a0" providerId="ADAL" clId="{3C90B4ED-8ADD-4036-9A51-D12B577661C4}" dt="2018-07-12T21:29:20.969" v="60"/>
        <pc:sldMkLst>
          <pc:docMk/>
          <pc:sldMk cId="2647157732" sldId="272"/>
        </pc:sldMkLst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3" creationId="{546CF341-BC89-475D-AD7C-5288F3E4C3EC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4" creationId="{EB1268E2-C91B-48A9-BFD8-C3C8E47719F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7" creationId="{270BC4F3-A7CD-4337-AE39-F1F74D79381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2" creationId="{50A5992B-E6D4-4896-BFF6-F41569714857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3" creationId="{3F30CD15-6C65-47AC-8E4E-54DE980E0F95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5" creationId="{C245933A-4C5A-40D3-BF81-1512E79993C6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6" creationId="{3977E3B7-0492-4D2B-B59E-5599B5FD9E7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7" creationId="{C0D261A8-A6A5-403E-84F5-D8A694EB514D}"/>
          </ac:spMkLst>
        </pc:spChg>
        <pc:picChg chg="add del">
          <ac:chgData name="Shin, Yong-Jun" userId="31b9ce4c-1193-47b5-8c9a-a873388960a0" providerId="ADAL" clId="{3C90B4ED-8ADD-4036-9A51-D12B577661C4}" dt="2018-07-12T21:26:30.918" v="57" actId="478"/>
          <ac:picMkLst>
            <pc:docMk/>
            <pc:sldMk cId="2647157732" sldId="272"/>
            <ac:picMk id="2" creationId="{4C6AA33F-2D76-4247-B53C-5164BCA37373}"/>
          </ac:picMkLst>
        </pc:picChg>
        <pc:picChg chg="add del">
          <ac:chgData name="Shin, Yong-Jun" userId="31b9ce4c-1193-47b5-8c9a-a873388960a0" providerId="ADAL" clId="{3C90B4ED-8ADD-4036-9A51-D12B577661C4}" dt="2018-07-12T21:29:20.622" v="59" actId="478"/>
          <ac:picMkLst>
            <pc:docMk/>
            <pc:sldMk cId="2647157732" sldId="272"/>
            <ac:picMk id="5" creationId="{46FE6BE7-07DF-461C-84A8-71A6BF533F07}"/>
          </ac:picMkLst>
        </pc:picChg>
        <pc:picChg chg="add">
          <ac:chgData name="Shin, Yong-Jun" userId="31b9ce4c-1193-47b5-8c9a-a873388960a0" providerId="ADAL" clId="{3C90B4ED-8ADD-4036-9A51-D12B577661C4}" dt="2018-07-12T21:29:20.969" v="60"/>
          <ac:picMkLst>
            <pc:docMk/>
            <pc:sldMk cId="2647157732" sldId="272"/>
            <ac:picMk id="6" creationId="{66151819-396B-4C51-8D9E-C6C0DAE68297}"/>
          </ac:picMkLst>
        </pc:picChg>
        <pc:picChg chg="del">
          <ac:chgData name="Shin, Yong-Jun" userId="31b9ce4c-1193-47b5-8c9a-a873388960a0" providerId="ADAL" clId="{3C90B4ED-8ADD-4036-9A51-D12B577661C4}" dt="2018-07-12T21:19:07.060" v="0" actId="478"/>
          <ac:picMkLst>
            <pc:docMk/>
            <pc:sldMk cId="2647157732" sldId="272"/>
            <ac:picMk id="1026" creationId="{4CDF9832-C5A4-4788-AF6F-5385317C00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hin1209/Nanoservic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fabric/service-fabric-reliable-actors-introdu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262688" y="885372"/>
            <a:ext cx="1140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</a:t>
            </a:r>
          </a:p>
          <a:p>
            <a:pPr algn="ctr"/>
            <a:r>
              <a:rPr lang="en-US" sz="4000" b="1" dirty="0"/>
              <a:t>clinical decision support REST APIs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Hyponatremia Diagnosis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7B121-5C7E-4ACD-A594-AF1C0C76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1" y="546985"/>
            <a:ext cx="9698636" cy="5764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60" y="-66499"/>
            <a:ext cx="10740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for publishing an event to </a:t>
            </a:r>
            <a:r>
              <a:rPr lang="en-US" sz="2800" b="1" dirty="0"/>
              <a:t>Azure Event Grid 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88206-82FE-4861-8722-33F40CDB0F55}"/>
              </a:ext>
            </a:extLst>
          </p:cNvPr>
          <p:cNvSpPr/>
          <p:nvPr/>
        </p:nvSpPr>
        <p:spPr>
          <a:xfrm>
            <a:off x="5568847" y="2952981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 code available at </a:t>
            </a:r>
            <a:r>
              <a:rPr lang="en-US" sz="2800" dirty="0">
                <a:hlinkClick r:id="rId3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B5619-803E-402C-A70A-8F5E680B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97" y="1035557"/>
            <a:ext cx="8854545" cy="4675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F1A492-BE35-44F1-9277-6D6710C9D5B5}"/>
              </a:ext>
            </a:extLst>
          </p:cNvPr>
          <p:cNvSpPr/>
          <p:nvPr/>
        </p:nvSpPr>
        <p:spPr>
          <a:xfrm>
            <a:off x="145142" y="5884840"/>
            <a:ext cx="12126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Azure Function (Hyponatremia Diagnosis) subscribes to Azure Event Grid and is triggered whenever a new </a:t>
            </a:r>
            <a:r>
              <a:rPr lang="en-US" sz="2800" dirty="0" err="1"/>
              <a:t>bloodSodium</a:t>
            </a:r>
            <a:r>
              <a:rPr lang="en-US" sz="2800" dirty="0"/>
              <a:t> value is published (new event).</a:t>
            </a:r>
          </a:p>
        </p:txBody>
      </p:sp>
    </p:spTree>
    <p:extLst>
      <p:ext uri="{BB962C8B-B14F-4D97-AF65-F5344CB8AC3E}">
        <p14:creationId xmlns:p14="http://schemas.microsoft.com/office/powerpoint/2010/main" val="215437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96784-EEC6-4CBE-A0FE-A7832B4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8" y="969392"/>
            <a:ext cx="5695283" cy="67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05BB2-DBA7-4F40-96D0-08CBB593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88" y="3350242"/>
            <a:ext cx="8239038" cy="65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320888" y="4399019"/>
            <a:ext cx="112151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HyponatremiaDDx</a:t>
            </a:r>
            <a:r>
              <a:rPr lang="en-US" sz="2800" dirty="0"/>
              <a:t> function 1) decides whether it is hyponatremia or not, 2) adds a new variable “hyponatremia” to the patient actor in case the variable is not yet added, and 3)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8EAC4-3A5E-4368-9AD5-2BADE24C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88" y="1910612"/>
            <a:ext cx="7694324" cy="117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8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“true” (because 109 &lt;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E2CB4-7653-4646-9C61-404BAB4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1" y="1830380"/>
            <a:ext cx="4822985" cy="2139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37E4C-F254-4865-B1C0-48520AF1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1" y="4647455"/>
            <a:ext cx="1662900" cy="9288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866D1-AADE-4AA4-B490-F4B23A58B8EE}"/>
              </a:ext>
            </a:extLst>
          </p:cNvPr>
          <p:cNvSpPr/>
          <p:nvPr/>
        </p:nvSpPr>
        <p:spPr>
          <a:xfrm>
            <a:off x="688362" y="5044478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9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B7113-93E6-4C7E-832B-8171C211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47737"/>
            <a:ext cx="3721757" cy="187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10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731F9-A561-4E2E-B3EC-5DFA222D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4924416"/>
            <a:ext cx="1421207" cy="8044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DB7595-E2A3-4886-98BF-7B72D3940BCF}"/>
              </a:ext>
            </a:extLst>
          </p:cNvPr>
          <p:cNvSpPr/>
          <p:nvPr/>
        </p:nvSpPr>
        <p:spPr>
          <a:xfrm>
            <a:off x="755818" y="5326644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11 [</a:t>
            </a:r>
            <a:r>
              <a:rPr lang="en-US" sz="2800" b="1" dirty="0" err="1"/>
              <a:t>removeVariable</a:t>
            </a:r>
            <a:r>
              <a:rPr lang="en-US" sz="2800" b="1" dirty="0"/>
              <a:t>]: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9793-BE46-4B0C-9417-D0991BEB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845509"/>
            <a:ext cx="11212021" cy="3962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1: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F6D93-BE8E-415E-8897-859724C88089}"/>
              </a:ext>
            </a:extLst>
          </p:cNvPr>
          <p:cNvSpPr txBox="1"/>
          <p:nvPr/>
        </p:nvSpPr>
        <p:spPr>
          <a:xfrm>
            <a:off x="569626" y="157397"/>
            <a:ext cx="402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Click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1489F-2750-4F7A-B861-1071DA23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45" y="126425"/>
            <a:ext cx="3532541" cy="57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9BE3EF-D498-457D-9C2C-223574C239AA}"/>
              </a:ext>
            </a:extLst>
          </p:cNvPr>
          <p:cNvSpPr/>
          <p:nvPr/>
        </p:nvSpPr>
        <p:spPr>
          <a:xfrm>
            <a:off x="759472" y="4470400"/>
            <a:ext cx="3043271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B192D-E5D6-4E29-AF10-FCA27EB8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" y="1599255"/>
            <a:ext cx="11378480" cy="3407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074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Follow the instruction and create a patient (actor) with a unique ID (</a:t>
            </a:r>
            <a:r>
              <a:rPr lang="en-US" sz="2800" dirty="0" err="1"/>
              <a:t>actorId</a:t>
            </a:r>
            <a:r>
              <a:rPr lang="en-US" sz="2800" dirty="0"/>
              <a:t>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49E31-8AEF-4DCB-83E6-5BB05EDF91CF}"/>
              </a:ext>
            </a:extLst>
          </p:cNvPr>
          <p:cNvSpPr/>
          <p:nvPr/>
        </p:nvSpPr>
        <p:spPr>
          <a:xfrm>
            <a:off x="4830167" y="5170063"/>
            <a:ext cx="7688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B4151"/>
                </a:solidFill>
                <a:effectLst/>
              </a:rPr>
              <a:t>Service Fabric Actors</a:t>
            </a:r>
            <a:br>
              <a:rPr lang="en-US" sz="2800" dirty="0"/>
            </a:br>
            <a:r>
              <a:rPr lang="en-US" sz="2800" b="0" i="0" dirty="0">
                <a:effectLst/>
                <a:hlinkClick r:id="rId3"/>
              </a:rPr>
              <a:t>https://docs.microsoft.com/en-us/azure/service-fabric/service-fabric-reliable-actors-introduction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4D294-2DF4-45E7-8348-EC7A5207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5170063"/>
            <a:ext cx="3950933" cy="15040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22588-3674-4CD2-A561-837CA491B79E}"/>
              </a:ext>
            </a:extLst>
          </p:cNvPr>
          <p:cNvSpPr/>
          <p:nvPr/>
        </p:nvSpPr>
        <p:spPr>
          <a:xfrm>
            <a:off x="2966624" y="6222346"/>
            <a:ext cx="1257033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 [</a:t>
            </a:r>
            <a:r>
              <a:rPr lang="en-US" sz="2800" b="1" dirty="0" err="1"/>
              <a:t>addVariable</a:t>
            </a:r>
            <a:r>
              <a:rPr lang="en-US" sz="2800" b="1" dirty="0"/>
              <a:t>]: </a:t>
            </a:r>
            <a:r>
              <a:rPr lang="en-US" sz="2800" dirty="0"/>
              <a:t>Add a variable (“</a:t>
            </a:r>
            <a:r>
              <a:rPr lang="en-US" sz="2800" dirty="0" err="1"/>
              <a:t>bloodSodium</a:t>
            </a:r>
            <a:r>
              <a:rPr lang="en-US" sz="2800" dirty="0"/>
              <a:t>”) to the previously created patient actor. Let the variable value be “unknown” initially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9B24-3DF1-43DD-B506-E19FC8BD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2" y="1758958"/>
            <a:ext cx="11304676" cy="423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4F889-0632-4139-9E29-502414EA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3" y="6045795"/>
            <a:ext cx="1629125" cy="7088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F4772-ABCF-4B8C-9E0C-94127F4E9219}"/>
              </a:ext>
            </a:extLst>
          </p:cNvPr>
          <p:cNvSpPr/>
          <p:nvPr/>
        </p:nvSpPr>
        <p:spPr>
          <a:xfrm>
            <a:off x="635654" y="6379028"/>
            <a:ext cx="1533814" cy="3756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“unknown”.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D4C00-53FF-48BC-88F9-A4C26A69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5" y="5997544"/>
            <a:ext cx="1184333" cy="6434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EB2D6-BD33-4A76-AFDD-03583E6C6B33}"/>
              </a:ext>
            </a:extLst>
          </p:cNvPr>
          <p:cNvSpPr/>
          <p:nvPr/>
        </p:nvSpPr>
        <p:spPr>
          <a:xfrm>
            <a:off x="603298" y="6327590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109. The unit is </a:t>
            </a:r>
            <a:r>
              <a:rPr lang="en-US" sz="2800" dirty="0" err="1"/>
              <a:t>mEq</a:t>
            </a:r>
            <a:r>
              <a:rPr lang="en-US" sz="2800" dirty="0"/>
              <a:t>/L and not included.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F0791-784B-457A-AD77-2F6882F7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436935"/>
            <a:ext cx="10134925" cy="395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EAEEA-5BF9-41CF-820E-29BDD142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3" y="5556997"/>
            <a:ext cx="1258427" cy="6493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3AE3E4-1F66-4D87-A742-4988ADE61139}"/>
              </a:ext>
            </a:extLst>
          </p:cNvPr>
          <p:cNvSpPr/>
          <p:nvPr/>
        </p:nvSpPr>
        <p:spPr>
          <a:xfrm>
            <a:off x="665453" y="5855481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2300644" y="5704714"/>
            <a:ext cx="93866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 this new value is also published to </a:t>
            </a:r>
            <a:r>
              <a:rPr lang="en-US" sz="2800" b="1" dirty="0"/>
              <a:t>Azure Event Grid.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now changed to 109.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9AB4B3-71D4-49FE-BAE3-A31ACDD8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4" y="5819615"/>
            <a:ext cx="1350102" cy="6411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51B7EF-F04B-49C9-9A94-93BAD1A9AD67}"/>
              </a:ext>
            </a:extLst>
          </p:cNvPr>
          <p:cNvSpPr/>
          <p:nvPr/>
        </p:nvSpPr>
        <p:spPr>
          <a:xfrm>
            <a:off x="406761" y="6140187"/>
            <a:ext cx="560106" cy="3205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51819-396B-4C51-8D9E-C6C0DAE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416696"/>
            <a:ext cx="9563170" cy="60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2018-07-12T21:31:02Z</dcterms:modified>
</cp:coreProperties>
</file>