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76" r:id="rId13"/>
    <p:sldId id="269" r:id="rId14"/>
    <p:sldId id="271" r:id="rId15"/>
    <p:sldId id="272" r:id="rId16"/>
    <p:sldId id="273" r:id="rId17"/>
    <p:sldId id="275" r:id="rId18"/>
    <p:sldId id="277" r:id="rId19"/>
    <p:sldId id="263" r:id="rId20"/>
    <p:sldId id="27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64881600016476E-2"/>
          <c:y val="3.9081984603880168E-2"/>
          <c:w val="0.89690246252825812"/>
          <c:h val="0.775555547473700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shade val="65000"/>
                  </a:schemeClr>
                </a:gs>
                <a:gs pos="75000">
                  <a:schemeClr val="accent2">
                    <a:shade val="65000"/>
                    <a:lumMod val="60000"/>
                    <a:lumOff val="40000"/>
                  </a:schemeClr>
                </a:gs>
                <a:gs pos="51000">
                  <a:schemeClr val="accent2">
                    <a:shade val="65000"/>
                    <a:alpha val="75000"/>
                  </a:schemeClr>
                </a:gs>
                <a:gs pos="100000">
                  <a:schemeClr val="accent2">
                    <a:shade val="65000"/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Others</c:v>
                </c:pt>
                <c:pt idx="1">
                  <c:v>Uber Eats</c:v>
                </c:pt>
                <c:pt idx="2">
                  <c:v>Swiggy</c:v>
                </c:pt>
                <c:pt idx="3">
                  <c:v>Zomato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2.5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B-4A9E-9039-86F085DC2F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Others</c:v>
                </c:pt>
                <c:pt idx="1">
                  <c:v>Uber Eats</c:v>
                </c:pt>
                <c:pt idx="2">
                  <c:v>Swiggy</c:v>
                </c:pt>
                <c:pt idx="3">
                  <c:v>Zomato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</c:v>
                </c:pt>
                <c:pt idx="1">
                  <c:v>4</c:v>
                </c:pt>
                <c:pt idx="2">
                  <c:v>7.3</c:v>
                </c:pt>
                <c:pt idx="3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EB-4A9E-9039-86F085DC2F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tint val="65000"/>
                  </a:schemeClr>
                </a:gs>
                <a:gs pos="75000">
                  <a:schemeClr val="accent2">
                    <a:tint val="65000"/>
                    <a:lumMod val="60000"/>
                    <a:lumOff val="40000"/>
                  </a:schemeClr>
                </a:gs>
                <a:gs pos="51000">
                  <a:schemeClr val="accent2">
                    <a:tint val="65000"/>
                    <a:alpha val="75000"/>
                  </a:schemeClr>
                </a:gs>
                <a:gs pos="100000">
                  <a:schemeClr val="accent2">
                    <a:tint val="65000"/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Others</c:v>
                </c:pt>
                <c:pt idx="1">
                  <c:v>Uber Eats</c:v>
                </c:pt>
                <c:pt idx="2">
                  <c:v>Swiggy</c:v>
                </c:pt>
                <c:pt idx="3">
                  <c:v>Zomato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6.5</c:v>
                </c:pt>
                <c:pt idx="2">
                  <c:v>9</c:v>
                </c:pt>
                <c:pt idx="3">
                  <c:v>11.8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EB-4A9E-9039-86F085DC2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558432040"/>
        <c:axId val="558432696"/>
      </c:barChart>
      <c:catAx>
        <c:axId val="558432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32696"/>
        <c:crosses val="autoZero"/>
        <c:auto val="1"/>
        <c:lblAlgn val="ctr"/>
        <c:lblOffset val="100"/>
        <c:noMultiLvlLbl val="0"/>
      </c:catAx>
      <c:valAx>
        <c:axId val="5584326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432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2022C-350B-45C7-988E-AF217A4080D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668411-C6B1-4022-8428-034B50C8BD0F}">
      <dgm:prSet phldrT="[Text]"/>
      <dgm:spPr>
        <a:gradFill flip="none" rotWithShape="1">
          <a:gsLst>
            <a:gs pos="3000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Customers are presented with a conventional menu</a:t>
          </a:r>
          <a:endParaRPr lang="en-US" dirty="0">
            <a:solidFill>
              <a:schemeClr val="tx1"/>
            </a:solidFill>
          </a:endParaRPr>
        </a:p>
      </dgm:t>
    </dgm:pt>
    <dgm:pt modelId="{E5405445-24FB-478E-9B1B-3BF7C2DAB4C2}" type="parTrans" cxnId="{6678C12D-6BDE-494E-A196-E5540FE1C117}">
      <dgm:prSet/>
      <dgm:spPr/>
      <dgm:t>
        <a:bodyPr/>
        <a:lstStyle/>
        <a:p>
          <a:endParaRPr lang="en-US"/>
        </a:p>
      </dgm:t>
    </dgm:pt>
    <dgm:pt modelId="{3F40871A-1410-409D-A0F2-DAAC4A55A2D6}" type="sibTrans" cxnId="{6678C12D-6BDE-494E-A196-E5540FE1C117}">
      <dgm:prSet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</dgm:spPr>
      <dgm:t>
        <a:bodyPr/>
        <a:lstStyle/>
        <a:p>
          <a:endParaRPr lang="en-US" dirty="0"/>
        </a:p>
      </dgm:t>
    </dgm:pt>
    <dgm:pt modelId="{C50BBDE0-9FA6-42E8-873A-856F9C61B2CC}">
      <dgm:prSet phldrT="[Text]"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>
          <a:softEdge rad="0"/>
        </a:effectLst>
      </dgm:spPr>
      <dgm:t>
        <a:bodyPr/>
        <a:lstStyle/>
        <a:p>
          <a:r>
            <a:rPr lang="en-US" dirty="0" smtClean="0"/>
            <a:t>Customer decide and place the orders</a:t>
          </a:r>
          <a:endParaRPr lang="en-US" dirty="0"/>
        </a:p>
      </dgm:t>
    </dgm:pt>
    <dgm:pt modelId="{805D8DF3-2CC1-4BEE-9F48-8F165E30F0D5}" type="parTrans" cxnId="{868BDCF7-0A5D-4271-B2BE-82B566CE5AD6}">
      <dgm:prSet/>
      <dgm:spPr/>
      <dgm:t>
        <a:bodyPr/>
        <a:lstStyle/>
        <a:p>
          <a:endParaRPr lang="en-US"/>
        </a:p>
      </dgm:t>
    </dgm:pt>
    <dgm:pt modelId="{E1301BC1-7438-448C-AE92-B9B94FA7FC92}" type="sibTrans" cxnId="{868BDCF7-0A5D-4271-B2BE-82B566CE5AD6}">
      <dgm:prSet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</dgm:spPr>
      <dgm:t>
        <a:bodyPr/>
        <a:lstStyle/>
        <a:p>
          <a:endParaRPr lang="en-US"/>
        </a:p>
      </dgm:t>
    </dgm:pt>
    <dgm:pt modelId="{36F43377-AC23-43FC-B090-9D07100BB28F}">
      <dgm:prSet phldrT="[Text]"/>
      <dgm:sp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 smtClean="0"/>
            <a:t>Meanwhile the order list sent right back to the restaurant</a:t>
          </a:r>
          <a:endParaRPr lang="en-US" dirty="0"/>
        </a:p>
      </dgm:t>
    </dgm:pt>
    <dgm:pt modelId="{1E2F4696-380B-4EBD-A65B-17A88CFB459D}" type="parTrans" cxnId="{EE6FFB2D-03BA-4905-ACF8-E4883219B818}">
      <dgm:prSet/>
      <dgm:spPr/>
      <dgm:t>
        <a:bodyPr/>
        <a:lstStyle/>
        <a:p>
          <a:endParaRPr lang="en-US"/>
        </a:p>
      </dgm:t>
    </dgm:pt>
    <dgm:pt modelId="{E9571DCC-3339-41F8-9801-AB63262408CC}" type="sibTrans" cxnId="{EE6FFB2D-03BA-4905-ACF8-E4883219B818}">
      <dgm:prSet/>
      <dgm:spPr/>
      <dgm:t>
        <a:bodyPr/>
        <a:lstStyle/>
        <a:p>
          <a:endParaRPr lang="en-US"/>
        </a:p>
      </dgm:t>
    </dgm:pt>
    <dgm:pt modelId="{763218FC-946A-4A68-B243-A2D9B7938A9F}" type="pres">
      <dgm:prSet presAssocID="{6282022C-350B-45C7-988E-AF217A4080D1}" presName="Name0" presStyleCnt="0">
        <dgm:presLayoutVars>
          <dgm:dir/>
          <dgm:resizeHandles val="exact"/>
        </dgm:presLayoutVars>
      </dgm:prSet>
      <dgm:spPr/>
    </dgm:pt>
    <dgm:pt modelId="{C9A0D6B0-4D78-4BBD-A16C-AB9ADC758241}" type="pres">
      <dgm:prSet presAssocID="{A7668411-C6B1-4022-8428-034B50C8BD0F}" presName="node" presStyleLbl="node1" presStyleIdx="0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DDA978F-4381-49B0-A10B-F9B24C9EF6E7}" type="pres">
      <dgm:prSet presAssocID="{3F40871A-1410-409D-A0F2-DAAC4A55A2D6}" presName="sibTrans" presStyleLbl="sibTrans2D1" presStyleIdx="0" presStyleCnt="2"/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2D87CDE1-94D5-4CC8-9387-7506906AE53B}" type="pres">
      <dgm:prSet presAssocID="{3F40871A-1410-409D-A0F2-DAAC4A55A2D6}" presName="connectorText" presStyleLbl="sibTrans2D1" presStyleIdx="0" presStyleCnt="2"/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2C5DFDC7-D04C-4A1A-BFD8-690255633129}" type="pres">
      <dgm:prSet presAssocID="{C50BBDE0-9FA6-42E8-873A-856F9C61B2CC}" presName="node" presStyleLbl="node1" presStyleIdx="1" presStyleCnt="3" custLinFactNeighborX="-1629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US"/>
        </a:p>
      </dgm:t>
    </dgm:pt>
    <dgm:pt modelId="{72DBBB42-E9D1-4872-9665-0B8B535263E4}" type="pres">
      <dgm:prSet presAssocID="{E1301BC1-7438-448C-AE92-B9B94FA7FC92}" presName="sibTrans" presStyleLbl="sibTrans2D1" presStyleIdx="1" presStyleCnt="2"/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91130491-0C44-4A48-B9A1-8C279B61F246}" type="pres">
      <dgm:prSet presAssocID="{E1301BC1-7438-448C-AE92-B9B94FA7FC9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D627D25-4FC5-4F91-8FB4-E32CDC5E8D2C}" type="pres">
      <dgm:prSet presAssocID="{36F43377-AC23-43FC-B090-9D07100BB28F}" presName="node" presStyleLbl="node1" presStyleIdx="2" presStyleCnt="3" custLinFactNeighborX="30954" custLinFactNeighborY="-5771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US"/>
        </a:p>
      </dgm:t>
    </dgm:pt>
  </dgm:ptLst>
  <dgm:cxnLst>
    <dgm:cxn modelId="{6678C12D-6BDE-494E-A196-E5540FE1C117}" srcId="{6282022C-350B-45C7-988E-AF217A4080D1}" destId="{A7668411-C6B1-4022-8428-034B50C8BD0F}" srcOrd="0" destOrd="0" parTransId="{E5405445-24FB-478E-9B1B-3BF7C2DAB4C2}" sibTransId="{3F40871A-1410-409D-A0F2-DAAC4A55A2D6}"/>
    <dgm:cxn modelId="{EE6FFB2D-03BA-4905-ACF8-E4883219B818}" srcId="{6282022C-350B-45C7-988E-AF217A4080D1}" destId="{36F43377-AC23-43FC-B090-9D07100BB28F}" srcOrd="2" destOrd="0" parTransId="{1E2F4696-380B-4EBD-A65B-17A88CFB459D}" sibTransId="{E9571DCC-3339-41F8-9801-AB63262408CC}"/>
    <dgm:cxn modelId="{FA397F71-10E9-4502-B797-17EDA16CEFBE}" type="presOf" srcId="{E1301BC1-7438-448C-AE92-B9B94FA7FC92}" destId="{72DBBB42-E9D1-4872-9665-0B8B535263E4}" srcOrd="0" destOrd="0" presId="urn:microsoft.com/office/officeart/2005/8/layout/process1"/>
    <dgm:cxn modelId="{868BDCF7-0A5D-4271-B2BE-82B566CE5AD6}" srcId="{6282022C-350B-45C7-988E-AF217A4080D1}" destId="{C50BBDE0-9FA6-42E8-873A-856F9C61B2CC}" srcOrd="1" destOrd="0" parTransId="{805D8DF3-2CC1-4BEE-9F48-8F165E30F0D5}" sibTransId="{E1301BC1-7438-448C-AE92-B9B94FA7FC92}"/>
    <dgm:cxn modelId="{5B8C0D03-6D83-45CD-8595-22D09D1611E7}" type="presOf" srcId="{3F40871A-1410-409D-A0F2-DAAC4A55A2D6}" destId="{2D87CDE1-94D5-4CC8-9387-7506906AE53B}" srcOrd="1" destOrd="0" presId="urn:microsoft.com/office/officeart/2005/8/layout/process1"/>
    <dgm:cxn modelId="{2B934C3D-D22B-4D90-8267-48ACEC7ED5ED}" type="presOf" srcId="{36F43377-AC23-43FC-B090-9D07100BB28F}" destId="{FD627D25-4FC5-4F91-8FB4-E32CDC5E8D2C}" srcOrd="0" destOrd="0" presId="urn:microsoft.com/office/officeart/2005/8/layout/process1"/>
    <dgm:cxn modelId="{3DC9F57C-822E-4920-A51A-6DDE56BFB7C0}" type="presOf" srcId="{A7668411-C6B1-4022-8428-034B50C8BD0F}" destId="{C9A0D6B0-4D78-4BBD-A16C-AB9ADC758241}" srcOrd="0" destOrd="0" presId="urn:microsoft.com/office/officeart/2005/8/layout/process1"/>
    <dgm:cxn modelId="{24DC5301-2CE4-44A3-95DF-4CA6A2A1975F}" type="presOf" srcId="{6282022C-350B-45C7-988E-AF217A4080D1}" destId="{763218FC-946A-4A68-B243-A2D9B7938A9F}" srcOrd="0" destOrd="0" presId="urn:microsoft.com/office/officeart/2005/8/layout/process1"/>
    <dgm:cxn modelId="{0B2CFDF3-B992-4477-A8B9-A1521FEA77F4}" type="presOf" srcId="{3F40871A-1410-409D-A0F2-DAAC4A55A2D6}" destId="{5DDA978F-4381-49B0-A10B-F9B24C9EF6E7}" srcOrd="0" destOrd="0" presId="urn:microsoft.com/office/officeart/2005/8/layout/process1"/>
    <dgm:cxn modelId="{600D00C6-2D38-4A6C-8CFE-17A9A6E5E963}" type="presOf" srcId="{E1301BC1-7438-448C-AE92-B9B94FA7FC92}" destId="{91130491-0C44-4A48-B9A1-8C279B61F246}" srcOrd="1" destOrd="0" presId="urn:microsoft.com/office/officeart/2005/8/layout/process1"/>
    <dgm:cxn modelId="{B4F4AF27-EDDF-415E-831F-1FEC2182CA06}" type="presOf" srcId="{C50BBDE0-9FA6-42E8-873A-856F9C61B2CC}" destId="{2C5DFDC7-D04C-4A1A-BFD8-690255633129}" srcOrd="0" destOrd="0" presId="urn:microsoft.com/office/officeart/2005/8/layout/process1"/>
    <dgm:cxn modelId="{D9CD6810-70D9-446E-B6CD-1BF03D17ED48}" type="presParOf" srcId="{763218FC-946A-4A68-B243-A2D9B7938A9F}" destId="{C9A0D6B0-4D78-4BBD-A16C-AB9ADC758241}" srcOrd="0" destOrd="0" presId="urn:microsoft.com/office/officeart/2005/8/layout/process1"/>
    <dgm:cxn modelId="{E5B92F52-4182-4441-B6D9-42DA6E0283AE}" type="presParOf" srcId="{763218FC-946A-4A68-B243-A2D9B7938A9F}" destId="{5DDA978F-4381-49B0-A10B-F9B24C9EF6E7}" srcOrd="1" destOrd="0" presId="urn:microsoft.com/office/officeart/2005/8/layout/process1"/>
    <dgm:cxn modelId="{0AD9B2A8-9393-43B0-BFCF-AC9A69713CE0}" type="presParOf" srcId="{5DDA978F-4381-49B0-A10B-F9B24C9EF6E7}" destId="{2D87CDE1-94D5-4CC8-9387-7506906AE53B}" srcOrd="0" destOrd="0" presId="urn:microsoft.com/office/officeart/2005/8/layout/process1"/>
    <dgm:cxn modelId="{3B7C4DA0-23D9-464C-AB4C-08AB79474D5B}" type="presParOf" srcId="{763218FC-946A-4A68-B243-A2D9B7938A9F}" destId="{2C5DFDC7-D04C-4A1A-BFD8-690255633129}" srcOrd="2" destOrd="0" presId="urn:microsoft.com/office/officeart/2005/8/layout/process1"/>
    <dgm:cxn modelId="{05A485FB-E588-4BA8-8585-16DD65259A2E}" type="presParOf" srcId="{763218FC-946A-4A68-B243-A2D9B7938A9F}" destId="{72DBBB42-E9D1-4872-9665-0B8B535263E4}" srcOrd="3" destOrd="0" presId="urn:microsoft.com/office/officeart/2005/8/layout/process1"/>
    <dgm:cxn modelId="{32F284B6-5A2E-4A32-9A1F-005B8137A8D0}" type="presParOf" srcId="{72DBBB42-E9D1-4872-9665-0B8B535263E4}" destId="{91130491-0C44-4A48-B9A1-8C279B61F246}" srcOrd="0" destOrd="0" presId="urn:microsoft.com/office/officeart/2005/8/layout/process1"/>
    <dgm:cxn modelId="{186E5448-06FE-45BE-A443-13DEF41144C8}" type="presParOf" srcId="{763218FC-946A-4A68-B243-A2D9B7938A9F}" destId="{FD627D25-4FC5-4F91-8FB4-E32CDC5E8D2C}" srcOrd="4" destOrd="0" presId="urn:microsoft.com/office/officeart/2005/8/layout/process1"/>
  </dgm:cxnLst>
  <dgm:bg>
    <a:effectLst>
      <a:innerShdw blurRad="63500" dist="50800" dir="135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0D6B0-4D78-4BBD-A16C-AB9ADC758241}">
      <dsp:nvSpPr>
        <dsp:cNvPr id="0" name=""/>
        <dsp:cNvSpPr/>
      </dsp:nvSpPr>
      <dsp:spPr>
        <a:xfrm>
          <a:off x="6903" y="0"/>
          <a:ext cx="2063509" cy="932016"/>
        </a:xfrm>
        <a:prstGeom prst="rect">
          <a:avLst/>
        </a:prstGeom>
        <a:gradFill flip="none" rotWithShape="1">
          <a:gsLst>
            <a:gs pos="3000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Customers are presented with a conventional menu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6903" y="0"/>
        <a:ext cx="2063509" cy="932016"/>
      </dsp:txXfrm>
    </dsp:sp>
    <dsp:sp modelId="{5DDA978F-4381-49B0-A10B-F9B24C9EF6E7}">
      <dsp:nvSpPr>
        <dsp:cNvPr id="0" name=""/>
        <dsp:cNvSpPr/>
      </dsp:nvSpPr>
      <dsp:spPr>
        <a:xfrm>
          <a:off x="2273402" y="210132"/>
          <a:ext cx="430337" cy="511750"/>
        </a:xfrm>
        <a:prstGeom prst="chevron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273402" y="210132"/>
        <a:ext cx="430337" cy="511750"/>
      </dsp:txXfrm>
    </dsp:sp>
    <dsp:sp modelId="{2C5DFDC7-D04C-4A1A-BFD8-690255633129}">
      <dsp:nvSpPr>
        <dsp:cNvPr id="0" name=""/>
        <dsp:cNvSpPr/>
      </dsp:nvSpPr>
      <dsp:spPr>
        <a:xfrm>
          <a:off x="2882371" y="0"/>
          <a:ext cx="2063509" cy="932016"/>
        </a:xfrm>
        <a:prstGeom prst="flowChartProcess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 decide and place the orders</a:t>
          </a:r>
          <a:endParaRPr lang="en-US" sz="1800" kern="1200" dirty="0"/>
        </a:p>
      </dsp:txBody>
      <dsp:txXfrm>
        <a:off x="2882371" y="0"/>
        <a:ext cx="2063509" cy="932016"/>
      </dsp:txXfrm>
    </dsp:sp>
    <dsp:sp modelId="{72DBBB42-E9D1-4872-9665-0B8B535263E4}">
      <dsp:nvSpPr>
        <dsp:cNvPr id="0" name=""/>
        <dsp:cNvSpPr/>
      </dsp:nvSpPr>
      <dsp:spPr>
        <a:xfrm>
          <a:off x="5157319" y="210132"/>
          <a:ext cx="448249" cy="511750"/>
        </a:xfrm>
        <a:prstGeom prst="chevron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157319" y="312482"/>
        <a:ext cx="313774" cy="307050"/>
      </dsp:txXfrm>
    </dsp:sp>
    <dsp:sp modelId="{FD627D25-4FC5-4F91-8FB4-E32CDC5E8D2C}">
      <dsp:nvSpPr>
        <dsp:cNvPr id="0" name=""/>
        <dsp:cNvSpPr/>
      </dsp:nvSpPr>
      <dsp:spPr>
        <a:xfrm>
          <a:off x="5791634" y="0"/>
          <a:ext cx="2063509" cy="932016"/>
        </a:xfrm>
        <a:prstGeom prst="flowChartProcess">
          <a:avLst/>
        </a:prstGeom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55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Meanwhile the order list sent right back to the restaurant</a:t>
          </a:r>
          <a:endParaRPr lang="en-US" sz="1800" kern="1200" dirty="0"/>
        </a:p>
      </dsp:txBody>
      <dsp:txXfrm>
        <a:off x="5791634" y="0"/>
        <a:ext cx="2063509" cy="932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717" y="1996823"/>
            <a:ext cx="11495314" cy="2387600"/>
          </a:xfrm>
        </p:spPr>
        <p:txBody>
          <a:bodyPr/>
          <a:lstStyle/>
          <a:p>
            <a:r>
              <a:rPr lang="en-US" b="1" dirty="0" smtClean="0"/>
              <a:t>Online food </a:t>
            </a:r>
            <a:br>
              <a:rPr lang="en-US" b="1" dirty="0" smtClean="0"/>
            </a:br>
            <a:r>
              <a:rPr lang="en-US" b="1" dirty="0" smtClean="0"/>
              <a:t>     ordering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0973" y="6187628"/>
            <a:ext cx="5797899" cy="1087528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tx1">
                    <a:lumMod val="65000"/>
                  </a:schemeClr>
                </a:solidFill>
                <a:latin typeface="DaunPenh" panose="01010101010101010101" pitchFamily="2" charset="0"/>
                <a:cs typeface="DaunPenh" panose="01010101010101010101" pitchFamily="2" charset="0"/>
              </a:rPr>
              <a:t>Group 4 : Vaishnav Cr, Mohamed fawaz hussain</a:t>
            </a:r>
            <a:endParaRPr lang="en-US" sz="2400" i="1" dirty="0">
              <a:solidFill>
                <a:schemeClr val="tx1">
                  <a:lumMod val="65000"/>
                </a:schemeClr>
              </a:solidFill>
              <a:latin typeface="DaunPenh" panose="01010101010101010101" pitchFamily="2" charset="0"/>
              <a:cs typeface="DaunPenh" panose="01010101010101010101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72" y="1695932"/>
            <a:ext cx="1790403" cy="1494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47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84618"/>
            <a:ext cx="9905999" cy="354171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7"/>
            </a:pPr>
            <a:r>
              <a:rPr lang="en-US" dirty="0"/>
              <a:t>Repeat step 4 to 6 until condition became false</a:t>
            </a:r>
          </a:p>
          <a:p>
            <a:pPr marL="457200" lvl="0" indent="-457200">
              <a:buFont typeface="+mj-lt"/>
              <a:buAutoNum type="arabicPeriod" startAt="8"/>
            </a:pPr>
            <a:r>
              <a:rPr lang="en-US" dirty="0"/>
              <a:t>Display whether the order is finished or not and take the input</a:t>
            </a:r>
          </a:p>
          <a:p>
            <a:pPr marL="457200" lvl="0" indent="-457200">
              <a:buFont typeface="+mj-lt"/>
              <a:buAutoNum type="arabicPeriod" startAt="9"/>
            </a:pPr>
            <a:r>
              <a:rPr lang="en-US" dirty="0"/>
              <a:t>Read the value of remove</a:t>
            </a:r>
          </a:p>
          <a:p>
            <a:pPr marL="457200" lvl="0" indent="-457200">
              <a:buFont typeface="+mj-lt"/>
              <a:buAutoNum type="arabicPeriod" startAt="10"/>
            </a:pPr>
            <a:r>
              <a:rPr lang="en-US" dirty="0" smtClean="0"/>
              <a:t> If </a:t>
            </a:r>
            <a:r>
              <a:rPr lang="en-US" dirty="0"/>
              <a:t>the input is ‘y’ </a:t>
            </a:r>
          </a:p>
          <a:p>
            <a:pPr marL="0" indent="0">
              <a:buNone/>
            </a:pPr>
            <a:r>
              <a:rPr lang="en-US" dirty="0" smtClean="0"/>
              <a:t>            10.1. Display </a:t>
            </a:r>
            <a:r>
              <a:rPr lang="en-US" dirty="0"/>
              <a:t>the Items we added and total </a:t>
            </a:r>
            <a:r>
              <a:rPr lang="en-US" dirty="0" smtClean="0"/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11"/>
            </a:pPr>
            <a:r>
              <a:rPr lang="en-IN" dirty="0" smtClean="0"/>
              <a:t> At </a:t>
            </a:r>
            <a:r>
              <a:rPr lang="en-IN" dirty="0"/>
              <a:t>this point, if user change their mind,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      they </a:t>
            </a:r>
            <a:r>
              <a:rPr lang="en-IN" dirty="0"/>
              <a:t>can remove any items from the cart</a:t>
            </a:r>
            <a:endParaRPr lang="en-US" dirty="0"/>
          </a:p>
          <a:p>
            <a:pPr marL="457200" lvl="0" indent="-457200">
              <a:buFont typeface="+mj-lt"/>
              <a:buAutoNum type="arabicPeriod" startAt="12"/>
            </a:pPr>
            <a:r>
              <a:rPr lang="en-US" dirty="0" smtClean="0"/>
              <a:t> If </a:t>
            </a:r>
            <a:r>
              <a:rPr lang="en-US" dirty="0"/>
              <a:t>your order is finished you have to confirm the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dirty="0" smtClean="0"/>
              <a:t>                12.1. If Input is ‘1’ (order confirm)             </a:t>
            </a:r>
          </a:p>
          <a:p>
            <a:pPr marL="0" indent="0">
              <a:buNone/>
            </a:pPr>
            <a:r>
              <a:rPr lang="en-US" dirty="0" smtClean="0"/>
              <a:t>                   12.1.1. Input Pin code, Name, House Name, Phone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</a:t>
            </a:r>
            <a:r>
              <a:rPr lang="en-US" dirty="0"/>
              <a:t>number to get to know the delivery address         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8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12.1.2</a:t>
            </a:r>
            <a:r>
              <a:rPr lang="en-US" dirty="0"/>
              <a:t>. Display the delivery address &amp; further details</a:t>
            </a:r>
          </a:p>
          <a:p>
            <a:pPr marL="0" indent="0">
              <a:buNone/>
            </a:pPr>
            <a:r>
              <a:rPr lang="en-US" dirty="0" smtClean="0"/>
              <a:t>                    12.1.3</a:t>
            </a:r>
            <a:r>
              <a:rPr lang="en-US" dirty="0"/>
              <a:t>. Display the Total bill</a:t>
            </a:r>
          </a:p>
          <a:p>
            <a:pPr marL="457200" lvl="0" indent="-457200">
              <a:buFont typeface="+mj-lt"/>
              <a:buAutoNum type="arabicPeriod" startAt="13"/>
            </a:pPr>
            <a:r>
              <a:rPr lang="en-US" dirty="0" smtClean="0"/>
              <a:t> 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4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63" y="2711121"/>
            <a:ext cx="9905998" cy="1478570"/>
          </a:xfrm>
        </p:spPr>
        <p:txBody>
          <a:bodyPr/>
          <a:lstStyle/>
          <a:p>
            <a:r>
              <a:rPr lang="en-US" dirty="0" smtClean="0"/>
              <a:t>Working diagram</a:t>
            </a:r>
            <a:endParaRPr lang="en-US" dirty="0"/>
          </a:p>
        </p:txBody>
      </p:sp>
      <p:sp>
        <p:nvSpPr>
          <p:cNvPr id="16" name="AutoShape 1" descr="data:image/png;base64,iVBORw0KGgoAAAANSUhEUgAABOcAAAcPCAYAAABqnZXDAAAAAXNSR0IArs4c6QAAIABJREFUeF7s3Qu0XXV9L/r/fmTn/QJCIAQIrwSQh4DWwlF5iKilKtiLOLC95bQg9Xrb0wJ6xlVvtR7wjKL4bOWk0HPxWr0itxVFKipGUYRe5aG85E0CIRCSkJ13dnb23nfOFeZ27ZX9XHuutebjs8ZINdlr/v+//+c37djjO/5z/tsGok/wIUCAAAECBAgQIECAAAECBAgQIECg6QJtwrmmm5uQAAECBAgQIECAAAECBAgQIECAQEVAOOdGIECAAAECBAgQIECAAAECBAgQINAiAeFci+BNS4AAAQIECBAgQIAAAQIECBAgQEA45x4gQIAAAQIECBAgQIAAAQIECBAg0CIB4VyL4E1LgAABAgQIECBAgAABAgQIECBAQDjnHiBAgAABAgQIECBAgAABAgQIECDQIgHhXIvgTUuAAAECBAgQIECAAAECBAgQIEBAOOceIECAAAECBAgQIECAAAECBAgQINAiAeFci+BNS4AAAQIECBAgQIAAAQIECBAgQEA45x4gQIAAAQIECBAgQIAAAQIECBAg0CIB4VyL4E1LgAABAgQIECBAgAABAgQIECBAQDjnHiBAgEAJBAZ2rg1h58thoLc7hN4tYWDnSyH07Yj+vqnwq2+buiCE9s7QNuPQ6D+nhLZpC0OI/rRNmVv4tVsgAQIECBAgQIAAAQLZFxDOZb9HKiRAgEBdAgNbngj93Q+FgW1PR9d3RH8GQujfVddYxbmoPYS2+E9b9GdKaJ+zLLTNP3lPYOdDgAABAgQIECBAgACBFggI51qAbkoCBAg0TKBvZ+h/5VfRn3ujLG53FMb1Nmyqwgwc76brmBnaF7wptM07vjDLshACBAgQIECAAAECBPIhIJzLR59USYAAgTEF+tf9PPSvv2fP9+JgzmdiAu1dlcdfOw78g9A2e+nErvVtAgQIECBAgAABAgQI1CkgnKsTzmUECBDIisDAtlWh74Vb9uySK/1jqyl0pX1qaJu6T2hf/B7vpUuB0xAECBAgQIAAAQIECIwuIJxzhxAgQCDHAnt2y90d7ZTry/EqMlp6vIvuoPPsostoe5RFgAABAgQIECBAoCgCwrmidNI6CBAol0D0brm+574ZBnrW2y3XyM5H76Nrn3diaD/gnEbOYmwCBAgQIECAAAECBEosIJwrcfMtnQCBnArEwdyz/1cY6N3i3XLNaGH0Lrr22UeG9mgXnQ8BAgQIECBAgAABAgTSFhDOpS1qPAIECDRSIAnmdnVHsww0ciZjVwu0dUYB3VHRe+jO50KAAAECBAgQIECAAIFUBYRzqXIajAABAg0UqARzN0Y75qJgbqC/gRMZeliB+BHX2UdHO+jeCYgAAQIECBAgQIAAAQKpCQjnUqM0EAECBBor0L/626F/61N7TmX1aY1AdJJr+wFvjd5Dd0Jr5jcrAQIECBAgQIAAAQKFExDOFa6lFkSAQBEF+rsfDP0v/dDhD1lobhTQdSz549A2bWEWqlEDAQIECBAgQIAAAQI5FxDO5byByidAoPgCA72bQt9Tyx3+kKFWt3XNDx1HfjBDFSmFAAECBAgQIECAAIG8Cgjn8to5dRMgUBqBvlVfDwPbVpVmvblYaHyC6/5vDu37/F4uylUkAQIECBAgQIAAAQLZFRDOZbc3KiNAgEAllOt7/lveM5fFeyE6wbVz6V+F0DEti9WpiQABAgQIECBAgACBnAgI53LSKGUSIFBOgb5n/mcY2PlSORef9VVH4Vz7fqeG9gVvynql6iNAgAABAgQIECBAIMMCwrkMN0dpBAiUW8CuuRz0v31K6DzqL+2ey0GrlEiAAAECBAgQIEAgqwLCuax2Rl0ECJReoO/5/zcMbHmi9A6ZBojfPXfAOaF93gmZLlNxBAgQIECAAAECBAhkV0A4l93eqIwAgTIL9O0Mu5/4khNac3APtE1bGDoO//McVKpEAgQIECBAgAABAgSyKCCcy2JX1ESAQOkF4h1zfWu+F0IU0vlkXKCtIzoY4r94tDXjbVIeAQIECBAgQIAAgawKCOey2hl1ESBQaoG+1f8WBjY/VmqD3Czeo625aZVCCRAgQIAAAQIECGRRQDiXxa6oiQCB0gvsfvwL0a657aV3yAtA25xjQsfi8/NSrjoJECBAgAABAgQIEMiQgHAuQ81QCgECBCoC8fvmHv9c5jF27uoL//2f7w8/uOf5wVr/5A+Xhg+997jK35Ofn3fmYeGko/eraz23/mxleO6lrYNj1jVIEy5q65ofOo78YBNmMgUBAgQIECBAgAABAkUTEM4VraPWQ4BA7gUGtq0K8WOtoW9HZteSBG+ve82C8M43LxkSxsV/+T/+/OTKv8XhXRnCuXitncd+NLP9UhgBAgQIECBAgAABAtkVEM5ltzcqI0CgpAKVwyBe+G4I/bsyK7ByzZbwqX+6N/ztB14XliyaPVhn8u//9T+fFL7x708O7qr72CUnV0K8Bx5bHz746Z8Nfv81R+wTrr38tDBvdleId8lt6O4JP3/gxfDI06+EPzl3afjabU9Uvvu2Uw+uBH7TujqyaeJQiGz2RVUECBAgQIAAAQIEciAgnMtBk5RIgEC5BPrX/Tz0r787hIG+zC68e8uucMXn7g4nH7PfiI+c1j7WGgdzfxcFel+48j9VAr3aMeJw7p9veWzw5/Hi8/JYa+iYHr1z7j2hbeahme2ZwggQIECAAAECBAgQyKaAcC6bfVEVAQIlFqiEc9GfrH/iXXJ//dlfhJfW7zm44oD9ZgwJ1sbzzrl//NbDlWvj99TFQdy9j6wbskMuN+Fc+9TQcfD/IpzL+k2rPgIECBAgQIAAAQIZFBDOZbApSiJAoNwCeQnnqrtU/bhq8ghq/PPh3jlXG+olh0gI58p931s9AQIECBAgQIAAgbIKCOfK2nnrJkAgswJ5DOcSzORR1f/9wuPCMYfPHxLOVYdy1330zZUTXAuzc65jWvRY6x/ZOZfZ/1UpjAABAgQIECBAgEB2BYRz2e2NyggQKKnAnnfO/SJ651x/ZgWG2+UWF1t9iutbf//gIeHccI+oFiec8865zN6sCiNAgAABAgQIECCQcQHhXMYbpDwCBMon0N/9YOh/6YeZPq11pAMh4sdb/+GmhysnsE6b2rFXOFf9Trk4rLv6hvtDMR5r7QodR1wa2qbMLd8Na8UECBAgQIAAAQIECExKQDg3KT4XEyBAIH2BgW2rQt/qfw2hb2f6g6c4YrJL7gf3PD84avK+uWldHZV/qw7g/vy8YyphXfL9OJQ75IBZ4ZafrKyEeT9/YM1eB0Ikj8LuO3da5TvzZneluIJ0h+o89qPpDmg0AgQIECBAgAABAgRKISCcK0WbLZIAgVwJRKHc7ie+GD3W2persstcbLxjruOoD5WZwNoJECBAgAABAgQIEKhTQDhXJ5zLCBAg0EiB3Y9/Pto5t6ORUxg7RYG2OUdHB0K8J8URDUWAAAECBAgQIECAQFkEhHNl6bR1EiCQK4G+Vd8IA9tW5qrm0hbbNiW0Lzw9tO/ze6UlsHACBAgQIECAAAECBOoXEM7Vb+dKAgQINExgz6EQP4oOhehp2BwGTkmg3WEQKUkahgABAgQIECBAgEApBYRzpWy7RRMgkHkB753LfIuSAr1vLjetUigBAgQIECBAgACBTAoI5zLZFkURIEAgeuXcyq+Fge2/OwmVSQYF2jqjR1rP8EhrBlujJAIECBAgQIAAAQJ5ERDO5aVT6iRAoHQCA1ueCH1rbnMwRMY737ns8hA6pmW8SuURIECAAAECBAgQIJBVAeFcVjujLgIECEQCu5/4QvR/trPIpEBbaJt7TOg46LxMVqcoAgQIECBAgAABAgTyISCcy0efVEmAQEkFKgdDrI0OhuhzMETmboHokdaOIy8L8TvnfAgQIECAAAECBAgQIFCvgHCuXjnXESBAoEkCfc/8cxjYubZJs5lmXALRCa3t+7w+tO9/+ri+7ksECBAgQIAAAQIECBAYSUA4594gQIBAxgXiYK7v2RtDGOjLeKUlKq9jeug88oPeNVeillsqAQIECBAgQIAAgUYJCOcaJWtcAgQIpCjQ//LPQv8rvwqh3+OtKbLWN1S0a67j4AtC28xD67veVQQIECBAgAABAgQIEKgSEM65HQgQIJATgb6nrgsDuzbmpNqClulx1oI21rIIECBAgAABAgQItE5AONc6ezMTIEBgYgJ9O8Pup/5HdDiE01snBpfSt9unhLbpB4WOQy9KaUDDECBAgAABAgQIECBAIAThnLuAAAECORLY8/65r0bvn9udo6oLUGpbR3Qq65zQcdh/9p65ArTTEggQIECAAAECBAhkSUA4l6VuqIUAAQLjEKgEdCujgK5fQDcOrsl/Jd4x1zk7CuYuFsxNXtMIBAgQIECAAAECBAjUCAjn3BIECBDIoUAc0PWv/tcw0LvVLrpG9i96x1zb9EWhY/F7BHONdDY2AQIECBAgQIAAgRILCOdK3HxLJ0Ag5wLRO+j6Vv9bGNixJtpFtyvni8lg+dGjrO37nhra939zBotTEgECBAgQIECAAAECRREQzhWlk9ZBgEBpBfpf+WXoX/tTO+jSugOix1ijF8xFu+XOD20zD01rVOMQIECAAAECBAgQIEBgWAHhnBuDAAECBRAY6N0U+l/6URjY+nQU0vUVYEWtWEJbFMrFu+XeUPkTOqa1oghzEiBAgAABAgQIECBQMgHhXMkabrkECBRboPIuunU/3xPSxR9B3dgNj94rFwb6Q/u8E6JHWM8Qyo0t5hsECBAgQIAAAQIECKQoIJxLEdNQBAgQyIpAvJNuYMvjYWDDr8LA7ujQiGhHmPfSVXWnY2oIfT2hbcbi0DbvtaF99lKhXFZuXnUQIECAAAECBAgQKJmAcK5kDbdcAgTKJ1AJ6ratCqFn/Z7/HNgdBnZt3POOunjXWFtn01D6+naHjo7mzRf6e/bsHuyYHr1Gbnb0nzMqp69W/sw4RCDXtM6biAABAgQIECBAgACBkQSEc+4NAgQIlFggDu7Cru6mCXzyk58M8Z9mfdqmLRTANQvbPAQIECBAgAABAgQI1CUgnKuLzUUECBAgUI/ABRdcEG6++eZ6LnUNAQIECBAgQIAAAQIECikgnCtkWy2KAAEC2RQQzmWzL6oiQIAAAQIECBAgQKB1AsK51tmbmQABAqUTEM6VruUWTIAAAQIECBAgQIDAGALCObcI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FAEAeFcEbpoDQQIECBAgAABAgQIpCkgnEtT01gECBAgMKqAcM4NQoAAAQIECBAgQIAAgaECwjl3BAECBAg0TUA41zRqExEgQIAAAQIECBAgkBMB4VxOGqVMAgQIFEFAOFeELloDAQIECBAgQIAAAQJpCgjn0tQ0FgECBAiMKiCcc4MQIECAAAECBAgQIEBgqIBwzh1BgAABAk0TEM41jdpEBAgQIECAAAECBAjkREA4l5NGKZMAAQJFEBDOFaGL1kCAAAECBAgQIECAQJoCwrk0NY1FgAABAqMKCOfcIAQIECBAgAABAgQIEBgqIJxzRxAgQIBA0wSEc02jNhEBAgQIECBAgAABAjkREM7lpFHKJECAQBEEhHNF6KI1ECBAgAABAgQIECCQpoBwLk1NYxEgQIDAqALCOTcIAQIECBAgQIAAAQIEhgoI59wRBAgQINA0AeFc06hNRIAAAQIECBAgQIBATgSEczlplDIJECBQBAHhXBG6aA0ECBAgQIAAAQIECKQpIJxLU9NYBAgQIDCqgHDODUKAAAECBAgQIECAAIGhAsI5dwQBAgQINE1AONc0ahMRIECAAAECBAgQIJATAeFcThqlTAIECBRBQDhXhC5aAwECBAgQIECAAAECaQoI59LUNBYBAgQIjCognHODECBAgAABAgQIECBAYKiAcM4dQYAAAQINEfjqV78atm7dOmTs7u7uMG/evCH/dvLJJ4dTTz21ITUYlAABAgQIECBAgAABAlkXEM5lvUPqI0CAQE4FNmzYEP7iL/5i1OqXLl0arr766pyuUNkECBAgQIAAAQIECBCYvIBwbvKGRiBAgACBEQTi3XPf+973RvS5/PLL7Zpz9xAgQIAAAQIECBAgUGoB4Vyp22/xBAgQaKzAaLvn7JprrL3RCRAgQIAAAQIECBDIh4BwLh99UiUBAgRyKzDS7jm75nLbUoUTIECAAAECBAgQIJCigHAuRUxDESBAgMDeAsPtnrNrzp1CgAABAgQIECBAgACBPQLCOXcCAQIECDRcoHb3nF1zDSc3AQECBAgQIECAAAECOREQzuWkUcokQIBAngWqd8/ZNZfnTqqdAAECBAgQIECAAIG0BYRzaYsajwABAgSGFUh2z9k15wYhQIAAAQIECBAgQIDA7wSEc+4GAgQIZFRgw/bdGa2svrI2b94cvvWtb4VLLrmkvgFKdtW+MzpLtmLLJUCAAAECBAgQIFBOAeFcOftu1QQIZFxg7dbe8JsXt4W2towXOsHyenf1hildUyZ4Vbm+3j8QwtuOmleuRVstAQIECBAgQIAAgRILCOdK3HxLJ0AguwJ3rdoSuncUa+dcdrWzU1lne1s4bP7UsGzB9OwUpRICBAgQIECAAAECBBoqIJxrKK/BCRAgMHGB7b394a6Vm8OuvmgLlU+pBKJsLpxx+NwwY0p7qdZtsQQIECBAgAABAgTKLCCcK3P3rZ0AgUwKPLx2e1i9aVfYHT/f6FMqgYWzpoTXL55VqjVbLAECBAgQIECAAIGyCwjnyn4HWD8BApkTuO2xjUEsl7m2NLygro62cNKimWHBTO/kazi2CQgQIECAAAECBAhkSEA4l6FmKIUAAQKrunvCk+t3hp27+2GUTGBmV3s4M3qk1YcAAQIECBAgQIAAgXIJCOfK1W+rJUAg4wJ3PLVJMJfxHjWivHjX3NL9pocl0WEQPgQIECBAgAABAgQIlEtAOFeuflstAQIZFnglOp31/he2Cecy3KNGldYWHQTxjqXzQnv8X3wIECBAgAABAgQIECiVgHCuVO22WAIEsizwy9Vbw7ptvWHAC+ey3KbUa4sDuUPmdYXjFs5IfWwDEiBAgAABAgQIECCQfQHhXPZ7pEICBEog0BudzPrj6JFWJ7SWoNk1S+xsbwunHTo7zJnaUb7FWzEBAgQIECBAgAABAkE45yYgQIBABgQeX7cjxIdB7OqzbS4D7WhqCftM76yEcz4ECBAgQIAAAQIECJRTQDhXzr5bNQECGRP4/hPdoS/aPedTLoH4IIjjD5gRDpzdVa6FWy0BAgQIECBAgAABAoMCwjk3AwECBFossGbzrvDoyzscBNHiPrRi+jicO+eoea2Y2pwECBAgQIAAAQIECGREQDiXkUYogwCB8gr87NnNYXNPX3kBSrry+F1zR+47rfLHhwABAgQIECBAgACB8goI58rbeysnQCADAluiUO6e57Z411wGetHsEqJsLrzliLlhamd7s6c2HwECBAgQIECAAAECGRIQzmWoGUohQKB8Ar9+cVt4aUuvU1rL1/qwaE5XOHnRzBKu3JIJECBAgAABAgQIEKgWEM65HwgQINBCgdse2xgcA9HCBrRo6inRu+Zev3hWiE9q9SFAgAABAgQIECBAoNwCwrly99/qCRBoocAzr+wMz7zS4yCIFvagVVPP6uoIZxw+p1XTm5cAAQIECBAgQIAAgQwJCOcy1AylECBQLoE7ntokmCtXyyurjXfNHbv/9HDw3KklXL0lEyBAgAABAgQIECBQKyCcc08QIECgBQLrtvWG37y4PdVwrndXT/juDZ8Lh7/mpHDS6W9v6KqSuU4589yw5JgT9ppr3Zrnwi3LPxPOu+zDYcGiQxpWywN33h42vLQ6nH3hJWH7lk3hG5/9eDj7fZcOW1PDipjgwG3RQRDnLps/wat8nQABAgQIECBAgACBogoI54raWesiQCDTAv/x/NawYXtvGEjxhXNlD+cy3fBXi4tPaD1s/rRwTLRzzocAAQIECBAgQIAAAQKxgHDOfUCAAIEmC+zc3R9++szm1E9orQ3n4p1k315+TTjy+NeF73/tK5VVLj7i6HDRlVeFGbPnhnh32w+/sTy89k1vCzd/+b9Vfv7Gd15Y2YUWf+Jdac888kB41yWXhyldUwd3pp3xR38afnPXj8JDd6+ofO/dl16x10692p1zSW3JNdXzJHN95/prK+PN229heP9HPj244+6Om24Id91602CXkmvj+pJrjj/trGjH3CXh5i9+asjOuervVK99LJtG3RKdUTr3piVzwsyu9kZNYVwCBAgQIECAAAECBHImIJzLWcOUS4BA/gUefXlHWL2pJ+zqS3HbXMQyXDgXP+Y5f+GiSsAWf+LHXufuu6ASwMUB2tev+Wg4eOlrhv35SOFc/NjoQUcsq4w1nsda47Ctet6kzqSOlb99MNzxzesHQ8Pqv9/97zeHTRvWDQaE8c9uvPqKcPHHrq08ujraY63xz+5bcdvguNV/jy1Gs2nUXbbvjM5w6iGzGzW8cQkQIECAAAECBAgQyKGAcC6HTVMyAQL5Fvj+E92hrz/dYC4WGSmcq34HW3Xg1r1+7V7vhasOxh6//55hd85NNJzbtql7SPgW15rsrPvDP/sv4e7bbh73e/Jq3ys3Uji3/+JD93r/XLXPspNP3evntWFk2ndZV3QQxGsPnBn2nzUl7aGNR4AAAQIECBAgQIBAjgWEczluntIJEMifwPPRjrnH1+1M9SCIRKGecC5+rPX8yz5Secy1OjSLD3JY/eSjqYRztePE8ySPlb753e8PP/iX68Y8xKH68dT4+rF2zs2cO2/YAyniR2T3PWBxaFU4d85R8/J306qYAAECBAgQIECAAIGGCgjnGsprcAIECAwV+Nmzm8Pmnr6GsBQxnEtCueR9cTFc9YmsI+2cy1o4F79rbtl+08Nh+0xtSO8NSoAAAQIECBAgQIBAfgWEc/ntncoJEMiZQPfO3eGX0Smtab9rLmGoJ5y7ZflnQrxLbsGiQyrDZOmx1mQ91e+1y+tjrfEprfGuuTik8yFAgAABAgQIECBAgEC1gHDO/UCAAIEmCfz6xW3hpS29qZ/SOplwLj4Q4rhTz6gcEFEb7sVB3S3Raa/JyanJLrb4kdJGHggx0vvoqk98Heux1uSwiLEOhBjpfXzx6bRpfg6a0xVOWjQzzSGNRYAAAQIECBAgQIBAQQSEcwVppGUQIJBtgfgAiNujgyDSPwbid+uud+fcosOOCr+649bKQG9854WVoC75xO9ou+vWmyp/fcef/G9h9dOPDZ7QmoR1tdfE300CtmRXXnWwNtw8I71TLjlRNj68Iv68/8qrw4N3/3ivE2dnzZ0fzv+L/xq+/T/+fsj766rHTR6Njd+vV7sDLx67UQdCTIkOgvj9g2eHudM6sn2Tqo4AAQIECBAgQIAAgZYICOdawm5SAgTKJvDkhp1h1caehhwEUa9lbYBW7ziuG11gVldHOOPwOZgIECBAgAABAgQIECAwrIBwzo1BgACBJgjc8dSmTAVz8ZKFc41vfLxr7viFM8Ki6LFWHwIECBAgQIAAAQIECAwnIJxzXxAgQKDBAvF75h5auz307O5v8EwTG144NzGver7dFp3/cO6y+fVc6hoCBAgQIECAAAECBEoiIJwrSaMtkwCB1gn8R3RC64btvWGgkS+ca93yzDyCQHww6+H7TAtHL5jOiAABAgQIECBAgAABAiMKCOfcHAQIEGigwLZdfeHnK7c07ITWBpZu6EkKdEbpXPyuuWmd7ZMcyeUECBAgQIAAAQIECBRZQDhX5O5aGwECLRd49OUdYfWmnrCrz7a5ljejyQXsO6MznHrI7CbPajoCBAgQIECAAAECBPImIJzLW8fUS4BArgS+/0R36OsXzOWqaSkU2xUdBHHKQbNCHND5ECBAgAABAgQIECBAYDQB4Zz7gwABAg0SWNXdE55cvzNzp7Q2aLmGrRKIw7lzjprHhAABAgQIECBAgAABAmMKCOfGJPIFAgQI1Cfws2c3h809ffVd7KrcCkyJ3jW3NDoE4rD5U3O7BoUTIECAAAECBAgQINA8AeFc86zNRIBAiQQ2bN8d7nthq3fNlajnyVLjU1rfsXR+aIv+04cAAQIECBAgQIAAAQJjCQjnxhLycwIECNQh8OsXt4WXtvQ6pbUOu7xfctCcrnDSopl5X4b6CRAgQIAAAQIECBBokoBwrknQpiFAoDwC8cmsP3qyOzgGojw9T1Yav2vutENnh1ldHeVbvBUTIECAAAECBAgQIFCXgHCuLjYXESBAYGSBJzfsDCs39oSe3f2YSiYQh3JnHD6nZKu2XAIECBAgQIAAAQIEJiMgnJuMnmsJECAwjMAdT21yQmsJ74x419xxC2eERdFjrT4ECBAgQIAAAQIECBAYr4BwbrxSvkeAAIFxCLy4ZVd4eO0Ou+bGYVW0r8QHQJy7bH7RlmU9BAgQIECAAAECBAg0WEA412BgwxMgUC6B/3h+a9iwrdf75srV9hCf0Hr4PtPC0Quml2zllkuAAAECBAgQIECAwGRsCnsPAAAgAElEQVQFhHOTFXQ9AQIEXhXY0tMXfrFqixNaS3hHdEbp3FuOmBumRI+2+hAgQIAAAQIECBAgQGAiAsK5iWj5LgECBEYRePTlHWH1pp4Qn9bqUy6BfWd0hlMPmV2uRVstAQIECBAgQIAAAQKpCAjnUmE0CAECZRcYiPK425/sDn39grmy3QvxQRCnHDQrxAGdDwECBAgQIECAAAECBCYqIJybqJjvEyBAYBiBVd09YeXGHjYlFIgfZH3zYXNKuHJLJkCAAAECBAgQIEAgDQHhXBqKxiBAgACBcQl88pOfDPEfHwIECBAgQIAAAQIECBDYIyCccycQIECAQNMELrjggnDzzTc3bT4TESBAgAABAgQIECBAIOsCwrmsd0h9BAgQKJCAcK5AzbQUAgQIECBAgAABAgRSERDOpcJoEAIECBAYj4BwbjxKvkOAAAECBAgQIECAQJkEhHNl6ra1EiBAoMUCwrkWN8D0BAgQIECAAAECBAhkTkA4l7mWKIgAAQLFFRDOFbe3VkaAAAECBAgQIECAQH0Cwrn63FxFgAABAnUICOfqQHMJAQIECBAgQIAAAQKFFhDOFbq9FkeAAIFsCQjnstUP1RAgQIAAAQIECBAg0HoB4Vzre6ACAgQIlEZAOFeaVlsoAQIECBAgQIAAAQLjFBDOjRPK1wgQIEBg8gLCuckbGoEAAQIECBAgQIAAgWIJCOeK1U+rIUCAQKYFhHOZbo/iCBAgQIAAAQIECBBogYBwrgXopiRAgEBZBYRzZe28dRMgQIAAAQIECBAgMJKAcM69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JA3gW3btu1V8sUXXxxuvPHGIf/e1tYWZsyYkbflqZcAAQIECBAgQIAAAQKpCAjnUmE0CAECBAjUCvzsZz8LX/7yl8eEib9zwAEHjPk9XyBAgAABAgQIECBAgEARBYRzReyqNREgQCAjAh/+8IfDypUrR6zmnHPOCZdeemlGqlUGAQIECBAgQIAAAQIEmi8gnGu+uRkJECBQGoE777wz/MM//MOI6/3Sl74UDjzwwNJ4WCgBAgQIECBAgAABAgRqBYRz7gkCBAgQaKjAlVdeGVatWrXXHG9961vDBz7wgYbObXACBAgQIECAAAECBAhkXUA4l/UOqY8AAQI5F/jpT38a/vEf/3GvVdg1l/PGKp8AAQIECBAgQIAAgVQEhHOpMBqEAAECBEYTuOKKK8Jzzz03+JWzzz47XHbZZdAIECBAgAABAgQIECBQegHhXOlvAQAECBBovMBPfvKT8JWvfGVwoi9+8Yth0aJFjZ/YDAQIECBAgAABAgQIEMi4gHAu4w1SHgECBIoicPnll4fnn38+2DVXlI5aBwECBAgQIECAAAECaQgI59JQNAYBAgQIjCmwYsWKcN1114XPf/7zYfHixWN+3xcIECBAgAABAgQIECBQBgHhXBm6bI0ECOROYHtvf1i9qSd3dY9V8L333hte97rXjfW10v/84LlTw/Qp7aV3AECAAAECBAgQIECgDALCuTJ02RoJEMidwHPdPeGRl3eEvv6B3NWu4MkJTOtsD2cfOXdyg7iaAAECBAgQIECAAIHcCAjnctMqhRIgUCaBe1/YGl7a0lumJVtrJNDeFsLB86aG4xfO4EGAAAECBAgQIECAQEkEhHMlabRlEiCQL4Hbn+gOu+2ay1fTUqi2va0tnHzQzHDArCkpjGYIAgQIECBAgAABAgTyICCcy0OX1EiAQKkEunfuDnet3FKqNVvs7wTesWxe6IhCOh8CBAgQIECAAAECBMohIJwrR5+tkgCBHAk8tWFniP/YOZejpqVU6pypHeHNh81JaTTDECBAgAABAgQIECCQBwHhXB66pEYCBEol8ItVW8LGHbtLtWaLDaEjeuHc4ftMDcv2m46DAAECBAgQIECAAIESCQjnStRsSyVAIPsC8Wvm/v3xjdkvVIUNETjt0Nlhn+mdDRnboAQIECBAgAABAgQIZFNAOJfNvqiKAIGSCry8tTf8avXWEGV0PiUTiF8zd+6y+SVbteUSIECAAAECBAgQICCccw8QIEAgQwKPvrwjrOruCX1Oas1QV5pTyoKZneENB89uzmRmIUCAAAECBAgQIEAgMwLCucy0QiEECBAI4SfPbA7bdvWhKJlAZ/S+uaMXTA9L5k8t2cotlwABAgQIECBAgAAB4Zx7gAABAhkR2Lm7P9zx1KaMVKOMZguceficMLOro9nTmo8AAQIECBAgQIAAgRYLCOda3ADTEyBAIBFYvWlXeGjtdo+0lvCW6OpoC+ccNa+EK7dkAgQIECBAgAABAgSEc+4BAgQIZETggTXbwgubd2WkGmU0SyA+COKgOV3htQfObNaU5iFAgAABAgQIECBAIEMCwrkMNUMpBAiUW+AHT3aH3j7ntJbtLuiI3jd34gEzwqIooPMhQIAAAQIECBAgQKB8AsK58vXcigkQyKDA5p6+8LNnN2ewMiU1Q+Bt0SOtU6JHW30IECBAgAABAgQIECifgHCufD23YgIEMijwzCs7wxPrd4bd/XbOZbA9DS0pPgQiPgzChwABAgQIECBAgACBcgoI58rZd6smQCBjAv/x3Jawfvvuhla1fcum8I3PfjysfvqxwXku/ti1YckxJ1T+nvz87PddOvhvDS3I4CF+pHXJvKnhmP2n0yBAgAABAgQIECBAoKQCwrmSNt6yCRDIlsBtj28MAw3cNLfytw+GG6++IlSHcevWPBe+fs1Hw+nn/3E46fS3C+dacEvED7K+4eBZYb+ZU1owuykJECBAgAABAgQIEMiCgHAuC11QAwECpRZYv603/MfzWxtmMNqOuDi0u+Ob14eLrryqMn+8s27JsSeGu269qfL3xUccXfnZjNlzK39PQr74v8/bb2F4/0c+HRYsOmSw9gfuvD185/prh722+me11/bu6gnfveFz4aG7V1SuPf60s8K7Lrk8TOmaOqzLHTfdMFhj/IU3vvPCcPaFl1S+G/9s6vSZ4fH77h7cJVgdSjYMus6B//Do+XVe6TICBAgQIECAAAECBIogIJwrQhetgQCBXAs8tm5HeHZjT+hr0PvmqgO4JGQbDiwJ8eYvXFQJxuJPHJjN3XdBJfiKx7ll+TWDgVzt3+Pw7b4Vtw2GedV/f3n1qsEQMK6huqYpU6dV5jn8NSdVdvAlAVv8n0ngVl1vHL5t2rBuMLyr3RUY//zhe346WGdtXVm6WfaZ3hlOO3R2lkpSCwECBAgQIECAAAECTRYQzjUZ3HQECBCoFbgzOqV1S3Raa6M+cTj1zCMPjLoTLZ57uB12ybXv+F8/FL7/f//jkACtOkQ77Q8uqOy6q35fXbIbLg7d5u+/aEg4V73WOFy77ye3DakvruXbURB4zkWXDdmZN5xRbd1xOFcd7MWP796y/DPhvMs+POZYjerBcON2Ru+bO2q/aeGIfaY1c1pzESBAgAABAgQIECCQMQHhXMYaohwCBMol0Ns3EH7wZHdDF51GOHf2+y4JN3/xU0PCt7joeOwNL60OJ77pnGEDsDgo2/eAxeG4U88c8thq9WOm1Y+7VkMM99hs9c9rr0vGzEs4F6/lzYfNCXOmdjS0/wYnQIAAAQIECBAgQCDbAsK5bPdHdQQIFFxgzeZd4dcvbg/9DTwNYqKPtVbvfkuCvcmGc8njqnE7k/fFJeHb6icfHdfOvuRWSEK55H148b9X79rLSzgX75x7+9J5Bb/DLY8AAQIECBAgQIAAgbEEhHNjCfk5AQIEGijw4Evbw/Obehp6UutoB0JUP/I5M3oXXO2jqWk91lodzsWc433ktZY+ue6UM88NS445ofLjvD7WeuDsrnDKQTMbeHcZmgABAgQIECBAgACBPAgI5/LQJTUSIFBYgR89tSn07O5v+PpqD02IJ4yDua9f89HokdMzKgcvjPbOufiAiBeefjy1AyGqQ8F4B131wRNxbSPt9qsO9eLAr/qU1zw91toR7Zo7buGMcPDcrob33gQECBAgQIAAAQIECGRbQDiX7f6ojgCBAgts29UXfvLM5qatMAnjutevHZyz+t1vY4VzU7qmVkKzG6++onL9cO+Eq34PXPLYaXJCbPI4azL5cHOvfvqxyo9rr61Gql3H+6+8Ojx4948HT5XNy2OtZx85N0zrbG9a/01EgAABAgQIECBAgEA2BYRz2eyLqggQKIHAyo094bF1O8Lu/oESrNYSqwWmT2kPbzliLhQCBAgQIECAAAECBAgE4ZybgAABAi0S+OXqreHlrb0tmt20rRLoaAvh4HlTK4+1+hAgQIAAAQIECBAgQEA45x4gQIBAiwT+/fHuhp7S2qJlmXYMgeh1c9FBELPCwllTWBEgQIAAAQIECBAgQMDOOfcAAQIEWiHwyo7d4e5VW1oxtTkzIPAHy+aHOKTzIUCAAAECBAgQIECAgJ1z7gECBAi0QOCJ9TvCM6/0eN9cC+xbPeXcaZ3hTUtmt7oM8xMgQIAAAQIECBAgkBEB4VxGGqEMAgTKJfDzlZvDpp195Vq01YbOaLvcEftMC0ftN40GAQIECBAgQIAAAQIEKgLCOTcCAQIEmizQNzAQvh+9b67Vn+1bNoVvL78mnHPRZWHBokNaXc6Q+Xt39YTv3vC5cMqZ54Ylx5wwbG0P3Hl7+M7111Z+dvHHrh3xe5laWFTMfzp0dpg/vTNrZamHAAECBAgQIECAAIEWCQjnWgRvWgIEyivwUnRC6/0vbI0Og2itQZ7DufGEd63VHX72jra28I5l87JYmpoIECBAgAABAgQIEGiRgHCuRfCmJUCgvAIPr90enuvuqSuci3eLbd20MTx+391h9dOPVXaMHXTEssous4fuXlFBPf60s8K7Lrk8TOmaWvn7HTfdEO669abKf198xNHhoiuvqvz3b3z245Ux4k+y86z6u/G/v/GdF4azL7xkcJz4vyR/X7fmuXDL8s+E8y77cJg5e274/te+EvZfvCT8+Fv/c7CGO7/9tcG5hxtv6vSZg2tJ6qhdz7svvSKcdPrbB2+YOFSsrj1e76HLjg87tm0Z4hLvuKveXZesfUZUaxJMvvZNbws/+n/+KXSvX1up+ewL/zzc/KX/VnGZt9/C8P6PfDrVXYXxCa2vXzyrvDe/lRMgQIAAAQIECBAgsJeAcM5NQYAAgSYL/PjpTWFHb39ds8Zh053f/pfB0CjZQXb4a04aDLDigC0J0eLvP/PIA4NhXfXfe3t2DnmsNb5u04Z1g99d+dsHw41XXzEkuBstnIsDsyXHnjgkzBtrvIfv+engWuLa7ltxWyU8nDJ12qiPtdbunKt1ieusHi8O5Kr/Hv88rnf+wkWV9cYW8d/j4DMJ5Kod62pWzUXx++aOWTA9HDp/T2jqQ4AAAQIECBAgQIAAgVhAOOc+IECAQBMF4lAuDufq/dSGbXGAdt9PbhuyU676cdXVTz46JJyrnnesx1qTHWpnv+/SyvvcasOq2p1zcbiVfHe49U1kvHjX2mjvnBsunKsOIWvniuupDjKXnXxqJYyrrrd2fcPZ1tu35LqzDp8bZnS1T3YY1xMgQIAAAQIECBAgUCAB4VyBmmkpBAhkXyB+nPWRl3eEvjpfODfcTrjkUITq1SePZMaPmyaPgNY+pjlSOFf9KGg8ZvUjr/HfR3qsdaRwrp7xJhvOVQeH1YddxAHcvgcsDiOFc/HPkkdo0w7npnW2h7OPnJv9m1SFBAgQIECAAAECBAg0VUA411RukxEgUHaBe6ODIF7a0ls3w2iPqSbvmBtu8GTXWPxeuur3zlWf1pqEaLXvpat359xkxitaOBc90RoWz50aTjhgRt29dyEBAgQIECBAgAABAsUUEM4Vs69WRYBARgVuf6I77K5z11y8pOEea73jm9dX3tMWv1dtrE/14577Lz508J1zw4VhE3kMNdmhlwR5w52mOpHxJhvO1ftYa6N2zsXh3EmLZoYDZ3eN1SI/J0CAAAECBAgQIECgZALCuZI13HIJEGidwKadfeHnKzdPqoDacC4Jwebuu2DwcdP4ccwksHv8/nuGvHOu+mdxIcnOuSQMSw6WqN5plzzWWnvAQvyIaHKgw0jh3GjjjfYOu8mGc0mQmRwwMdKBELXvnGtUOBfX8/al80J8KIQPAQIECBAgQIAAAQIEqgWEc+4HAgQINEngqQ07Q/wnzZ1zcenJLrHVTz9WWUnyWGocSFWHbPHPat87Fwdkd916U3j3pVeExUcdG75+zUdD9/q1lXHef+XV4cG7fxyS4K92rAv+8v8Mv/75D8I5F10WasO5+Pr4vW+jjTdaOBe/Jy55LPaN77xwMHhMWjXWgRDJ96rfd1ftMtzOuuR9dI1459zsqR3h9MPmNOlOMw0BAgQIECBAgAABAnkSEM7lqVtqJUAg1wK/WLUlbNyxO9drUPzEBTqi3XKHzZ8ajl4wfeIXu4IAAQIECBAgQIAAgcILCOcK32ILJEAgKwLfe2xjVkpRR5MFTj1kdth3RmeTZzUdAQIECBAgQIAAAQJ5EBDO5aFLaiRAIPcC67b1hl+u3hoGBnK/FAuYoEBb9Jq5c5fNn+BVvk6AAAECBAgQIECAQFkEhHNl6bR1EiDQUoFHX94RVnX3hL5JnNTa0gWYvG6B/aIdc78f7ZzzIUCAAAECBAgQIECAwHACwjn3BQECBJog8JNnNodtu/qaMJMpsiQQn866dL9p4fB9pmWpLLUQIECAAAECBAgQIJAhAeFchpqhFAIEiimwq28g/PDJ7kwsrvaE1EwUNUoRtaeyxifA3rL8M+G8yz4c4hNd8/CJT2mNT2v1IUCAAAECBAgQIECAwHACwjn3BQECBBos8MLmXeHBl7Z7pLUO59pwro4hWnpJV0dbOOeoeS2tweQECBAgQIAAAQIECGRbQDiX7f6ojgCBAgg8sGZbWLNlV9MOg4h3x911600Vube898/C4/fdHc5+36VhyTEnhGTn3JEn/F6445vXh4uuvCrMmD238t14V9oPv7E8nH/ZRyr/9sCdt4fvXH9t5Wfz9lsY3v+RT1d2q23fsil8e/k14cjjXxe+/7WvVH6++Iijh4xV27aVv30w3Hj1FXuNFf9DXNPsefuG1U8/Fh66e8XgXPGc373hc5V/iz/vvvSKsPioY4fsnEvCu+Q7b3znheHsCy+pfD+uf82zT4Sd27cNGeOk098+uN6vX/PR0L1+7eD4yc/SuO2icyDCQXO6wmsXzUxjOGMQIECAAAECBAgQIFBQAeFcQRtrWQQIZEfgB9Ejrb3Ro63N+MSB1H0rbhsMypKg7uKPXTsknDvtDy4I3/jsxwdDuyTM2vDS6kq4FY/zzCMPhHddcnmY0jU1xOFaEubF342vnb9wUeXn8ScO0ebuu2AwGKtea3ztLVGYl4R7tX+vrbH650lAd8qZ51bqr36sNflZMm8S1CV/T8LFZO3V486Mwsfq9ceBY63HZPvVER3TevwBM8LiuV2THcr1BAgQIECAAAECBAgUWEA4V+DmWhoBAq0X2NrTF3767OamFDLcI6BxmBXvDjsv2g1XvXMuDuCq3z9Xfe3+iw+t7Iw756LLhrzXLf7+vgcsDstOPnXYYK86zEsWnIx7+GtOCtW70qrnrn0PXvU1x516ZiX4Gy6c27ape9jdf8k76VY/+eiQgLE6gIvXmHYYN1yT33rk3DC1s70p/TcJAQIECBAgQIAAAQL5FBDO5bNvqiZAICcCz77SEx5fvyPs7m/8zrnkcdPqUK12R1h1EFa9G25btHMseaQ1/u/Vj3tWU8ePlk4knBtpR1q8qy3ZpZeEfsOFd6ef/ycjhnO14VtcZ7XBaOFcHFRWP7Zb/ThsWrfWzK6OcObhc9IazjgECBAgQIAAAQIECBRUQDhX0MZaFgEC2RC457ktYcP23U0pZqLhXHVwtvHlNYNh2Vgnog4XuNU+BpssOMvhXFJj9fvw4vAxjffOdbS3hUPnTQ3H7j+9Kb03CQECBAgQIECAAAEC+RUQzuW3dyonQCAHArc9vrFpB0FM9LHWmC/etdazY3vl0ITk0dGx3r82kXAuq4+1xjvnaj8jBYz13GbxYRCvP3hW2H/mlHoudw0BAgQIECBAgAABAiUSEM6VqNmWSoBAcwXiHXPxzrlmfsZ7IERyommya6z6NNa43tpxxnpf22jB1ngOhHj4np8OOTAiOXxiytRpIz7WOp4DIarfgzfaGkYKESfTu3OPnh/ikM6HAAECBAgQIECAAAECowkI59wfBAgQaJDAY+t2hGc39oS+JrxvrnoJyemn8b+95b1/Fp574uHBwx1qD19IAqvk5NX4ZNbkUz1O/G/JqacT2TmXjFX96GhtEBjPs2nDurBx7Zqw+unHwnBB4XeuvzbE74U78U3nRCe/fiY64OLDlcMqklDtobtXVKaqfndcbWBYW3d1TbXXTvaW2Gd6Zzjt0NmTHcb1BAgQIECAAAECBAiUQEA4V4ImWyIBAq0RuDM6pXVLdFprKz/DvYeulfUMN3dtYJi1+iZaT2f0vrkj951W+eNDgAABAgQIECBAgACBsQSEc2MJ+TkBAgTqEIhPZ739ie46rqz/kuEezUzzPWr1Vzb6lUUL5+LVvnHJnDBvWkejyIxLgAABAgQIECBAgECBBIRzBWqmpRAgkB2BF7fsCr9esz30DQw0taj4pNWvX/PR0L1+bWXe4087K7zrkstD9eOqTS1oHJMVLZyLd869fem8cazcVwgQIECAAAECBAgQIBCCcM5dQIAAgQYIPPjS9vD8pp6mndTagCUYsk6BA2d3hVMOmlnn1S4jQIAAAQIECBAgQKBsAsK5snXcegkQaIrAj57aFHp29zdlLpNkR6Aj2jX3mv2nh0Pm/e5gjexUpxICBAgQIECAAAECBLIoIJzLYlfURIBArgW29/aHFU9vyvUaFF+/wFuOmBumT2mvfwBXEiBAgAABAgQIECBQKgHhXKnabbEECDRDYFV3T/jtyztCfCiET7kE4lAuDud8CBAgQIAAAQIECBAgMF4B4dx4pXyPAAEC4xT45eqt4eWtveP8tq8VRSB6orXyOOtxC2cUZUnWQYAAAQIECBAgQIBAEwSEc01ANgUBAuUS+PfHu0N/k09pLZdwNlfbFoVzpxw0Kxwwa0o2C1QVAQIECBAgQIAAAQKZFBDOZbItiiJAIK8C3Tt3h7tWbslr+eqepMA7ls4L8aEQPgQIECBAgAABAgQIEBivgHBuvFK+R4AAgXEIPLlhZ3g6+uN9c+PAKthX5k7rDG9aMrtgq7IcAgQIECBAgAABAgQaLSCca7Sw8QkQKJXAz1duDpt29pVqzRYbKrvljthnWli63zQcBAgQIECAAAECBAgQmJCAcG5CXL5MgACBkQXi18zd9vhGRCUVOO3Q2WGf6Z0lXb1lEyBAgAABAgQIECBQr4Bwrl451xEgQKBGID6h9d4XtkaHQaApm0BHdBrEO5bNK9uyrZcAAQIECBAgQIAAgRQEhHMpIBqCAAECscAja7eHVd09wrkS3g4LoxNaX794VglXbskECBAgQIAAAQIECExWQDg3WUHXEyBA4FWBHz+9Kezo7edRMoH4fXPHLJgelsyfWrKVWy4BAgQIECBAgAABAmkICOfSUDQGAQKlF+jZ3R9+9NSm0juUFeCMw+eEWV0dZV2+dRMgQIAAAQIECBAgMAkB4dwk8FxKgACBRGD1pl1he69TWst6Ryzdb3pZl27dBAgQIECAAAECBAhMUkA4N0lAlxMgQIDA+AUuuOCCcPPNN4//At8kQIAAAQIECBAgQIBAwQWEcwVvsOURIEAgSwLCuSx1Qy0ECBAgQIAAAQIECGRBQDiXhS6ogQABAiUREM6VpNGWSYAAAQIECBAgQIDAuAWEc+Om8kUCBAgQmKyAcG6ygq4nQIAAAQIECBAgQKBoAsK5onXUeggQIJBhAeFchpujNAIECBAgQIAAAQIEWiIgnGsJu0kJECBQTgHhXDn7btUECBAgQIAAAQIECIwsIJxzdxAgQIBA0wSEc02jNhEBAgQIECBAgAABAjkREM7lpFHKJECAQBEEhHNF6KI1ECBAgAABAgQIECCQpoBwLk1NYxEgQIDAqALCOTcIAQIECBAgQIAAAQIEhgoI59wRBAgQINA0AeFc06hNRIAAAQIECBAgQIBATgSEczlplDIJECBQBAHhXBG6aGlailcAACAASURBVA0ECBAgQIAAAQIECKQpIJxLU9NYBAgQIDCqgHDODUKAAAECBAgQIECAAIGhAsI5dwQBAgQINE1AONc0ahMRIECAAAECBAgQIJATAeFcThqlTAIECBRBQDhXhC5aAwECBAgQIECAAAECaQoI59LUNBYBAgQIjCognHODECBAgAABAgQIECBAYKiAcM4d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3gR+9atf7VXyN7/5zfC+971vyL93dXWFE088MW/LUy8BAgQIECBAgAABAgRSERDOpcJoEAIECBCoFXj00UfDJz7xiVFh5syZE5YvXx46OzsBEiBAgAABAgQIECBAoJQCwrlStt2iCRAg0ByBv//7vw/33nvviJNddNFF4fzzz29OMWYhQIAAAQIECBAgQIBABgWEcxlsipIIECBQFIHRds/ZNVeULlsHAQIECBAgQIAAAQKTERDOTUbPtQQIECAwpsBIu+fsmhuTzhcIECBAgAABAgQIECiBgHCuBE22RAIECLRSYLjdc3bNtbIj5iZAgAABAgQIECBAIEsCwrksdUMtBAgQKKhA7e45u+YK2mjLIkCAAAECBAgQIEBgwgLCuQmTuYAAAQIEJipQvXvOrrmJ6vk+AQIECBAgQIAAAQJFFhDOFbm71kaAAIEMCSS75+yay1BTlEKAAAECBAgQIECAQMsFhHMtb4ECCBAgUA6BePfctddeG5YvXx46OzvLsWirJECAAAECBAgQIECAwBgCwjm3CAECBAg0ReDFLbvCfS9sC6ccNDMcOLurKXOahAABAgQIECBAgAABAlkXEM5lvUPqI0CAQM4FXtrSG+59YWvobG8Lu/sHwtTO9rBrd38U0s0KB8yekvPVKZ8AAQIECBAgQIAAAQKTExDOTc7P1QQIECAwgkAcyt0XhXIdr4ZytV+rhHR9/eF1UUi3cJaQzo1EgAABAgQIECBAgEA5BYRz5ey7VRMgQKBhAmu3vrpTrq0t9EY75cb6xCFd76sh3f5CurG4/JwAAQIECBAgQIAAgYIJCOcK1lDLIUCAQKsEBkO5aKdcb9/YoVxtnXFItzu67nWLZ4YFM+2ka1UfzUuAAAECBAgQIECAQHMFhHPN9TYbAQIECifw8qs75eLHV+sJ5YYN6aIdd6+PDo7YT0hXuPvFgggQIECAAAECBAgQGCognHNHECBAgEBdAmmHcsOFdH1RSPc6IV1d/XERAQIECBAgQIAAAQL5EBDO5aNPqiRAgEBmBOJQ7r4XtoX29pDKTrmxFjYtetw1DulOjkI6j7uOpeXnBAgQIECAAAECBAjkTUA4l7eOqZcAAQItEojfKXf/miiUa2tOKFe7zEpINxCFdIuEdC26BUxLgAABAgQIECBAgEADBIRzDUA1JAECBIok0OpQbriQrj8K6U4S0hXpNrMWAgQIECBAgAABAqUVEM6VtvUWToAAgdEFXtrSG3794rbQ1qKdcmP1J95JNxCFdK8V0o1F5ecECBAgQIAAAQIECGRYQDiX4eYojQABAq0QyHooV2tSCemifzzxwBlhf6e7tuKWMScBAgQIECBAgAABApMQEM5NAs+lBAgQKJLAi1t2hd+8uL3yTrldfXHcla9PHNLFnxOEdPlqnGoJECBAgAABAgQIlFxAOFfyG8DyCRAgEIdyD760PUSZXC5DudoOxiFd/Cju8QujnXSzpmgwAQIECBAgQIAAAQIEMi0gnMt0exRHgACBxgmsiUK5hwoUygnpGnevGJkAAQIECBAgQIAAgcYJCOcaZ2tkAgQIZFJgzeZd4eG12yu15fHx1Ymixjvp4kd1j7OTbqJ0vk+AAAECBAgQIECAQBMEhHNNQDYFAQIEsiBQtlCu1jwO6Tqi19Idu/+MsNDjrlm4JdVAgAABAgQIECBAgEAkIJxzGxAgQKDgAi9EO+UeKdFOubHaKaQbS8jPCRAgQIAAAQIECBBopoBwrpna5iJAgEATBeJQ7tGXd4SBgYFSPL46Udo9IV1btJNuup10E8XzfQIECBAgQIAAAQIEUhMQzqVGaSACBAhkQ2D1pjiUK8875SarLqSbrKDrCRAgQIAAAQIECBCYjIBwbjJ6riVAgECGBIRyk2tG8rjrMdE76Q7wTrrJYbqaAAECBAgQIECAAIFxCwjnxk3liwQIEMimwPPRTrnf2imXWnMqp7vGB0csiEK62VNSG9dABAgQIECAAAECBAgQGE5AOOe+IECAQE4Fnt/UE4VyOyrV7+obyOkqslu2kC67vVEZAQIECBAgQIAAgSIJCOeK1E1rIUCgFALPdUeh3LodoU0o15R+V0K6CPvY+HFXO+maYm4SAgQIECBAgAABAmUSEM6VqdvWSoBArgWEcq1tXxLSxe+kO1BI19pmmJ0AAQIECBAgQIBAgQSEcwVqpqUQIFBMgVXRTrnHosdX26LdWx5fbX2PfxfSTY9Cuq7WF6QCAgQIECBAgAABAgRyLSCcy3X7FE+AQJEFhHLZ7u7U6HHXjigwPWZ/IV22O6U6AgQIECBAgAABAtkWEM5luz+qI0CghAKrNu55p1z8nrMs75TbvmVT+MZnPx6WHHtiOPvCSyqd6t3VE757w+fCQ3evqPz94o9dG5Ycc0KhuxiHdHveSSekK3SjLY4AAQIECBAgQIBAgwSEcw2CNSwBAgQmKrAyCuUey0Eol6xruHBu5W8fDLcsvya8/yOfDgsWHTJRglx/X0iX6/YpngABAgQIECBAgEDLBIRzLaM3MQECBPYI5C2UGy2ce+DO28N9K24LF115VZgxe24pW5yEdPHjrou8k66U94BFEyBAgAABAgQIEJiIgHBuIlq+S4AAgRQFnn11p1z83rIsP7460pKrd86dfv6fDHmcNb7m+NPOCu+65PIwpWvqXkOsW/Nc+Po1Hw3d69cO/uzdl14RTjr97SkKt3aowZBuQRTSzXFwRGu7YXYCBAgQIECAAAEC2RUQzmW3NyojQKCgAnkP5ZK2DPdY63h2ziXB3HmXfWTwfXTx47A3Xn1FId9RN7WzLXonXVs4RkhX0P9FWxYBAgQIECBAgACByQkI5ybn52oCBAiMW+CZV3aGx9ftDB3t+dwpV7vQesO5O266IWzasG7IrrrkIIm5+y4YPFxi3LA5+eLUaItke3RyhJAuJw1TJgECBAgQIECAAIEmCQjnmgRtGgIEyiuQhHLtUSjX2zdQGIh6w7lqgGTHXPJvb3znhYUN55I1dkUhXUcU0h0d7aQ7yOOuhfnfg4UQIECAAAECBAgQqFdAOFevnOsIECAwhsDTVTvlihTKJcuuN5yrfd9c/K654049s/LOuiLvnKu9XeKQrvK4a3RwhJDO/zshQIAAAQIECBAgUF4B4Vx5e2/lBAg0SGBPKLejsjuqiKHcZMK55PHVeIzqwyLK8FjrSLebkK5B/0M0LAECBAgQIECAAIGcCAjnctIoZRIgkH2BpzdEodz64odykwnnhtttF4+X7KY77tQzCv9Y60h38pT4cVc76bL/P3QVEiBAgAABAgQIEEhZQDiXMqjhCBAon8BTr4ZynQXfKVfb2Xoea012yG1cuyZcdOVVYcbsuSH5t4fuXhHK8M65sf4XIqQbS8jPCRAgQIAAAQIECBRLQDhXrH5aDQECTRRIQrn48dXdBTroYbyE9YRz8djVYVwy18UfuzY89eAvw8pHfzMY2o23jqJ+Lwnp4oMjFs/tKuoyrYsAAQIECBAgQIBA6QWEc6W/BQAQIDBRgSejnXJPvPpOud39xTl9daIOvt8cgSlR+Juc7iqka465WQgQIECAAAECBAg0U0A410xtcxEgkGuBJ9dHodyr75QTyuW6lbksPn5sOg7pjrGTLpf9UzQBAgQIECBAgACBkQSEc+4NAgQIjCHwxKuhXByOCOXcLq0WGC6kW7FiRTjrrLNaXZr5CRAgQIAAAQIECBCoQ0A4VweaSwgQKI/AY9Hjq89194RdJXynXHm6nL+VRge7hhCd7Lr1if8v3P3j28ORRx4ZPvShD+VvISomQIAAAQIECBAgQCAI59wEBAgQGIfAw2u3hzWbdwnpxmHlK40TqA3lVq9eXZnsjDPOEM41jt3IBAgQIECAAAECBBoqIJxrKK/BCRAomsDDL0Uh3RYhXdH6mvX1DIZyj0c75VbcHpJQLqlbOJf1DqqPAAECBAgQIECAwMgCwjl3BwECBOoQeCgK6V4seUi3bs1z4Zc/vCWcc9FlYUrX1DoUW3dJ766e8MNvLA+/d855YcGiQ1pXyBgzJ6HcliiUu2eYUE44l9nWKYwAAQIECBAgQIDAuAWEc+Om8kUCBAjsLRCHdPFOut4SvpPujptuCJs2rAvvuuTy3IVzK3/7YLhl+TXh/R/5dCbDuSSU2/H0/eHnP7x1r51ytXfikiVLwsqVK/1PlAABAgQIECBAYJwCN9988zi/6WsEGi8gnGu8sRkIECiBQBlDOuFc+jd2Esods2B6WDJ/z27E7du3h+9973uVPzt27Bh2Uo+1pt8LIxIgQIAAAQLFFbjggguCcK64/c3jyoRzeeyamgkQyKxAlkK67Vs2hW989uPh+NPOCvd8/19D9/q14Y3vvDCcfeElIX6s87s3fC48dPeKQcuLP3ZtWHLMCYN/j3eX3Xj1FYN/n7ffwspOs/g/R7s2Du3uuvWmwesWH3F0uOjKq8KM2XMH552774JKHcknmSup4YE7bw/PPPJAmDZjZvjVHbdW5kx2uY13/H0PWBy+c/21lSmqr4/HTv49/lli0sqbarhQrraebdu2hdtuu23YkE4418rumZsAAQIECBDIm4BwLm8dK369wrni99gKCRBogUAWQroknNu6aeOQxzeTf5+/cNHgI6m14Vjt32PCONS6b8Vtg0HbcDvnav8tCQHj6+PHX+NPHOyNJ5yLA7Ta4Gy848eh47svvSKcdPrbBwPBjWvXDNaelcdak1Du6Gin3GGv7pQb63aNd8/deuutQ0I64dxYan5OgAABAgQIEPidgHDO3ZA1AeFc1jqiHgIECiXQypAuCeGWHHvikF1qcch257f/Za/3rcXB18pHf1MJsB6//54hQdxwTakNyuIDIr5+zUfDeZd9ZK8deMn73ZJdd+MJ52prnMj4SRiYHFRRG8a1OpyrhHKhLRy9//hDudoeVId0b3jDG8KHPvShQv1vx2IIECBAgAABAo0SEM41Sta49QoI5+qVcx0BAgQmIFAJ6TZHB0f0D0zgqsl9NQnnTjnr3MoOsvhTu5Ot+pTV6sAq/m4ctMWPwiY70GqrGe2dc7WPzdY+EjuecK56l17t3PWMX30ARKvCuSSUOyYK5ZJ3yk2uy6HyHrp4J9173/veyQ7legIECBAgQIBAKQSEc6Voc64WKZzLVbsUS4BA3gWaGdKNFs5Vv2uu2rT63WzDvZeuOqgb6bHW5H1zybvmXl69avBk1InsnBsunKt+39xkxm92ONfRHikPTG6nXN7vffUTIECAAAECBLIiIJzLSifUkQgI59wLBAgQaIFAHNK9EO2k293AnXSjhXO1O9fGQ5AEY0lAVxvODfeeunjc6iBsMuFcmuM3K5zraI+eX402S1beKbfPntNXfQgQIECAAAECBForIJxrrb/Z9xYQzrkrCBAg0EKBRoZ0w4Vz8VJrD3ZIlj/Svyc/r32HXW04N9q77B6+56dDTnqtDQeTE1SrT2ut3Tk3mfGHO/Ci+jHXtG8BoVzaosYjQIAAAQIECKQnIJxLz9JI6QgI59JxNAoBAgQmJdCIkG6kcG6401qTwxZOP/+PK++nGy4Iqw24asO85OfVj74m/1b9uGzt2Mnc8fvtRgvnxjP+eHfmjXS4xKSaGF0ch3ID0U65Y+yUmyyl6wkQIECAAAECDRMQzjWM1sB1Cgjn6oRzGQECBBohkGZIN1I4F9c93PvkkmAsWVeym616ndXfqQ7VkkAuCdCSa44/7axw6jv+KHzri58KSfAX/6z23XFnv+/SynvpkpNeR9rFN9b4x516ZvjuDZ8LYx04Ub3+uMZ3XXJ5qD4cY6K9TUK5+PHVwz2+OlE+3ydAgAABAgQINFVAONdUbpONQ0A4Nw4kXyFAgECzBdIM6Zpde5nm2xPKDUTvlJshlCtT462VAAECBAgQyLWAcC7X7Stk8cK5QrbVoggQKIrAw2u3h9WbGntwRFGsmrmO34Vy8U65ac2c2lwECBAgQIAAAQKTFBDOTRLQ5akLCOdSJzUgAQIE0hcQ0qVvWs+IQrl61FxDgAABAgQIEMiWgHAuW/1QTQjCOXcBAQIEciQgpGtNs5JQbln0Trkj7JRrTRPMSoAAAQIECBBISUA4lxKkYVITEM6lRmkgAgQINE8gDumejx537euPjgb1aZiAUK5htAYmQIAAAQIECLRMQDjXMnoTjyAgnHNrECBAIMcCQrrGNE8o1xhXoxIgQIAAAQIEsiAgnMtCF9RQLSCccz8QIECgAAJCunSaKJRLx9EoBAgQIECAAIEsCwjnstydctYmnCtn362aAIGCClRCuu7ocdcBj7tOpMVCuYlo+S4BAgQIECBAIN8Cwrl896+I1QvnithVayJAoPQCQrrx3QJCufE5+RYBAgQIECBAoEgCwrkidbMYaxHOFaOPVkGAAIFhBYR0w98YcSjXH+0uPHq/6PTVfae5ewgQIECAAAECBEokIJwrUbNzslThXE4apUwCBAhMRiAO6Z6LHneNA6kyf4RyZe6+tRMgQIAAAQIE9ggI59wJWRMQzmWtI+ohQIBAAwUeiUK6Vd09UUjXwEkyOLRQLoNNURIBAgQIECBAoEUCwrkWwZt2RAHhnJuDAAECJRQoS0jXGT2+Gh+OsSx6fPVIj6+W8E63ZAIECBAgQIDA3gLCOXdF1gSEc1nriHoIECDQRIGihnRCuSbeRKYiQIAAAQIECORMQDiXs4aVoFzhXAmabIkECBAYS6AoIZ1QbqxO+zkBAgQIECBAgIBwzj2QNQHhXNY6oh4CBAi0UCCvIZ1QroU3jakJECBAgAABAjkTEM7lrGElKFc4V4ImWyIBAgQmKpCXkK4SykWnWyxb4J1yE+2x7xMgQIAAAQIEyiognCtr57O7buFcdnujMgIECLRcIA7pVkanu0ZnKmTqI5TLVDsUQ4AAAQIECBDIlYBwLlftKkWxwrlStNkiCRAgMDmBrIR0SSi3NNopd5TTVyfXVFcTIECAAAECBEoqIJwraeMzvGzhXIabozQCBAhkTaBVIZ1QLmt3gnoIECBAgAABAvkVEM7lt3dFrVw4V9TOWhcBAgQaKNCskE4o18AmGpoAAQIECBAgUFIB4VxJG5/hZQvnMtwcpREgQCDrApWQbmP0TrqUC41Dud3xQQ/7RY+v7jct5dENR4AAAQIECBAgUGYB4VyZu5/NtQvnstkXVREgQCBXAo+8HIV0r0w+pBPK5artiiVAgAABAgQI5FJAOJfLthW6aOFcodtrcQQIEGiuwKNRSPdsHSGdUK65fTIbAQIECBAgQKDMAsK5Mnc/m2sXzmWzL6oiQIBArgXikO6ZKKQb65OEckujx1eXenx1LC4/J0CAAAECBAgQSEFAOJcCoiFSFRDOpcppMAIECBCoFhgppBPKuU8IECBAgAABAgRaJSCca5W8eUcSEM65NwgQIECg4QJJSCeUazi1CQgQIECAAAECBMYQEM65RbImIJzLWkfUQ4AAgQILPLF+R/T46vQCr9DSCBAgQIAAAQIEsi4gnMt6h8pXn3CufD23YgIECLRMwC9CLaM3MQECBAgQIECAwKsCfid1K2RNQDiXtY6ohwABAgUW8ItQgZtraQQIECBAgACBnAj4nTQnjSpRmcK5EjXbUgkQINBqAb8ItboD5idAgAABAgQIEPA7qXsgawLCuax1RD0ECBAosIBfhArcXEsjQIAAAQIECOREwO+kOWlUicoUzpWo2ZZKgACBVgv4RajVHTA/AQIECBAgQICA30ndA1kTEM5lrSPqIUCAQIEF/CJU4OZaGgECBAgQIEAgJwJ+J81Jo0pUpnCuRM22VAIECLRawC9Cre6A+QkQIECAAAECBPxO6h7ImoBwLmsdUQ8BAgQKLOAXoQI319IIECBAgAABAjkR8DtpThpVojKFcyVqtqUSIECg1QJ+EWp1B8xPgAABAgQIECDgd1L3QNYEhHNZ64h6CBAgUGABvwgVuLmWRoAAAQIECBDIiYDfSXPSqBKVKZwrUbMtlQABAq0W8ItQqztgfgIECBAgQIAAAb+TugeyJiCcy1pH1EOAAIECC/hFqMDNtTQCBAgQIECAQE4E/E6ak0aVqEzhXImabakECBBotYBfhFrdAfMTIECAAAECBAj4ndQ9kDUB4VzWOqIeAgQIFFjAL0IFbq6lESBAgAABAgRyIuB30pw0qkRlCudK1GxLJUCAQKsFhvtFaGBgILS1tbW6NPMTIECAAAECBAiUREA4V5JG52iZwrkcNUupBAgQyJPAihUrwnXXXTdmyZ///OfD4sWLx/yeLxAgQIAAAQIECBBIQ0A4l4aiMdIUEM6lqWksAgQIEBgi8Dd/8zdh9erVI6qcddZZ4YMf/CA1AgQIECBAgAABAk0TEM41jdpE4xQQzo0TytcIECBAYOICY+2es2tu4qauIECAAAECBAgQmJyAcG5yfq5OX0A4l76pEQkQIECgSmCk3XN2zblNCBAgQIAAAQIEWiEgnGuFujlHExDOuT8IECBAoKECI+2es2uuoewGJ0CAAAECBAgQGEFAOOfWyJqAcC5rHVEPAQIECihQu3vOrrkCNtmSCBAgQIAAAQI5ERDO5aRRJSpTOFeiZlsqAQIEWiVQu3vOrrlWdcK8BAgQIECAAAECwjn3QNYEhHNZ64h6CBAgUFCBZPecXXMFbbBlESBAgAABAgRyIiCcy0mjSlSmcK5EzbZUAgQItFIg2T1n11wru2BuAgQIECBAgAAB4Zx7IGsCwrmsdUQ9BAgQKLDAddddFz74wQ8WeIWWRoAAAQIECBAgkHUB4VzWO1S++oRz5eu5FRMgQKBlAgMDA6Gtra1l85uYAAECBAgQIECAgHDOPZA1AeFc1jqiHgIECBAgQIAAAQIECBAgQKBhAsK5htEauE4B4VydcC4jQIAAAQIECBAgQIAAAQIE8icgnMtfz4pesXCu6B22PgIECBAgQIAAAQIECBAgQGBQQDjnZsiagHAuax1RDwECBAgQIECAAAECBAgQINAwAeFcw2gNXKeAcK5OOJcRIECAAAECBAgQIECAAAEC+RMQzuWvZ0WvWDhX9A5bHwECBBok0N3dHf76r/86nHLKKeEv//IvB2dJ/v0973lPeNe73lX59+9+97vhU5/61OB3/vRP/3TINc8++2z4q7/6q/Diiy8Ofuef/umfwsknn9yg6g1LgAABAgQIECBQVgHhXFk7n911C+ey2xuVESBAIPMCX/7yl8N9990XvvCFL4R58+ZV6r3//vvDJz7xifClL30pHHbYYSH+zg9/+MPBv9eGekkwd+mllw6GebVjZB5CgQQIECBAgAABArkREM7lplWlKVQ4V5pWWygBAgTSF4hDtA984AOhepdbHMatXbs2fPzjH6/shIt3xFUHb0mAl1wX/706zEu/SiMSIECAAAECBAgQ+J2AcM7dkDUB4VzWOqIeAgQI5Ehg586d4aqrrgoLFy6sPKZa+0hr/Djr9ddfP7hrLlla9ffe/OY3Vx6Pffjhh0Pt4645olAqAQIECBAgQIBATgSEczlpVInKFM6VqNmWSoAAgUYIxAHcv/3bv1UebX3mmWeG7IKrfddc7fx/+7d/O/goa7zj7qtf/ergVwR1jeiWMQkQIECAAAECBIRz7oGsCQjnstYR9RAgQCBnAsk74/7u7/4u/OIXvxh8pHXatGmVgyCS4C55J914lpeEegK68Wj5DgECBAgQIECAwEQEhHMT0fLdZggI55qhbA4CBAgUWCB5tDVe4urVqyvvmEtOWa0O7qpPXh3p3xOm6jHjd9fFQZ8PAQIECBAgQIAAgTQEhHNpKBojTQHhXJqaxiJAgEBJBZKDIY477rghJ7fGHLWntdYGb48++uheh0oMd4JrSWktmwABAgQIECBAIGUB4VzKoIabtIBwbtKEBiBAgACB5ICHU045pXIwRO2n9t1ztY+rJuFe9XXV76MjTIAAAQIECBAgQCAtAeFcWpLGSUtAOJeWpHEIECBQYoGxHlMtMY2lEyBAgAABAgQIZExAOJexhignCOfcBAQIECAwaYF4Z9wvf/nL4P1wk6Y0AAECBAgQIECAQIMFhHMNFW+MMAAAIABJREFUBjb8hAWEcxMmcwEBAgQIJALJ46rDvWtuOKVHHnkkvOY1rwFIgAABAgQIECBAoGUCwrmW0Zt4BAHhnFuDAAECBJom4BehplGbiAABAgQIECBAYAQBv5O6NbImIJzLWkfUQ4AAgQIL+EWowM21NAIECBAgQIBATgT8TpqTRpWoTOFciZptqQQIEGi1gF+EWt0B8xMgQIAAAQIECPid1D2QNQHhXNY6oh4CBAgUWMAvQgVurqURIECAAAECBHIi4HfSnDSqRGUK50rUbEslQIBAqwX8ItTqDpifAAECBAgQIEDA76TugawJCOey1hH1ECBAoMACfhEqcHMtjQABAgQIECCQEwG/k+akUSUqUzhXomZbKgECBFot4BehVnfA/AQIECBAgAABAn4ndQ9kTUA4l7WOqIcAAQIFFvCLUIGba2kECBAgQIAAgZwI+J00J40qUZnCuRI121IJECDQagG/CLW6A+YnQIAAAQIECBDwO6l7IGsCwrmsdUQ9BAgQKLCAX4QK3FxLI0CAAAECBAjkRMDvpDlpVInKFM6VqNmWSoAAgVYL+EWo1R0wPwECBAgQIECAgN9J3QNZExDOZa0j6iFAgECBBfwiVODmWhoBAgQIECBAICcCfifNSaNKVKZwrkTNtlQCBAi0WsAvQq3ugPkJECBAgAABAgT8TuoeyJqAcC5rHVEPAQIECizgF6ECN9fSCBAgQIAAAQI5EfA7aU4aVaIyhXMlaralEiBAoJkCjzzyyF7T3XjjjeHiiy8e8u9TpkwJS5cubWZp5iJAgAABAgQIECixgHCuxM3P6NKFcxltjLIIECCQd4Hf/OY34aqrrhp1GdOnTw/Lly8P8X/6ECBAgAABAgQIEGiGgHCuGcrmmIiAcG4iWr5LgAABAhMSiMO5OKQb6RP/YvTe9753QmP6MgECBAgQIECAAIHJCAjnJqPn2kYICOcaoWpMAgQIEKgIjLZ7zq45NwkBAgQIECBAgEArBIRzrVA352gCwjn3BwECBAj8/+zde5QeVZ3v/2/63p10d+6BEEIuJOGOwJE5QTSIjqMiKM7MjxGdNf4h6GKWLn+gnFnKqOMPXEuOuBxdyzMInIXLy8gwIzdRdDDCoDCjIiOXcM0FkhCSzq1z6Xt3fntXUk+qK8/TT9V+dlXtqnrXOQwmXbVr79feXTz96V17JypQa/Ycs+YSZadwBBBAAAEEEEAAgRoChHMMDdcECOdc6xHqgwACCBRMoNrsOWbNFayTaQ4CCCCAAAIIIJAjAcK5HHVWSapKOFeSjqaZCCCAQJYC4dlzzJrLsje4NwIIIIAAAgggUG4Bwrly97+LrSecc7FXqBMCCCBQMIHg7DlmzRWsc2kOAggggAACCCCQMwHCuZx1WAmqSzhXgk6miQgggIALAv7sOWbNudAb1AEBBBBAAAEEECivAOFcefve1ZYTzrnaM9QLAQQQKJiAnj13yy23yK233ip69hwHAggggAACCCCAAAJZCBDOZaHOPacSIJxjfCCAAAIOCTy2aZ8cOuRQhSxXZe/evTJz5kzLpRa3uK62ZvkfJ0wvbgNpGQIIIIAAAgggkIEA4VwG6NxySgHCOQYIAggg4IjA4OiE/GrDPpkocjrniHUeqjFtmsiquZ1y8pyOPFSXOiKAAAIIIIAAArkRIJzLTVeVpqKEc6XpahqKAAKuC2w/MCp/2HpQxgnnXO+qVOrXpNI5PWtu/ozWVO7HTRBAAAEEEEAAgbIIEM6Vpafz007Cufz0FTVFAIGCC7y0c0he2jlY8FbSvKgCLU3TZM3SHulsbYp6CechgAACCCCAAAIIRBAgnIuAxCmpChDOpcrNzRBAAIHaAk+8tl92DYxBhIAn0NvRLG9d0oMGAggggAACCCCAgGUBwjnLoBTXsADhXMOEFIAAAgg0LjA2cUjWru+XkfEC7wbROFOpSlg6q11OX9BVqjbTWAQQQAABBBBAIA0Bwrk0lLlHHAHCuThanIsAAggkJLB7cEz0zDmWm0sIOGfFNqtXWs9Uwdyi3rac1ZzqIoAAAggggAAC7gsQzrnfR2WrIeFc2Xqc9iKAgJMCm/YMy7odg+zU6mTvpF8ptVGrvFWtN9fT3pz+zbkjAggggAACCCBQcAHCuYJ3cA6bRziXw06jygggUDwBvUvr6/tHitcwWmQk0KU2gbh4ea/RtVyEAAIIIIAAAgggMLUA4RwjxDUBwjnXeoT6IIBAKQX0enMDoxOlbDuNPlbg+O42Oe+E6dAggAACCCCAAAIIJCBAOJcAKkU2JEA41xAfFyOAAAKNCxwYGZdHN+wTtoJo3LIIJTRNmyanzu8UvSEEBwIIIIAAAggggIB9AcI5+6aU2JgA4VxjflyNAAIINCzw+r4R+eMbAzKudmzlQEBlc/I/T+yWOV0tYCCAAAIIIIAAAggkIEA4lwAqRTYkQDjXEB8XI4AAAo0LrNsxIBt2DzdeECUUQqCteZpctKxX9L85EEAAAQQQQAABBOwLEM7ZN6XExgQI5xrz42oEEECgYYHHNu2T/qHxhsuhgGIIzFYz5i5Y3F2MxtAKBBBAAAEEEEDAQQHCOQc7peRVIpwr+QCg+QggkK3A8NiE/EqtNzfGK63ZdoRDd18xt0NWze10qEZUBQEEEEAAAQQQKJYA4Vyx+rMIrSGcK0Iv0gYEEMitQN/BUfndlgNCNpfbLrRa8Wa14NybFnaJ3q2VAwEEEEAAAQQQQCAZAcK5ZFwp1VyAcM7cjisRQACBhgXW7x6SF/oG5RB7QTRsWYQC9E6ta5b2yPS2piI0hzYggAACCCCAAAJOChDOOdktpa4U4Vypu5/GI4BA1gK/3XxAdqjZcxwIaIHu9mYvnONAAAEEEEAAAQQQSE6AcC45W0o2EyCcM3PjKgQQQKBhAT1b7pfr+2VIrTvHgYAWOLG3Tc4+fjoYCCCAAAIIIIAAAgkKEM4liEvRRgKEc0ZsXIQAAgg0LqB3aNU7tXIgoAX0enOnL+iUxTPbAUEAAQQQQAABBBBIUIBwLkFcijYSIJwzYuMiBBBAoHGBzXuH5dntAzLOenONYxakhAtP6paZnS0FaQ3NQAABBBBAAAEE3BQgnHOzX8pcK8K5Mvc+bUcAgUwF/rjtoGzuH0mlDpuef1ruvOm6Sfd6/1XXyTlr3l35O33OvbfeLB++/isyb+HiVOrFTY4KdLQ0yduX93gz6DgQQAABBBBAAAEEkhMgnEvOlpLNBAjnzNy4CgEEEGhY4JGN++TA8HjD5UxVwOjIsNx/+9dl80vPTQrd+l5/TX5w8+fkxJWny2Ufu1Za29qFcC7Rrqhb+PwZrXL+ohl1z+MEBBBAAAEEEEAAgcYECOca8+Nq+wKEc/ZNKREBBBCoKzAwOiGPbOiXiYRfaX34rttl07o/ypWfuVG6unsn1csP6NZc/hFvBh3hXN1uS+yEJjVZbtXcTlk+pyOxe1AwAggggAACCCCAwGEBwjlGgmsChHOu9Qj1QQCBUgi8sX9Unnr9oFpvLrl0Lhy+hWH1rLq+ra96od3MuQsq4dyffuhq+fd//o7s3bndu+TCS6+Qd17xsUmXP/XoQ3LfbbdU/q7aOeFXac+84OLKLD19oT+r75nH19Ysp9o5H/38LbLk1LOmHCcD+/vlh1+7Qbasf2HKOroy2JrUq6z/Y9F0mT+91ZUqUQ8EEEAAAQQQQKCwAoRzhe3a3DaMcC63XUfFEUAgzwIv9g3Ky7uGEm2CH45FCbN0RfzzFy0/pTLTrlrAp2fjPfvEI5XXZP0gbNaChZXwzQ/v/Hv7Idue7a97Zbe2d3iv2+rDf63WL+e8iy/xZvJVKzdKm8Ll6HvUCyoT7YgIhbeoqXMXLesRve4cBwIIIIAAAggggECyAoRzyfpSenwBwrn4ZlyBAAIINCzw+Kv7ZffgWMPlTFWADsgevef7kTd4qBZ8+aFa75x53uw5P+T6wMevnzR7LXjt/EUnebPW/JDNr2MwIFt17uqq5wTbU6v+U72qq6/X1z259sFjXuXV1/Xv6ps0ey/RDohR+MyOZrlwSU+MKzgVAQQQQAABBBBAwFSAcM5UjuuSEiCcS0qWchFAAIEaAmNqoblfru+X0fHkXmn1Q6q44Vx4t1Y/nNPl6RluW9e/WHVH1+BstUUrTvM2mwgHeOGgT4dlv37gLgnO1PPJwvfVG1b4R5y18fxA0H9FN/xqrSuDdNnsdjltfpcr1aEeCCCAAAIIIIBAoQUI5wrdvblsHOFcLruNSiOAQJ4Fdg+MyROb90uCy815PFFeAQ06Vgu9wiHZs0/8qupsvGA4N2v+Qrnzpusk/DptOJwL1tGvhx/U+a+9BtejC9ZVr5H34eu/IvMWLj5mKITXm/PXw3N15lyzeqX1rOO65ISetjwPa+qOAAIIIIAAAgjkRoBwLjddVZqKEs6VpqtpKAIIuCKwcc+wPL9jUO3UmuzMuWprr4UNgq+I7tjy6jGz4pKcOReuiz/LbUbvLPnLT/29PHzXHeK/Thun72q99upqOKc2apW3Le2R7vbmOM3kXAQQQAABBBBAAAFDAcI5QzguS0yAcC4xWgpGAAEEqgs8ufWAbFO7taZxTLU+mx+GnbH6Im89uSgz5/TrofqV1TWXf8TbtME/qq05t+S0syft8hplU4bgOnNbXl5Xde24WmvK6brUeh222uYSafhHuUdXW5NcvKw3yqmcgwACCCCAAAIIIGBBgHDOAiJFWBUgnLPKSWEIIIBAfYG1ar25gdGJ+idaOMMPqza/9Nyk10CDs9T07qld3b2Rwjm99puN3Vp10/SmEcEALxysjQ4PeecEd4GNEvCF66fv5a9v5+Kacwu72+TcE6Zb6G2KQAABBBBAAAEEEIgiQDgXRYlz0hQgnEtTm3shgEDpBfYPj8t/bNwnyb7Qeiyznm123223TPrC+6+67pjZb/U2hPA3ZgiXFy5L38ifTeff1F/7zf9zeG04/ffh8MwP7IJrz4XXsqs2qPwwzv+arp8+4myQkcZgbZo2TW0E0SlLZh3d8CKN+3IPBBBAAAEEEECgzAKEc2XufTfbTjjnZr9QKwQQKKjA1n0j8vS2ARlPeL25gvIVrlkqm5P/eWK3zOlqKVzbaBACCCCAAAIIIOCqAOGcqz1T3noRzpW372k5AghkIPDc9gHRG0JwIKAF2pqnydvVenOt6t8cCCCAAAIIIIAAAukIEM6l48xdogsQzkW34kwEEECgYYHHNu2T/qHxhsuhgGII6Blzqxd3F6MxtAIBBBBAAAEEEMiJAOFcTjqqRNUknCtRZ9NUBBDIVmB4bEJ+tWGfjE2kveJctu3m7rUFVs7tlJVzOyBCAAEEEEAAAQQQSFGAcC5FbG4VSYBwLhITJyGAAAKNC+w4OCq/33JAyOYatyxCCc1N0+Sc46fLcd2tRWgObUAAAQQQQAABBHIjQDiXm64qTUUJ50rT1TQUAQSyFnhl15C8uHNQstgLQu+c+srTv5V3XvGxrBkavn9wl9eZcxfIh6//isxbuLjhctMuQO/UetGyHulqbUr71twPAQQQQAABBBAotQDhXKm738nGE8452S1UCgEEiijwX5sPSJ+aPZf2MToyLPff/nXpnTOvEOHcU48+JE+ufVCu/MyN0tXdmzantft1tzfLmqU91sqjIAQQQAABBBBAAIFoAoRz0Zw4Kz0Bwrn0rLkTAgiUWEC/yvrL9f2i151L+yhaOPfwXbdL/64+uexj10prW3vanNbut3hmu5x1XJe18igIAQQQQAABBBBAIJoA4Vw0J85KT4BwLj1r7oQAAiUW2Ds0Jr/etN9IIPgapy5g0fJTJs0aC39dn3PhpVd4s+TCXwu+BjrV1/yKhs/R5eojHI7p2Wz33XZLpX3+/f2/0F/f8NxT0tE1XX738AOi67HsjHNlx+aNx8yAqxW+1WrnnOMWHVO2/6rrVPXyyzvzgotly/oX5JnH13rV1X/Wwd+j93xPfv3AXd7fhc2NOjJwUbN6pfWM4zrlxN78houNGnA9AggggAACCCCQlQDhXFby3LeWAOEcYwMBBBBIQeC1vcPy3PYBGY+5UWvf66/JD27+nJyx+qLKK6k6vNq07o9eqKWPH37tBjnv4kvknDXv9v7sX7Pm8o94f1dt5ly1cnWQ9eg936+s4Vbr3jqw8gMsPXNN1+fZJx6pXOeHXrMWLKzMbvNDsmBop9fBu/Om6+Sjn79Flpx6lld3/9pge8LdEw7vqpWtr6lXr9HhIc9OB3N+Hfw27925Xd5/1XWT/HSZNmfrXbikW2Z2tKQw+rgFAggggAACCCCAQFCAcI7x4JoA4ZxrPUJ9EECgkAJ/3HZQNvePxG5btVlkfoD1zr+6SvbseL3q+mvB6/RNw2vOBQM+f902P8TzQyg9c8wPAf1zwsGbDrF0ePiBj19fCdj09eHgLRz8BYO4JaedXQke9XX33nrzlJs8VAvngqGiLtsP2aaq1/xFJ3nhXPD+YQP/tVnb69x1tDTJxct7RW3YyoEAAggggAACCCCQsgDhXMrg3K6uAOFcXSJOQAABBBoXeGTjPjkwPB6roLhrxQVnfekb+bPbwuGcH7AFQym/Yn4I9Zef+ns18+yOYzaRCIdXW9e/WDVMC8+AqxVuhf8+ynpy1cK58AYRtUK+YL1Wnbv6mFmHaYVz82e0yvmLZsQaD5yMAAIIIIAAAgggYEeAcM6OI6XYEyCcs2dJSQgggEBVgYMjE/Loxn7Rm0LEOaYK0fxyqq0Jp9eam2rmXLW124L10uurXf6J/yX3/NNXJ80q888Jlv3sE7+a9CpsuF7+66m1wrngDDd/JttUr7Tq8qOEc9Vm6ulrXQjn9Gy5VfM6ZfnsjjjDgXMRQAABBBBAAAEELAkQzlmCpBhrAoRz1igpCAEEEKgusG3/iDz1+oAK5+Klc1HCuWqvp4YDLP3n4GutUdZ1qzVrz/bMueB9Tj7r/LqvtEYN51yeOdekNoN486LpMm96K98yCCCAAAIIIIAAAhkIEM5lgM4tpxQgnGOAIIAAAgkLvNA3KK/sGjK6S7XXPP1Aq3vmbNm/d7dXbnCjgvC6cOFwrlrA5VcueL84a875m0/45VRbcy786ql/rj+rTm8g0TtnXmX9uVpgUWbOhTfFqFavajP10nittUVNnXv7sh5pV+vOcSCAAAIIIIAAAgikL0A4l745d5xagHCOEYIAAggkLPD4q/tl9+CY0V3q7ar6x8d+MWmnVD94q7ajav+uvkqIV63ccKA21W6twV1X6+2KqjdVmGpDheBrtsGdWxsJ53yHqXaR9XdrDb5Gm0Y4N7OjWS5c0mM0HrgIAQQQQAABBBBAoHEBwrnGDSnBrgDhnF1PSkMAAQQmCYyOH5K1G/pF/9v0CK8Rp9eEu/IzN4q/g6oOx3QY5x/vv+o6738GdzD1gzf9934AFi535twFx+ySWm1NO/8+em07/9Dh23233TKpDuesefekr9eaOadPqvV6bjWzKDPnotSr2uu9aYRzy9Rac6fN7zQdDlyHAAIIIIAAAggg0KAA4VyDgFxuXYBwzjopBSKAAAJHBXYNjMl/bt4vMZebc5bQD6+WnX6OBMO3Riocd1faRu6V9bXN6pXWs4/rkoU9bVlXhfsjgAACCCCAAAKlFSCcK23XO9twwjlnu4aKIYBAEQQ27h6W59Wac3E3g3Ch7dVms9XaBbWR+urXZ++99X/LBz7+WZm3cHEjRTl/rdqoVd62tEe625udrysVRAABBBBAAAEEiipAOFfUns1vuwjn8tt31BwBBHIg8OTWA7Jt/2gOanpsFf0Zbc88vrbyxfArtY00zF/Tbu/O7ZVXbRspLw/XdrU1ycXLevNQVeqIAAIIIIAAAggUVoBwrrBdm9uGEc7ltuuoOAII5EFg7fp+GRidyENVqWMKAvp11nMXTk/hTtwCAQQQQAABBBBAoJYA4RxjwzUBwjnXeoT6IIBAYQT2DY/LYxv3iflWEIWhoCFKoGnaNG8jiCWz2vFAAAEEEEAAAQQQyFCAcC5DfG5dVYBwjoGBAAIIJCSwpX9EnnljQMaLshtEQk5lKVZlc7J6cbfM7mwpS5NpJwIIIIAAAggg4KQA4ZyT3VLqShHOlbr7aTwCCCQp8Oz2Adm0ZzjJW6Ratt4M4sm1D8qVn7lRurpZNy0uflvzNLl4ea+0qB1bORBAAAEEEEAAAQSyEyCcy86eO1cXIJxjZCCAAAIJCTy2aZ/0D40nVDrF5k1gTleLN3OOAwEEEEAAAQQQQCBbAcK5bP25+7EChHOMCgQQQCABgaGxCXlkwz4Zm2DFuQR4c1ekniu3Ym6nrJzbkbu6U2EEEEAAAQQQQKBoAoRzRevR/LeHcC7/fUgLEEDAQYEdB0bl91sPSNrZ3MN33S79u/pk0fJT5Gff+7YnM3PuAvnw9V+Rg/175c6brqtoffTzt8iSU8+q/Fm/tnrfbbdU/uxfN2/hYu/vgq+1trZ3yP23f11658yTOcctqlwXvibcNQP7++WHX7tBzrzgYtmy/gV55vG13in6z5d97Fp59J7vya8fuMv7O92G8Cu04TpeeOkV8s4rPuadPzoyHKlO1V7P9eu15LSzK+XZHFbN6lVWvUvrghmtNoulLAQQQAABBBBAAAEDAcI5AzQuSVSAcC5RXgpHAIGyCryya0he3Dkoae8FocM5HW75oZUfWOkQzA/AWtvavaDt0Xu+74V2OnyrFljpsjat+2MlIKsWzuly33/VdXLOmndXwrE921+vuS6dH4LpYM4PB/tef01+cPPnZO/O7ceUpcePDu10nXV9nn3ikUqdw4FasK1T1SmLcE7v1HrRsh7pam0q67cE7UYAAQQQQAABBJwRIJxzpiuoyBEBwjmGAgIIIJCAwH9tPiB9B0cTKHnqIsOBmj47HMTpv/MDsQ98/HqZv+gkbzbbeRdf4oVs/hE8R8+wqxbOBcMz/b83Pf+03HvrzZUALVzbajPU/FAtXFbwfgfVjDsd4K25/COT6qjvp2cD6qDvhOWrvJlz9eqURTjX3d4sa5b2pD4euCECCCCAAAIIIIDAsQKEc4wK1wQI51zrEeqDAAK5FxhX0+XWrt8nw2rdubQP/7VWf7aZvn+9cC74aqs+359959fdn+FW67VW/7XSOOFcMAiMEs69+IcnJs308+vmh326vDNWv73yWutUdcoinFs8s13OOq4r7eHA/RBAAAEEEEAAAQSqCBDOMSxcEyCcc61HqA8CCOReYM/gmPzm1f2ZtMM0nAuu5eavG6cboGer6dl1tWbO6TXnwkGYP5MtHPrp8oJhmj9LL2o4F1wPL4yrX2OdKpwL1intcK5ZvdJ6hgrmTuxty2RMcFMEEEAAAQQQQACByQKEc4wI1wQI51zrEeqDAAK5F3h177A8t30g9c0gNJxJODe9d2bVV0ajvNaaZjj35NoHa65lp9se3BBiqsAw7XBO1+2tS3qkt6M592ObBiCAAAIIIIAAAkUQIJwrQi8Wqw2Ec8XqT1qDAAIOCPxx20HZ3D+SSU1Mwjld0Wqz3fzZdHFfa01i5py/5pw/i8/HDQaI/ppz9QLDauGcX84Zqy+yvltrR0uTvGN5r6gJdBwIIIAAAggggAACDggQzjnQCVRhkgDhHAMCAQQQsCzwyMZ9cmB43HKp0YozCef8mXPBYCq4g6oL4VxXd+8xu7WGX4fVQnpDiHrhnN82f3OJ4C6v/i630bSjnTV/Rqucv2hGtJM5CwEEEEAAAQQQQCBxAcK5xIm5QUwBwrmYYJyOAAIITCVwcGRcHlXh3MShbJxMwjm9NlwwjNM1X7T8FG+tOb3z6pLTzvZmk0XdECKJmXM6nNNHcG08/edgmBb1tVZ9nb/Lq99LH/7MTfL04788JthrtBeb1Gy5U+Z1yrLZHY0WxfUIIIAAAggggAAClgQI5yxBUow1AcI5a5QUhAACCIhs2z8iT72u15vLKJ2jE5wSaFLvsp6/aLrMnd7qVL2oDAIIIIAAAgggUGYBwrky976bbSecc7NfqBUCCORU4IW+QXll11BOa0+1bQu0qKlzb1/WI+1q3TkOBBBAAAEEEEAAATcECOfc6AdqcVSAcI7RgAACCFgUePzV/bJ7cMxiiRSVZ4GZaofWC9VOrRwIIIAAAggggAAC7ggQzrnTF9TksADhHCMBAQQQsCQwMn5IfrWhX0bVvzkQ0AJ6rbnT5neCgQACCCCAAAIIIOCQAOGcQ51BVQjnGAMIIICATYGdA2PyX5v3C8vN2VTNb1nN6pXWs4/rkoU9bfltBDVHAAEEEEAAAQQKKEA4V8BOzXmTmDmX8w6k+ggg4I7Axt3D8rxac47NINzpkyxrojZqlTVqvbkZbc1ZVoN7I4AAAggggAACCIQECOcYEq4JEM651iPUBwEEcivw5NYDarfW0dzWn4rbFehqa5KLl/XaLZTSEEAAAQQQQAABBBoWIJxrmJACLAsQzlkGpTgEECivwNr1/TIwOlFeAFo+SUC/znruwumoIIAAAggggAACCDgmQDjnWIdQHTaEYAwggAACNgT2DY3LY5v2CVtB2NDMfxnN06bJqWojiCWz2vPfGFqAAAIIIIAAAggUTIBwrmAdWoDmMHOuAJ1IExBAIHuBLf0j8swbAzLObhDZd4YDNVDZnKxe3C2zO1scqA1VQAABBBBAAAEEEAgKEM4xHlwTIJxzrUeoDwII5FLg2e0DsmnPcC7rTqXtC7Q1T5OLl/dKi9qxlQMBBBBAAAEEEEDALQHCObf6g9oIr7UyCBBAAAEbAvqV1n71aisHAlpgTleLN3OOAwEEEEAAAQQQQMA9AcI59/qk7DVi5lzZRwDtRwCBhgUG1SYQj27cJ2MTrDjXMGYBCtBz5VbO7ZQVczsK0BqagAACCCCAAAIIFE+AcK54fZr3FhHO5b0HqT8CCGQusOPAqPx+6wEhm8v7XaqpAAAgAElEQVS8K5yoQLN6lVXv0rpgRqsT9aESCCCAAAIIIIAAApMFCOcYEa4JEM651iPUBwEEcifwyq4heXHnoLAXRO66LpEKN6ndIN6+rEc6W5sSKZ9CEUAAAQQQQAABBBoTIJxrzI+r7QsQztk3pUQEECiZwH9tPiB9B0dL1mqaW0ugu71Z1iztAQgBBBBAAAEEEEDAUQHCOUc7psTVIpwrcefTdAQQaFxgXL3LunbDPhkem2i8MEoohMDime1y1nFdhWgLjUAAAQQQQAABBIooQDhXxF7Nd5sI5/Ldf9QeAQQyFtgzOCa/eXV/xrXg9q4INKtXWs9QwdyJvW2uVIl6IIAAAggggAACCIQECOcYEq4JEM651iPUBwEEciXw6t5heW77AJtB5KrXkq3sW5f0SG9Hc7I3oXQEEEAAAQQQQAABYwHCOWM6LkxIgHAuIViKRQCBcgj897aDsqV/pByNpZV1BTpamuQdJ/fKtLpncgICCCCAAAIIIIBAVgKEc1nJc99aAoRzjA0EEECgAYFHNu6TEdabiyS4f88u2bVtsyw57U2Rzs/jSbM6W+TNi2bkserUGQEEEEAAAQQQKI0A4Vxpujo3DSWcy01XUVEEEHBN4MDIuNoI4pBr1XK2Prt29snN/98X5av/+G1n62ijYnO6WmwUQxkIIIAAAggggAACCQkQziUES7HGAoRzxnRciAACCCAQR6Cvr0+uueYaufvuu+NcxrkIII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CAoQDhnCEclyGAAAIIIIAAAghYFSCcs8pJYRYECOcsIFIEAggggEB9AcK5+kacgQACCCCAAAIIIJC8AOFc8sbcIZ4A4Vw8L85GAAEEEDAUIJwzhOMyBBBAAAEEEEAAAasChHNWOSnMggDhnAVEikAAAQQQqC9AOFffiDMQQAABBBBAAAEEkhcgnEvemDvEEyCci+fF2QgggAAChgKEc4ZwXIYAAggggAACCCBgVYBwzionhVkQIJyzgEgRCCCAAAL1BQjn6htxBgIIIIAAAggggEDyAoRzyRtzh3gChHPxvDgbAQQQQMBQgHDOEI7LEEAAAQQQQAABBKwKEM5Z5aQwCwKEcxYQKQIBBBBAoL4A4Vx9I85AAAEEEEAAAQQQSF6AcC55Y+4QT4BwLp4XZyOAAAIIGAoQzhnCcRkCCCCAAAIIIICAVQHCOaucFGZBgHDOAiJFIIAAAgjUFyCcq2/EGQgggAACCCCAAALJCxDOJW/MHeIJEM7F8+JsBBBAAAFDAcI5QzguQwABBBBAAAEEELAqQDhnlZPCLAgQzllApAgEEEAAgfoChHP1jTgDAQQQQAABBBBAIHkBwrnkjblDPAHCuXhenI0AAgggYChAOGcIx2UIIIAAAggggAACVgUI56xyUpgFAcI5C4gUgQACCCBQX4Bwrr4RZyCAAAIIIIAAAggkL0A4l7wxd4gnQDgXz4uzEUAAAQQMBQjnDOG4DAEEEEAAAQQQQMCqAOGcVU4KsyBAOGcBkSIQQAABBOoLEM7VN+IMBBBAAAEEEEAAgeQFCOeSN+YO8QQI5+J5cTYCCCCAgKEA4ZwhHJchgAACCCCAAAIIWBUgnLPKSWEWBAjnLCBSBAIIIIBAfQHCufpGnIEAAggggAACCCCQvADhXPLG3CGeAOFcPC/ORgABBBAwFCCcM4TjMgQQQAABBBBAAAGrAoRzVjkpzIIA4ZwFRIpAAAEEEKgvQDhX34gzEEAAAQQQQAABBJIXIJxL3pg7xBMgnIvnxdkIIIAAAoYChHOGcFyGAAIIIIAAAgggYFWAcM4qJ4VZECCcs4BIEQgggAAC9QUI5+obcQYCCCCAAAIIIIBA8gKEc8kbc4d4AoRz8bw4GwEEEEDAUIBwzhCOyxBAAAEEEEAAAQSsChDOWeWkMAsChHMWECkCAQQQQKC+AOFcfSPOQAABBBBAAAEEEEhegHAueWPuEE+AcC6eF2cjgAACCBgKEM4ZwnEZAggggAACCCCAgFUBwjmrnBRmQYBwzgIiRSCAAAII1BcgnKtvxBkIIIAAAggggAACyQsQziVvzB3iCRDOxfPibAQQQAABQwHCOUM4LkMAAQQQQAABBBCwKkA4Z5WTwiwIEM5ZQKQIBBBAAIH6AoRz9Y04AwEEEEAAAQQQQCB5AcK55I25QzwBwrl4XpyNAAIIIGAoQDhnCMdlCCCAAAIIIIAAAlYFCOesclKYBQHCOQuIFIEAAgggUF+AcK6+EWcggAACCCCAAAIIJC9AOJe8MXeIJ0A4F8+LsxFAAAEEDAUI5wzhuAwBBBBAAAEEEEDAqgDhnFVOCrMgQDhnAZEiEEAAAQTqCxDO1TfiDAQQQAABBBBAAIHkBQjnkjfmDvEECOfieXE2AggggIChAOGcIRyXIY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BARIHf/e53k87s7++XO+64Q6699tpJf9/W1iZnn312xFI5DQEEEEAAAQQQQACBxgQI5xrz42r7AoRz9k0pEQEEEEBACaxbt06++MUvTmnR09Mjt956q7S0tGCGAAIIIIAAAggggEAqAoRzqTBzkxgChHMxsDgVAQQQQCCewFe/+lX5/e9/X/OiK6+8Ui6//PJ4hXI2AggggAACCCCAAAINCBDONYDHpYkIEM4lwkqhCCCAAAJaYKrZc8yaY4wggAACCCCAAAIIZCFAOJeFOvecSoBwjvGBAAIIIJCoQK3Zc8yaS5SdwhFAAAEEEEAAAQRqCBDOMTRcEyCcc61HHKzPSzsH5cTedulsbXKwdlQJAQRcF6g2e45Zc673GvVDwF2BgdEJ2dI/LCvndrpbSWqGAAIIIOC0AOGc091TysoRzpWy26M1+vkdg7J+95A0TROZOCSyqLdNVqkPwoR00fw4CwEEjgqEZ88xa47RgQACcQV0KKc/m+w4OOpdOq4+nKyc20FIFxeS8xFAAAEEhHCOQeCaAOGcaz3iQH38UE5lcqIyucpBSOdA51AFBHIqEJw9x6y5nHYi1UYgI4FgKKcDueDRPG2ajB8ipMuoa7gtAgggkFsBwrncdl1hK044V9iujdcw/VFXh3Ib1Ey5cCgXLuloSNeuZtJ1MJMuHjVnI1BagS9/+cvyzDPPCLPmSjsEaDgCsQSmCuXCBTWrDyfMpIvFy8kIIIBAqQUI50rd/U42nnDOyW5Jr1JxQjlCuvT6hTshUESBxx9/XP7xH/9RfvCDH0hLS0sRm0ibEEDAgkCcUI6QzgI4RSCAAAIlFCCcK2GnO95kwjnHOyip6qk3QOT5vmgz5erVwZ9JpzeNWDWvQzpa2DiinhlfR6CMAi9v3Sm/Xb9d3nnuSlkwo7WMBLQZAQSmEGgklCOkY2ghgAACCMQRIJyLo8W5aQgQzqWh7NA9bIZy4WYR0jnU0VQFAYcENu4ZlpfVrs9jaq0ovVxUa/M00etE6YXcF89sd6imVAUBBLIQ8EO5PrXRg35O2Dx43dWmJmUhgAACxREgnCtOXxalJYRzRenJOu1IMpQjpCvJIKKZCMQQ0Gs/vbBzSF7dMyT6+VPtx+0Wlejrry2f0y4nz+lQO0PrFS85EECgLAI2Z8rVMyOkqyfE1xFAAIFyCRDOlau/89Bawrk89FIDddS/gH7B0uurcavBTLq4YpyPQP4FDo5MqFfmB2T7gVEveIty6GeFPvWEnja1yUwnm8xEQeMcBHIskGYoF2YipMvxwKHqCCCAgEUBwjmLmBRlRYBwzgqje4XoUE6vKbcxwu6rSdeekC5pYcpHIHuB3QNjsk49c/YPjct41FSuSrX1bLqZnc1yigrpZnayaUT2PUsNELAnkGUoR0hnrx8pCQEEECiCAOFcEXqxWG0gnCtWf3rrObkSyoVp/ZBOrzGl15pi44iCDT6aU0qBbftH5PkdgzI8fkj0q6y2Dr0unX5GnDKvk80jbKFSDgIZCbgUyhHSZTQIuC0CCCDgmADhnGMdQnWEcK4gg8DlUG6qkG6VCuna2d21IKOQZpRJYL2alfuKWlNOP3samSlXz6xVpfpN6h/9rGDziHpafB0BtwRcDuUI6dwaK9QGAQQQSFuAcC5tce5XT4Bwrp6Q41+fUK+PPb9jSDaqRdf1Uur25q0k3/DgTDpCuuS9uQMCjQqMqNlxL6pXV1/rH/YeNmk+b/Trrvp5t3x2h9pAokP0nzkQQMBNgTyFcoR0bo4haoUAAggkLUA4l7Qw5ccVIJyLK+bI+XqmygvqVbKNe4ZzF8qFCQnpHBlUVAOBGgL7h8e91+V3Hhz1Zsplefgbui7Um0fM6ZSutqYsq8O9EUAgIJDnUI6QjqGMAAIIlEuAcK5c/Z2H1hLO5aGXAnUsUihHSJezwUd1SyfQp8I4vZ7cwdEJq+vJ2YLUs+d6O9TmEWpdullsHmGLlXIQiC1QpFCOkC5293MBAgggkEsBwrlcdluhK004l5Pu1Qut65krmwowU64euT+T7iS9cYT6obtdLQzPgQAC6Qls6R+RF9TzZlQ9d2xu8pBUC/S6dHrtSh3SHdfdmtRtKBcBBEICRQ7lCOkY7ggggECxBQjnit2/eWwd4ZzjvaZ/MNY/JBfh9dW41MGQbpX6obuNkC4uIecjEFlAvSkvL+8alA27h71XV/X6bnk79A6vOsrXzwsd7nMggEAyApVQ7sBoohvCJFP7xkptVh9O9Gczvev8yrmdjRXG1QgggAACmQkQzmVGz41rCBDOOTo0yhzKhbuEkM7RQUq1CiEwqF5ZfVHturpFb/JQkEP/8HxIhYtLZx3ePIJgvyAdSzMyFyhzKBfGJ6TLfDhSAQQQQKAhAcK5hvi4OAEBwrkEUBspskyvr8Z1IqSLK8b5CNQW2Ds45r0qv0f9O+tNHpLqJ715hJ5Jd1x3mzfLZUZbc1K3olwECi1AKFe7ewnpCj30aRwCCBRYgHCuwJ2b06YRzjnScWNHXl8tw5pyjZIT0jUqyPVlFnhDvYb2ogrl9A/beVhPzlZf6c0jetTmEavUa2hzulpsFUs5CBRagFAuevcS0kW34kwEEEDABQHCORd6gToEBQjnMh4PhHLmHVAJ6Wa1ez9w8+qauSVXFl/g1b3D8pJ6fVU/c8oUyoV7Vq9L19asN4/okOPVjDoOBBA4VsAP5barMD+P609m2aeEdFnqc28EEEAgugDhXHQrzkxHgHAuHedj7kIoZw/eD+mWqJBOL85MSGfPlpLyLaCfMy+rQG6TCubUImxq4fZ8t8dm7fUOr/q1V/3M0JtH6P/NgUDZBQjl7I0AQjp7lpSEAAIIJCFAOJeEKmU2IkA414iewbWEcgZoES8JhnR6Jp2eIcOBQBkFDoyMq1dXh2Tb/pEyNj9Wm/UP0HpmkLd5xOx2aW9pinU9JyNQBIGjodxIYdegzKqfCOmykue+CCCAwNQChHOMENcECOdS6hEvlNsx6M1g0ZERE1iSgyekS86Wkt0W2DUwJi+o9eT2DY2rWXI8ZeL0ln4u69lzC2a0yQq1eURPO5tHxPHj3HwKEMql12+EdOlZcycEEEAgigDhXBQlzklTgHAuYe3RI6GcXu9J/+DHz8sJgweKJ6RLz5o7ZSvw+r4ReXHnoAyPHfLWlONoTEBvHtGtwrlVKqSbO721scK4GgEHBQjlsusUQrrs7LkzAgggEBQgnGM8uCZAOJdQjxDKJQRrUCwhnQEal+RCYMPuIXll15C3llyZN3lIqrP0unRtLdO8delO6GHziKScKTc9AUK59Kzr3YmQrp4QX0cAAQSSFSCcS9aX0uMLEM7FN5vyilH1U7J+rYyZcpZhLRTnh3RL9cYR89SadPovOBDImcDw2IS3ycNr/WqTB3UwUS75DtQz6fTM5xXe5hFt0szuEcmjcwerAoRyVjmtFqafJ3oZgpVqpq7+RQAHAggggEA6AoRz6Thzl+gChHPRrQjlLFllXUxwJt0pKqTTP3hzIOC6gF5HTr+6uuPAKGtWZtRZeo8ZHYbqnaGXze6QzlY2j8ioK7htRAFCuYhQDpxGSOdAJ1AFBBAolQDhXKm6OxeNJZxrsJuYKdcgYIaXE9JliM+tIwvsODgqL6nZuPtHJnh1NbJa8ifq58f8Ga2yYk6n9HaweUTy4twhjgChXBwtt84lpHOrP6gNAggUV4Bwrrh9m9eWEc4Z9pwO5Z5XPzC/xkYPhoLuXBZ83XUVM+nc6ZiS12Szem1Vv746op41bPLg7mDQM29ntDWrV+U7ZD6bR7jbUSWpGaFccTqakK44fUlLEEDATQHCOTf7pcy1IpyL2fv6B2W9phyhXEy4HJxeCelmt6tdGnndNQddVrgqTqh1h9bvGpYNe4a81yfZ5CE/Xdyq3nnV61jqNaMW9bJ5RH56rhg1JZQrRj9WawUhXXH7lpYhgEC2AoRz2fpz92MFCOcijgpCuYhQBTiNkK4AnZizJugfrPWuq3q2nF4BkU0ectaBgep6m0eoPy+b0yF68xnWtMxvX+ah5oRyeeglO3UkpLPjSCkIIICAL0A4x1hwTYBwrk6PEMq5NmTTq08wpDtFzYZpZuOI9PBLcqc9g2Peq6s7B0YJ5ArW5/pxoSZCymK9ecSsDpnexuYRBeviTJvjh3JvHBjxxhlHeQQI6crT17QUAQSSFSCcS9aX0uMLEM7VMPNCuR3q9VU9k+XID1nxebmiCAKEdEXoRbfasG3/iDdT7gCbPLjVMQnVpkn9R2Te9BY5Wc2mm9XZktBdKLYMAoRyZejlaG0kpIvmxFkIIIBALQHCOcaGawKEc6EeYaaca0PUnfr4Id2yI2vSMZPOnb7JS01e3TMsr+weEr2hDJs85KXX7NXz8OYRTbJCzcRdoHZ65UAgqgChXFSp8p1HSFe+PqfFCCBgR4Bwzo4jpdgTIJw7Yjl8ZKOHzey+am90FbQkQrqCdmxCzdJBnN7gYePuYdFvn7HJQ0LQOSpWh3R6A4kVaibd4pntOao5VU1bgFAubfH83o+QLr99R80RQCAbAcK5bNy5a22B0odzw2MT8oJa8ynvodym55+WO2+6Tj76+VtkyalnTerxpx59SO677Ra58NIr5J1XfGzS1/R19956s1zx/35JHn/wbumdM++Yc4IX6LKeXPugXPmZG6W1vUPuv/3rda8p6jfgpJBunlqTTr//zIHAEYH9w+OyXs2S29o/4r0an6dNHniepDOM/c0ilqrZuEvVunRtKrDjQEALFCWUa/RZ8ud/+zn5+ff/j5x38SVyzpp31xwcwc8m+qQffu2GutcUdaQR0hW1Z2kXAgjYFiCcsy1KeY0KlDacK0oo5w+Agf39VT+Mjo4MewHaM4+vlUXLT/FCta7u3sq4efiu22XTuj/KX37q7+Xhu+6IFbT5ZdcL9BodpK5f74d0y9UP2CsJ6VzvrsTrt3NgTK0nNyi71b/zFMgFYXieJD5MJt3Af4Ys6m1X69K1q1dfm9OtAHdzRqAooZytzyaXf+J/yT3/9NVYQVut55cznZxSRQjpUoLmNgggkFsBwrncdl1hK166cM4L5foGZfOR2SxF2eXMD8r0SL3sY9dKa9vhV6X6Xn9NzYz733LBe/9SHv/p3fKBj39W5i1c7H0tGK6tufyvY8+CI5yb/Fw4GtJ1yKp5HaIXgecoj8DWfYc3eRgcncj9enI8T7Ibt/oH6tldhzePmKP+zVEOgaKFcn6vNfos0Z9d4s6CI5yb/D1DSFeOZwitRACB+AKEc/HNuCJZgdKEc8FQzg9RkqVNv/Tgax3+7Dj/7z7w8eu911eDr4bo4O4HN39OBXbXywnLV1XCOV3zXz9wl9eAmXMXyIev/0ol0IvyWqv/Gq0vUO112vR10rvj5JCuU4V06d2bO6UvsFFt8rBehXJ6g4cibfLgwvMkOPPX79lqr+6n3+vJ31G/8jpdbR6hQ7rju9uSvyF3yESgEsqpHZz1mpRFPBp5lsxfdJIXzp15wcWyZf0L3lsA+gi/CVDvtdYyP0v8MUVIV8TvLtqEAAKNCBDONaLHtUkIFD6cG1Iz5V48MlOuqKGcPzCCYZu/7px+bVUfeq05/b/7d/VVZtb5683p8E2HcP7rr++/6rrK2i7+a6/+67D1wjl9/rNPPFIJ9PzfYC857ewp17JLYnBnXSYhXdY9kNz99XNFb/CwSW8go25TpFDOleeJ/+yYtWDhpGdWrbU1k+vtbEvWIZ3+R4d0J6nNI5iQm21/2Lp7GUI5G8+S6WoZDh3O6WDOD+arzcabKpzjWTJ51BLS2fouphwEEMi7AOFc3nuwePUvbDhXplDOH5bhVzn8P7/zr67yNonQYdzDP7qtsu5cMKzTZehwTh/B12KDAZ5+HXaqcM4PB9dc/pFJCzdPtSB08b6ljm1RJaRTP1yvmstMujz3ef/Q4U0eXlevsOqQpCivxVfrk6yfJ/pZ8+g93580c1fXM/wLgzyPpzh1b1YPEh0EL5nV7v3T0dIU53LOdUSgTKGcjc8mo8NDXjgX/gVfeDbeVOEcz5Lqg5+QzpGHAtVAAIHMBAjnMqPnxjUEChfOlTGUC/ZtMHDbuv7FSWFctddYl51+jhek1Vo/LhysTRXO1foAzPovh3uIkC6/z+EdB0e9V1f3Do7LeJETuVAXZfU88dfADP+yQP85/AuD/I4qs5r7ofAJPW2yXAX+Pe1sHmEmme5VZQzlbHw2qfX5Ifx5o1Y4d8bqt1f9xSPPkqO9Q0iX7rOAuyGAgDsChHPu9AU1OSxQmHBOh3J6o4ctaqOHor++OtXgDc6O0xtABF9jDQZwZ7/1XZX15vSsOlvh3H233VKzesHXZcv8DeiPT/2amp5Jx2tq7o4G/TzRmzzo50sRX12tJ5/V88QP5/z1pcL1DK+FWa8dRf26/qF6ZmezrFDPkrnTW4vazFy3q+yhnN95ps8SW+Ecz5L630aEdPWNOAMBBIolQDhXrP4sQmtyH84Ryk0ehv7suEs++il5+vFfij8zzj9L/3Z5w3NPyVkXvEO9Mva9yiuutsK5J9c+WCmzCN8gSbaBkC5JXfOyx9XGDnotuQ3q9dXxiWKuJxdVJ6vnicnu0VHbVMTz9Jp0na2HN4/QM+o4shcglLPz2cRWONc7Z17p1r01/S4gpDOV4zoEEMibAOFc3nqs+PXNbThHKFd9cPohW0fXdHl948tqJ9bPVnZa1Vf4v73Wi6wHP6zaCOeqbUih71nr74v/7RWthYR00ZzCZx1Sr5dOszjtcGBEbfKwd0he3XN4PTkd0pX9yPJ5Um2HR90ftf6+7H2l2+9vHqFfd108s030D9kc9QUmJiakqcnOGn5+KLdN7b7KcVTA9FnSaDinl+3gWWI2EgnpzNy4CgEE8iNAOJefvipLTVMN5/7lX/7Fc7300kuls7PTyHhwVO2+uouxeOwAACAASURBVJPXV6fC0x9E9euli5afcswsNv+Drt75LPiaqY1wTtcpvFtrtV3VjDq+BBdNCunmqdddG2jzvn375Cc/+Yn09vbKJZdc0kBJ7l565513eu3Tz5OWlhbjiu4ZHFOz5IbljSM/TBPJTabM6nlSbYfFWpvOGHd+QS/0Qjn1//XurkvV5hF6Vp3psWvXLu9ZctJJJ8lFF11kWozT1918881y9tlny5/92Z8Z15NQrj6dybPERjjHs6R+30x1hq2QbsuWLfLAAw/I2972Njn99NMbqxRXI4AAAhYECOcsIFKEVYHUw7m7777bC+be9773xQrpCOWi97u/icOFl15R9TWOcICmS7YVzumy/A/gfo1r1SN6i8p1ZiMhnR/K6Q/AY2Nj8tGPfrTQ4dyDDz4oPT09ledJnJBu+4FRbz25fcNqkwdmydX8JsvyeeI/l4LrRX3087d4u09z1BfwA/7jug9vHjGzI/rmEX4op4M5ffzt3/5tocO53/3ud7JgwQLvc0mckI5Qrv449M8weZbYCOeCn3F4lkTvr/CZpiGdH8qtXbvWK/JLX/oS4Zx5N3AlAghYFCCcs4hJUVYEMgnn/JpHCel0KKc3eti6r9wbPVjpbQrJlYAf0unF3lepmXRTHeFQzj+3DOGc39aoId1raj259Wqm3HBJN3nI1TcBlbUm0KweKL1qZ1e9Lt38GbU3jwiHcn4FyhDO+W2NEtIRylkbmhSUMwH9LNG/0Fo5t0P9U/uzSTiU85tJOJezDqe6CBRYgHCuwJ2b06ZlGs5NFdIRyuV0RFFt6wJThXS1QrkyhnNThXQj44dEh3J6kwc9Sa6MO69aH5gUmEsBvS5dR8vhzSMW9R7dPKJWKFfGcG6qkI5QLpfDnkonIFArpKsVyhHOJdAJFOmUwP333y8//vGP5VOf+pR88YtflG3btnn1+8IXviCXXXZZpa5DQ0Ny4403ykMPPVT5u+985zty7rnnOtWeMlSGcK4MvZyvNsYO5/x140yauW7dOnnuuedqXqpn0r37ve+T5ee/Q/pGmrxF2dWa7xwIIKAEgiHd8e2j3jpQ/uurtYDe9KY3yYoVKwrpp58l+plS69Az6S794P8jy859i2zZN+ptHsHrq4UcCjTKQECHdPqZcnzHhLcUwQP33TNlKW9+85tlyZIlBndy/5KnnnpKXnnllZoV1TPp3nf5X8i8U94sbPTgfn9Sw3QF/JCud2SXPPD978jGjRunrIB+jkyfPt24kqeddprxtVyIQJICzzzzjPzsZz8TPUb18gitra3i/92HPvQhOfHEE2VwcFD+9V//VWbNmlU5Z/PmzfLP//zP8p73vEfOPPPMJKtI2SEBvdyWDug4ELApoNd7N/3vXOxwTg9g00FcL5xrb2+X91xyqSz/k3fIzpFmwjmbo4Syci8QDud0MKd/S6d3GiScO1ZgxowZctlfXKHCuQvVa/GEc7n/BqABVgWC4dwfHvmZ/OT+e0sbzv33f/+3vPzyyzXbP3/+fC+cm3/q+YRzVkchhRVBoBLOje6WB753a6Lh3I4dOwq79mURxkLZ26CDuN/85jfez8lz5szxOPwwTv+yXAdv+hz935y/+Iu/mLQ54qOPPiqvvfbaMX9fdtOk2084l7Rw+crfu3ev6DVW3/KWt3jrGMf9xbZROKcHssmhZ91Vu1b/ZkFP99UN8FNGXms1EeaaIgrUe631vvvu82bQHaoyzbRMa875fd/V1eU9S/Qzpa3t8Gt7+rXWV4+81qqZeK21iN8ptCmKgA7l2o+81npi6LVW/SzRv/WvdpRpzTm//XPnzvWeJe9973srJLzWGmWUcU4ZBI5uENHprT/nH/q11nvvvVd02FDtMF1zTs+W1z9D6Os5EHBRwH+t9Rvf+IbMnDnTq6L+Qf3Tn/60fPCDH/Q+l37rW9+S7du3yw033CAdHUe/b/7whz94r8J+85vflKVLl7rYvELWiddaC9mtmTdKv7r+yCOPyB133FE1+5qqgpmGc3pnRf3BV//T3d1dtZ6EdJmPLyqQkUCcDSF271a/sVYBnb+zol/lMoVz+kOOH/IHP/CEu0+HdOvVLq2jKrAbZZfWjEY3t01bQM9u6TmyIcSCKTaE0D806GfJz3/+80lVLFM4N3v2bO9zid5VvtZBSJf2COZ+rgjUCuXC9du0aZM3u/+xxx6b9CXCOVd6knrYFpgqnDvvvPPkqquu8taa0wfhnG19s/II58zcuCqagMn4yiSca2pq8j746nfr/Wm/9ZqoQ7oXdw7Kln52ba1nNToyLL/44a1y/rs+IPMWLq53Ol93TCBOKBeu+s6dO70frH/60596XypDOKdnx+lQTj9P9DpzUQ+9dpTetfXA8Dgz6aZA63v9NfntL+6Vd135cWlta4/K69x5A/v75Ydfu0HOu/gSOWfNu52rXxIVUkvKiaj/o8O45bM7ZFZnS+Tb6IWs9bPk3//9371ryhDO6ZkO/kw5/cvDKAchXRSlo+c8fNftcvJZ58uSU8+KdyFnZy7gh3Kr1A6tKwIz5epVbMOGDd6z5Ne//rV3KuFcPTG+nleBeuHcJz/5SWbOOda5JuGJY02gOg4LmIyv1MM5Pc1PL5IXNZQLewdDOjaMqD4aNz3/tNx7683y4eu/Qjjn8DdsuGqNhHLhsvS6LPrD8HHHHed9vxXxuPPOO0WvU6nbFyeUC1vsGhjzdnHtOzjqbUDDHjSThfQP0/27+uSyj11LOJeTbyQ9S06/5n7SzHZZMqtDprc1Gdd869at3rPklFNOKexaTzfffLOsXLnSmykXNZQLgxLS1R9iOuj/wc2fkw98/HrCufpczpyhQ7kJ9TxZGTOUCzdAb7qinyXvete75PTTT4/dPl5rjU3GBSkLRAnn9Dm33XbbMa+v6tddn3zySQm+Epty9Ut5O5PwpJRQNNpIwGR8pRrOHTx40HjnirDI0NiEvNB3eCYdId1kHcI5o++fzC6yGcod8wPjwIDoNdiKeBw4cED0pg+2jv1qBt2mPcPyWv+w2sWSnV19V8I5WyMs+XL8TR6Wz+mQxSqYa9UPF0vHQIGfJfv376+5tEZcPkK62mKEc3FHU7bnV0K5eWqmnHqm2Dr0L+mnWnqi1n0I52z1AOUkJRAlnPPXoFu0aFHl1Va93tzVV18tX/jCF7w3QTjSEzAJT9KrHXfKu4DJ+Eo1nEsCuGghnX4l9f7bvy7PPL7W45o5d8ExM+CeevQhue+2WyqcwXPCX7vw0ivknVd8zDt3qq/5hQXP0eX+6Yeuln//5+9M+k23/3rYlvUvVK2jDgcf/tFtsuq8C+SX//J/vXPe8r4r5Ln/fKRqW55c+6Bc+Zkbpau7t+oQmaq9SYyptMpMMpRLqw1FvE9w8wjdPr02XV6PKM8THb79+oG7Kk1ctPwU7/uxtb1j0rNIn/DRz99SmfGSt+eJ/9zSz6UXn3xc/OfXmRdcnPtZgTqEa/M2eWiXE3vz++pxXr/PqtW7iCFd+Hv+/VddN+kVcT9827tze4XEP0d/Lrjzpusqfx/8vpvqa/4F4bLf89fXeN/DvXPmVT7jhJ934WeW/wzQ937iZ/8mup5/8mcfkK2vvCBLTju7Uo6+Lspr8FGer3kc00mFco1aEM41Ksj1SQtECed0HXRArdeee+ihh7wqHX/88WwEkXTn1CjfJDzJqKrcNocCJuMr9+Gc309FCOn8D4OzFiys/LCoPww/es/3K6GW/nM4zNI/XG9a98dKwFVt5pw+59knjoZj/r2CH0jD5wQ/DPs/lPt/d8bqi44J/fxz/A/awQ/f/nVrLv9I5cO8/8E2+OE6/H0Xpb15+14llMtPj1U2j1AbR+QtpIvyPAnPivO/J3UP+a+xVps5l8fnSfCXCn5gUK29+RmdInqmnN7kQc+Um2qThzy1qWh19UO6N9Qal/mN+UVqfT7w/5tebVac/1kg/Pkh+FqrH/j551T7nvTLCX/f6l9i+r+ArPa8C1/nn3Ogf8+kXxSGP0PpMVjvDYQoz9e8jWVXQznfkXAubyOK+iLgvoBJeOJ+q6ihKwIm46sw4VwwpHtRve66OYevu1YLovwPqstOP0dWnbu66oLm4Q/F4Q+V1YIx/8On/k22/lA8vXemtxZMMDzT54Q/OFf7QT38YXrr+he935AHZ9lU+8Bd7xWXWr+5rnedK9+Q4Xr4odzJ6gfpU9RrIhz5EfA2j9ilNo8Yyc/mEfWeJ4tWnFZ1/afw8yP8PZ/350l4hkzenif6RVW9lMP8GW1qk4f2WJs85Oc7rng1zXNIV+t7RD9jNjz3lBfkP3rP945ZmzL8C7hwOdV+Sah7PviMOWP1270ZvMFfGATP8X9RWO15p88LBm/6z3pTmPAzIBwi+tdNtdZmvedrnjad0cs4HFL/T2/0oD+fuHoQzrnaM9QLgfwKmIQn+W0tNU9bwGR8FS6cqxrSqb/Mw2+s467tFH4dLThzLbghRHj2nW8UDL9mzV9YdROJ4IfWE5av8j4kV5vpFvygumPLqzXLCter3iutwW+iWu1N+xst7v0I5eKKuXt+njaPiPM8mer1rHA5eX2e1Ar7o8zgdWFE6lly40c2eVja4CYPLrSnrHXIY0hXbxZZuC/Dr6n6s9uq/SIx/Is8XVbwe/KC9/5l1V9KhoO9Ws+7YN2nq6Uzqu3YHH4GRHmlNc7z1dWxnpdQzvcjnHN1JFEvBPIrYBKe5Le11DxtAZPxVdhwLm8hXdTXq8JrwukdWfUR3AEt/EE6vE5MeGDqV0X0EXx91j8n+GF6/qKTqv7WWZ8bJZwLfuD1fxs+1Sutfrn++nr+2nrh9qb9jRb1foRyUaXyd56eQbdx9+HNI/SrQGPqtVeXjqjPk2Dg7a81Fw7Xq4VzwTUv8/I88Z8/7/yrqybtFOl6ONfaPE30bLnls49s8qD+zJF/gTyFdLUC+WAvhNeE058rwv+drxXO1epNHeqd/dZ3VZ3VH/y+XXP5X1edXafLjRLORf0M49cz6vPV1VGqP5vo/2K5PlMu7Ec45+qIol4I5FfAJDzJb2upedoCJuOr8OGc3wnDR3Z39V53VX/p1o/SR39TrOvrr/UUHkC1Xier91prrdc9guXX+s24zZlz+n7+D/qr3/Pn8i//+OVJG02Ytjftb7R69yOUqydUnK/rdej0Dq8b9gx5jXJlXbooPzxWe5Ur/MPsvIWLK9+z/nMpr8+TvM2c06FcWzObPBTnaVG9JXkI6eqFc7WeN/Vea40yI6/W963NmXO6Z4Kfo155+rfHvKIb7L0oz1cXx21eQznfknDOxVFFnRDIt4BJeJLvFlP7NAVMxldpwrk8hHRTrZmi1z55k/oN8ve++neT1nLT7QqvC1drzbngIszhD6Nx1pwLbj7hBRJHdpjV/1v/AK/XnAu+vhr8JvDrtuJN58vQwMEpd0msFR6E25vmN9lU9yKUc6UnsqmHa5tH1HuenLTqTLVL64+O2UE5vPB7rTXn8vY8qbe+Vbg92Yyiw5s8dKtNHvTaT2zykFUvpH9fl0O6WmvO+f89//O//Zz8/Pv/55i13MIbSNVac+68iy+ZtOtrtVn2/ueL1rbDuxGHy64VIFZbcy58v/DnmD3bX5fwDNvwiKj3fK31S9b0R5ZI3kM5wrksRg33RKAcAibhSTlkaKUNAZPxVbpwblJIt3NINu8ddmYm3VS7jQU3bQjulDrVjqrBHzbDP3DX2pUxuKOrX7Y206/P6lk0UXdrrRXOBde28ndeqzX4q92rWnttfPM0UgahXCN6xbv28OYRQ2rziIlMX3et9zzR8nq9p+D3oR+I+6+Q6+/5WjsmB58VeXieBHdr9dfnrGaUxYjUaz/pQ4dxy9jkIYsucOaelZDugNrd1aEp/lPt0Oy/VqpDrSs/c6N0qbXdgv+tD++oGgzHqv2yrdoO9MFnVbXPEXF2a60WzukB4D///Ff8dTtqHfWer0tOPSvzMaU/m+hDv76qd3TO+8HMubz3IPVHwD0Bk/DEvVZQI1cFTMZXacM5vxO9110dCummWphd1zm8rov+EKlDOB2G+TuQBcs484KLK7PTwmvP+R+YgwM6vKbdn37oann8p3ere3zWC+f0EfwhV/85/EG23qsq9V6RCdYnSnuz+oYklMtKPh/3DW4eoWucxbJ09Z4n4YXb9fPCf+Xc37k5+D0YDPLy9jzxn1urzrtAXnzycdmy/gVvIFV7DqY1wrxNHtTAWDKrXf3TIdPbmtK6NfdxXMDFkC78PR98HoSfNZpXh+D6FdHgbHt/ncvg54Zqz6HwzLPwZ4H3/PU13vew3sne3xm13vOu3kYPtWbX1hoq9e6X1RDTy1L6a8oVIZTzHQnnshpR3BeB4gqYhCfF1aBltgVMxlfpwzm/E4bV2lEv9A06NZPO9gAxKU9/aH74R7dVfhtuUkb4mrzvckYoZ2MUlKeMg2rziA0Obx6RZk/wPDms3aZ+etY/PJ/MJg9pDr9c3svFkM4FyFobvDRSt1qv7zZSZprXVmbKzVMz5dSzpWgH4VzRepT2IJC9gEl4kn2tqUFeBEzGF+FcqHdHjoR0rzn0umsaA7DaZhNxf4scpZ5JfKCOcl8b5xDK2VAsbxl6R1cd0m10bPOIJHqE50l1VR3K6dlyK+Z2yIm9h9fO4kAgikBZQ7pamy+EX32NYljvHD0zcMNzT025Fm69MrL4etFDOd+UcC6L0cU9ESi2gEl4UmwRWmdTwGR8Ec7V6IEyhnThV0s0Tb114aIO4OCrsLbKjHrvRs8jlGtUkOvDAt4Or7uHZFQFdq7s8Gq7l3ieHBXVO6/OaGOTB9tjrIzllTGkCy+lofs9uGRHo+PAf103ylpzjd7L5vVlCeUI52yOGspCAIGggEl4giACUQVMxhfhXB3dMoZ0UQdc0c8jlCt6D2ffPlc2j8heong10Js86H0e5k1vVa+YtcuszpbiNZIWZSagQ7p1OwZk+4FRpzaOyAykRDcuWyhHOFeiwU1TEUhZwCQ8SbmK3C7HAibji3AuYocHQ7qIl3BaTgX0D9R6l7yT1e5mp6i1WzgQSFpg9+CYt8Nr38Ex71YTLm3TmHTjC1Z+q/rJWc+IXOpt8tCuNnloLlgLaY5LAoR0LvVGsnXxQzn9uWRZAdeUq6fHa631hPg6AgjEFTAJT+Leg/PLK2AyvgjnYo4XQrqYYDk6nVAuR51V0KoeHJmQ9ep1181qzctm9ZOYXqeOIx8Cej053V061D9pZrvoV1k5EEhLwA/pdqiZdDw20lJP5z6HQ7lp6peFHaUM5Xxlwrl0xht3QaBMAibhSZl8aGtjAibji3DO0FyvE/W8eqXktf4RwxK4zBUBQjlXeoJ6+AJl2jwi772uQzkdpK5QodxiFcpxIJClACFdlvp2700oN9mTcM7u+KI0BBAQMQlPcEMgqoDJ+CKci6pb4zwvpOtTId1eQroGKVO/nFAudXJuaCDwqppFp195LfLmEQYsmV+iQ7mu1iY5eW6nHDejNfP6UAEEggKEdPkdD4Ry1fuOcC6/Y5qaI+CqgEl44mpbqJd7Aibji3DOUj8eDukGVUg3bKlEiklKgFAuKVnKTVLgjf2j8squQTmgXn3lddckpWuXrTd50D84z+1qkeVqphybPGTTD9w1uoAX0m0fkB0Hed01ulo2Z3qbyKhbryr566u19AnnshmX3BWBIguYhCdF9qBtdgVMxhfhnN0+EEI6y6AWiyOUs4hJUZkJ7FGbR7ysZtLtZPOI1PpAb/KgA9GT1AYPeqMHNnlIjZ4bWRIgpLMEmUAxfiinN3pYqnZ25qguQDjHyEAAAdsCJuGJ7TpQXnEFTMYX4VxC40G/gvb8DmbSJcQbq1hCuVhcnJwTAf3D9isqpGPziOQ6rL25ScbUzrl6PTk2eUjOmZLTEyCkS8+63p2OzpTTu68SytXzIpyrJ8TXEUAgroBJeBL3HpxfXgGT8UU4l/B4IaRLGHiK4gnlsrPnzukJjKtfBGzYPaz+GdIb+nmzdzkaE2hv0a+vsslDY4pc7bIAIV12veOFcupZvUrNlFumZuJyRBMgnIvmxFkIIBBdwCQ8iV46Z5ZdwGR8Ec6lNGr0K1F6Jp1e3J0jWQFCuWR9Kd1dAb3mpX7lVT9vCOni95Pe5KFTbfKwgk0e4uNxRS4FCOnS6zY/lPNeXyWUiw1POBebjAsQQKCOgEl4AioCUQVMxhfhXFRdS+fpH5rX8bqrJc3JxRDKJcJKoTkU2H5gVF7aOSgDavMIPXuXo7ZA85FZLHOObPIwu7MFLgRKJ0BIl1yXV0I5Ffqzppy5M+GcuR1XIoBAdQGT8ARLBKIKmIwvwrmoupbPYyadPVA/lNO7J56qfiPNgQAChwX2qs0jXlIz6XapzSN0RDeh1k/jOCzQqmbJ6efw4l61yYNa72lGWzM0CJRe4GhIN8bzosHRQCjXIGDocsI5u56UhgACIibhCW4IRBUwGV+Ec1F1EzqPkM4cllDO3I4ryyUweGTzCP3aa/ORnUfLJXC0te0tapMHtS7fyXqTB/VqmX6VlQMBBCYLMJPOfEQQypnbTXUl4VwyrpSKQJkFTMKTMnvR9ngCJuOLcC6ecWJnE9JFpyWUi27FmQgEBfTMufVq84j1ajad/j4q07p0HSqU08eKuYd3XuVAAIH6AoR09Y38M1hTLrqVyZmEcyZqXIMAAlMJmIQniCIQVcBkfBHORdVN6Ty986Jek46NI44Fr4Rys9Xrq/N5fTWlIcltCirgbx6hnzkjBd7hVc+U07uvrpzTKcd1txa0N2kWAskKENLV9iWUS3bs+aUTzqXjzF0QKJOASXhSJh/a2piAyfginGvMPLGrvZCuT4V0e9jdlVAusWFGwQjI4c0jhtTmEeOF2TxCv7qr/r/M7GjxZsqxyQMDHQE7AqxJd9RRh3L6OaN3X13C7qt2BtgUpRDOJU7MDRAonYBJeFI6JBpsLGAyvgjnjLnTubDMIR2hXDpjjLsgoAX2Do3Ly2qH15053jyirVmtJ6d+sbGot02WsckDAxuBxATKHNIRyiU2rKYsmHAuG3fuikCRBUzCkyJ70Da7Aibji3DObh8kVpoO6Z5XM+k2lWAmHaFcYsOIghGoKzA4NuGtSaefNXpH0zysS6fXkxsZnxC9Y/PSWR1s8lC3lzkBATsCfkjXp0L98YLvBk0oZ2fMmJZCOGcqx3UIIFBLwCQ8QROBqAIm44twLqquI+fpD7/rthdzTTpCOUcGGdVAQAnon7PX7x6SV1RQp1/dcnFdOh3KqWrKChXK8VoZwxaB7ASKHNIRymU3roJ3Jpxzox+oBQJFEjAJT4rUftqSrIDJ+CKcS7ZPEiu9SCEdoVxiw4SCEbAisLl/RK1LNyiubB6hQzk9q2+lWk/u+O42K22kEAQQaFxAh3TPbR/wXo/P+0w6QrnGx4PNEgjnbGpSFgIIaAGT8AQ5BKIKmIwvwrmouo6eN3FkJt2mvfnbOEJNxvFmvSxn91VHRxfVQmCywI4jm0ccHFWbR6S8w2vLkU0eejua5WS18+qcrha6BwEEHBXIc0jnh3Knqo0eTmKjB2dGGOGcM11BRRAojIBJeFKYxtOQxAVMxhfhXOLdks4N1JJ0sm7HQC7WpCOUS2dMcBcEkhLoP7J5RN/AmJewJzlDRm/yoMtfqGbILZ/TLjPampNqFuUigIBlgTyFdIRyljvfcnGEc5ZBKQ4BBJg5xxhIVIBwLlHefBTuckhHKJePMUQtEYgqMHRk84iNCWweoV9dHVbl600elqnZtW3qNVYOBBDIp0AlpFOBvn493qWDUM6l3qhdF8K5fPQTtUQgTwIm4Ume2kddsxUwGV/MnMu2zxK7u0shHaFcYt1MwQg4IaB/1N6gNo542cLmEZ2taqaceoCtUK+uLp3d7kT7qAQCCNgRcCmkI5Sz06dplUI4l5Y090GgPAIm4Ul5dGhpowIm44twrlF1x6/PMqQjlHN8cFA9BBIQ2HJk84gx9fCJs8Ornimn15VboTZ5OKGHTR4S6BqKRMAZgSxDukooN1+tKTeTXwA4MyjqVIRwLi89RT0RyI+ASXiSn9ZR06wFTMYX4VzWvZbS/dWSTfJcSmvSEcql1KncBgGHBfoOjsqLO4fk4EjtzSN0GKeWlPPWkdMz5eZOZ5MHh7uUqiFgXSDNkI5Qznr3pVog4Vyq3NwMgVIImIQnpYChkVYETMYX4ZwV+vwUkmRIRyiXn3FATRFIS2Df8Li8vHNQdhwck0PqAaRn87arWXL61dXjulu93Zq729nkIa3+4D4IuCiQZEinQzm9ZOUpzJRzsesj14lwLjIVJyKAQEQBk/AkYtGchoDRhiOEcyUdODZDOkK5kg4imo1ADAG9ucMzW/fIG4NNXiC3TK0np0M6DgQQQMAXsBnSqYm5KpSbRihXkOFFOFeQjqQZCDgkQDjnUGcUsCom44twroADIU6T9ELuz20fkE1qt8W4B6FcXDHOR6DcAn19ffLZz35W7rzzznJD0HoEEJhSoJGQjlCumIOLcK6Y/UqrEMhSwCQ8ybK+3DtfAibji3AuX32cWG11SLdOhXQbI4R0hHKJdQMFI1BoAR3OXXPNNXL33XcXup00DgEE7AjECen8UO5U9frqYjZ6sNMBDpVCOOdQZ1AVBAoiYBKeFKTpNCMFAZPxRTiXQsfk7RZ6Jl21kI5QLm89SX0RcEuAcM6t/qA2CORFoBLSqbUrx/W6HIHDC+XU/zl1XpcK5djpOS99GreehHNxxTgfAQTqCZiEJ/XK5OsI+AIm44twjvFTU8AP6QjlGCQIIGBDgHDOhiJlIFBegWBId0gOEcqVaCgQzpWos2kqAikJmIQnKVWN2xRAwGR8Ec4VoOOTbsLzfYPqN9KdSd+G8hFAoOAChHMF72Cah0BKAjqk26lm0TFTLiVwB25DOOdAJ1AFBAomYBKeFIyA5iQo/lQVQQAAIABJREFUYDK+COcS7BCKRgABBBA4KkA4x2hAAAEEEDARIJwzUeMaBBCYSsAkPEEUgagCJuOLcC6qLuchgAACCDQkQDjXEB8XI4AAAqUVIJwrbdfTcAQSEzAJTxKrDAUXTsBkfBHOFW4Y0CAEEEDATQHCOTf7hVohgAACrgsQzrneQ9QPgfwJmIQn+WslNc5KwGR8Ec5l1VvcFwEEECiZAOFcyTqc5iKAAAKWBAjnLEFSDAIIVARMwhP4EIgqYDK+COei6nIeAggggEBDAoRzDfFxMQIIIFBaAcK50nY9DUcgMQGT8CSxylBw4QRMxhfhXOGGAQ1CAAEE3BQgnHOzX6gVAggg4LoA4ZzrPUT9EMifgEl4kr9WUuOsBEzGF+FcVr3FfRFAAIGSCRDOlazDaS4CCCBgSYBwzhIkxSCAQEXAJDyBD4GoAibji3Auqi7nIYAAAgg0JEA41xAfFyOAAAKlFSCcK23X03AEEhMwCU8SqwwFF07AZHwRzhVuGNAgBBBAwE0Bwjk3+4VaIYAAAq4LEM653kPUD4H8CZiEJ/lrJTXOSsBkfBHOZdVb3BcBBBAomQDhXMk6nOYigAAClgQI5yxBUgwCCFQETMIT+BCIKmAyvgjnoupyHgIIIIBALIHvfve7cuDAgco1Q0ND8vvf/14uvPDCSeWce+65snr16lhlczICCCCAQHkECOfK09e0FIG0BEzCk7Tqxn3yL2Ayvgjn8t/vtAABBBBwUmDXrl3yiU98Ysq6rVy5Um666SYn60+lEEAAAQTcECCcc6MfqAUCRRIwCU+K1H7akqyAyfginEu2TygdAQQQKLWAnj33k5/8pKbBtddey6y5Uo8QGo8AAgjUFyCcq2/EGQggEE/AJDyJdwfOLrOAyfginCvziKHtCCCAQMICU82eY9ZcwvgUjwACCBREgHCuIB1JMxBwSMAkPHGo+lTFcQGT8UU453inUj0EEEAg7wK1Zs8xay7vPUv9EUAAgXQECOfSceYuCJRJwCQ8KZMPbW1MwGR8Ec41Zs7VCCCAAAJ1BKrNnmPWHMMGAQQQQCCqAOFcVCnOQwCBqAIm4UnUsjkPAZPxRTjHuEEAAQQQSFwgPHuOWXOJk3MDBBBAoDAChHOF6UoagoAzAibhiTOVpyLOC5iML8I557uVCiKAAAL5FwjOnmPWXP77kxYggAACaQoQzqWpzb0QKIeASXhSDhlaaUPAZHwRztmQpwwEEEAAgboC//RP/yS//OUvhVlzdak4AQEEEEAgIEA4x3BAAAHbAibhie06UF5xBUzGF+FccccDLUMAAQScEnjppZfkS1/6kvzwhz90ql5UBgEEEEDAbQHCObf7h9ohkEcBk/Akj+2kztkImIwvwrls+oq7IoAAAqUT6Ovrk7/7u7+TO+64o3Rtp8EIIIAAAuYChHPmdlyJAALVBUzCEywRiCpgMr4I56Lqch4CCCCAQEMCOpz74he/KN/+9rcbKoeLEUAAAQTKJUA4V67+prUIpCFgEp6kUS/uUQwBk/FFOFeMvqcVCCCAgPMChHPOdxEVRAABBJwUIJxzsluoFAK5FjAJT3LdYCqfqoDJ+CKcS7WLuBkCCCBQXgHCufL2PS1HAAEEGhEgnGtEj2sRQKCagEl4giQCUQVMxhfhXFRdzkMAAQQQaEiAcK4hPi5GAAEESitAOFfarqfhCCQmYBKeJFYZCi6cgMn4Ipwr3DCgQQgggICbAoRzbvYLtUIAAQRcFyCcc72HqB8C+RMwCU/y10pqnJWAyfginMuqt7gvAgggkHOBvXv3yqc//Wk577zz5JOf/GSlNf7ff/CDH5TLLrvM+/v7779fvvzlL1fO+Zu/+ZtJ12zcuFE+9alPybZt2yrnfOc735Fzzz0350pUHwEEEECgUQHCuUYFuR4BBMICJuEJighEFTAZX4RzUXU5DwEEEEDgGIFvfetb8uSTT8o3vvENmTlzpvf1P/zhD96urN/85jdl6dKlos/5xS9+If/wD/8gt99+u3zlK1+ZFOr5wdxVV11VCfPCZUCPAAIIIFBeAcK58vY9LUcgKQGT8CSpulBu8QRMxhfhXPHGAS1CAAEEUhPQIdrVV18twVluOozbvn273HDDDd5MOD0jTgdvq1ev9kK7b3/7216A51+nKxsM81KrPDdCAAEEEMiFAOFcLrqJSiKQKwGT8CRXDaSymQqYjC/CuUy7jJsjgAAC+RYYGhqSG2+8URYsWOC9php+pVW/znrbbbd5s+hmzJhRCeeC573tbW/zZtI9++yzEn7dNd861B4BBBBAwIYA4ZwNRcpAAIGggEl4giACUQVMxhfhXFRdzkMAAQQQqCqgA7gf//jH3qutGzZsmDQLLrzWXLiAL3zhC5VXWfWMu+9+97uVUwjqGHAIIIAAAlqAcI5xgAACtgVMwhPbdaC84gqYjC/CueKOB1qGAAIIpCLgrxmn15T7zW9+U3mltaOjw9sIwg/uRkdHKzPn6lXMD/UI6OpJ8XUEEECg+AKEc8XvY1qIQNoCJuFJ2nXkfvkVMBlfhHP57W9qjgACCDgh4L/aqiuzZcsWb405f5fVYHB34oknVsK54N9X25E1WKZeu04HfRwIIIAAAuUUIJwrZ7/TagSSFDAJT5KsD2UXS8BkfBHOFWsM0BoEEEAgEwF/g4czzjhj0s6tujLh3Vq//vWve+vU6UMHb+vWrTtmU4lqO7hm0jBuigACCCCQuQDhXOZdQAUQKJyASXhSOAQalJiAyfginEusOygYAQQQKI+Av8HDeeed520MET7Ca8+FX1f1w73gdcH16MojSUsRQAABBMIChHOMCQQQsC1gEp7YrgPlFVfAZHwRzhV3PNAyBBBAIDWBeq+p6or09fVFXnMutYpzIwQQQAAB5wUI55zvIiqIQO4ETMKT3DWSCmcmYDK+COcy6y5ujAACCBRHQM+M++1vf+u9plprfTjCueL0Ny1BAAEE0hQgnEtTm3shUA4Bk/CkHDK00oaAyfginLMhTxkIIIBASQX811WrrTUXJiGcK+kgodkIIIBAgwKEcw0CcjkCCBwjYBKewIhAVAGT8UU4F1WX8xBAAAEEGhLQ4dw111wjd999d0PlcDECCCCAQLkECOfK1d+0FoE0BEzCkzTqxT2KIWAyvgjnitH3tAIBBBBwXoBwzvkuooIIIICAkwKEc052C5VCINcCJuFJrhtM5VMVMBlfhHOpdhE3QwABBMorQDhX3r6n5QgggEAjAoRzjehxLQIIVBMwCU+QRCCqgMn4IpyLqst5CCCAAAINCRDONcTHxQgggEBpBQjnStv1NByBxARMwpPEKkPBhRMwGV+Ec4UbBjQIAQQQcFOAcM7NfqFWCCCAgOsChHOu9xD1QyB/AibhSf5aSY2zEjAZX4RzWfUW90UAAQRKJkA4V7IOp7kIIICAJQHCOUuQFIMAAhUBk/AEPgSiCpiML8K5qLqchwACCCDQkADhXEN8XIwAAgiUVoBwrrRdT8MRSEzAJDxJrDIUXDgBk/FFOFe4YUCDEEAAATcFCOfc7BdqhQACCLguQDjneg9RPwTyJ2ASnuSvldQ4KwGT8UU4l1VvcV8EEECgZAKEcyXrcJqLAAIIWBIgnLMESTEIIFARMAlP4EMgqoDJ+CKci6rLeQgggAACDQkQzjXEx8UIIIBAaQUI50rb9TQcgcQETMKTxCpDwYUTMBlfhHOFGwY0CAEEEHBTgHDOzX6hVggggIDrAoRzrvcQ9UMgfwIm4Un+WkmNsxIwGV+Ec1n1FvdFAAEESiZAOFeyDqe5CCCAgCUBwjlLkBSDAAIVAZPwBD4EogqYjC/Cuai6nIcAAggg0JAA4VxDfFyMAAIIlFaAcK60XU/DEUhMwCQ8SawyFFw4AZPxRThXuGFAgxBAAAE3BQjn3OwXaoUAAgi4LkA453oPUT8E8idgEp7kr5XUOCsBk/FFOJdVb3FfBBBAoGQChHMl63CaiwACCFgSIJyzBEkxCCBQETAJT+BDIKqAyfginIuqy3kIIIAAArEEfvKTn8hPf/rTyjXj4+PS398vs2fPnlTOpz/9aVm5cmWssjkZAQQQQKA8AoRz5elrWopAWgIm4UladeM++RcwGV+Ec/nvd1qAAAIIOCvwiU98Qnbt2lWzfqtXr5Zrr73W2fpTMQQQQACB7AUI57LvA2qAQNEETMKTohnQnuQETMYX4Vxy/UHJCCCAQOkF9Oy57373uzUdbrrpJmbNlX6UAIAAAghMLUA4xwhBAAHbAibhie06UF5xBUzGF+FccccDLUMAAQScEKg1e45Zc050D5VAAAEEnBcgnHO+i6ggArkTMAlPctdIKpyZgMn4IpzLrLu4MQIIIFAOgVqz55g1V47+p5UIIIBAowKEc40Kcj0CCIQFTMITFBGIKmAyvgjnoupyHgIIIICAsUB49hyz5owpuRABBBAonQDhXOm6nAYjkLiASXiSeKW4QWEETMYX4Vxhup+GIIAAAu4KhGfPMWvO3b6iZggggIBrAoRzrvUI9UEg/wIm4Un+W00L0hIwGV+Ec2n1DvdBAAEESi5w9dVXy549e4RZcyUfCDQfAQQQiClAOBcTjNMRQKCugEl4UrdQTkDgiIDJ+CKcY/gggAACCKQi8KMf/Uj+7d/+TZg1lwo3N0EAAQQKI0A4V5iupCEIOCNgEp44U3kq4ryAyfginHO+W6kgAgiUSWBobEJe2ztcyCYfPDggP//5Q/LBD36wkO1LolEnzWyX9pamJIqmTAQQQCA3AoRzuekqKopAbgRMwpPcNI6KZi5gMr4I5zLvNiqAAAIIHBV4Y/+oPPX6QZk2rXgqhw5NyNDQkHR1dsmh4jXPeou625vlLSd1Wy+XAhFAAIG8CRDO5a3HqC8C7guYhCfut4oauiJgMr4I51zpPeqBAAIIKIEX+gZl/a4hwitGg6ya1ykr5nQggQACCJRegHCu9EMAAASsC5iEJ9YrQYGFFTAZX4RzhR0ONAwBBPIo8NimfdI/NJ7HqlNniwJNaubk+Sd2y9yuFoulUhQCCCCQTwHCuXz2G7VGwGUBk/DE5fZQN7cETMYX4ZxbfUhtEECgxAIHRsblPzbukwne+SzxKDjc9LbmafKO5b3SrFM6DgQQQKDkAoRzJR8ANB+BBARMwpMEqkGRBRUwGV+EcwUdDDQLAQTyJ7Clf0Se2T4g46Rz+es8yzWeN71V/uTEGZZLpTgEEEAgnwKEc/nsN2qNgMsCJuGJy+2hbm4JmIwvwjm3+pDaIIBAiQWefmOgsDu1lrhbYzddT5Y7bX6XLJnVHvtaLkAAAQSKKEA4V8RepU0IZCtgEp5kW2PunicBk/FFOJenHqauCCBQaIFfbeiXgyMThW4jjasvoF9kfcuSHpnZ0Vz/ZM5AAAEESiBAOFeCTqaJCKQsYBKepFxFbpdjAZPxRTiX4w6n6gggUByBvUNj8utN+4vTIFpiLNDZ2uStN8eBAAIIIHBYgHCOkYAAArYFTMIT23WgvOIKmIwvwrnijgdahgACORLYtGdYnu8bZL25HPVZUlU9oadNzlk4PaniKRcBBBDInQDhXO66jAoj4LyASXjifKOooDMCJuOLcM6Z7qMiCCBQZoEntx6UbftHykxA25WAXm/urOOmy6LeNjwQQAABBI4IEM4xFBBAwLaASXhiuw6UV1wBk/FFOFfc8UDLEEAgJwJjanfWX23YJ8NjrDeXky5LrJrTVDi3ZmmPzGhjvbnEkCkYAQRyJ0A4l7suo8IIOC9gEp443ygq6IyAyfginHOm+6gIAgiUVWDnwJj8dvN+URkdR8kFutubvXCOAwEEEEDgqADhHKMBAQRsC5iEJ7brQHnFFTAZX4RzxR0PtAwBBHIi8MquIXlp55AK50jnctJliVVzyax2OWNBV2LlUzACCCCQRwHCuTz2GnVGwG0Bk/DE7RZRO5cETMYX4ZxLPUhdEECglAL/+dp+0bPnOMot0KwWnDvn+OlyXHdruSFoPQIIIBASIJxjSCCAgG0Bk/DEdh0or7gCJuOLcK6444GWIYBADgSG1Dpzj6j15vS6cxzlFtDh3NuX9UhHS1O5IWg9AgggQDjHGEAAgYQFTMKThKtE8QUSMBlfhHMFGgA0BQEE8ifwxoFReUrt1DrOK6356zzLNZ7V2SJvOanbcqkUhwACCORfgJlz+e9DWoCAawIm4YlrbaA+7gqYjC/COXf7k5ohgEAJBF7oG5T1as055s2VoLPrNHHV3E5ZMbcDCAQQQACBkADhHEMCAQRsC5iEJ7brQHnFFTAZX4RzxR0PtAwBBHIg8NimfdI/NJ6DmlLFJAX0K61vPmGGzJ3ekuRtKBsBBBDIpQDhXC67jUoj4LSASXjidIOonFMCJuOLcM6pLqQyCCBQJoEDI+PyHxv3qV1ay9Rq2lpNoK15mly8vFdaVEjHgQACCCAwWYBwjhGBAAK2BUzCE9t1oLziCpiML8K54o4HWoYAAo4LbN03Ik+/MSDjpHOO91Ty1Zs3vVX+5MQZyd+IOyCAAAI5FCCcy2GnUWUEHBcwCU8cbxLVc0jAZHwRzjnUgVQFAQTKJaCDudf2Dper0bT2GAE9We60+V2yZFY7OggggAACVQQI5xgWCCBgW8AkPLFdB8orroDJ+CKcK+54oGUIIOC4wK829MvBkQnHa0n1khZomjZNLjhphszsYL25pK0pHwEE8ilAOJfPfqPWCLgsYBKeuNwe6uaWgMn4Ipxzqw+pDQIIlERAbwKhN4PgQKCztUneodab40AAAQQQqC5AOMfIQAAB2wIm4YntOlBecQVMxhfhXHHHAy1DAAGHBV7dMyzr+gZZb87hPkqragt72uTchdPTuh33QQABBHInQDiXuy6jwgg4L2ASnjjfKCrojIDJ+CKcc6b7qAgCCJRJ4MmtB2Xb/pEyNZm2VhFoVgvOnbmgSxb1tuGDAAIIIFBDgHCOoYEAArYFTMIT23WgvOIKmIwvwrnijgdahgACjgro3VnXbtgnw2OsN+doF6VarYuW9ciMtuZU78nNEEAAgTwJEM7lqbeoKwL5EDAJT/LRMmrpgoDJ+CKcc6HnqAMCCJRKYNfAmPzX5v2iMjqOkgvoUE6HcxwIIIAAArUFCOcYHQggYFvAJDz5/9m7F1jLzupO8F89br0fLrvKhctlu+zCNjjmDcnYIbEpmO7QEQlRlNADaQmNzJDukXq6gSZSSI/omYA0dEw0Gik9DLQmrRAU04ogoUmiiJQx0DaBNgQDBk8ou2zKNuVy2b71ftecfcO5nHvq3HvPXffsc79v79/pjpKqOmfvtX7fSvbOP/sx6hpsr7kCkfkSzjV3HnRGgECmAvsOn0qPPHuqE85J5zJdorGVtWvL6nRr57ZWHwIECBAQzpkBAgTGJxAJT8ZXnT2VLhCZL+Fc6auufgIEihP46hPH0rMnzhZXt4JHK7Cy87y5V161Pr1o48RoN2xrBAgQaJiAK+catqDaIZCBQCQ8yaBsJRQiEJkv4Vwhi6tMAgSaIVA9Z+7ezvPmzrmntRkLuoguqpdBvKFzS+ualcsXsRU/JUCAQPMFhHPNX2MdEhi3QCQ8GXeN9leuQGS+hHPlrrfKCRAoUODgsbPpG503tZ53S2uBqzfakresXZl+9rqNo92orREgQKCBAsK5Bi6qlggssUAkPFniku2+IIHIfAnnClpgpRIgUL7A9w+dTNUz5yJPm/vCPZ9IX/ncPQMRXv+Wt6U3ve2u6X87e+Z0+vNPfDRtvmLbjL9frOA37/ur9ODez6e3v+9307qNmxe7uVb//qata9NNW9e02kDzBAgQGEZAODeMku8QILAQgUh4spDt+267BSLzJZxr98zongCBMQt8ef+RNHnqfGivVTi3/+FvXRKMnTg6mT71e7+TtmzfkX7prvekiVWrQ9sf5kfCuWGU5v9O9by51169Pm1d73lz82v5BgECbRcQzrV9AvRPYPQCkfBk9FXYYlMFIvMlnGvqNOiLAIHsBI6fuZDue2yy85bWWGmzhXPV1g499UT644/8drr1tjtHeqVcf6XCudja9f9q1Yplac/uzakK6XwIECBAYG4B4ZwJIUBg1AKR8GTUNdhecwUi8yWca+486IwAgcwEnjxyJj30oxPpfDCdmyucq1rt/feJ1Wsuua11//ceSn/4ofdOq1y2dXt6x/s/nLbtuDZ1r7572e170oF930/fvn/v1PeqP/dejTconKv+7s8+fvfA7XZDwzt+5TfSq+74henvdP/+re9+f9r10pdfslJVL5OHD6Wdu1+S/vKP/mDq37v1Hp98YUYf7/zA3TO20d/nbD286Z++K332Yx9JLzx7cGr7v/yu907XWG2j+reuT/Xv3VuFq/96sVcobutcMfcz12zIbEKVQ4AAgTwFhHN5rouqCJQsEAlPSu5X7eMViMyXcG68a2RvBAi0WKAK5p544XRYYL5wrgrJ7vvMJ6cCpSrI6n3mXDew6g2yeoO2qqjq1tgqmOuGVIPCqP5wblBYNygk7A+05rsCr/t8ve6z9Lq1VKFhb9jW23MVMnaDwm6fs/VQhYn926n+rvu7OsO56mK5l165Ll2/pb7bj8ND5ocECBDIUEA4l+GiKIlA4QKR8KTwlpU/RoHIfAnnxrhAdkWAQLsF7n10MlW3tkY/84VzvQHc1btvnhHOzReGda+c23XLK2bcFtt/hdugQO81e35xzqvi+gO0YV5WMajX/u1Ujr31XbnzuqmAcbYeulfvDdpOt/9uL3WGcys66dxtnavmLuu8rdWHAAECBOYXEM7Nb+QbBAgsTCASnixsD77dZoHIfAnn2jwxeidAYGwC1UsgqpdBLOazmHCuG2JVt3D23r7Zrac/nOr/+27gNVfI1/822e5VaP3bnu+W1mrf3dta+2+p7V4ZWF0l1x/OVX+ubtvtv821Pwwc1MM4w7m1E8vTGzvPm/MhQIAAgeEEhHPDOfkWAQLDC0TCk+G37pttF4jMl3Cu7VOjfwIExiLweOd21oefORl+3lw3sBr0ttZuA3Pd1lp9p/fW0O5vukFdN5yqnsPW+wy4+YKt3ufNdZ8JV227ejlF7/PkesO27zxwb3pw7+cveets70IsJpybbUG7t8jOFc51Q8g6r5zbsWlVevWO9WOZOzshQIBAEwSEc01YRT0QyEsgEp7k1YFqchaIzJdwLucVVRsBAo0RePDJ4+npo2cW1c98V87N90KI/p13r3SrArqbX33b1C2h/beo9t/u2htsHT86ORXCDfOyh27Y9ev/y/+aHvjLP02br9g251tlo+Fc/0scBoEvZThX3dJ66/Z16ZrNqxY1C35MgACBNgkI59q02nolMB6BSHgynsrspQkCkfkSzjVh5fVAgEDWAtXbWfc+eiSdPhd/3lzV4FzhXP9bUYd5rltv8Hb7P/m1OZ/X1r0KrjfYeubA4wNvI+1/KUNVe3dfV11/Y3rqsb/vXFX3b6beEjvbJxLOdZ85N1vA2P37aDjX7WHL9h2LelvrnddvShtWr8h6ZhVHgACBnASEczmthloINEMgEp40o3NdjEMgMl/CuXGsjH0QINBqgcMnzqW//eHR1MnoFvWZLZwbFBoNuh21/3ltvS+Q6AZb1dta+58V1xtGDbpy7tbb7py+Cq732Xb9z37rhna9b0kdZThX3Y47KBjsdxsmnBv0gozulYbD1D9bXxtWrUh33rBpUXPgxwQIEGibgHCubSuuXwL1C0TCk/qrsoemCETmSzjXlNXXBwEC2Qrse+5UeuTQqU44t7h0rv+FC70N97/kYdCVc73Ph+v+tj+Iu/k1t6dHHrw/VSFd9ek+p637/f5gqzeMq76zc/dLpp41V91eOt9bU+dasMiVc91n5XVDx+72+8O0YcK56rf9vVXGh390IE0ePhS+cm7XltVTt7X6ECBAgMDwAsK54a18kwCB4QQi4clwW/YtAilF5ks4Z3IIECBQs8BXnziWnj1xtua9LG7zs72tdXFbnfnrQS9ZGOX2c9/Wys7z5l5x1bp01UbPm8t9rdRHgEBeAsK5vNZDNQSaIBAJT5rQtx7GIxCZL+HceNbGXggQaKlA9Zy5ezvPmzu32Htaa/YbRzhXXQ1Xfd70trtq7ibfzb/pxZvTmpXL8y1QZQQIEMhQQDiX4aIoiUDhApHwpPCWlT9Ggch8CefGuEB2RYBA+wQOHjubvtF5U+v5Rd7SWrdcneHcKJ7VVnf/49j+lrUr089et3Ecu7IPAgQINEpAONeo5dQMgSwEIuFJFoUrogiByHwJ54pYWkUSIFCqwPcPnUz7Dp9Ki3vaXKndq7tX4Kata9NNW9dAIUCAAIEFCgjnFgjm6wQIzCsQCU/m3agvEPixQGS+hHPGhwABAjUKfHn/kTR56nyNe7DpEgQmVixLr96xPm1bP1FCuWokQIBAVgLCuayWQzEEGiEQCU8a0bgmxiIQmS/h3FiWxk4IEGijwPEzF9J9j0123tLaxu713CuwqhPO7dm9OVUvhfAhQIAAgYUJCOcW5uXbBAjMLxAJT+bfqm8Q+AeByHwJ50wPAQIEahJ48siZ9NCPTqTz0rmahMvZbHXF3M9cs6GcglVKgACBjASEcxkthlIINEQgEp40pHVtjEEgMl/CuTEsjF0QINBOgSqYe+KF0+1sXtfTAp2L5tJLrlyXrt+ymgoBAgQIBASEcwE0PyFAYE6BSHiClMCwApH5Es4Nq+t7BAgQWKDAvY9OpurWVp92C0x0bmX96c5Vc9XbWn0IECBAYOECwrmFm/kFAQJzC0TCE6YEhhWIzJdwblhd3yNAgMACBKqXQFQvg/AhsHZieXpj53lzPgQIECAQExDOxdz8igCB2QUi4QlPAsMKROZLODesru8RIEBgAQKPd25nffiZk543twCzpn51x6ZVU29q9SFAgACBmIBwLubmVwQICOfMwNIICOeAEvExAAAgAElEQVSWxt1eCRAgcInAg08eT08fPUOm5QLV21l/avu6dM3mVS2X0D4BAgTiAsK5uJ1fEiAwWCASnrAkMKxAZL5cOTesru8RIEBgSIHzFy+mvfuOpNPnPG9uSLJGf+2O6zeljatXNLpHzREgQKBOAeFcnbq2TaCdApHwpJ1Suo4IROZLOBeR9hsCBAjMIXD4xLn0tz88mi5cxNR2gQ2rVqQ7b9jUdgb9EyBAYFECwrlF8fkxAQIDBCLhCUgCwwpE5ks4N6yu7xEgQGBIgX3PnUqPHDrVCeekc0OSNfZru7asTrd2bmv1IUCAAIG4gHAubueXBAgMFoiEJywJDCsQmS/h3LC6vkeAAIEhBb76xLH07ImzQ37b15oqMLFiWXr5i9alqzZ63lxT11hfBAiMR0A4Nx5neyHQJoFIeNImH70uTiAyX8K5xZn7NQECBGYInDlfPW9uMp1zT6vJ6Ai8cffmtHZiOQsCBAgQWISAcG4ReH5KgMBAgUh4gpLAsAKR+RLODavrewQIEBhC4OCxs+kbnTe1Vi+F8Gm3wJa1K9PPXrex3Qi6J0CAwAgEhHMjQLQJAgRmCETCE4QEhhWIzJdwblhd3yNAgMAQAt8/dDLtO3wqieaGwGrwV5Z1ertx69p009Y1De5SawQIEBiPgHBuPM72QqBNApHwpE0+el2cQGS+hHOLM/drAgQIzBD48v4jafLUeSotF1jVed7cq3asT9vWT7RcQvsECBBYvIBwbvGGtkCAwEyBSHjCkMCwApH5Es4Nq+t7BAgQmEfgxNkL6YuPTnbe0oqKQEr/+MbLUvVSCB8CBAgQWJyAcG5xfn5NgMClApHwhCOBYQUi8yWcG1bX9wgQIDCPwJNHzqSHfnQinZfOtX5WqivmfuaaDa13AECAAIFRCAjnRqFoGwQI9ApEwhOCBIYViMyXcG5YXd8jQIDAPAJVMPfEC6c5tVyguljuJVeuS9dvWd1yCe0TIEBgNALCudE42goBAj8RiIQn/AgMKxCZL+HcsLq+R4AAgXkE7u3c0nr8zAVOLReonjf3up0bUvW2Vh8CBAgQWLyAcG7xhrZAgMBMgUh4wpDAsAKR+RLODavrewQIEJhD4EjnJRBf6rwMwofA2onlac/uzcnT5swCAQIERiMgnBuNo60QIPATgUh4wo/AsAKR+RLODavrewQIEJhD4PHO7awPP3PS8+ZMSdqxaVV6dedNrT4ECBAgMBoB4dxoHG2FAAHhnBkYj4BwbjzO9kKAAIFLBB588nh6+ugZMi0XWNm5pfWnOs+bu2bzqpZLaJ8AAQKjExDOjc7SlggQ+AeBSHjCjsCwApH5cuXcsLq+R4AAgVkEqpez/s2+yXT6nOfNGZKU7rh+U9q4egUKAgQIEBiRgHBuRJA2Q4DAtEAkPMFHYFiByHwJ54bV9T0CBAjMIvDciXPpqz88mqqQzqfdAhtWrUh33rCp3Qi6J0CAwIgFhHMjBrU5AgRcOWcGahUQztXKa+MECBAYLLDvuVPpkUOnOuGcdK7tM7Jry+p06/Z1bWfQPwECBEYqIJwbKaeNESDQEYiEJ+AIDCsQmS9Xzg2r63sECBCYReCrTxxLz544y6flAqs6z5t72YvWpas2et5cy0dB+wQIjFhAODdiUJsjQEA4ZwZqFRDO1cpr4wQIELhU4Mz5i2lv53lz59zTajw6Am/cvTmtnVjOggABAgRGKCCcGyGmTREgMCUQCU/QERhWIDJfrpwbVtf3CBAgMEDg4LGz6dnjrpozHCktW5bSLZ03tfoQIECAwGgFhHOj9bQ1AgSEc2agXgHhXL2+tk6AAAECixSIHKgWuUs/J0CAAIHCBYRzhS+g8glkKOCcNMNFaVBJkfly5VyDBkArBAgQyF0gcqDKvSf1ESBAgEC9AsK5en1tnUAbBZyTtnHVx9dzZL6Ec+NbH3siQIBA6wUiB6rWowEgQIBAywWEcy0fAO0TqEHAOWkNqDY5LRCZL+GcASJ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BAYIZA5ECFkAABAgTaLSCca/f6655AHQLOSetQtc2uQGS+hHPmhwABAgTGJhA5UI2tODsiQIAAgSwFhHNZLouiCBQt4Jy06OXLvvjIfAnnsl9WBRIgQKA5ApEDVXO61wkBAgQIRASEcxE1vyFAYC4B56Tmo06ByHwJ5+pcEdsmQIAAgRkCkQMVQgIECBBot4Bwrt3rr3sCdQg4J61D1Ta7ApH5Es6ZHwIECBAYm0DkQDW24uyIAAECBLIUEM5luSyKIlC0gHPSopcv++Ij8yWcy35ZFUiAAIHmCEQOVM3pXicECBAgEBEQzkXU/IYAgbkEnJOajzoFIvMlnKtzRWybAAECBGYIRA5UCAkQIECg3QLCuXavv+4J1CHgnLQOVdvsCkTmSzhnfggQIEBgbAKRA9XYirMjAgQIEMhSQDiX5bIoikDRAs5Ji16+7IuPzJdwLvtlVSABAgSaIxA5UDWne50QIECAQERAOBdR8xsCBOYScE5qPuoUiMyXcK7OFbFtAgQIEJghEDlQISRAgACBdgsI59q9/ronUIeAc9I6VG2zKxCZL+Gc+SF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DQYoH/8l/+S/qLv/iLGQJnz55NExMTM/7uX/2rf5VuuummFktpnQABAgTmEhDOmQ8CBEYtEAlPRl2D7TVXIDJfwrnmzoPOCBAgsOQCv/mbv5kOHz48ax233XZbes973rPkdSqAAAECBPIVEM7luzYqI1CqQCQ8KbVXdY9fIDJfwrnxr5M9EiBAoDUC1dVz/+k//adZ+/3Qhz7kqrnWTINGCRAgEBMQzsXc/IoAgdkFIuEJTwLDCkTmSzg3rK7vESBAgEBIYLar51w1F+L0IwIECLROQDjXuiXXMIHaBSLhSe1F2UFjBCLzJZxrzPJrhAABAnkKzHb1nKvm8lwvVREgQCA3AeFcbiuiHgLlC0TCk/K71sG4BCLzJZwb1+rYDwECBFos0H/1nKvmWjwMWidAgMACBYRzCwTzdQIE5hWIhCfzbtQXCPxYIDJfwjnjQ4AAAQK1C/RfPeequdrJ7YAAAQKNERDONWYpNUIgG4FIeJJN8QrJXiAyX8K57JdVgQQIEGiGQPfqOVfNNWM9dUGAAIFxCQjnxiVtPwTaIxAJT9qjo9PFCkTmSzi3WHW/J0CAAIGhBLpXz7lqbiguXyJAgACBHwsI54wCAQKjFoiEJ6OuwfaaKxCZL+Fcc+dBZwQIFChw7sLFNHnqfIGVD1fypz/96fTrv/7rw33Zt9KalcvS+lUrSBAgQKDVAsK5Vi+/5gnUIhAJT2opxEYbKRCZL+FcI0dBUwQIlCrw7PFz6W8PHE3LOv9v7s/Fzj8P+s5C/z4q1bufBfzXFzvfnSp7vv7mq2uhfc72/fn2s3T/vmHV8vTz129augLsmQABApkICOcyWQhlEGiQQCQ8aVD7WqlZIDJfwrmaF8XmCRAgsBCBHxw+lR45dDJVUZJPuwV2X74mvfTKte1G0D0BAgQ6AsI5Y0CAwKgFIuHJqGuwveYKROZLONfcedAZAQIFCtz/+NH03MlzBVau5FEKrFi+LL1qx/r0og0To9ysbREgQKBIAeFckcumaAJZC0TCk6wbUlxWApH5Es5ltYSKIUCgzQKnzl1IX3z0SKqeO+fTboGVnXDuDTdsSqtXLm83hO4JECDQERDOGQMCBEYtEAlPRl2D7TVXIDJfwrnmzoPOCBAoTOBHR8+mbzx1PF2onsvm02qBy9etTLdfu7HVBponQIBAV0A4ZxYIEBi1QCQ8GXUNttdcgch8CeeaOw86I0CgMIHvPnMyPfbcqcKqVu6oBToXzaWbtq5NL75izag3bXsECBAoUkA4V+SyKZpA1gKR8CTrhhSXlUBkvoRzWS2hYggQaLPAlx47ko6cPt9mAr13BFYsW5Zed82GtLVz9ZwPAQIECLit1QwQIDB6gUh4MvoqbLGpApH5Es41dRr0RYBAUQLHzpxPVTjncXNFLVstxa5esSzt2b05VS+F8CFAgAAB4ZwZIEBg9AKR8GT0VdhiUwUi8yWca+o06IsAgaIEDkyeSQ/96ITnzRW1avUUu73zhtbX7dxQz8ZtlQABAgUKuK21wEVTMoHMBSLhSeYtKS8jgch8CecyWkClECDQXoG/67wI4sCRM+0F0PmUQHW13Eu3rU27tqwmQoAAAQI/FhDOGQUCBEYtEAlPRl2D7TVXIDJfwrnmzoPOCBAoSGDvvsl04uyFgipWah0CncfNpZ+9bmO6bI3nzdXha5sECJQpIJwrc91UTSBngUh4knM/astLIDJfwrm81lA1BAi0UOCFU+fSV/YfbWHnWu4XWDexfOp5cz4ECBAg8BMB4ZxpIEBg1AKR8GTUNdhecwUi8yWca+486IwAgUIE9j9/Oj38zEnPmytkveos85rNq9Irrlpf5y5smwABAsUJCOeKWzIFE8heIBKeZN+UArMRiMyXcC6b5VMIAQJtFfj6gWPp4LGzbW1f3z8WWNl53tyt29elnZ2AzocAAQIEfiIgnDMNBAiMWiASnoy6BttrrkBkvoRzzZ0HnREgUIDAuQsX072PTqbT5y4WUK0S6xSonjd3x/Wb0oZVK+rcjW0TIECgOAHhXHFLpmAC2QtEwpPsm1JgNgKR+RLOZbN8CiFAoI0Cz544l/72h0fTRdlcG5d/Rs+bVq9IP98J53wIECBAYKaAcM5EECAwaoFIeDLqGmyvuQKR+RLONXcedEaAQAECPzh8Kj1y6GSSzRWwWDWXuPvyNemlV66teS82T4AAgfIEhHPlrZmKCeQuEAlPcu9JffkIROZLOJfP+qmEAIEWCtz/+NH03MlzLexcy70C1fPmXtl5EcSLNk6AIUCAAIE+AeGckSBAYNQCkfBk1DXYXnMFIvMlnGvuPOiMAIHMBU6du5C++OiRVD13zqfdAlU4d+cNm9KalcvbDaF7AgQIDBAQzhkLAgRGLRAJT0Zdg+01VyAyX8K55s6DzggQyFygekPrg08eTxc8cC7zlaq/vMvXrky3X7ex/h3ZAwECBAoUEM4VuGhKJpC5QCQ8ybwl5WUkEJkv4VxGC6gUAgTaJfDwMyfTo8+dalfTur1EoHPRXLpx69p04xVr6BAgQIDAAAHhnLEgQGDUApHwZNQ12F5zBSLzJZxr7jzojACBzAW+9NiRdOT0+cyrVF7dAtUtra+9ekPaun5l3buyfQIECBQpIJwrctkUTSBrgUh4knVDistKIDJfwrmsllAxBAi0ReD4mfPpvk4453FzbVnx2ftctWJZ2rN7c6pCOh8CBAgQuFRAOGcqCBAYtUAkPBl1DbbXXIHIfAnnmjsPOiNAIGOBJ4+cSd96+sTInzf3hXs+kb7yuXvSy27fk37prvekiVWr51XY/72H0h9+6L3pnR+4O+166csHfv/E0cn0qd/7nbTrllekN73troHf+eZ9f5Ue3Pv59Pb3/W5at3FzOvTUE+lrf/3Z9I/e/u6h6pi30AV+4eyZ0+mvP/Wx9NP/6K1p245rF/jr8X19+4aJ9LqdG8a3Q3siQIBAYQLCucIWTLkEChCIhCcFtKXETAQi8yWcy2TxlEGAQLsE/u7p4+nA5JmRNt0N0Nas35h+8NDX5wzbenc8qnCuv5kqKJw8fGjokHCkGJ2NVX199mMfSe94/4ezDeeqq+Vu3rY2Xb9l/hB11D62R4AAgVIEhHOlrJQ6CZQjEAlPyulOpUstEJkv4dxSr5r9EyDQSoG9+ybTibMXRtp7N4x667vfn77wJx+f8yo34dxI6cMbW9EJ5267dkO6bI3nzYUR/ZAAgcYLCOcav8QaJDB2gUh4MvYi7bBYgch8CeeKXW6FEyBQqsDkqfPpy/uPjLT86hbOP//ER6e2Wd3O+p0H7p1xi2nvzqrbT//s43dP/dVlW7en2978q+kv/+gPZlxpV92S+scf+e30wrMHp773xl//H9MjD94/1G2tv/Yv/236wj3/MX37/r3Tu+3eMtutc9C/VV/u7ve//x/+p/TAX/zndGDf96e28fq3vC3d8Sv/bKrH7m/nunW3t8fu77u343avFOwWt5BbgEe6aJ2NrZtYPvW8OR8CBAgQmF1AOGc6CBAYtUAkPBl1DbbXXIHIfAnnmjsPOiNAIFOBx184nb578ORInzfXDbXu+JXfSK+64xemQ67un7sU1a2m33ngi9O3evaGcN0ArRte/fK73ju1rd5ArQrJhn3mXP9trd3bbrds3zF9q2v/LbXdeqp6u7ej9oZp3RqHeQbeoNtau6Fdf1j4/MGnpp+VN86x2bl5VXrlVevHuUv7IkCAQHECwrnilkzBBLIXiIQn2TelwGwEIvMlnMtm+RRCgEBbBL5+4Fg6eOzsSNvtfxlD/5V01Ysh+gO8bgG9AdnVu2+ecQVe94USw4Rh/TX0h3PVv9/3mU9e8gy46nv7H/7WVDh2vPPiieqKvd5QcbZ9z/dMu/5wrrud1+z5xanQsfuZzWWkCzRgYxOdW1pv2b4uXdMJ6HwIECBAYHYB4ZzpIEBg1AKR8GTUNdhecwUi8yWca+486IwAgQwFzl+4mPY+OplOn7s4supmC6/6rxKb7QUJ3XCqelbdlTuvm3ora3+A1Q37Nl+xLXTlXNVs7223vW+R7a2r+l4VzlW1dN8cO6pwrrfP3rfSDtPbyBarb0N33rApbVi1oq7N2y4BAgQaISCca8QyaoJAVgKR8CSrBhSTtUBkvoRzWS+p4ggQaJrA4RPn0ld/eDRdHF02N/VW0j/80HtnpereijrblWvd8OtN//Rdaf3myy65cq274epKteoTua21G871Pmuut+Dq2XfVbax1hnOzvZV2qcK5jatXpDuu39S0EdcPAQIERi4gnBs5qQ0SaL1AJDxpPRqAoQUi8yWcG5rXFwkQILB4gR8cPpUeOXQyjSqbG3T7am+VvbeMPnPg8fTZj33kkttKx3nl3FxX3lV1D7q6ralXzt1w+ep0y5XrFj9UtkCAAIGGCwjnGr7A2iOwBAKR8GQJyrTLQgUi8yWcK3SxlU2AQJkC9z9xND3XuXpuVJ/5npfW+3KHnTfeMvCquHE+c+7BvZ+/5MULvc+q6z5zro7bWmcL+eYzHNVa9W5nYsWy9IoXrU8v2jhRx+ZtkwABAo0SEM41ajk1QyALgUh4kkXhiihCIDJfwrkillaRBAg0QeD0uQvp3kePpHOd586N6jPbrard7fe/IfU7D9w746UM3X8/sO/7qfsG00FhVXUF3lc+d09ayNta+18QMehtrbO9ZXYU4dygq/ByeVvrys7LIKrnza1ZuXxUo2A7BAgQaKyAcK6xS6sxAksmEAlPlqxYOy5OIDJfwrnillnBBAiUKlC9ofXBJ4+nCyN64Nwwb1CtrPoDqe6fu45v/mf/Ij3wl3864yUM3WDrhWcPTn3tdW96Szp14nhayAsherfxy+9679QbUru34fY+e64bClb7GeVtrb37etnte9Iv3fWeVL2Iov8ZfXMFjnXN2uVrV6bbr9tY1+ZtlwABAo0SEM41ajk1QyALgUh4kkXhiihCIDJfwrkillaRBAg0QeDhZ06mR5871YRW9LAIgc5Fc+nGrWvTjVesWcRW/JQAAQLtERDOtWetdUpgXAKR8GRctdlP+QKR+RLOlb/uOiBAoBCBLz12JB05fb6QapVZl0D1vLlX71iftq33vLm6jG2XAIFmCQjnmrWeuiGQg0AkPMmhbjWUIRCZr1A491M/9VNliKiSAAECmQic7zxnbs1Vu9Mr3vCWTCpSxlIJ/PX/e3fasmZlWta5gs6HAAECBIYX+OAHPzj8l32TAAECcwhEwhOgBIYViMzXgsO56v9y5UOAAAECCxN4tvOG1n2HT6Urd920sB/6duMEzvxoX7p529rG9aUhAgQI1C3gAoG6hW2fQHsEIuFJe3R0uliByHwtOJxbbJF+T4AAgTYKfOvp4yvfP7gAACAASURBVOmHk2fa2LqeewSqt7RWwdz1W1ZzIUCAAAECBAgQWCKBSHiyRKXabYECkfkSzhW40EomQKA8gb37JtOJsxfKK3wJK/7CPZ9IL375T6ddL335ElYx2l1X4dzPXLMhbem8rdWHAAECBAgQIEBgaQQi4cnSVGqvJQpE5ks4V+JKq5kAgaIEJk+dT1/ef6Sompe62ENPPZH++CO/nd767vc3KpxbN7E87dm9eal57Z8AAQIECBAg0GqBSHjSajDNL0ggMl/CuQUR+zIBAgQWLvD4C6fTdw+eTBcuXlz4j1v6i6aGczs3r0qvvGp9S1dV2wQIECBAgACBPAQi4UkelauiBIHIfAnnSlhZNRIgULTA1w8cSwePnS26h9mKP3vmdPrzT3w0ffv+vVNfuWzr9vSO9384bdtx7fRPqttTv/K5e6b/vHP3S9Lb3/e7ad3Gzan7+yt37kqPPHh/OrDv++mGW1+dHv3ON6a//7Lb96Rfuus9aWJV2c9pm1ixLN1y5bp0TSeg8yFAgAABAgQIEFg6gUh4snTV2nNpApH5Es6VtsrqJUCgKIHznavlqufNnT7XvKvmThydTJ/6vd9JW7bvmA7PvnnfX6X7PvPJ6YCuCuYmDx+a/vduGFctYhW4VZ9uuPfOD9w9fQtrU6+cu+P6TWnj6hVFzbBiCRAgQIAAAQJNE4iEJ00z0E99ApH5Es7Vtx62TIAAgXT4xLn01R8eTU28o7UK4h7c+/npq+Cq5e6Gbzf81KvSzhtvGfjcuP3feyh99mMfmQrwqivtqnCuG9Z1r45rYjhXhXJVOOdDgAABAgQIECCwtAKR8GRpK7b3kgQi8yWcK2mF1UqAQHEC+547lb7/zMnUvOvmUuq/Km6uxZnt9tduOLf5im3pTW+7a3oTTQznbrh89dRtrT4ECBAgQIAAAQJLKxAJT5a2YnsvSSAyX8K5klZYrQQIFCdw/xNH03Odq+ea9um/PXW258H1Pm+u+6y5Zw48fsmVc00P51Z1njf3shetS1dt9Ly5pv33gn4IECBAgACB8gQi4Ul5Xap4qQQi8yWcW6rVsl8CBBovcPrchXTvo0fSuQvNu25umHCuun31Dz/03tT7LLlq0Qfd1tr0cK7q+40v3pzWrlze+LnXIAECBAgQIEAgd4FIeJJ7T+rLRyAyX8K5fNZPJQQINEygekPrg08eTxea+MC5zloNeuZctYTd212vu/llnbe0/snAt7d+54EvznjmXNPDucvXrky3X7exYROuHQIECBAgQIBAmQKR8KTMTlW9FAKR+RLOLcVK2ScBAq0Q+F7nWXPVM+ea+hn0ttbeq+Wqvqsr5375Xe9Nr7rjF6YYuv9ePWuu94UQ/eFcd9uv2fOL078t1XHFsmXpxVvXpBuvWFNqC+omQIAAAQIECDRKIBKeNApAM7UKROZLOFfrktg4AQJtFvjSY0fSkdPnG00w24setu24dkYY10V42e170m1v/tX06f/zf0t3/MpvpFtve8PU21r7w7nq+93n1XWfVbdu4+YiLavnzb1qx/q0bf1EkfUrmgABAgQIECDQNIFIeNI0A/3UJxCZL+FcfethywQItFjg+JkL6b7HJju3tLYYQetTAlU494bdm9PE8mVECBAgQIAAAQIEMhCIhCcZlK2EQgQi8yWcK2RxlUmAQFkCTx45kx56+kQ639DnzZW1Gktb7ZUbJtJP79ywtEXYOwECBAgQIECAwLRAJDzBR2BYgch8CeeG1fU9AgQILEDgW08fTz+cPLOAX/hqEwWqq+Vu2rY2Xb9ldRPb0xMBAgQIECBAoEiBSHhSZKOKXhKByHwJ55ZkqeyUAIGmC+zdN5lOnL3Q9Db1N49AdUvr6zpXzW3pvK3VhwABAgQIECBAIA+BSHiSR+WqKEEgMl/CuRJWVo0ECBQlMHnqfPry/iNF1azYegTWTSyfet6cp83V42urBAgQIECAAIGIQCQ8iezHb9opEJkv4Vw7Z0XXBAjUKPD4C6fTdw+e7LwMwtsgamQuYtM7N69Kr7xqfRG1KpIAAQIECBAg0BaBSHjSFht9Ll4gMl/CucW72wIBAgRmCHz9wLF08NhZKi0XqG5pfemV69I1nYDOhwABAgQIECBAIB+BSHiST/UqyV0gMl/CudxXVX0ECBQlUF0t9zed582dPuequaIWrqZi77h+U9q4ekVNW7dZAgQIECBAgACBiEAkPInsx2/aKRCZL+FcO2dF1wQI1CTw3Ilz6YEfHk3uaK0JuKDNbuqEcj/fCed8CBAgQIAAAQIE8hKIhCd5daCanAUi8yWcy3lF1UaAQHEC+547lb5/6KRwrriVG33BN1y+Ot3Sua3VhwABAgQIECBAIC+BSHiSVweqyVkgMl/CuZxXVG0ECBQncP8TR1N19ZxPuwVWr1yWbt2+Ll210fPm2j0JuidAgAABAgRyFIiEJzn2oaY8BSLzJZzLcy1VRYBAgQJnzl9MezvPmzt3wfPmCly+kZf8xt2b09qJ5SPfrg0SIECAAAECBAgsTiASnixuj37dJoHIfAnn2jQheiVAoFaB6g2tDz55PFUvhfBpt8Dla1em26/b2G4E3RMgQIAAAQIEMhWIhCeZtqKsDAUi8yWcy3AhlUSAQJkC33vmZKqeOefTboHly5alG7euSTdesabdELonQIAAAQIECGQqEAlPMm1FWRkKROZLOJfhQiqJAIEyBb702JF05PT5MotX9cgEqufNvfKq9Wnb+omRbdOGCBAgQIAAAQIERicQCU9Gt3dbarpAZL6Ec02fCv0RIDAWgRNnL6QvPjrZuaV1LLuzk8wF/vGNl6WJFcsyr1J5BAgQIECAAIF2CkTCk3ZK6ToiEJkv4VxE2m8IECDQJ/DkkTPpoadPpPOeN9f62bhyw0T66Z0bWu8AgAABAgQIECCQq0AkPMm1F3XlJxCZL+FcfuuoIgIEChT41tPH0w8nzxRYuZJHKVBdLXfT1rXp+i2rR7lZ2yJAgAABAgQIEBihQCQ8GeHubarhApH5Es41fCi0R4DAeAT27ptM1a2tPu0WqJ4399qrN6Qtnbe1+hAgQIAAAQIECOQpEAlP8uxEVTkKROZLOJfjSqqJAIGiBI6cOp++tP9IUTUrth6BtRPL057dm5OnzdXja6sECBAgQIAAgVEIRMKTUezXNtohEJkv4Vw7ZkOXBAjUKPD4C6fTdw+e7LwMwtsgamQuYtM7N6+aelOrDwECBAgQIECAQL4CkfAk325UlptAZL6Ec7mtonoIEChO4OsHjqWDx84WV7eCRyuwqvO8uZdeuS5d0wnofAgQIECAAAECBPIViIQn+XajstwEIvMlnMttFdVDgEBRAhc6F8v9zb4X0ulzrporauFqKvaO6zeljatX1LR1myVAgAABAgQIEBiFQCQ8GcV+baMdApH5Es61YzZ0SYBATQLPnTiXHn7mRE1bt9lhBXKIRqvnzL1+16ZhS/Y9AgQIECBAgACBJRKIhCdLVKrdFigQmS/hXIELrWQCBAiUKvDBD34wVf/hQ4AAAQIECBAgQGCpBCLhyVLVar/lCUT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F4Cn/70py8p6OGHH0633HLLjL+/8sor05133plX8aohQIAAAQIECBBorEAkPGkshsZGLhCZL+HcyJfBBgkQIECgEjhw4ED61//6X8+JsXPnzvT7v//7wAgQIECAAAECBAiMTSASnoytODsqXiAyX8K54pddAwQIEMhX4D/8h/+Q9u7dO2uB//yf//O0Z8+efBtQGQECBAgQIECAQOMEIuFJ4xA0VJtAZL6Ec7Uthw0TIECAwFxXz7lqznwQIECAAAECBAgshUAkPFmKOu2zTIHIfAnnylxrVRMgQKAYgdmunnPVXDFLqFACBAgQIECAQKMEIuFJowA0U6tAZL6Ec7UuiY0TIECAwKCr51w1Zy4IECBAgAABAgSWSiASnixVrfZbnkBkvoRz5a2zigkQIFCcQP/Vc66aK24JFUyAAAECBAgQaIxAJDxpTPMaqV0gMl/CudqXxQ4IECBAoPfqOVfNmQcCBAgQIECAAIGlFIiEJ0tZr32XJRCZL+FcWWusWgIECBQr0L16zlVzxS6hwgkQIECAAAECjRCIhCeNaFwTYxGIzJdwbixLYycECBAgUF09d/fdd6ff//3fh0GAAAECBAgQIEBgyQQi4cmSFWvHxQlE5ks4V9wyK5gAgaYKXOw0tnffZDp59kJTW9TXAgWu3rQqvWrH+gX+ytcJECBAgAABAgTmEoiEJ0QJDCsQmS/h3LC6vkeAAIGaBZ4/eS7918eP1rwXmy9FYMWyZenWF61N12xeXUrJ6iRAgAABAgQIFCEQCU+KaEyRWQhE5ks4l8XSKYIAAQIpPfb86fS9Z06mCxera+h82i6wrAPw89dvShtXr2g7hf4JECBAgAABAiMViIQnIy3AxhotEJkv4VyjR0JzBAiUJPD1A8fSwWNnSypZrTUKbFi1It15w6Ya92DTBAgQIECAAIF2CkTCk3ZK6ToiEJkv4VxE2m8IECAwYoFzFy6mex89kk6f87y5EdMWu7nrtqxOL9u+rtj6FU6AAAECBAgQyFUgEp7k2ou68hOIzJdwLr91VBEBAi0UePb4ufS1A0c7t7S2sHktXyJQPW/uFVetSzs6L4TwIUCAAAECBAgQGK1AJDwZbQW21mSByHwJ55o8EXojQKAYgR8cPpUeefZk8ri5Ypas1kKXd8K5N3RuaV07sbzW/dg4AQIECBAgQKCNApHwpI1Oeo4JROZLOBez9isCBAiMVOCBJ46mwyfOjXSbNlauwOY1K9LP7fK8uXJXUOUECBAgQIBAzgKR8CTnftSWl0BkvoRzea2haggQaKFA9Zy56nlz1XPnfAhUAi++Yk16yba1MAgQIECAAAECBGoQiIQnNZRhkw0ViMyXcK6hw6AtAgTKEaje0PqNJ4+n8+5pLWfRaqx0+bKUXnv1hnTlhoka92LTBAgQIECAAIH2CkTCk/Zq6XyhApH5Es4tVNn3CRAgMGKB7x86mapnzvkQqARWdtK5Pbs3p1UrOimdDwECBAgQIECAwMgFIuHJyIuwwcYKROZLONfYcdAYAQKlCHx5/5E0eep8KeWqs2aBK9atTLddu7Hmvdg8AQIECBAgQKC9ApHwpL1aOl+oQGS+hHMLVfZ9AgQIjFDg+JkL6b7HjqQLbmkdoWq5m+q8pDW9ZOvatLvzzDkfAgQIECBAgACBegQi4Uk9ldhqEwUi8yWca+Ik6IkAgWIEnjxyJj309AnPmytmxeottHre3M9cszFVV8/5ECBAgAABAgQI1CMQCU/qqcRWmygQmS/hXBMnQU8ECBQj8O0fnUiPv3D6knr3f++h9Icfeu/APnbufkl6+/t+N63buHn6379531+lB/d+/pK/XwxEVcNnP/aR9I73fzht23HtYjZV22+rvu/7zCfnrLFr+c4P3J12vfTl4VrOnjmd/vwTH536/S/d9Z40sWp1eFuz/XD1yuWd581tSiuqS+h8CBAgQIAAAQIEahGIhCe1FGKjjRSIzJdwrpGjoCkCBEoR+OKjR9KxM5c+b26uQOkL93wifeeBL9YemgnnZk7ROMK57Z03tL5u54ZSxledBAgQIECAAIEiBSLhSZGNKnpJBCLzJZxbkqWyUwIECKR05PT59OXO8+YuDsCYK5zrhkTPH3xqpFfK9ZchnBtvOLe8c7XcLVeuTbu2jP6KPP/9RoAAAQIECBAg8BOBSHjCj8CwApH5Es4Nq+t7BAgQGLHAE53bWb978OTA583Ndytm/7/339Z66Kkn0h9/5LfTC88enK6697bO6uq7ycOHUnWL7F/+0R9MfeeyrdtnXI03KJwbtN1fftd706vu+IV04uhk+tTv/U7adcsr0pvedtf0frt//5o9vzj1vUGf7ncO7Pv+9D+//i1vm7Gd6h+qur/yuXumvlPVfvNrbp+6nbf31tvK4s8+fvd0T7e9+Veneuztv39//b1XP+7/zuve9JZ06sTxqe3WdVvr63dtTJet8by5Ef+3ms0RIECAAAECBGYIRMIThASGFYjMl3BuWF3fI0CAwIgFvvHU8fRU54UQgz7zhXPdkOyOX/mNqcCrN5w73gnJqmCu+2/V9vuDtm7I9bLb90wHTf3Pb+v/TXefb333+6ef3dZfZ7Xd/Q9/a8YVffNdgTcovOvvb9DVgt199wZr/bf89oaJ3XCu+3e33nbndPjX3/ug7wwyG+VIrJ1Ynt64+yfPERzltm2LAAECBAgQIEDgJwKR8IQfgWEFIvMlnBtW1/cIECAwQoGLnXtZ9z46mU6evRAK5/qvUusN55458Pi8L3IYFKJ1A7DNV2ybCq0GBXrV1Xa9V40N+k31IotBV+nNdrXZbC+z6F7dV/3uyX2PTL0go/+lDr2hWgXZH0p2g8ne387Ve/X9an/3feaPLgkZ637m3M5Nq9Ird6wf4ZTZFAECBAgQIECAwCCBSHhCksCwApH5Es4Nq+t7BAgQGKHA8yfPpfsfPzrweXODAqX+Xc8VzlXfrW4vrW4RHXRraPXvvcFX71tHe4OruUK+/rfJdvfTH9YNc0trb2/9t812r+z7zgP3DnwbbW+AeHzyhYGhZO8Vf1fuvG7grbdVDd2Q8Nf+5b/t+PzH1A0pe+ubzW2xo7Fi+bL0su3r0s7Nqxa7Kb8nQIAAAQIECBCYRyASnkAlMKxAZL6Ec8Pq+h4BAgRGKPDY86fT9545mS5Ul9AN+CzmttZ1G//h1sje57NVf+4N6qp/qz69z4ar/jzXFXj9wVn1rLlbb3tD+vNPfHRGkLXQq/j6n+3WrbM3CBt0JVtVb1XTZz/279Nb3/1v0oG/f7hzxdsnL3mLbXf7b/qn70rdcK732Xa9/NVz7H7lN38rfeb//j8ueXZe1+fR735z5M+c67wLIt1x/aa0YdWKEU6ZTREgQIAAAQIECAwSiIQnJAkMKxCZL+HcsLq+R4AAgREKfO2Hx9Izx8/OusX5wrn5XgjRv+HuSxIGBV/DXDlXPdetCuGqz1y3tXYDs+r20urZdD946GtTL56Y6wUKg24zrbbTG86N+sq5uV5O0X/1X69lXVfObVi9It3ZCed8CBAgQIAAAQIE6heIhCf1V2UPTRGIzJdwrimrrw8CBIoROHvhYrp332Q6c37wVXNVI3OFc4OefTbbc9u6KP2/meuZaoOeObe+czXeoDexDnpxQu++nj/4VKquWNv10pcPXJ/ZnuPWvdpty/YdU8HeqJ85NygwnO9KvTqfObdry+p0a+e2Vh8CBAgQIECAAIH6BSLhSf1V2UNTBCLzJZxryurrgwCBYgQOda6Y+/qBY51bWmcvea5wrv+NpNVW+m8l7X95Qv/bT7u3vPbf6vqdB744fVto7/PculfOVWHb29/3u6m6dbYbVn37/r2XPNuuW391m2j3+7N1O6ifQW9G7b/CrttTtd13vP/DaduOa6ccem9t7b1ldq63tfZ79z/Tr2v8Zx+/O/W+4XYUQ7eic0/rK3esS1dt9Ly5UXjaBgECBAgQIEBgPoFIeDLfNv07ga5AZL6Ec+aHAAECYxb4weFT6ZFnT6ZZHjc3VU3/Cxd6SxwUDvVfOTfo99Uz4l51xy9Mbap7ldiadevT17/wuam/6w/S+t/W2hvGdeupAq/q1tX9D39rRgg3KNyai7n/+XhVrdWn/xlyvd+rAsPb3vyr6YG//NMZz5nr3sLb3d+b/9m/mPpOdZtt9wq+/ufcVdvqBnzd3/V/p3KvvE6dOD7SZ85VL4OobmldO7F8zJNodwQIECBAgACBdgpEwpN2Suk6IhCZL+FcRNpvCBAgsAiB6i2tz3Xe1rqUn7qendbtqfcNqbPd0rqU/ee078vWrEiv3+V5czmtiVoIECBAgACBZgtEwpNmi+hulAKR+RLOjXIFbIsAAQLzCJw6dyF98dEj6dxc97SOQbHucK66eq2Ot5qOgWasu+i8pDXduHVtumnrmrHu184IECBAgAABAm0WiIQnbfbS+8IEIvMlnFuYsW8TIEBgUQI/Ono2ffOp4+n8XPe0LmoPw/24rnCue0vpMM+aG67SZn9reed5c6/duT5duX6i2Y3qjgABAgQIECCQkUAkPMmofKVkLhCZL+Fc5ouqPAIEmiXw8DMn06PPnWpWU7oJC0ysWJbecMPmtKrzn30IECBAgAABAgTGIxAJT8ZTmb00QSAyX8K5Jqy8HggQKEbgS48dSUdOny+mXoXWK7B13cr03127sd6d2DoBAgQIECBAgMAMgUh4gpDAsAKR+RLODavrewQIEFikwPEz59N9nXBuiR83t8gu/HxUAp2XtKabt61Nuy/3vLlRmdoOAQIECBAgQGAYgUh4Msx2fYdAJRCZL+Gc2SFAgMCYBJ48ciY99PSJeZ83d/bM6fTnn/ho2nzFtvSmt901VV31jLgXv/ynU1vffFo9y+6+7MUGjQAAIABJREFUz3wyveP9H07bdlw7cMX2f++h9IOHvjZtNuyyRn5X/eazH/vInPXMt//O4+bSbddsTJd3rp7zIUCAAAECBAgQGJ9AJDwZX3X2VLpAZL6Ec6WvuvoJEChG4KEfnUhPvHB6wfUeeuqJ9Mcf+e301ne/Xzg3Szg3KNAcBjr6u1GEc6tXLk9v3L05VVfQ+RAgQIAAAQIECIxPIBKejK86eypdIDJfwrnSV139BAgUI3Dvo5Pp+JkLC65XOJfSfFfORUO26O9GEc69aONEeu3VGxY8D35AgAABAgQIECCwOIFIeLK4Pfp1mwQi8yWca9OE6JUAgSUTmDx1Pn15/5Gh9t8bGFW3sv7hh947/buX3b4n/dJd70kTq1anE0cn06d+73fSgX3fn/r3y7Zun3GbZRVoPbj38+m2f/Jr6T//X//79Dbe+YG70/rNl01djffCswen/v6X3/Xe9Ko7fmHqv+7u/9v3753+zevf8rZ5bxfthojdbfZvtxtoVVcAfuFPPj5d96BtV7fxfuVz90ztf+ful6SbX3P7VC+Dbmudy2FQL1X/1e3Bc/1u2F7mus12rsVe0bmn9Zbta9N1l60eaiZ8iQABAgQIECBAYHQCkfBkdHu3paYLROZLONf0qdAfAQJZCFS3s3734Ml5nzfXG451nzk36Mq57t/detud06FZ/9Vl1Z//7ON3p95Arxt6VYHX29/3u2ndxs2pCs2qALAKra7effPU8+6qT38I+Jo9vzgd4PWjDqqxd7tVGNb986B9d8PBbpj2/MGnLqmvP3zsrWHQFXDd8G3L9h3TvXRr6N9f7/P9hu1lsc+c+7ldm9LmNSuymE9FECBAgAABAgTaJBAJT9rko9fFCUTmSzi3OHO/JkCAwFACDz55LD199OxQ3+0PmgaFRVXItv/hb00HWL2hXjdY+84D917yEoX+wKz6bjfEqsK3m19929TVeHMFcYOaqOqZPHxoOgQbFDIO2nd/r4O+U20rcltr98rBbgjZrbvXbmL1moEv3ximl8WEc+tWLU97btg81Dz4EgECBAgQIECAwGgFIuHJaCuwtSYLROZLONfkidAbAQJZCFy4mNLefZPp1Lnhnjc3XzjXDdN23fKKS2417Q2kHvnGA1O3gvaGU/OFc9WtrYOurlsIZHcf3d90b1sd9Jy2/l5nC9Tme8bbbG+47Q/Zqpp6t1Vdjdf/ZtzeXhfSy0KMrtm8Kr3iqvUL+YnvEiBAgAABAgQIjEggEp6MaNc20wKByHwJ51owGFokQGBpBZ47eS498MTRdLET0g3zGTac6z5rrn+b3dtGo+FcN8DqfdZd762og3rof0Zbddvorbe9YUbwNVc4V22zuo32vs/80SVXBFb/Vm3/sx/795031v6btG3HtZeU0G/W/XN3u9Uz+rqf+cK5aC/DrG31nep5cy970bq0sxPQ+RAgQIAAAQIECIxfIBKejL9KeyxVIDJfwrlSV1vdBAgUI/Doc6fS9w+dTNUVdMN8hg3n5rv1dNBVaMNcOddfYzes2rB5y4yr8Lrfmy0IG3TLav+toP2/rW7F7b/ar9rPuK6cW0wvw6xt9Z3ly1L6+es3pQ2rPG9uWDPfI0CAAAECBAiMUiASnoxy/7bVbIHIfAnnmj0TuiNAIAOBv/3h0XTo+LmhK5kvnKs2NOgZb/1/PyjoioRz1XbneubbbLfZ9r+0Ypgr557c98j0yymql0h0P9Fnzt33mU9e8obXuZ45t5hehl3gTatXTIVzPgQIECBAgAABAksjEAlPlqZSey1RIDJfwrkSV1rNBAgUI3D2/MW099HJVP3nYT/94VzvCxuqZ8JVn0Fva+0P3iJXznVfCNH7PLu5bhGtahn0htXu3337/r1pmGfOVdvpvh22/2UX3V6r77zj/R8eeFtr9W/9geUwb2vt/1315+oZdL1vix22l2HX94bLV6dbrlw37Nd9jwABAgQIECBAYMQCkfBkxCXYXIMFIvMlnGvwQGiNAIGlFzh0/Gz6+oHjnVta4+FcN0D6yufuSb3PfuuGT91nz1UvN+gNryLhXBX+9W+32v/Lbt8z402s/bK9AVb33975gbvTDx762vQz5J458HjnuXEfmVHjbMFf96UU1baqvm5786+mB/7yT+cM53pf3lDtu7ryrr+ufqNq+/2/u3r3zVMBXRUsLqSXYaatet7cK3esT1dtnBjm675DgAABAgQIECBQg0AkPKmhDJtsqEBkvoRzDR0GbREgkIfA//fsqfT3z55Mw0dzedStinoEVnQeOPeGGzalNSuX17MDWyVAgAABAgQIEJhXIBKezLtRXyDwY4HIfAnnjA8BAgRqFPivjx9Nz3fe1upDoBLYsnZl+tnrNsIgQIAAAQIECBBYQoFIeLKE5dp1YQKR+RLOFbbIyiVAoByBk2cvpC8+diSdH/Y1reW0ptKAQOclremmrWvTjVvXBH7tJwQIECBAgAABAqMSiIQno9q37TRfIDJfwrnmz4UOCRBYIoEfHT2bvvnU8XR+Ac+bW6JS7XYMAp07WtPrdm5I29Z73twYuO2CAAECBAgQIDCrQCQ8wUlgWIHIfAnnhtX1PQIECCxQ4LsHT6THnj+9wF/5elMFVq2onje3OU10/rMPAQIECBAgQIDA0glEwpOlq9aeSxOIzJdwrrRVVi8BAsUI3Ne5pfXo6fPF1KvQegWqK+Z+5poN9e7E1gkQIECAAAECBOYViIQn827UFwj8WCAyX8I540OAAIEaBI6dOZ+qcM4drYvDPfTUE+lrf/3Z9I/e/u40sWr14ja2hL9evmxZesm2NemGyz1vbgmXwa4JECBAgAABAlMCkfAEHYFhBSLzJZwbVtf3CBAgsACBA5Nn0rc7t7V6GcQC0AZ89Qv3fCJNHj6Ufumu9xQdzlU3st7WeUvr5Z23tfoQIECAAAECBAgsrUAkPFnaiu29JIHIfAnnSlphtRIgUIzA3z19PFUBnc/iBJoSzq1ZuTzt2b05VS+F8CFAgAABAgQIEFhagUh4srQV23tJApH5Es6VtMJqJUCgGIG9+ybTibMXiqk3Uuj+7z2U/vBD753+6evf8rb0prfdNf3ns2dOpz//xEfTt+/fO/137/zA3WnXS18+/ef+bVy2dXt6x/s/nKr/PN9vIzUv1W+u2rgqvebq9Uu1e/slQIAAAQIECBDoEYiEJwAJDCsQmS/h3LC6vkeAAIEhBSZPnU9f3n9kyG+X+bVv3vdX6c8+fnfqhm0njk6mT/3e76Rdt7xiKqDr/nnL9h3Tt6R2g7hfftd706vu+IXU/XNvYFdt98G9n09vf9/vpnUbN6cmXDlXvZz1p7avS9deVu4z88qcUlUTIECAAAECBAYLRMITlgSGFYjMl3BuWF3fI0CAwJACj79wOn334Ml0oaFvg+gGb6/Z84tTIVv3U4VtX/iTj08Fa49844EZIVv3O1XYtv/hb835nV7mJoRz1Z2sP7drU9q0ZsWQE+RrBAgQIECAAAECdQpEwpM667HtZglE5ks416wZ0A0BAhkI/LcDx9KPjp3NoJJ6SqjeoPrHH/nt9NZ3v3/GLarDhGpVgPfZj31k6tbV6lNt54VnD6bu1XT9FTchnFu/anl6ww2b61kMWyVAgAABAgQIEFiwQCQ8WfBO/KC1ApH5Es61dlw0ToBAHQLnO1fL7d13JJ0+19znzQ26HbXXsvusuerv+t+y2hvObdtxbRr0XLreoK4J4Vx1O+vLX7SujnGzTQIECBAgQIAAgYBAJDwJ7MZPWioQmS/hXEuHRdsECNQj8NyJc+mrPzzauaW1nu3nsNX5wrmqxtlCtf5wrr+f6ndf+dw901fSlR7OrVi2LL38qnXp6k2rclg6NRAgQIAAAQIECHQEIuEJOALDCkTmSzg3rK7vESBAYAiBfc+dSo8cqp43N8SXC/3KbM+c673d9flnnkr3feaTU7evVlfIdT+9z5yrXvjQ/+l/sUTp4dzyzgPn7rh+c6pubfUhQIAAAQIECBDIQyASnuRRuSpKEIjMl3CuhJVVIwECxQg88MTRdLhz9VzTP/1va+2/lfXs6VNTb2+d622t1Tb6A7z+q/L6395amuvmzksgqpdB+BAgQIAAAQIECOQjEAlP8qleJbkLROZLOJf7qqqPAIFiBM6cv5ju3TeZzjb5srme1egGad2/ev1b3pbe9La7pr/R/zy5y7Zuv+RKum7I17vI7/zA3dMvmuhejTfXSyNyHpDdV6xJL922NucS1UaAAAECBAgQaJ1AJDxpHZKGwwKR+RLOhbn9kAABAjMFnum8ofW/PXms0be0WvPhBZZ3njf36qvXpxdtmBj+R75JgAABAgQIECBQu0AkPKm9KDtojEBkvoRzjVl+jRAgsNQC1bPm/v7wqaUuw/4zEVjZeeDcnTdsSmtWet5cJkuiDAIECBAgQIDAlEAkPEFHYFiByHwJ54bV9T0CBAjMI/CV/UfSC6fOcyIwJXD5upXp9ms30iBAgAABAgQIEMhMIBKeZNaCcjIWiMyXcC7jBVUaAQLlCJw8eyHd++iRzi2tDX5NaznLseSVdu5oTTdvXZte3HnmnA8BAgQIECBAgEBeApHwJK8OVJOzQGS+hHM5r6jaCBAoRuDpo2fS3z11Ip0XzhWzZnUW2rmjNf30zg1p63rPm6vT2bYJECBAgAABAhGBSHgS2Y/ftFMgMl/CuXbOiq4JEBixwHcOnkj7nz894q3aXKkCq1YsS3t2b07Vc+d8CBAgQIAAAQIE8hKIhCd5daCanAUi8yWcy3lF1UaAQDECX+zc0nrsjOfNFbNgNRd6ZecNrdWVcz4ECBAgQIAAAQL5CUTCk/y6UFGuApH5Es7luprqIkCgGIGjp8+nLz12JHnaXDFLVmuhyzsPnHvplWvT9VtW17ofGydAgAABAgQIEIgJRMKT2J78qo0CkfkSzrVxUvRMgMBIBX44eSZ950eeNzdS1MI39rPXbUxb1q4svAvlEyBAgAABAgSaKRAJT5opoas6BCLzJZyrYyVskwCBVgl886nj6ckjZ1rVs2ZnF1g7sTztuWFzqt7Y6kOAAAECBAgQIJCfQCQ8ya8LFeUqEJkv4Vyuq6kuAgSKEfibfZPp5NkLxdSr0HoFrt60Kr1qx/p6d2LrBAgQIECAAAECYYFIeBLemR+2TiAyX8K51o2JhgkQGKXAC6fOpf+6/6jnzY0SteBtrehcLnfr9rXpmss8b67gZVQ6AQIECBAg0HCBSHjScBLtjVAgMl/CuREugE0RINA+gf3Pn04PP3MyXbjodRDtW/1LO65uZf25XZvSptUrcBAgQIAAAQIECGQqEAlPMm1FWRkKROZLOJfhQiqJAIFyBL524Fh65tjZcgpWaa0CG1atSHfesKnWfdg4AQIECBAgQIDA4gQi4cni9ujXbRKIzJdwrk0TolcCBEYqcP7CxXT/E51bWl00N1LXkjd2+bqVndta15XcgtoJECBAgAABAo0XiIQnjUfR4MgEIvMlnBsZvw0RIECAwHwCH/zgB1P1Hz4ECBAgQIAAAQIElkogEp4sVa32W55A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hMCnPvWpdODAgRm1Hj16NG3cuHHG3+3Zsye99rWvLaInRRIgQIAAAQIECJQvEAlPyu9aB+MSiMyXcG5cq2M/BAgQaJnAkSNH0rvf/e507ty5WTu/5ZZb0r/7d/+uZTLaJUCAAAECBAgQWEqBSHiylPXad1kCkfkSzpW1xqolQIBAUQLV1XOf+cxnZq35t37rt1w1V9SKKpYAAQIECBAgUL5AJDwpv2sdjEsgMl/CuXGtjv0QIECghQJzXT3nqrkWDoSWCRAgQIAAAQIZCETCkwzKVkIhApH5Es4VsrjKJECAQKkCs10956q5UldU3QQIECBAgACBsgUi4UnZHat+nAKR+RLOjXOF7IsAAQItFBh09Zyr5lo4CFomQIAAAQIECGQiEAlPMildGQUIROZLOFfAwiqRAAECpQv0Xz3nqrnSV1T9BAgQIECAAIFyBSLhSbndqnzcApH5Es6Ne5XsjwABAi0U6L16zlVzLRwALRMgQIAAAQIEMhKIhCcZla+UzAUi8yWcy3xRlUeAAIGmCHSvnnPVXFNWVB8ECBAgQIAAgTIFIuFJmZ2qeikEIvMlnFuKlbJPAgQItFCgunru//mje9L7/ud3tbB7LRMgQIAAAQIECOQiEAlPcqldHfkLROZLOJf/uqqQAAECxQs88cLp9PeHT6UzZ86mNasn0u7L16RrL1tdfF8aIECAAAECBAgQKE8gEp6U16WKl0ogMl/CuaVaLfslQIBAwwVOnbuQ9nUCuf2dYG7FsmXp3IWL0x2vXrk8nT1/Id3QCel2bVmd1nT+7EOAAIFcBU6cvZAePngi/ejY2XTT1rWd/1iTa6nqIkCAAIEhBCLhyRCb9RUCUwKR+RLOGR4CBAgQGKnA4RPn0t8/eyo9f+pcunDxYur8/1k/EyuWTf37FetWTl1Nd3nnP/sQIEAgF4FuKHeo8z/Xzv/4/8Cwcvk//B8bhHS5rJI6CBAgsHCBSHiy8L34RVsFIvMlnGvrtOibAAECIxbo3rpa/S+tZ8/PkcjNst/VK5el6n/pffEVa9M1m1eNuDqbI0CAwPACU6HcMyfSoeM/CeX6fy2kG97TNwkQIJCbQCQ8ya0H9eQrEJkv4Vy+66kyAgQIZC/QvXX18c6tq8v7bl2NFl+FdGfPp84tr6vT9Z1bXqtbYH0IECAwDoFhQrnZQrqbO7e73uh213Esk30QIEBg0QKR8GTRO7WB1ghE5ks415rx0CgBAgRGJzB96+rJzq2rae5bV6N7rW55re4i29q51fXFV6xJW9a65TVq6XcECMwtEAnlhHSmigABAuUKRMKTcrtV+bgFIvMlnBv3KtkfAQIEChaYvnW1c9vq2Z4XPNTd0qpOULdqxfKpkG6nW17r5rZ9Aq0RGEUoNyikq55Pd9O2zpV0nf+Z5UOAAAEC+QlEwpP8ulBRrgKR+RLO5bqa6iJAgEAmAlO3rj53Kj3+/OhuXY22Vt3y2innx7e8rukEdsuim/I7AgRaLFBHKCeka/FAaZ0AgeIEIuFJcU0qeMkEIvMlnFuy5bJjAgQI5C3QvXX1uR/futq5ezWbT/Ug9urCvSs3/MNbXt3yms3SKIRA1gLjCOWEdFmPgOIIECAwJRAJT9ARGFYgMl/CuWF1fY8AAQItEejeulq9cbV682run6lbXjsvjahuH7t6k7e85r5e6iOwFAJLEcrNFtLd3LndtbpF34cAAQIElk4gEp4sXbX2XJpAZL6Ec6WtsnoJECBQg0BOt65G26tCuk6e2LmSbnXatcUtr1FHvyPQJIEcQrl+zxVTV/5eTNXbXYV0TZo2vRAgUJJAJDwpqT+1Lq1AZL6Ec0u7ZvZOgACBJRX4ya2rZ1Pnf1fM6c7VsMs/3PJ6MW3fMJF2d65OuWyNt7yGMf2QQKECOYZyQrpCh0nZBAg0UiASnjQSQlO1CETmSzhXy1LYKAECBPIWKO3W1ajmROdqujWdW16rq1Pc8hpV9DsC5QiUEMoJ6cqZJ5USINDHd/6wAAAgAElEQVRcgUh40lwNnY1aIDJfwrlRr4LtESBAIFOBJty6GqWtbnmtHp9XvTziui2rveU1Cul3BDIVKDGUE9JlOkzKIkCgFQKR8KQVMJociUBkvoRzI6G3EQIECOQr0MRbV6Pa1S2v5zu3vF61YVW6YeqW1xXRTfkdAQIZCEyHcsfOTf33dhM+nknXhFXUAwECuQtEwpPce1JfPgKR+RLO5bN+KiFAgMBIBapbV39w+FQ6U8hbV0fa/BAbq255XfvjW153eMvrEGK+QiAfgSaGcv26VUh38ccvjqien+lDgAABAqMTiIQno9u7LTVdIDJfwrmmT4X+CBBolUCbb12NLnT3ltfquXTXXbY6VaGdDwECeQq0IZQT0uU5e6oiQKBZApHwpFkCuqlTIDJfwrk6V8S2CRAgMCaB7q2rh0+enXrlajNu7hoT3o93M3XLa+fBdFd1rqKrnk232S2v410AeyMwh0AbQ7lZQ7pta6f+Z5QPAQIECMQFIuFJfG9+2TaByHwJ59o2JfolQKBRAm5drWc5q6Bu3cTydOPWNemqjavq2YmtEiAwr8A/hHIn06FjZxvzTLl5m57nC9O3uwrpFkvp9wQItFggEp60mEvrCxSIzNf/z96dBtlR3XneP1KpNpWkUiGVhIVAEgIkYZbGPF6E7RaWGZvFYByOAbeXadoNQ0T3i4kxNtFtHBNP9GP7Bbbodk/bbQLC4TaYZgma7cF4OjCgBkteHuw2YIwACUkIjHaV1qpSlfTkuXCuslL3VmX+b+bJk+d87wwzVinvWT7nj+7VjzwnCecyInM5AgggULbAsa2rwyrKkNSIfgwpr0IE9JZXrVt7yitbXgsxplEEGgnUQrmtB9W2AyPRk5b5M66RESEd/+4ggAACcgFJeCLvjXeGJiCpL8K50KqE+SKAQGUFaltXowc87DzI1lXbi6jvpNMh6EnRltdT2fJqm5/+AhIglMu+2CakWxrdSaf/fOKFAAIIIDCxgCQ8mbhVrkDgbQFJfRHOUT0IIICA4wJsXXVrgXRQ19MxWekHSLDl1a21YTTVFSCUa33t3g7plFra30VI1zonLSCAgOcCkvDEcxKml6OApL4I53JcAJpCAAEE8hIwW1c37x5Wk9i6mhdrru2Yp7qap7zq0I4XAghkEyCUy+aV5mpCujRKXIMAAqELSMKT0M2Yf3oBSX0RzqX35UoEEECgcIH61tUD0dbV6MVJS4WTt9yB2fI6vzfa8trXpWbwlNeWTWnAfwFCueLXmJCueGN6QACB6gpIwpPqzpaR2xaQ1BfhnO1Voj8EEECggYDZujo0elSN8oCHytaI2fJ6+qxudeL09srOg4EjUJTAsVDucPSgh6J6od24QJu+/Tp6LWG7K4WBAAII1AUk4Ql8CKQVkNQX4VxaXa5DAAEEchaIb11V0d+dCOVyBi6xOb3lVf91WG95PSV6yitbXktcDLp2QoBQrvxlIKQrfw0YAQIIuCMgCU/cGT0jcV1AUl+Ec66vKuNDAAHvBPTW1Vejp67uYOuqd2ubnNCxLa+d0QHtnWpGZ5v3c2aCCMQFCOXcqwcT0umnuy6K/lzihQACCIQoIAlPQnRizjIBSX0RzsmseRcCCCCQWYCtq5nJvHqDPv9pekdb7W46trx6tbRMpoEAoZz7ZVEL6aL/Wwvp+gjp3F8xRogAAnkKSMKTPPunLb8FJPVFOOd3TTA7BBAoWUBvXd2wa1Btip66ytbVkhfDke7bo5BO/52YLa+OLAjDyFWAUC5XTiuNEdJZYaYTBBBwTEASnjg2BYbjsICkvgjnHF5QhoYAAtUVMFtXt0dbV/XZY5x7Xt21LGrkZsvrydGZdPquFba8FiVNuzYECOVsKBfbByFdsb60jgACbglIwhO3ZsBoXBaQ1BfhnMsrytgQQKByAnrr6vroTrnBEZ66WrnFK3HA+i/FM7ra1GK95XUaT3ktcSnoOqMAoVxGsApcTkhXgUViiAgg0LKAJDxpuVMaCEZAUl+Ec8GUBxNFAIGiBN7eujqkNkXBnH7x1NWipP1vV295nRz9szg6pH1BdEedPqeOFwIuChDKubgq+Y6JkC5fT1pDAAG3BCThiVszYDQuC0jqi3DO5RVlbAgg4LQAW1edXp5KD85seT3lnS2v03nKa6XX06fBE8r5tJrp5qJDOn1Opn5wxEIeHJEOjasQQMB5AUl44vykGKAzApL6IpxzZvkYCAIIVEWAratVWSk/xjk5+ltxb7TlVT9AYi5bXv1Y1ArOwoRyW6NzNI9yiGYFV7D1Ies/i/TNvIR0rVvSAgIIlC8gCU/KHzUjqIqApL4I56qyuowTAQRKFWDraqn8dB4J6Lvp9DbXt5/y2qFqW854IVCwAKFcwcAVbJ6QroKLxpARQOA4AUl4AiMCaQUk9UU4l1aX6xBAIEgBtq4GuexOT5otr04vjzeDI5TzZikLmwghXWG0NIwAAhYEJOGJhWHRhScCkvoinPNk8ZkGAgjkK/D21tUhNXj4iBplD1e+uLSWm4DeYjaza0rtKa9sec2NNeiGCOWCXn7R5PWfQzqoY7uriI83IYBASQKS8KSkodJtBQUk9UU4V8GFZsgIIFCMgN66+loUyG3kqavFANNqYQL6bjr9jw7pFkRbXvVflHkhkEWAUC6LFtc2EjAh3bLowRELeHAERYIAAo4LSMITx6fE8BwSkNQX4ZxDC8hQEECgHAG9dXX9zkG1LTroXEcanHVezjrQa+sC+ky6I0eORmfSdapFJ3SqaR1trTdKC14LEMp5vbylTK4e0s2JQrrozyJeCCCAgIsCkvDExXkwJjcFJPVFOOfmWjIqBBCwIPD6wJB6dSdbVy1Q00UJAvrmub7uKeq0E7rUHJ7yWsIKuN0lodz463Nw34C669tfU+evvEydt+Li2sUb//Cc+uE3bqj977MvWKmuuPZLqr2D8KmZJCGd238GMDoEQheQhCehmzH/9AKS+iKcS+/LlQgg4IGA2bq6Kdq6qu+QG43uMuKFgM8CZsvr20957Yy2vPo8W+Y2kQCh3ERCjX//8PCQevj2W1TvrH510dXXyhoJ9F2EdIEuPNNGwHEBSXji+JQYnkMCkvoinHNoARkKAggUJ1Dburor2rq6n62rxSnTsssCtS2v0cNNTully6vL61TU2OqhXPRnIP9JIrtyozvpsrcS9jt0SNemHxzBdtewC4HZI+CIgCQ8cWToDKMCApL6IpyrwMIyRAQQkAu8PjBcO09O/8VUBxO8EEBA1c5WPGFq9JRXtrx6Xw6EcrIljodxfXPm1bezmtauuWmVWrjsHFnjgb+LkC7wAmD6CDgiIAlPHBk6w6iAgKS+COcqsLAMEQEEsgnorasbd0dPXY3+YetqNjuuDktA303X0RY95TUK6fTB7Tzk1Z/1J5RrbS2Td8px51xrno3ebUK6ZdGddHrLPS8EEEDApoAkPLE5PvqqtoCkvgjnqr3mjB4BBGICbF2lHBCQCeitZkej/3Ny9BfkU/s6VQ9PeZVBOvAuQrl8FoFwLh/HNK3UQrro/1nWT0iXxotrEEAgHwFJeJJPz7QSgoCkvgjnQqgM5oiA5wLHtq6ORltXPZ8s00PAgsCsaMurfoBEf0+7hd7oIg8BQrk8FI+1QTiXr2ea1gjp0ihxDQIITCTwwAMPqE984hOqvX387zCS8GSivvl9BIyApL4I56gfBBCopABbVyu5bAy6QgJmy+tp0ZZXveWMLa9uLh6hXDHrQjhXjGuaVgnp0ihxDQIINBP4l3/5F7V69Wp12WWX1UK6zs7G2+Yl4QnqCKQVkNQX4VxaXa5DAAEnBHa989TVrTx11Yn1YBD+C5gtrzqgW9TXFW15nez/pCswQxPKvRX9WcgrfwHCufxNs7ZISJdVjOsRQEAL/OhHP1KPPPJIDaOnp6ce0nV3d48BkoQnCCOQVkBSX4RzaXW5DgEEShXYEj119dXaU1f92bra6IDxjX94rv5UwLMvWKmuuPZLqr3j2H/xK/tQ8sPDQ+rf77pVve9jV6r+eaeUWhN5dP7b1T9VD922qtbU+z9+pXrj1ZfU+SsvU+etuDiP5r1sgy2v2Zf1wIEDtb8g5PEilMtDceI2COcmNrJ1hQnpzozOpNPnYvJCAAEExhO444471MMPPzzmEh3MmTvpzOexJDxBHoG0ApL6IpxLq8t1CCBgXWDM1tXoLLnRo34fKKeDr4dvv0X1zupXF119rXXvNB3q8PDBW29Wn7vxm5UP58oOOtN4u3qNvpuuc0r0lNfoXLralldXB+rIuL773e+q/v5+dfnll6vkf7lPO0RCubRS+VxHOJePY56t1EO66OmuJ/cS0uVpS1sI+CRw5513qoceeqjhlPQWV73VVQd1X/ziF9V9993n09SZi0MChHMOLQZDQQABucCYravR3/o9z+TqUFUIi3wK57a/uVn9+Oavqiuvv1EtXHaOvGADfufbW15VFNB1sOV1nDrQ4dxTTz1VC+b0XwqyhHSEcuX8C0Y4V457ml51SDdFP92VkC4NV+nXHI2+xGX958iRI069J8t4iri2iDb1mqRtN+11WdrM+9p4oS9dulS98MIL49b+nDlz1LZt2wjnSv8Twt8BEM75u7bMDIEgBHzcujrewsX/8tc3Z159O6t5zzU3rTouNEr+hdGEZTpgevzu29SW9S/V3v6hy6+u331nQqj/8mf/Xa39yX0Nr2l2157ZZqvHsnvbm/UtoMk+8ixQM0czl/mLl6rPfvnraur03no38e2oybHE5zLrxPn1Mc+cPbd+x1/y/fr3Pv3XX1X/585/rm9r1XPXpkvOv0D97N4f1Pr+zP/8O/XMw3cpveVYj+/5NU/Ufm62IK9+4A71zCP31H7WaNx5OrnY1uyeKWpx9AAJnvI6dnVMOGd+miakI5RzscIZk1sCR9Wko0fU1ANbVfvg7tRhTpagIe8AwYRUWcZQxLVFtNnMalL0H3Ea/TN58uSGP292vf65jffY6EMyF8aVvl7uvvtupZ/Y2ug1a9YsdcUVV6hLL71UScITt/4MZDQuC0jqi22tLq8oY0MgAIHQtq7Gl1RyZ0ajcO6H37hhTBBkArVPXndD7ew0E87t2bFVmcDPtLPwzHNrIV6acE7fXZa8cy7edqNyNaHVC2ufHBPsJa9NjvWs5RfWw8XH77ldbXzxd/WATv/6hbVP1YM2M5e+ufNqZ/Tpl94erIMz066Z3+6tb9bbSd4518w2fvZfPDg0lnGDZH96LMlzA33/13py9Beorne2vC7gfKjacifDuXhIp/+CoP/p6uqqhQs6lHt512G1/eCo76XC/BDIReBodJfVkdHDate6Z9X+P24YN/BxMeDIMqYs12YNgLK0neVaPQ5eCNgU+Nd//Vf1b//2b2O67Ovrq921rv8xL0l4YnMe9FVtAUl9Ec5Ve80ZPQKVFdh1aEStjx7wUHvqakBbV4sK5+J32SWDNhMerfjU58c86CAetOk7xxqddxe/c65ROJd3AergbWDn9jGBlgnELvrMdaqnd2bDrajxcZ60eEltLslgrFmwaLa1Ngvn4rbJUFP3YbyT/em785594tHj7vrL28zV9tpqfx+bpDb//tfql//nAbVv1/baUBcsWFALofQr+f83+lmza4t8r2k7zXjMNfHxjIyMjFkW/ZfTeJuN1qyrZ5p6/yf+TC08672uLinjQsBpgWPbXadGZ9J1OD1WBocAAsUJ6Dvn7r///loHM2bMqAVy+m45HSrHX5LwpLhR07JvApL6IpzzrQqYDwIVEdDh3KbdQ+qNvcO1s2NGjvj9sIdGy5LXnXPJBzQ0C+eSZ6vFQ7uzln+k9HAuzQMxmp15F7ccby5xqzR3ziVtG50LSDjX+A8d/e+1/rd67+Z16q2X/1ONHNpfu9DcRRH//5v9rNHPk22YLVCNft6oP/PlfLy204wtS9u//vWv1Usvvb3lvNFr/vz56uOXXqbmvnt57c9EHTIE+EdiRT69GKarAvoMzCnRfxVYqp/qSjjn6jIxLgQKF7jnnnvUY489Vr9TrqOjcVgvCU8KHzwdeCMgqS/COW+Wn4kgUE2BoZEjatOeYfXa7sHagx9CCumKDud0RegtlXo764O3fit68MFXxjxhNW2gpbfNmrvHinwgRKO70pJVre9GW/3Ancc9LVYyF8K5Yv7MaIuSpe4pk9WpJ3TWnuTKq/m2Vh3K6f+iv3LlyjqT3ta6bvuhd0K6SVFIF95/uKBmEMgiQCiXRYtrEfBf4N57763dKaePixjvJQlP/NdjhnkJSOqLcC4vfdpBAIGWBfQdIxt2Dap9Q6O1oM73v5LaDOcaPZU0jzvn8jxzbsl7lqu7vv01Zc7Ba1RQrd45Fw8aCeda/le23oAO5EajW73mTmtXi6IHQsyeOiW/xj1oKXnmXKNQLjlNQjoPFp4pFCpAKFcoL40j4L2AJDzxHoUJ5iYgqS/Cudz4aQgBBPIS2B1ted0YwJZX2+Gc5Mw581RTG3fO6fppdOZcfLvruR/+WO3MuUZzMcGbOXOud1Z//aESuu3k+XmEc63/G9v+ztbVhX2dSj/8obt97HkurffgRwsmnEsTyvkY0pV9/qL+d//V53415s8DPypLNosi74CWjSjbuwjlsnlxNQIINBaQhCdYIpBWQFJfhHNpdbkOAQSsCwyNHlWb9wyp16K76fT5S75tebUdzukF/NyN36xtbTXBVPypqMkto42e8poMtPIuijTjSvu0VsK5vFfnWHu1ratREHdqFMqxdXViZx3OLVu2bMz21YnfNfYK7qTLKvb29WnOspS1XN13VTWcI5Srbs0xcgRcFJCEJy7OgzG5KSCpL8I5N9eSUSGAQEJAb3l9bdeQ2js04s2WV9vh3PJLPq3WPnZ/7Qw6/frkdTeMeXqr/pkOvp555J7a789fvFTpJ6TqhyKYh0mYv+g+v+YJdfYFK8c8VTWvojUuW9a/fYC+Hsdnv/x1NXV6b70Lc0ef+UF8Ls3+Ms6dc62tkNm6euI7W1dnsXW1NVDhuwnpssERzh3vVbVwjlAuW81zNQIIpBOQhCfpWuYqBJSS1BfhHJWDAAKVEtgTbXl9Lbqb7o2BcJ/ymnXBir7bLet4uL5aAmbr6qJ37pJj66ob62dCujej/3Chny7r8oMj4tta2zu76k+GnnXifPXQbatqoDNnzx3zoBezxV2H84/d8b2G1zQKmeJPT77oM9eq+77zd8oE/ck+8lxJE/6bNj90+dVjttE2Op8z/h8VzFz0fwh5/O7b6mNOtqPbH+8/TujfT/4HjuS8qxLOEcrlWaG0hQACSQFJeIIiAmkFJPVFOJdWl+sQQMApgeF3trzqB0j4uOU1T2zCuTw1w2lL3yk3VW9djR7wcHJvRzgTr9hMqxDSNQrn9N23JpwygdrurW/W75I1d/HG79BNbr2fKJzTT6vWr4dvv0XFt7knw63kkptxxe8kblQW5izO5NmcySdPN/ozOHknr/l1/E5h87N4iJfc1h9/sM95Ky5OdWSB6+Gc/rNnSvTP0v5u/uyp2J9HDBeBKglIwpMqzY+xlisgqS/CuXLXjN4RQCAHAX3nyAbPtrzmwFJvgnAuT02/26pvXZ0ePXW1r0uxdbU66+1ySNconNOyOjxr7+isIScDIx1CbXzxd2O2tCe3qErDuTxXNXk8gWlbj03fAae35K/5yX1qYOf2MfNtNJf406R1O8lrmv1Zrn03/P63tfZXP3BHUzdj/sb6dbXjCswZpHl6tNIWoVwrerwXAQSyCkjCk6x9cH24ApL6IpwLt16YOQLeCQwMjqrXdg+qLWx59W5tmVCxAu1tk2pnOS464e2nrnZN4amrxYoX17qLIV2zba0XXX1tHaJROJcMtPTF8dBu25ZNx4VM8W2tze6cy1M/63/8aLb9dbyg0dz1N9Edb8k79uLzjK9BI7c8TbK2RSiXVYzrEUAgDwFJeJJHv7QRhoCkvgjnwqgNZolAUAL6qa4bd0dPeY2CutEj/j3lNajFZLKFCpitq4ujravz2bpaqLXtxl0K6dKGc/E7x3QIp1/xAE//eqKQyXY4l9ye2midk+fN6W2qZy3/yJjttmnuAnxh7ZPRnXF3Nr3jLXnWXHIsZsusK+EcoZztPxXoDwEE4gKS8ARBBNIKSOqLcC6tLtchgEAlBf64b1it11teB0dqZ9PxQiB0AbN19V3vbF09gaeuel0S9ZAu+rNwUvR/ynhwhDScK+rOuTzPnNPFk9yOGi+oZFhotvFKtuimDefOX3nZcU/ijo9pojvwiv4XglCuaGHaRwCBNAKS8CRNu1yDgBaQ1BfhHLWDAAJBCOgtrxujO+lej7a8mnAiiIkzSQTeETBbV0+Ntq6ewtbV4OqizJBOGs5Jzpwzd4/1zZ1XO4NNv5IPhMhz8ZudOWfulrv4C3+tnnn4LrXwzHMbPr31rOUX1n6e5s65PTu2qh/f/FWln+i6cNk59WnE3/u7p//9uPPt9IXm6bfapKwz5wjl8qw82kIAgVYFJOFJq33y/nAEJPVFOBdOfTBTBBCIBEb1ltc9Q7UHSOj/rbfA8kLAZwH9F+Ked566ytZVn1c63dzKCOmk4dwzj9yjPnT51fVQK/mk0kZnrDV6yms8mDJ3rqXTSndV8mmt8bvlLvlvf60e+9F3VfxJtOb39RNrzfzShHN67BMZmFDQhH56Bo2eDGvzgRCEcunqiKsQQMCugCQ8sTtCequygKS+COeqvOKMHQEEWhJ4a9/haMvroBpgy2tLjrzZPYEpUSCng+d3Te+oPeThhO4p7g2SEZUqYDOkk4Zzeltr19Qe9evHH6lZmTPTpk7vrds1Os9t51tbxtw9Fn8IwzU3rRpz11lei9DsQQ+6/XgYZ/rT43j1uV/Vn6ya5uEWJlhMbsvVZ9idt+Li+lSSZ8/NnD13zDl1tra16j+HdDC3tL9bncyZlnmVGu0ggEBOApLwJKeuaSYAAUl9Ec4FUBhMEQEExhfYOxQ95TW6k27LwJCaHP1FQt9RxwuBKgoc27raFT11tUN18tTVKi6j1THbDOmyTKzou92yjIVrswkQymXz4moEEChHQBKelDNSeq2igKS+COequNKMGQEEChHQB6Xrp7zqLa/6riO2vBbCTKMFCJitq4tndamTZnQU0ANN+i7gWkhHOFe9iiOUq96aMWIEQhaQhCchezH3bAKS+iKcy2bM1QggEIjAW/sPqw07B9XuaMtrlNnxQsA5AbN1dV4Uxi3q61R9bF11bo2qOCAT0uknXauSnu6q3QjnqlM9hHLVWStGigACxwQk4Ql+CKQVkNQX4VxaXa5DAIEgBfZHW143RHfTva63vE5iy2uQReDYpPXWVRUFxqee0BU9dZWtq44tjzfDcSWk8wbUw4kQynm4qEwJgYAEJOFJQDxMtUUBSX0RzrWIztsRQCAMAX33nN7yqh8gwZbXMNbctVmyddW1FQljPIR0YaxzllkSymXR4loEEHBVQBKeuDoXxuWegKS+COfcW0dGhAACjgtsjba86pBu9yG2vDq+VJUfXnzr6qnR1tWZbF2t/JpWdQKEdFVdufzGTSiXnyUtIYBA+QKS8KT8UTOCqghI6otwriqryzgRQMA5gQPD0ZbX6OERm9ny6tzaVH1Ata2r0UtvXV0ws1N1vPPrqs+L8VdfgJCu+muYdQaEclnFuB4BBKogIAlPqjAvxuiGgKS+COfcWDtGgQACFRd4rfaU10F1eJSnvFZ8KUsdfm3rasdkdVoUyukHPfBCwFUBQjpXVya/cRHK5WdJSwgg4J6AJDxxbxaMyFUBSX0Rzrm6mowLAQQqKbDtQLTlNXrK6y62vFZy/coYtA7kRo8crYVxp54QbV3tmlLGMOgTAZEAIZ2Izek3Eco5vTwMDgEEchKQhCc5dU0zAQhI6otwLoDCYIoIIGBfQP+FVYd0+imvk3jKq/0FqECPZuvq4tpTV9m6WoElY4jjCBDSVb88COWqv4bMAAEE0gtIwpP0rXNl6AKS+iKcC71qmD8CCBQuYJ7yypbXwqkr0QFbVyuxTAxSKEBIJ4Qr8W2EciXi0zUCCJQmIAlPShssHVdOQFJfhHOVW2YGjAACVRXYHm15fZUtr1VdvpbGbbaunlTbutqlervaWmqPNyPgusCxkO5wbahHjh51fcjBjY9QLrglZ8IIIBATkIQnACKQVkBSX4RzaXW5DgEEEMhJ4JDe8ho9PGLzHra85kTqbDNm66p+wIPeump+7eyAGRgCOQsQ0uUMmkNz7dE5l5Ojf5b2d6uTe3nwTA6kNIEAAhUUkIQnFZwmQy5JQFJfhHMlLRbdIoAAAlpgUxTQ6bPphqKnvOqHAvDyQ0DfkVJ76uqsLvWu6fzl149VZRatCJiQ7q19h5X+k4476VrRlL1X/8eBydEZqIRyMj/ehQACfglIwhO/BJhNkQKS+iKcK3JFaBsBBBBIKbDz4Ih6Zceg2nnw7b+48qqeAFtXq7dmjNi+ACGdfXNCOfvm9IgAAu4LSMIT92fFCF0RkNQX4Zwrq8c4EEAAgUhgcOTtp7xu3jOs1CTF3XQVqIr61tXoLrkF0dZVfdccLwQQGF+AkK74CiGUK96YHhBAoLoCkvCkurNl5LYFJPVFOGd7legPAQQQSCmgz6TTD5Bgy2tKMMuXHdu62h1tXW233DvdIeCHACFd/uv4diinou2rUzlTLn9eWkQAAU8EJOGJJ1NnGhYEJPVFOGdhYegCAQQQaEVgV7Tl9eUopNsZPe2VLa+tSLb+3vjW1cXRnXIzOnnqauuqtICAUvWQbn/051z0Bx1n0mWvircf9EAol12OdyCAQIgCkvAkRCfmLBOQ1BfhnMyadyGAAALWBYb0ltddQ2rT7iG2vFrW13ei6M2qOpBj66plfLoLSoCQLvtyc6dcdjPegQACCEjCE9QQSCsgqS/CubS6XBzuegwAACAASURBVIcAAgg4JPD6wHC05fVQdEYdT3ktclnM1tXTZ3WrE9m6WiQ1bSMwRoCQbuKCIJSb2IgrEEAAgWYCkvAETQTSCkjqi3AurS7XIYAAAg4K7D4UbXmNnvK6gy2vua1Ofetqb4dafAJbV3ODpSEEBAKEdMejEcoJCom3IIAAAgkBSXgCIgJpBST1RTiXVpfrEEAAAYcFhkeP1h4esSl6iIR+jR7hdLqsy6XPa5oU7V097Z2tqzqk44UAAm4IENIpRSjnRi0yCgQQ8ENAEp74MXNmYUNAUl+EczZWhj4QQAABiwJb9g6rV3aw5TUtudm6esbsbjV3Gk9dTevGdQiUIRBiSEcoV0al0ScCCPguIAlPfDdhfvkJSOqLcC4/f1pCAAEEnBLYE215XceW14ZrYrauzn9n6+p0nrrqVO0yGAQmEgghpCOUm6gK+H0EEEBALiAJT+S98c7QBCT1RTgXWpUwXwQQCE7gsN7yuiva8ho95fVotNt1VP8/gb7GbF3t61Rteh8rLwQQqKyACem27j+s9G7+Ix78+dahnw4d/dG0tH+qOjn6Dwi8EEAAAQTyF5CEJ/mPghZ9FZDUF+Gcr9XAvBBAAIEGAm9GW17XBbjlVW9dndYxWZ3O1lX+vUDASwEfQjrulPOyNJkUAgg4KiAJTxydCsNyUEBSX4RzDi4kQ0IAAQSKFhgYHK2FdNuiu018fbF11deVZV4INBeoYkhHKEdFI4AAAvYFJOGJ/VHSY1UFJPVFOFfV1WbcCCCAQA4CI9E+MP2U140ebXmNb11dGG1dnczW1RwqhSYQqJZAFUI6tq9Wq6YYLQII+CUgCU/8EmA2RQpI6otwrsgVoW0EEECgQgJ/3Bdted0+qA6NHFGj+vCmir3e3rraFm1d7eKpqxVbO4aLQFECLoZ0hHJFrTbtIoAAAukFJOFJ+ta5MnQBSX0RzoVeNcwfAQQQSAjsfWfLqz5g3fVXfOvqabO6auEcLwQQQCAp4EJIRyhHXSKAAALuCEjCE3dGz0hcF5DUF+Gc66vK+BBAAIGSBPTdc6/uGlKvRU96de0pr/qMJv2c1dNndasFta2rJSHRLQIIVEqgjJCOUK5SJcJgEUAgEAFJeBIIDdPMQUBSX4RzOcDTBAIIIOC7wFv7DtceIKH/YlvmllezdfWMaOvqnGntvrMzPwQQKEjARkhHKFfQ4tEsAgggkIOAJDzJoVuaCERAUl+Ec4EUB9NEAAEE8hDYN/T2U151WGfrZbauntzboRazddUWO/0gEIRAESEdoVwQpcMkEUCg4gKS8KTiU2b4FgUk9UU4Z3GB6AoBBBDwRUA/L0I/5VVvedX/e1Tve835pbeuTo7aPG12t1o4s1Px0NWcgWkOAQTqAnmEdIRyFBQCCCBQHQFJeFKd2THSsgUk9UU4V/aq0T8CCCBQcQH94IiXtue35ZWtqxUvCIaPQIUFxoZ0R2v/8WGiF6HcREL8PgIIIOCegCQ8cW8WjMhVAUl9Ec65upqMCwEEEKiYwP7haMtrFNL9UbDlNf7U1dOjras9PHW1YqvPcBHwSyBNSEco59eaMxsEEAhLQBKehCXEbFsRkNQX4Vwr4rwXAQQQQOA4Ab3D9dVou+sGveX1yPhbXmtbV6P9qqdFgdzC6KmrPHSVgkIAAZcEGoV0hHIurRBjQQABBGQCkvBE1hPvClFAUl+EcyFWCnNGAAEELAlse2fL64Hh6CmvsXPpaltXO9vUGVEox1NXLS0G3SCAgFjAhHQ7Dh5WS/unKv2AGl4IIIAAAtUVkIQn1Z0tI7ctIKkvwjnbq0R/CCCAQIACB2pbXgfVm/uGa3+pPW1Wd7R1VT/ugRcCCCCAAAIIIIAAAnYFJOGJ3RHSW5UFJPVFOFflFWfsCCCAQMUE7r33XnXVVVdVbNQMFwEEEEAAAQQQQMAnAUl44tP8mUuxApL6Ipwrdk1oHQEEEEAgJiD5oAIQAQQQQAABBBBAAIE8BfhOmqcmbSUFJPVFOEcdIY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CA3wKPPvrocRP8z//8T/Unf/InY37e09OjLrzwQr8xmB0CCCCAAAIIIICAMwKS8MSZwTMQ5wUk9UU45/yyMkAEEECgmgKvvfaauvHGG8cd/Ny5c9U//dM/VXOCjBoBBBBAAAEEEECgkgKS8KSSE2XQpQhI6otwrpSlolMEEEAgDIF//Md/VE8//XTTyf7lX/6luvjii8PAYJYIIIAAAggggAACTghIwhMnBs4gKiEgqS/CuUosLYNEAAEEqikw3t1zc+bMUd/97nerOTFGjQACCCCAAAIIIFBZAUl4UtnJMnDrApL6Ipyzvkx0iAACCIQl8J3vfEc988wzx036i1/8orrkkkvCwmC2CCCAAAIIIIAAAqULSMKT0gfNACojIKkvwrnKLC8DRQABBKopsH79evU3f/M3Ywbf39+vvve971VzQowaAQQQQAABBBBAoNICkvCk0hNm8FYFJPVFOGd1iegMAQQQCFPgH/7hH9TPf/7z+uT/4i/+Ql166aVhYjBrBBBAAAEEEEAAgVIFJOFJqQOm80oJSOqLcK5SS8xgEUAAgWoKvPrqq+pv//Zva4OfPXu2+ud//udqToRRI4AAAggggAACCFReQBKeVH7STMCagKS+COesLQ8dIYAAAmEL/P3f/71as2aNuuaaa9Rll10WNgazRwABBBBAAAEEEChNQBKelDZYOq6cgKS+COcqt8wMGAEEEKimwCuvvKJWrVqlvv/971dzAowaAQQQQAABBBBAwAsBSXjixcSZhBUBSX0RzllZGjpBAAEE0gnsGRxRz2zcl+5irvJaYGr7ZLVyca/Xc2RyCCCAAAIIIIBAGQKS8KSMcdJnNQUk9UU4V821ZtQIIOCpwMbdQ+oP2w+p0SNHPZ0h00orcNKMDnXevJ60l3MdAggggAACCCCAQEoBSXiSsmkuQ0BJ6otwjsJBAAEEHBL4/944oN7aN+zQiBhKGQKTJyl1zok9an5vRxnd0ycCCCCAAAIIIOC1gCQ88RqEyeUqIKkvwrlcl4DGEEAAAbnASHS33JMb9qqhkSPyRninFwKTonDuwkUzVE9HmxfzYRIIIIAAAggggIBLApLwxKXxMxa3BST1RTjn9poyOgQQCEhgx8ER9avX9yl2tAa06E2mOr2zTa2IwjleCCCAAAIIIIAAAvkLSMKT/EdBi74KSOqLcM7XamBeCCBQOYFXdw6ql3cMRuEc581VbvFyHvCivk717rlTc26V5hBAAAEEEEAAAQS0gCQ8QQ6BtAKS+iKcS6vLdQgggEDBAms371M7o7vneIUt0BbtadUPgjhxenvYEMweAQQQQAABBBAoSEASnhQ0FJr1UEBSX4RzHhYCU0IAgeoJDEbnzD0VnTenz53jFbZAW/Q0iJWnzlCdUyaHDcHsEUAAAQQQQACBggQk4UlBQ6FZDwUk9UU452EhMCUEEKiewFv7DqvfvnlAjbKltXqLl/OI+7qnqA8umJ5zqzSHAAIIIIAAAgggYAQk4Ql6CKQVkNQX4VxaXa5DAAEEChR4afshtT46c4775gpErkjTS2Z3q9Nnd1VktAwTAQQQQAABBBConoAkPKneLBlxWQKS+iKcK2u16BcBBBCICTy9ca8aGBzFJHCBydF5c+87eZqaPXVK4BJMHwEEEEAAAQQQKE5AEp4UNxpa9k1AUl+Ec75VAfNBAIHKCewfHlX/8dre6CmtlRs6A85ZoKNtkvro4l6lz53jhQACCCCAAAIIIFCMgCQ8KWYktOqjgKS+COd8rATmhAAClRLYMjCsnt96UI2SzlVq3YoYbH9Pu3p/dOccLwQQQAABBBBAAIHiBCThSXGjoWXfBCT1RTjnWxUwHwQQqJzAc28dVJv3DFVu3Aw4XwF9s9yZc6aqhX2d+TZMawgggAACCCCAAAJjBCThCYQIpBWQ1BfhXFpdrkMAAQQKEnhyw4A6MHykoNZptioCOpy7IHpK68wuzpurypoxTgQQQAABBBCopoAkPKnmTBl1GQKS+iKcK2Ol6BMBBBB4R2BP9BCIZ6KHQfBCoLt9cu28OV4IIIAAAggggAACxQpIwpNiR0TrPglI6otwzqcKYC4IIFA5gY27h9Qfth/ivLnKrVz+A543o0O9Z15P/g3TIgIIIIAAAggggMAYAUl4AiECaQUk9UU4l1aX6xBAAIECBJ5944D6477hAlqmySoJ6Keznj13qprf21GlYTNWBBBAAAEEEECgkgKS8KSSE2XQpQhI6otwrpSlolMEEEBAqZHo6axPbtirhkY4b456UOrCU2eoaR1tUCCAAAIIIIAAAggULCAJTwoeEs17JCCpL8I5jwqAqSCAQLUEdh4cUb98fZ+KMjpegQvoUE6Hc7wQQAABBBBAAAEEiheQhCfFj4oefBGQ1BfhnC+rzzwQQKByAut3Dqp1OwajcI50rnKLl/OAF/Z1qrOiba28EEAAAQQQQAABBIoXkIQnxY+KHnwRkNQX4Zwvq888EECgcgK/2Lxf7Th4uHLjZsD5Cujz5s57V486cXp7vg3TGgIIIIAAAggggEBDAUl4AiUCaQUk9UU4l1aX6xBAAIEcBfQ5c/q8OX3uHK+wBXQ495FoS2vXlMlhQzB7BBBAAAEEEEDAkoAkPLE0NLrxQEBSX4RzHiw8U0AAgeoJbN1/WP0melLraIotrQf3Dai7vv01tfDMc9VFV19bymS3v7lZ/erfH1Qf++z1qr2jM/UYJGM37zl/5WXqvBUXq41/eE49eOvN6nM3flP1zzsldd9VubCve4r64ILpVRku40QAAQQQQAABBCovIAlPKj9pJmBNQFJfhHPWloeOEEAAgWMC67YfUq9GZ86luW9OEnDlbf34PbergZ3b1RXXfsl6OJf3XFxr74zZ3eqM2V2uDYvxIIAAAggggAAC3gpIwhNvMZhY7gKS+iKcy30ZaBABBBCYWODpjXvVwODoxBdGVxDOpWKq5EV6S+t7T+pRs3s4b66SC8igEUAAAQQQQKCSApLwpJITZdClCEjqi3CulKWiUwQQCFngwPCoWv3a3ugprekUGoVzv139U/XsE4+qiz5zXW3L554dW2uNffK6G2pbQfXLXLP80v+q7vvf/0+9s2tuWqUWLjun9uvkFlJzkX7v6gfuVFf/z/9brXn0PvX8micavj85A7399cc3f7U+no9e9UW17tk1Y7bkHh4eUg/ffkvTNsfb1vq7p/9dbXzxd+qzX/66mjq9t969Ga/Z+pq2j7MvWKnWPnZ/bbzv+cglasPzv1ErPvX5uqHuwMzpyutvrLulW7mJr+pom6RWLu5VU6KQjhcCCCCAAAIIIICAHQFJeGJnZPTig4CkvgjnfFh55oAAApUSeGPvsHrurYNqNGU61yyce+i2VUqHS2arqQ6o9M9M+GZ+PX/x0nqYpc9v++E3bqhfM1E4Z8KuNNtaTdsmIIwHZB+6/OraeXmmv7658+rjnmhM8TPnDgzsGTN+vfCmn95Z/Zn72D+wu36WnWlHtxnfvmtCzmQgmEfR9Ud3zL3/5Gl5NEUbCCCAAAIIIIAAAikFJOFJyqa5DAElqS/COQoHAQQQsCzwfBTMbdozlLrXZuGcvrMt/pCEZNCWvJvMdBgP2g4PDdYeNmEevmCuSb53onCuWbCVHPt4YzJ3xOkxxMcUD+dmzp5bu+vOBHH62uSdbVn6SD5ko9kdePH+Ui/cBBfqm+WWzZmqFvWlf8BGXn3TDgIIIIAAAgggELKAJDwJ2Yu5ZxOQ1BfhXDZjrkYAAQRaFnhyw4A6MHwkdTvjbWuN383VKJzTW1/H2wLaE20NzSOca3YHXvyuthWf+kItWNOv5IMl4gFcckzJp7Um72SL/7q9s0vUh1mM5DyK3NLaNmmSWn7KNDUzelorLwQQQAABBBBAAAF7ApLwxN7o6KnqApL6Ipyr+qozfgQQqJSAfgiEfhhEllfWcM7cDaZDqw2//22mIMyMK+udcybESp7XptvTd93plwnn4ufXxR30XXH6TsCJwrl4YHbS4iVj7qRrdNZcmj7i18TvEnxh7ZO1s/2K2NLa3T5ZfTQ6b44XAggggAACCCCAgF0BSXhid4T0VmUBSX0RzlV5xRk7AghUTkBvZ31x26HU583pCbYSzrl459xEW0THeyBE/7xTxpwxd+6HPxY9EONb6srrv6KSv6fPuGv2anann77e3Kl31f/4X7WHRUw0XmkRzpvRod4zr0f6dt6HAAIIIIAAAgggIBSQhCfCrnhbgAKS+iKcC7BQmDICCJQn8OwbB9Qf9w1nGkAr4VzyXDrdcZoz5/Q1L6x9qn6mXZ5nzjULDM3P9RibnTmnAzgToD1+921qyfkXqG1bNqZ6gEN8+2uyj/iCGO93LTpdvfnaK/XgL9OiTXBxW3Tg3Flzp6qTezvybJa2EEAAAQQQQAABBFIISMKTFM1yCQI1AUl9Ec5RPAgggIAlAf101ic27FVDI+nPm9NDayWcm+iJrrp9HbyZhzFMjc6gM09PNdtMdSCW5omljba26rafeeQeNd7TWpPvm+jOubjJlvUvKfN0WLOMjZ4IO1EfyRIwT7qNPw037zK58NQZalpHW97N0h4CCCCAAAIIIIDABAKS8ARUBNIKSOqLcC6tLtchgAACLQrsPDiifvn6PhVldJlerYRz+m40fXfZz+79Qa3PeOBmBpE8p00HUudc8FH16A//sX7nnAm39uzYelwYFp9M/Dr98/dedLkaPHhgzNbQRufCXXPTKrVw2Tm1ptKEc/q65N198XFk7SO5IOOdoZdp8ZpcrEM5Hc7xQgABBBBAAAEEELAvIAlP7I+SHqsqIKkvwrmqrjbjRgCBygms3zWo1m0fjMK5jOmccKZp7nYTNu3925JPiM17wgv7OmvbWnkhgAACCCCAAAII2BeQhCf2R0mPVRWQ1BfhXFVXm3EjgEDlBH6xeb/acfCwtXETzsmpzRNmx3uohLT1KdF5c+e+a6p613TOm5Ma8j4EEEAAAQQQQKAVAUl40kp/vDcsAUl9Ec6FVSPMFgEEShLQ58w9GZ03N5J1T2sL4yWcy45nzsgr8qw5PaqLTutVXVMmZx8g70AAAQQQQAABBBBoWUASnrTcKQ0EIyCpL8K5YMqDiSKAQJkCW/cfVr+JntQ6amlLa5lzpe/xBfq6p6gPLpgOEwIIIIAAAggggEBJApLwpKSh0m0FBST1RThXwYVmyAggUD2Bl7YfUut3Dio7p81VzyekEZ8xu1udMbsrpCkzVwQQQAABBBBAwCkBSXji1AQYjNMCkvoinHN6SRkcAgj4IvD0xr1qYHDUl+kwD6GAPm/u/JN6VH9Pu7AF3oYAAggggAACCCDQqoAkPGm1T94fjoCkvgjnwqkPZooAAiUJHBg+ola/NhA9pbWkARTQrX6a6Q+/cYO65qZVauGycxr2cHDfgLrr219TC888VxXxYIUCplV4kx1tk9TKxb1Kh3S8EEAAAQQQQAABBMoRkIQn5YyUXqsoIKkvwrkqrjRjRgCBSgm8sXdYPffWQTXqUTpHOCcrQX3H3PtPniZ7M+9CAAEEEEAAAQQQyEVAEp7kUdBHKAAAIABJREFU0jGNBCEgqS/CuSBKg0kigECZAjqY27xnqMwh5N434Vx20uimObV0zlS1qK8z+5t5BwIIIIAAAggggEBuApLwJLfOach7AUl9Ec55XxZMEAEEyhZ4csOA0ltbXX09fs/t6plH7qkPb/7ipeqzX/66mjq9t/6z367+qXrotlW1X8+cPVctv+TT6rE7vjdmW+v2NzerH9/8VbVnx9badR+96otq3bNr6ttadaD3+N23qSXnX6B+du8PateYbbEm7DMdnn3BSnXFtV9S7R1vB1mHh4fUw7ffop5f80R9TB+6/Oox22WTbehxfu7Gb6r+eac4Qa+3suq75vTTWnkhgAACCCCAAAIIlCcgCU/KGy09V01AUl+Ec1VbZcaLAAKVEtAPgdAPg3D1pYO5gZ3b60GYCcH0eE04pq95Ye1T9aArHsIlw7VPXneDOm/FxWPCNBOimfAsGbyZ4M+0lRyDHosO5uJjMufZnb/yslp/je7k0+0++8SjxwWNZa1Fd/tk9dHovDleCCCAAAIIIIAAAuUKSMKTckdM71USkNQX4VyVVpixIoBA5QQ2RdtZX9x2yMnz5kzIduX1N455qIMOuh689eZaGKdf+m64FZ/6fC0EM694GHbS4iXHhWf6uuQDIRoFaM0eGmHGpvtd8p7ltQdLmCCuURG4FsQ1GuO8GR3qPfN6KlfDDBgBBBBAAAEEEPBNQBKe+GbAfIoTkNQX4Vxx60HLCCCAgHr2jQPqj/uGnZdIbhs1W0IPDOypB3Xx7aHxYG/O/AUNwzPTZu+s/tr203joZ9pqdnZd8r1m622jLbcaN343n7l7zyV0vaX13XOnqpN7O1waFmNBAAEEEEAAAQSCFJCEJ0FCMWmRgKS+COdE1LwJAQQQmFhg9OhR9cT6vWpopBrnzZnga9uWTfVAbssrL6rVD9x53Nlt5o63iz5znerpndnw7jotpEM1/ZoonGumGT9XLnmmXDKoa3QunUtB3YpFM9T0zraJC4crEEAAAQQQQAABBAoVkIQnhQ6Ixr0SkNQX4ZxXJcBkEEDAJYGdB0fUL1/fp44cdWlUx8bS7K61+B1uNu6cM1toszy4wdwpN623r+mZcuZuOxcCumkdberCU2e4WQiMCgEEEEAAAQQQCExAEp4ERsR0WxCQ1BfhXAvgvBUBBBAYT2D9rkG1bvtgFM65mc7pc9oa3RUXfwCEnl+eZ84lg7jkgx2MZ7Ofx72bjT/ZxsIzzx3zVNcyqnZhX6c6K9rWygsBBBBAAAEEEECgfAFJeFL+qBlBVQQk9UU4V5XVZZwIIFA5gV9s3q92HDzs7LjNnXPxO8vMz8yZc/putmQIZoKzLetfUuYJq/EHOJgHR5g71+JPa210l1zyaa0aTL9344u/q90Vp1/6gRDxkC35RNcX1j55XNDY7M5A2wvS3jZJnXPiVPWu6Zw3Z9ue/hBAAAEEEEAAgUYCkvAESQTSCkjqi3AurS7XIYAAAhkEhkaPqifXD6gRV/e0vjOX5DluZ1+wUi2/5NPq3u/83ZgntJoAzRBc8oW/Umsfu1/Fn/QafyiDvu69F12uBg8eUOM9EMK012gcV1z7JdXe0Vm7JB4ImvfoscavSY5RX2fCwwxLV8ilH13cq7rbJxfSNo0igAACCCCAAAIIZBOQhCfZeuDqkAUk9UU4F3LFMHcEEChMYOv+w+o30ZNa9UMheIUt0Nc9RX1wwfSwEZg9AggggAACCCDgkIAkPHFo+AzFcQFJfRHOOb6oDA8BBKop8NL2Q2r9zkFFNFfN9ctr1JOihk6f3a3OmN2VV5O0gwACCCCAAAIIINCigCQ8abFL3h6QgKS+COcCKhCmigAC9gSe3rhXDQyO2uuQnpwU0OfNvWdej+rvaXdyfAwKAQQQQAABBBAIUUASnoToxJxlApL6IpyTWfMuBBBAoKnAgeEjavVrA9FTWkFCQKmPnzFTtU/W99DxQgABBBBAAAEEEHBBQBKeuDBuxlANAUl9Ec5VY20ZJQIIVEjgjb3D6rm3DqpR0rkKrVoxQ9V3zL3/5GnFNE6rCCCAAAIIIIAAAiIBSXgi6og3BSkgqS/CuSBLhUkjgECRAjqY27xnqMguaLsCAtGOVrV0zlS1qO/tJ87yQgABBBBAAAEEEHBDQBKeuDFyRlEFAUl9Ec5VYWUZIwIIVErgyQ0DSm9t5RW2gD5v7n3zpyn9tFZeCCCAAAIIIIAAAu4ISMITd0bPSFwXkNQX4Zzrq8r4EECgUgJ7o4dA/Ef0MAheCHS3T1YrF/cqTpujFhBAAAEEEEAAAbcEJOGJWzNgNC4LSOqLcM7lFWVsCCBQOYFN0XbWF7cd4ry5yq1c/gOeN6Oj9qRWXggggAACCCCAAAJuCUjCE7dmwGhcFpDUF+GcyyvK2BBAoHICz75xQP1x33Dlxs2A8xWYEm1pfXd03tzJvR35NkxrCCCAAAIIIIAAAi0LSMKTljulgWAEJPVFOBdMeTBRBBAoWuDI0aPqZ+v3qqERzpsr2roK7a9YNENN72yrwlAZIwIIIIAAAgggEJSAJDwJCojJtiQgqS/CuZbIeTMCCCBwTGDXwRH1i9f3qSNHUQldYFpHm7rw1BmhMzB/BBBAAAEEEEDASQFJeOLkRBiUkwKS+iKcc3IpGRQCCFRRYP2uQbVu+2AUzpHOVXH98hzzwr5OddbcqXk2SVsIIIAAAggggAACOQlIwpOcuqaZAAQk9UU4F0BhMEUEELAj8IvN+9WOg4ftdEYvzgq0R+fNnXPiVPWu6Zw35+wiMTAEEEAAAQQQCFpAEp4EDcbkMwlI6otwLhMxFyOAAAKNBYZHj6on1g+oEfa0UiKRwEcX96ru9slYIIAAAggggAACCDgoIAlPHJwGQ3JUQFJfhHOOLibDQgCBagls3X9Y/SZ6UusoW1qrtXAFjLave4r64ILpBbRMkwgggAACCCCAAAJ5CEjCkzz6pY0wBCT1RTgXRm0wSwQQKFjgpe2H1Pqdg4rT5gqGdrz5SdH4Tp/drc6Y3eX4SBkeAggggAACCCAQroAkPAlXi5lnFZDUF+FcVmWuRwABBBoIPL1xrxoYHMUmcIGOtsnqvHlTVX9Pe+ASTB8BBBBAAAEEEHBXQBKeuDsbRuaagKS+COdcW0XGgwAClRM4ePiIemrDQPSU1soNnQEXIPDx02cq/VAIXggggAACCCCAAAJuCkjCEzdnwqhcFJDUF+GciyvJmBBAoFICb+wdVs+9dVCNks5Vat2KGKy+Y+79J08romnaRAABBBBAAAEEEMhJQBKe5NQ1zQQgIKkvwrkACoMpIoBAsQI6mNu8Z6jYTmjdeYG2yZPU0v5utaiv0/mxMkAEEEAAAQQQQCBkAUl4ErIXc88mIKkvwrlsxlyNAAIIHCfwZLSl9cDwEWQCF9Dnzb13fo/ST2vlhQACCCCAAAIIIOCugCQ8cXc2jMw1AUl9Ec65toqMBwEEKiWwN3oIxH9ED4PghUB3+2S18tReNYnj5igGBBBAAAEEEEDAaQFJeOL0hBicUwKS+iKcc2oJGQwCCCDgt8C9996rrrrqKr8nyewQQAABBBBAAAEEnBaQhCdOT4jBOSUg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J+C0g+qPwWYXYIIIAAAggggAACtgX4TmpbPKz+JPVFOBdWjTBbBBBAoFQByQdVqQOmcwQQQAABBBBAAAHvBPhO6t2SOjUhSX0Rzjm1hAwGAQQQ8FtA8kHltwizQwABBBBAAAEEELAtwHdS2+Jh9SepL8K5sGqE2SKAAAKlCkg+qEodMJ0jgAACCCCAAAIIeCfAd1LvltSpCUnqi3DOqSVkMAgggIDfApIPKr9FmB0CCCCAAAIIIICAbQG+k9oWD6s/SX0RzoVVI8wWAQQQKFVA8kFV6oDpHAEEEEAAAQQQQMA7Ab6TerekTk1IUl+Ec04tIYNBAAEE/BaQfFD5LcLsEEAAAQQQQAABBGwL8J3UtnhY/Unqi3AurBphtggggECpApIPqlIHTOcIIIAAAggggAAC3gnwndS7JXVqQpL6IpxzagkZDAIIIOC3gOSDym8RZocAAggggAACCCBgW4DvpLbFw+pPUl+Ec2HVCLNFAAEEShWQfFCVOmA6RwABBBBAAAEEEPBOgO+k3i2pUxOS1BfhnFNLyGAQQAABvwUkH1R+izA7BBBAAAEEEEAAAdsCfCe1LR5Wf5L6IpwLq0aYLQIIIFCqgOSDqtQB0zkCCCCAAAIIIICAdwJ8J/VuSZ2akKS+COecWkIGgwACCPgtIPmg8luE2SGAAAIIIIAAAgjYFuA7qW3xsPqT1BfhXFg1wmwRQACBUgUkH1SlDpjOEUAAAQQQQAABBLwT4Dupd0vq1IQk9UU459QSMhgEEEDAbwHJB5XfIswOAQQQQAABBBBAwLYA30lti4fVn6S+COfCqhFmiwACCJQqIPmgKnXAdI4AAggggAACCCDgnQDfSb1bUqcmJKkvwjmnlpDBIIAAAn4LSD6o/BZhdggggAACCCCAAAK2BfhOals8rP4k9UU4F1aNMFsEEECgVAHJB1WpA6ZzBBBAAAEEEEAAAe8E+E7q3ZI6NSFJfRHOObWEDAYBBBDwW0DyQeW3CLNDAAEEEEAAAQQQsC3Ad1Lb4mH1J6kvwrmwaoTZIoAAAqUKSD6oSh0wnSOAAAIIIIAAAgh4J8B3Uu+W1KkJSeqLcM6pJWQwCCCAgN8Ckg8qv0WYHQIIIIAAAggggIBtAb6T2hYPqz9JfRHOhVUjzBYBBBAoVUDyQVXqgOkcAQQQQAABBBBAwDsBvpN6t6ROTUhSX4RzTi0hg0EAAQT8FpB8UPktwuwQQAABBBBAAAEEbAvwndS2eFj9SeqLcC6sGmG2CCCAQKkCkg+qUgdM5wgggAACCCCAAALeCfCd1LsldWpCkvoinHNqCRkMAggg4LeA5IPKbxFmhwACCCCAAAIIIGBbgO+ktsXD6k9SX4RzYdUIs0UAAQRKFZB8UJU6YDpHAAEEEEAAAQQQ8E6A76TeLalTE5LUF+GcU0vIYBBAAAG/BSQfVH6LMDsEEEAAAQQQQAAB2wJ8J7UtHlZ/kvoinAurRpgtAgggUKqA5IOq1AHTOQIIIIAAAggggIB3Anwn9W5JnZqQpL4I55xaQgaDAAII+C0g+aDyW4TZIYAAAggggAACCNgW4DupbfGw+pPUF+FcWDXCbBFAAIFSBSQfVKUOmM4RQAABBBBAAAEEvBPgO6l3S+rUhCT1RTjn1BIyGAQQQMBvAckHld8izA4BBBBAAAEEEEDAtgDfSW2Lh9WfpL4I58KqEWaLAAIIlCog+aAqdcB0jgACCCCAAAIIIOCdAN9JvVtSpyYk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L+CDz11FPHTebBBx9UV1555Zifd3V1qQ984AP+TJyZIIAAAggggAACCDgtIAlPnJ4Qg3NKQFJfhHNOLSGDQQABBPwRePnll9VNN9007oRmzZqlvv/97/szaWaCAAIIIIAAAggg4LyAJDxxflIM0BkBSX0RzjmzfAwEAQQQ8E/glltuUWvXrm06sT//8z9Xn/jEJ/ybODNCAAEEEEAAAQQQcFZAEp44OxkG5pyApL4I55xbRgaEAAII+CMw3t1z3DXnzzozEwQQQAABBBBAoEoCkvCkSvNjrOUKSOqLcK7cNaN3BBBAwHuBZnfPcdec90vPBBFAAAEEEEAAAScFJOGJkxNhUE4KSOqLcM7JpWRQCCCAgD8Cje6e4645f9aXmSCAAAIIIIAAAlUTkIQnVZsj4y1PQFJfhHPlrRc9I4AAAsEIJO+e4665YJaeiSKAAAIIIIAAAs4JSMIT5ybBgJwVkNQX4Zyzy8nAEEAAAX8E4nfPcdecP+vKTBBAAAEEEEAAgSoKSMKTKs6TMZcjIKkvwrly1opeEUAAgeAEzN1z3DUX3NIzYQQQQAABBBBAwCkBSXji1AQYjNMCkvoinHN6SRkcAggg4I+AvntOB3Tf//73/ZkUM0EAAQQQQAABBBConIAkPKncJBlwaQKS+iKcK2256BgBBBBQavVre9XRo+FI7N+/X02bNi2cCec80/a2SeqDC6bn3CrNIYAAAggggAACYQlIwpOwhJhtKwKS+iKca0Wc9yKAAAItCOwdHFX/sXFvCy3w1pAE2iZPUqfM7FDvnjM1pGkzVwQQQAABBBBAIHcBSXiS+yBo0FsBSX0RznlbDkwMAQRcF3ht15B6acchNXokoFvnXF8Uh8cXZXPqPSdNUydOa3d4lAwNAQQQQAABBBBwX0ASnrg/K0boioCkvgjnXFk9xoEAAsEJ/PL1/Wr7gcPBzZsJywU+fsZM1a5TOl4IIIAAAggggAACYgFJeCLujDcGJyCpL8K54MqECSOAgCsCj728h7vmXFmMCoxjWkebuvDUGRUYKUNEAAEEEEAAAQTcFpCEJ27PiNG5JCCpL8I5l1aQsSCAQDACA9F5c09z3lww693qRPV5cwtmdqoz53S32hTvRwABBBBAAAEEgheQhCfBowGQWkBSX4RzqXm5EAEEEMhPYMOuQbVuxyB3zuVH6nVLeifr+dF5c3M5b87rdWZyCCCAAAIIIGBHQBKe2BkZvfggIKkvwjkfVp45IIBA5QQ4b65yS1b6gC+Ozpubwnlzpa8DA0AAAQQQQACB6gtIwpPqz5oZ2BKQ1BfhnK3VoR8EEEAgJvDYuui8uaM8pZWiSCfAeXPpnLgKAQQQQAABBBBIIyAJT9K0yzUIaAFJfRHOUTsIIICAZQHOm7MMXvHuOG+u4gvI8BFAAAEEEEDAOQFJeOLcJBiQswKS+iKcc3Y5GRgCCPgqwHlzvq5sMfPivLliXGkVAQQQQAABBMIVkIQn4Wox86wCkvoinMuqzPUIIIBAiwK/eH2/2nHgcIut8PaQBDhvLqTVZq4IIIAAAgggULSAJDwpeky074+ApL4I5/xZf2aCAAIVEeC8uYoslCPD5Lw5RxaCYSCAAAIIIICANwKS8MSbyTORwgUk9UU4V/iy0AECCCBwTIDz5qiGLAKcN5dFi2sRQAABBBBAAIF0ApLwJF3LXIUAD4SgBhBAAAHnBThvzvklcmqAnDfn1HIwGAQQQAABBBDwRIBwzpOFdHQakvrizjlHF5NhIYCAnwKcN+fnuhY5K86bK1KXthFAAAEEEEAgRAFJeBKiE3OWCUjqi3BOZs27EEAAAZHAT9btUUeOHhW9lzeFJzC9s02tWDQjvIkzYwQQQAABBBBAoEABSXhS4HBo2jMBSX0RznlWBEwHAQTcFRjvvLnDw0Pq4dtvUc+veaLhBD553Q3qvBUX13/v4L4Bdde3v6bOX3nZmJ+3Mnszht5Z/eqiq69tpSnRezf+4Tn1w2/coK65aZVauOycVG3o9zx4683qczd+U/XPO0X9dvVP1bNPPKo+++Wvq6nTe1O14epFnDfn6sowLgQQQAABBBCouoAkPKn6nBm/PQFJfRHO2VsfekIAgcAFxjtvzgRjmuiKa7+k2js661rb39ysfnzzV9VZyy8sNDTzIZzzqcQ4b86n1WQuCCCAAAIIIOCSgCQ8cWn8jMVtAUl9Ec65vaaMDgEEPBL4xeZ9asfBkYYzGi+c028wd5Ul76DLk4dwLk/NfNrivLl8HGkFAQQQQAABBBCIC0jCEwQRSCsgqS/CubS6XIcAAgi0KDDeeXMThXPJ3z88NHjcttbH77ldPfPIPfVRnn3ByvpdeObuu//yZ/9drf3JfWrL+pdq133o8qvrd+M1C+eS7c5fvLS+bVRvI139wJ31baWm8zTbS/U1D922qvaWmbPnquWXfFo9dsf3xmxrNdt3zXj1dWYLqwktm21rXRPNc+OLvztui2tyzGn6ePzu29SS8y9QP7v3B7XxfvATV6vf/+Ip0bzTlhHnzaWV4joEEEAAAQQQQCCbgCQ8ydYDV4csIKkvwrmQK4a5I4CANYE9g6PqmY17m/Y3UTin36hDMhM26V/Hz5yL/54+ay0ZtJlwbs+OrfXwy4RSC888txbQNQrndLsDO7fXQ77kOHV7esvtik99vn72XZo78HS7L6w9Fm41Gl+j7bzJYG28M+e2bdl03Bl2zVziW4Yb9aHPwmsUdmadd9qC47y5tFJchwACCCCAAAIIZBeQhCfZe+EdoQpI6otwLtRqYd4IIGBVYP2uQfXyjkE1eqTxk1rThHPx0KgnCuBMOHfW8o/UHiYx3oMcTNAVD5M0QDzc0nelxdsx77ny+hvHPKCh0Xt0W+asvGbvM+DjjSX+QIhk4Kjfn3R6Y/26pg+EaO/sOs4lOba0fSQfVNFovSaad5aC0+fN/V8nTVNzprVneRvXIoAAAggggAACCKQQkIQnKZrlEgRqApL6IpyjeBBAAAELAuOdN9codIo/EMIMr1k4p5/iaraIJrd9JgOxZNAWD8rGC/mST5ON95P1ianJ6xuNcc78BbXw0dzVF1+i+JZZfXfceE9rTW6vjf9atynpw4wl67yzltklZ8xU+g46XggggAACCCCAAAL5CkjCk3xHQGs+C0jqi3DO54pgbggg4IzAT9btVk1umquNMc2dc+Nta9VtxLeG6l/HAzT9ew/e+i115fVfUf3zTqm7mK2t56+8LHoa7PF34MXPmzNnzSUDsYnaSC5Cs3PqTDsXfeY6ZcI5c9Zcso1mY0mGcfG72U5avGTMnXTJs+bS9mGuyzrvLMXIeXNZtLgWAQQQQAABBBDIJiAJT7L1wNUhC0jqi3Au5Iph7gggYEVgz+BIdN7cvnH7miicS/NAiHgHJjjaP7C79tAC/dJnw2W5c848Ifaam1Y13dZqgj5zNp1+qMO93/m74/qJjy3LnXM6NNR3BjZ7TXT3WvyMuXM//LExAWU8XMvSR3wsWeadttj03XILZ3aqZXO6076F6xBAAAEEEEAAAQQyCEjCkwzNc2ngApL6IpwLvGiYPgIIFC8w0XlzegQThXPJoCxNsBR/T0/vzOMe3KD7He/MuWZ3uCUf5hBv5/Q/eZ8aPHigfv5cI90sZ87FH0Zh2oo/pGK8M+f0gzHM2MzTVrdt2ThmbMkHXqTpIz4n45dm3mkrbVK0k/W9nDeXlovrEEAAAQQQQACBzAKS8CRzJ7whWAFJfRHOBVsuTBwBBGwJTHTe3EThXKOnljbaUqnbMQ9l0P87vg32wL6BWjinX/rndERjAAAgAElEQVROOn3HW7Ld5JNMTbj3yetuqN+9Zn6WPNsufiZd/PpmxsngL77F1Nyp12jeyZByojvndP/xtpNjk/QRn1PWeaetOc6bSyvFdQgggAACCCCAQHYBSXiSvRfeEaqApL4I50KtFuaNAALWBCY6by4ezj2/5omG40puLU3eOZd8YINuxJzLpu8gMyGU3na69rH71Z4dW2v9xMOqZDinf9+EYWZQZ1+wUpmtq8knvza7064ZtHmIhfn9S77wV7WxxbfeJs+FS4aCacI53X6ju/1Mv1n7SM4n67wnKjzOm5tIiN9HAAEEEEAAAQRaE5CEJ631yLtDEpDUF+FcSBXCXBFAwLpAmvPmbAwq/mCEhcvOKaTLZltEC+nMoUbznDfnzTm0sAwFAQQQQAABBLwVkIQn3mIwsdwFJPVFOJf7MtAgAgggcEwgzXlzNryKDufiT1otKvyz4ZS1j7znzXlzWVeA6xFAAAEEEEAAgewCkvAkey+8I1QBSX0RzoVaLcwbAQSsCKzdvE/tPDhipa/xOikqnBvvPLfSJ13gAIqcN+fNFbhwNI0AAggggAACCEQCkvAEOATSCkjqi3AurS7XIYAAAgKBNOfNCZrlLZ4KcN6cpwvLtBBAAAEEEEDAKQFJeOLUBBiM0wKS+iKcc3pJGRwCCFRZYM+hEfXMpn1VngJjtyhQO2+ur1Mt6++22CtdIYAAAggggAAC4QlIwpPwlJixVEBSX4RzUm3ehwACCEwgsH7noHo5+mf0yFEnrMzTWPVgrrj2S6q9o7PhuPJ++qgTk88wiLLmXztvbv40NaenPcNouRQBBBBAAAEEEEAgq4AkPMnaB9eHKyCpL8K5cOuFmSOAQMECrpw3Z6ZJOJduwcsK5/ToLlkyU7XplI4XAggggAACCCCAQGECkvCksMHQsHcCkvoinPOuDJgQAgi4IuDaeXOEc+kqo6xwbkZnm/rTRTPSDZKrEEAAAQQQQAABBMQCkvBE3BlvDE5AUl+Ec8GVCRNGAAEbAkWfN2eevrpnx9b6dD553Q3qvBUX138df6Ko/uF7L7pcDR48UPv9+LbWx++5XT3zyD21n89fvFQtOf8C9ewTj6rP3fhNNXP2XPXw7beoOfMXqnXPrlFb1r+kzr5gZe39+qV/7/k1T9T7vOamVWrhsnPqv974h+fUD79xQ/3Xuj3dbv+8U2o/M4FhvI0PXX61uujqa8ddponmr/t98Nab1ZXX36gev/u22rj1q1Hb483fjLPomuG8uaKFaR8BBBBAAAEEEDgmIAlP8EMgrYCkvgjn0upyHQIIIJBB4NXorLlXCjpvzgRTOngyQZgJwUw4Zq45a/mF9aDLhFDJcG331jfVZ7/8dTV1eq8y7ZgQzYRzOjyLB28m+OubO68e9CXHkPy15tN3pengT/fX3tlVC/f0y4SFpt3zV142JmiM06eZv+lbh43JuZkQ0wSD483fVjjHeXMZ/uXiUgQQQAABBBBAoEUBSXjSYpe8PSABSX0RzgVUIEwVAQTsCRR53pwO2QZ2bh9z95sJmnpn9dfCOH3Nxhd/Vw+m9MyT21rfWL+udldb8m63+LZOE87FAzQTsq1+4M4xd8Hpn8f7XfebtfUgTgd/yVeaIK7RiqWZf6NgMGnU6Jrx5lZ09VwanTc3mfPmimamfQQQQAABBBBAQEnCE9gQSCsgqS/CubS6XIcAAghkELB13lxy26jetrniU1+o3ZFmgrr4sOPB1gtrn2wYnpktofFtrfG2xju7Lv5e3e+Pb/6q0ltvk1tuzZjM3XzxO9wyMNfv9DPvMdtW4+NIbqE1c4nfxRcPDxu9N8uYJNdy3pxEjfcggAACCCCAAAIyAUl4IuuJd4UoIKkvwrkQK4U5I4BAoQK7D42on2/aV1gfyfPWdPB11vKP1AO5Cy79r+qub39NLTzz3OPObtOB1Ibf/7Z2193qB+447u46PWjd/oO3fis6r+0r9TPnGoVz8XPi4pONnyvX6Ey5ZFCXDBgnCuommr++c3C8cE6PNe38bWxr1U9nXXRCp1ra311YzdAwAggggAACCCCAwDEBSXiCHwJpBST1RTiXVpfrEEAAgZQCRZ431+yutfiWTVt3zjW6M28iInOnXLM76UzwNq23b8yWXNNumvmnDefS3DloI5zTO1nfN3+a6u9pn4iP30cAAQQQQAABBBDIQUASnuTQLU0EIiCpL8K5QIqDaSKAgD2BNZv3qV0HRwrp0JzTlrwrLvkAiLzPnEsGcc22hDb7ucFoNv44VvzMu2Q4lnb+ae6cS3Pmno1wTs/90iV90XlzhZQMjSKAAAIIIIAAAggkBCThCYgIpBWQ1BfhXFpdrkMAAQRSCjy6brc6ejTlxRkva/SE0fjWUXPmWqMQS4deD922SpmntbZ3dB734AgT8ulhNTtzTv9eo6e1mveu+NTna09abRSyxR/CMGf+guO23453np3uN+3804RzaeZvI5zjvLmM/xJwOQIIIIAAAggg0KKAJDxpsUveHpCApL4I5wIqEKaKAALFCxR93lw8oIqf+aafuPrqc78ac4acCdC2rH+pNnEdynVN7VGDBw+MedKr2Wqqr9HnxS2/5NNq7WP3jxvOjTeOhcvOqUObQDAuH386bHKMZpz6TDgdnjV6NTrHLjn/bVs2Refm3TzmabLNgr/x5l90OMd5c8X/O0kPCCCAAAIIIIBAUkASnqCIQFoBSX0RzqXV5ToEEEAghUCR582l6J5LKiagd7K+72TOm6vYsjFcBBBAAAEEEKi4gCQ8qfiUGb5FAUl9Ec5ZXCC6QgAB/wWKPG/Of70wZ8h5c2GuO7NGAAEEEEAAgfIEJOFJeaOl56oJSOqLcK5qq8x4EUDAaYEiz5tzeuIMTiTAeXMiNt6EAAIIIIAAAgi0JCAJT1rqkDcHJSCpL8K5oEqEySKAQJECNs6bK3L8tG1XgPPm7HrTGwIIIIAAAgggYAQk4Ql6CKQVkNQX4VxaXa5DAAEEJhDgvDlKJIsA581l0eJaBBBAAAEEEEAgPwFJeJJf77Tku4CkvgjnfK8K5ocAAtYEOG/OGrU3HXHenDdLyUQQQAABBBBAoEICkvCkQtNjqCULSOqLcK7kRaN7BBDwR8DWeXMb//Cc+uE3blDX3LRKLVx2TirAg/sG1F3f/po6f+Vl6rwVF6vfrv6pevaJR9Vnv/x1NXV6b6o2XLvo8XtuV6ed877UBmb80vflPf8ZXW3qTxfOyLtZ2kMAAQQQQAABBBCYQEASnoCKQFoBSX0RzqXV5ToEEEBgHAGb583lEc5VfTG3v7lZ/fjmr6orr78xUzgnfV/eXpw3l7co7SGAAAIIIIAAAukFJOFJ+ta5MnQBSX0RzoVeNcwfAQRyEbB53hzhnFLSkE36vlyKJNYI583lLUp7CCCAAAIIIIBAegFJeJK+da4MXUBSX4RzoVcN80cAgVwE1mzap3YdGsmlrWQjegvqQ7etqv145uy5avkln1aP3fG9MdtaDw8PqYdvv0U9v+aJ+tvj217H29a65if3qY0v/u64La6639UP3Kk+d+M3Vf+8U5RpY8v6l+pjMb+nf6BDw8fvvk0tOf8C9bN7f1C75lPRnW1P3v8vasWnPl/bTmteE4VkjebzocuvVhddfW2tH72t17zOvmCluuLaL6n2js56aLdnx9b673/yuhtqfTd63yX/7a/VYz/6ruqd1V9r27ySAeh445EuOufNSeV4HwIIIIAAAggg0JqAJDxprUfeHZKApL4I50KqEOaKAAKFCTz60m51tIDW9floL6x9qh6QmVBLh08mfDOhWd/cefWQKhkujRfObduy6bgz7EwYZUIr0+9Zyy+sh1jJ8M70GQ/LTDuaxgRo+n+Pd+Zdo/ckx98o3Gv0s6RD8prkPBuFcyctXlILPuNzSI4n69LP6IzOm1vEeXNZ3bgeAQQQQAABBBDIQ0ASnuTRL22EISCpL8K5MGqDWSKAQIEC+o45fedc3i8TJCXvOksGTsmQzIxDB3vmjjj9s2YPhGjv7KqFT/G7x5IhVrwt8wCJZIj2xvp1DR9UkRxfs0DMjDtN8NUoiNNjHNi5fUwI2CxkNGfVpQnn5sxfMMau1XWePGmSWnxCp1rS391qU7wfAQQQQAABBBBAQCAgCU8E3fCWQAUk9UU4F2ixMG0EEMhP4JWdg0qfOTd6JN9753QI9+CtN9fvmjMjjgdTje7qMtfF398TPZF1vKe1Ju9ki//aBHsLzzx3zNZP/fP4dfoOvEbjTXPXW3I1dND2zCP3qPmLlzZ8ouxE22KTW1jNlljJnXP6ibgTjSdLNenz5t5/8jQ1u6c9y9u4FgEEEEAAAQQQQCAnAUl4klPXNBOAgKS+COcCKAymiAACxQr8PLprTj+tNe9XszviTNh10WeuUyaci581Fx+HPqNOnws3UTjXKPAzd9Ilz5pLztMEaM3COX19/K62F9Y+qZ594tGGoVu87WTAFg/qxtvWas6b02fNnbX8I2PuCpSGc3pc440n69pftqRPRTfQ8UIAAQQQQAABBBAoQUASnpQwTLqsqICkvgjnKrrYDBsBBNwRKOq8uSx3ziUfaJDUGe/MOb1NNb6989wPfyy6A+5b6srrvzLmQRDnr7xszEMdkn00G68JtvRddVf9j/+l1j52/3EPYJhoNU2oNq23rxbqHdg3oH5881ejMd6o9J1tzc62y2Nbq24/+UqOx2z1nWge+vc5by6NEtcggAACCCCAAALFCUjCk+JGQ8u+CUjqi3DOtypgPgggYFWgqPPm9CSynDnX6E60RltTTcDW6IEM8aetbtuycczZbY3Oc9NjjP9cnznXaFurvs6Eg+9adLp687VX6sFflsWK30mo3xcP50z7ya23yQdZpL1zzjwhN/7E2+RYm93ZON6cOG8uy4pzLQIIIIAAAgggUIyAJDwpZiS06qOApL4I53ysBOaEAALWBIo6b85MIBkAxbeYjve01mSwN9Gdc/EAbcv6l5TeEnreiovrjo2e1pp8MMV4d87phkzgFX+aa6OFahS0Je+MOzw0OOYMPfP7u7e+Wd8ua36mt/yaM+caPWwiaZx8Iq55IEQ8+Gt2p16awvsA582lYeIaBBBAAAEEEECgMAFJeFLYYGjYOwFJfRHOeVcGTAgBBGwKFHXeXHwOJtQyP7vkC39V2xpqtnTqn8eDKHNd/K6vNOGcfp++E+6FtU8d9xCKZHinf23Os+ufd0qty4nCuWZ3AjZar0bn3CVDveRDGsxTZ+Pn72mDV5/7Vf2ptXr7aaOHO5if6bHos+30eX76LkBjnGY8aeuO8+bSSnEdAggggAACCCBQjIAkPClmJLTqo4CkvgjnfKwE5oQAAtYEijpvztoELHY0UXhncSildTWjq0396cIZpfVPxwgggAACCCCAAAJKScIT3BBIKyCpL8K5tLpchwACCCQEdh0cUWs278MlpYC+O02/Lrr62pTv8Ouy2nlzszrVktndfk2M2SCAAAIIIIAAAhUTkIQnFZsiwy1RQFJfhHMlLhhdI4BAtQVe2TGoXt01qEaPHK32RAoevdkyOtFZcwUPw4nmP3DKdDV76hQnxsIgEEAAAQQQQACBUAUk4UmoVsw7u4CkvgjnsjvzDgQQQKAmYOO8Oaj9ErhsaZ+a5NeUmA0CCCCAAAIIIFA5AUl4UrlJMuDSBCT1RThX2nLRMQIIVF3g/31pd9WnwPgtCvRG5819mPPmLIrTFQIIIIAAAggg0FhAEp5giUBaAUl9Ec6l1eU6BBBAICbAeXOUQxYBzpvLosW1CCCAAAIIIIBAsQKS8KTYEdG6TwKS+iKc86kCmAsCCFgT4Lw5a9TedMR5c94sJRNBAAEEEEAAgYoLSMKTik+Z4VsUkNQX4ZzFBaIrBBDwR4Dz5vxZS1sz4bw5W9L0gwACCCCAAAIIjC8gCU8wRSCtgKS+COfS6nIdAgggEBPgvDnKIYsA581l0eJaBBBAAAEEEECgWAFJeFLsiGjdJwFJfRHO+VQBzAUBBKwI7Dw4otZu3melLzqpvoA+b+60WZ3qjNnd1Z8MM0AAAQQQQAABBDwQkIQnHkybKVgSkNQX4ZylxaEbBBDwR+DlHYNq/a5BNXrkqD+TYiaFCiw/ZbqaNXVKoX3QOAIIIIAAAggggEA6AUl4kq5lrkJAKUl9Ec5ROQgggEBGAc6bywjG5eoTS/tQQAABBBBAAAEEEHBEQBKeODJ0hlEBAUl9Ec5VYGEZIgIIuCXAeXNurYfro+G8OddXiPEhgAACCCCAQGgCkvAkNCPmKxeQ1BfhnNybdyKAQIACnDcX4KK3MGXOm2sBj7cigAACCCCAAAIFCUjCk4KGQrMeCkjqi3DOw0JgSgggUJwA580VZ+try5w35+vKMi8EEEAAAQQQqKqAJDyp6lwZt30BSX0RztlfJ3pEAIEKCzyzaZ/ac2ikwjNg6LYFOG/Otjj9IYAAAggggAAC4wtIwhNMEUgrIKkvwrm0ulyHAAIIRAKcN0cZZBHgvLksWlyLAAIIIIAAAgjYEZCEJ3ZGRi8+CEjqi3DOh5VnDggggEBFBO6991511VVXVWS0DBMBBBBAAAEEEEDARwFJeOKjA3MqRkBSX4RzxawFrSKAAAIINBCQfFABiQACCCCAAAIIIIBAngJ8J81Tk7aSApL6IpyjjhBAAAEErAlIPqisDY6OEEAAAQQQQAABBIIQ4DtpEMtc2iQl9UU4V9py0TECCCAQnoDkgyo8JWaMAAIIIIAAAgggUKQA30mL1KVtSX0RzlE3CCCAAALWBCQfVNYGR0cIIIAAAggggAACQQjwnTSIZS5tkpL6Ipwrbbno+P9v7/5Dti73O4BfNDrayEyPYjg3DllrbbHlX7GhqbXYGB3HIQ5CU1jhIK0U5yhZk6y2CTKVgn6xiohaHSRip7FGLdkyOriIcdzcDAwOQ5Josomx6Ac07md7JPPxPPd9fZ/r+/1e9+f1QJzg3Pd1fT6vz2XX831zPz4ECBCIJ5BzUcVT0jEBAgQIECBAgEBJAd+TltS1ds75Es45NwQIECDQmkDORdVacTYiQIAAAQIECBAIIeB70hBj7qzJnPMlnOtsXDYmQIBAPIGciyqeko4JECBAgAABAgRKCvietKSutXPOl3DOuSFAgACB1gRyLqrWirMRAQIECBAgQIBACAHfk4YYc2dN5pwv4Vxn47IxAQIE4gnkXFTxlHRMgAABAgQIECBQUsD3pCV1rZ1zvoRzzg0BAgQItCaQc1G1VpyNCBAgQIAAAQIEQgj4njTEmDtrMud8Cec6G5eNCRAgEE8g56KKp6RjAgQIECBAgACBkgK+Jy2pa+2c8yWcc24IECBAoDWBnIuqteJsRIAAAQIECBAgEELA96QhxtxZkznnSzjX2bhsTIAAgXgCORdVPCUdEyBAgAABAgQIlBTwPWlJXWvnnC/hnHNDgAABAq0J5FxUrRVnIwIECBAgQIAAgRACvicNMebOmsw5X8K5zsZlYwIECMQTyLmo4inpmAABAgQIECBAoKSA70lL6lo753wJ55wbAgQIEGhNIOeiaq04GxEgQIAAAQIECIQQ8D1piDF31mTO+RLOdTYuGxMgQCCeQM5FFU9JxwQIECBAgAABAqUEPv/883TbbbelF154odQW1g0ukPPMI5wLfmi0T4AAgTYFci6qNuuzFwECBAgQIECAwHgLnD59Om3ZsiU988wz492o7joTyHnmEc51Ni4bEyBAIJ5AzkUVT0nHBAgQIECAAAECpQQ+/vjjdP/996fHHnus1BbWDS6Q88wjnAt+aLRPgACBNgVyLqo267MXAQIECBAgQIDAeAscP3487dmzJ+3bt2+8G9VdZwI5zzzCuc7GZWMCBAjEE8i5qOIp6ZgAAQIECBAgQKCUwLFjx9LTTz+ddu3aVWoL6wYXyHnmEc4FPzTaJ0CAQJsCORdVm/XZiwABAgQIECBAYLwFjhw5kvbv35927tw53o3qrjOBnGce4Vxn47IxAQIE4gnkXFTxlHRMgAABAgQIECBQSuC9995Lb7zxRtq+fXupLawbXCDnmUc4F/zQaJ8AAQJtCuRcVG3WZy8CBAgQIECAAIHxFnjnnXfSoUOH0tatW8e7Ud11JpDzzCOc62xcNiZAgEA8gZyLKp6SjgkQIECAAAECBEoJHDhwIL3//vtp48aNpbawbnCBnGce4VzwQ6N9AgQItCmQc1G1WZ+9CBAgQIAAAQIExlvgtddeSydOnEi33377eDequ84Ecp55hHOdjcvGBAgQiCeQc1HFU9IxAQIECBAgQIBAKYFXXnklffrpp+nWW28ttYV1gwvkPPMI54IfGu0TIECgTYGci6rN+uxFgAABAgQIECAw3gIvvfRSuvDCC9Mtt9wy3o3qrjOBnGce4Vxn47IxAQIE4gnkXFTxlHRMgAABAgQIECBQSuDZZ59NCxYsSDfffHOpLawbXCDnmUc4F/zQaJ8AAQJtCuRcVG3WZy8CBAgQIECAAIHxFnjyySfT5Zdfnm666abxblR3nQnkPPMI5zobl40JECAQTyDnooqnpGMCBAgQIECAAIFSAg8//HBatmxZuv7660ttYd3gAjnPPMK54IdG+wQIEGhTIOeiarM+exEgQIAAAQIECIy3wO7du9PKlSvTddddN96N6q4zgZxnHuFcZ+OyMQECBOIJ5FxU8ZR0TIAAAQIECBAgUErgwQcfTGvWrEnXXnttqS2sG1wg55lHOBf80GifAAECbQr8tIvqxIkT6YEHHkgLFy6c8p/58+en2bNnt1muvQgQIECAAAECBMZM4L777kvr1q1LV1999Zh1pp2+CAjn+jIJdRAgQIDAlALTXVSDX23/8ssvn1dv3rx5E8HdZZddlu6++27KBAgQIECAAAECBEYS2LZtW9q0aVNaunTpSO/zYgLDCkz3zDPVOj45N6yu1xEgQIBAY4HpLqovv/wy3XXXXenkyZPn3euSSy5Je/fuTXPnzm1cjwUIECBAgAABAgRiCQy+19y+fXtasmRJrMZ125rAdM88wrnWRmEjAgQIEJhKYJiL6s0330xPPPHEeQEH31AN/hJfXwQIECBAgAABAgRGFdiwYUPatWvXxE9j+CJQQmCYZ55v7uuTcyUmYU0CBAgQmFJg2Itqx44d6ejRo+essWLFirR582a6BAgQIECAAAECBLIE1q9fnx599NE0+GkMXwRKCAz7zPP1vYVzJSZhTQIECBBoFM4dPnw4PfTQQ2etMWfOnHT69GmyBAgQIECAAAECBBoJPP/882nWrFmN1vBmAucTEM45GwQIECDQa4FRLqpHHnkkHTx48Ew/d955Z1q1alWv+1McAQIECBAgQIAAAQKxBUZ55pmU8sm52GdG9wQIEGhVYJSL6sMPP0xbtmyZqG/58uVn/r3Vgm1GgAABAgQIECBAgACBEQRGeeYRzo0A66UECBAgMDMCo15UL774Ynr99dcnfjvrvHnzZqYIqxAgQIAAAQIECBAgQKCQwKjPPIMyfHKu0DAsS4AAAQLnCox6UX3xxRfp7bffTqtXr8ZJgAABAgQIECBAgACB3guM+swjnOv9SBVIgACB8RLIuajGS0A3BAgQIECAAAECBAiMs0DOM49Pzo3zidAbAQIEeiaQc1H1rAXlECBAgAABAgQIECBA4LwCOc88wjkHigABAgRaE8i5qForzkYECBAgQIAAAQIECBBoKJDzzCOca4ju7QQIECAwvEDORTX86l5JgAABAgQIECBAgACBbgVynnmEc93OzO4ECBAIJZBzUYUC0iwBAgQIECBAgAABAlUL5DzzCOeqHrniCRAgUJdAzkVVV4eqJUCAAAECBAgQIEAgskDOM49wLvKJ0TsBAgRaFsi5qFou0XYECBAgQIAAAQIECBDIFsh55hHOZXN7IwECBAiMKpBzUY26h9cTIECAAAECBAgQIECgK4GcZx7hXFfTsi8BAgQCCuRcVAGZtEyAAAECBAgQIECAQKUCOc88wrlKh61sAgQI1CiQc1HV2KeaCRAgQIAAAQIECBCIKZDzzCOci3lWdE2AAIFOBHIuqk4KtSkBAgQIECBAgAABAgQyBHKeeYRzGdDeQoAAAQJ5AjkXVd5O3kWAAAECBAgQIECAAIH2BXKeeYRz7c/JjgQIEAgrkHNRhcXSOAECBAgQIECAAAEC1QnkPPMI56obs4IJECBQr0DORVVvtyonQIAAAQIECBAgQCCaQM4zj3Au2inRLwECBDoUyLmoOizX1gQIECBAgAABAgQIEBhJIOeZRzg3ErEXEyBAgEATgZyLqsl+3kuAAAECBAgQIECAAIE2BXKeeYRzbU7IXgQIEAgukHNRBSfTPgECBAgQIECAAAECFQnkPPMI5yoasFIJECBQu8Dgotq0aVNavXp17a2onwABAgQIECBAgAABAucICOccCgIECBDotcDgolq2bFlaunRpWrt2ba9rVRwBAgQIECBAgAABAgRGFRDOjSrm9QQIECDQqsDgopo1a1b67LPP0o033pjuuOOOVve3GQECBAgQIECAAAECBEoKCOdK6lqbAAECBIYS2Llz53lfd+TIkbP+vzlz5qQlS5akCy64YKi1vYgAAQIECBAgQIAAAQJ9FLj33nvTRRddlIRzfZyOmggQIBBM4ODBg+nYsWPp0KFD6eTJk+mqq65KixYtmvjnrbfeSh999NFZIgsWLEg7duxIixcvDialXQIECBBoU+Crr76adrthXjNYpIvX2fPs8c2kx0yuNez56GLPPtfWhYc9y/2ZinjW3n333XTq1Km0ZcsW4dy0t60XECBAgEBrAsePH09bt24dar9LL7104iK75pprhnq9FxEgQIAAAQIECBAgQKBPAvfcc09asWJFeu6559L+/ftHKs1vax2Jy4sJECBAYBSBxx9/PB04cGDot2zevHniQvNFgCQRsXMAAA46SURBVAABAgQIECBAgACBmgQ++OCDtH379omShXM1TU6tBAgQGHOBUT49N0mxfv36tGbNmjGX0R4BAgQIECBAgAABAuMm8Oqrr/rk3LgNVT8ECBAYB4HpPj03f/78dMUVV6Qrr7xy4n8H/8yePXscWtcDAQIECBAgQIAAAQLBBHbv3p0GP+I6ypcfax1Fy2sJECBAYGSBqT49d/HFF6cNGzZMBHGDXxThiwABAgQIECBAgAABAuMg8Mknn6TB884oX8K5UbS8lgABAgSyBL756bmNGzemG264IWstbyJAgAABAgQIECBAgMA4CQjnxmmaeiFAgEBPBb7+6bklS5akffv29bRSZREgQIAAAQIECBAgQKBdAeFcu952I0CAQFiByU/P+dRc2COgcQIECBAgQIAAAQIEphAQzjkWBAgQINCKwODTc3v27PGpuVa0bUKAAAECBAgQIECAQC0CwrlaJqVOAgR6K/A3R/+rt7UprF6Bi7/1M2nV5ZfU24DKCRAgQIAAAQIECBAYSkA4NxSTFxEgQOD8AsI5p6OEgHCuhKo1CRAgQIAAAQIECPRPQDjXv5moiACBygSEc5UNrJJyhXOVDEqZBAgQIECAAAECBBoKCOcaAno7AQIEhHPOQAkB4VwJVWsSIECAAAECBAgQ6J+AcK5/M1ERAQKVCQjnKhtYJeUK5yoZlDIJECBAgAABAgQINBQQzjUE9HYCBAgI55yBEgLCuRKq1iRAgAABAgQIECDQPwHhXP9moiICBCoTEM5VNrBKyhXOVTIoZRIgQIAAAQIECBBoKCCcawjo7QQIEBDOOQMlBIRzJVStSYAAAQIECBAgQKB/AsK5/s1ERQQIVCYgnKtsYJWUK5yrZFDKJECAAAECBAgQINBQQDjXENDbCRAgIJxzBkoICOdKqFqTAAECBAgQIECAQP8EhHP9m4mKCBCoTEA4V9nAKilXOFfJoJRJgAABAgQIECBAoKGAcK4hoLcTIEBAOOcMlBAQzpVQtSYBAgQIECBAgACB/gkI5/o3ExURIFCZgHCusoFVUq5wrpJBKZMAAQIECBAgQIBAQwHhXENAbydAgIBwzhkoISCcK6FqTQIECBAgQIAAAQL9ExDO9W8mKiJAoDIB4VxlA6ukXOFcJYNSJgECBAgQIECAAIGGAsK5hoDeToAAAeGcM1BCQDhXQtWaBAgQIECAAAECBPonIJzr30xURIBAZQLCucoGVkm5wrlKBqVMAgQIECBAgAABAg0FhHMNAb2dAAECwjlnoISAcK6EqjUJECBAgAABAgQI9E9AONe/maiIAIHKBIRzlQ2sknKFc5UMSpkECBAgQIAAAQIEGgoI5xoCejsBAgSEc85ACQHhXAlVaxIgQIAAAQIECBDon4Bwrn8zUREBApUJCOcqG1gl5QrnKhmUMgkQIECAAAECBAg0FBDONQT0dgIECAjnnIESAsK5EqrWJECAAAECBAgQINA/AeFc/2aiIgIEKhMQzlU2sErKFc5VMihlEiBAgAABAgQIEGgoIJxrCOjtBAgQEM45AyUEhHMlVK1JgAABAgQIECBAoH8Cwrn+zURFBAhUJiCcq2xglZQrnKtkUMokQIAAAQIECBAg0FBAONcQ0NsJECAgnHMGSggI50qoWpMAAQIECBAgQIBA/wSEc/2biYoIEKhMQDhX2cAqKVc4V8mglEmAAAECBAgQIECgoYBwriGgtxMgQEA45wyUEBDOlVC1JgECBAgQIECAAIH+CQjn+jcTFREgUJmAcK6ygVVSrnCukkEpkwABAgQIECBAgEBDAeFcQ0BvJ0CAgHDOGSghIJwroWpNAgQIECBAgAABAv0TEM71byYqIkCgMgHhXGUDq6Rc4Vwlg1ImAQIECBAgQIAAgYYCwrmGgN5OgAAB4ZwzUEJAOFdC1ZoECBAgQIAAAQIE+icgnOvfTFREgEBlAlHDuY8//I/0wu4/Tv/9nx+dd2LLv7s2/ebaDdNO9IvPP0s/fGpvmvvthWde/5N/P5yOHf6nod4/7QYVvkA4V+HQlEyAAAECBAgQIEAgQ0A4l4HmLQQIEPi6QPRwbuX31qVlK397Rg/FVGHdjG5QwWLCuQqGpEQCBAgQIECAAAECMyAgnJsBREsQIBBbQDgnnCvxJ0A4V0LVmgQIECBAgAABAgT6JyCc699MVESAQGUCwrmfHs79z+lT6a/+4k8mpnrrH/1p+tk5cyf+/e9/8FR6+9UfpN+/b0/6uaVXnfmx1t/4ne9PvP74B0cnXnfpgkXp9+7587Rw8S9UdjKalSuca+bn3QQIECBAgAABAgRqERDO1TIpdRIg0FsB4dz0n5yb/Pvprvn1VRN/h9zg75N79s+2pd/9g20TPxL7zR9j9WOtKQnnevtHXmEECBAgQIAAAQIEZlRAODejnBYjQCCiQPRw7ny/EOKbn3j753/8u/TXf7knff/uHelHf7s/zVu0OK3Z8Ifpwm/NEs5N8QdHOBfxvyZ6JkCAAAECBAgQiCggnIs4dT0TIDCjAtHDuWF/IcTkp+H+5Z0D5/yoqk/OnXskhXMz+sfUYgQIECBAgAABAgR6KyCc6+1oFEaAQC0Cwrnpf6x1cpaTP866/LtrJ368dfJLOCecq+XPuzoJECBAgAABAgQIzLSAcG6mRa1HgEA4AeHccOHc5C+GmPxFD4NfBPGdq3914rwI54Rz4f7DoWECBAgQIECAAAEC/y8gnHMUCBAg0FBAODdcODf47az/+qN/mPjNqz8++Hr6yb/9+MxvbxXOCeca/jH0dgIECBAgQIAAAQLVCgjnqh2dwgkQ6IuAcG76cO6bv5118lN03/nlX5v48dapfjvrIMw7dfLjM780oi/zbqsOf+dcW9L2IUCAAAECBAgQINCtgHCuW3+7EyAwBgLRw7nz/bbWwWiXLP2l9Fvr7kgvP7or/fwv/spZQdvX//65ld9bn3741N4099sLz/xddJP//2Cdr/8I7BgcmaFaEM4NxeRFBAgQIECAAAECBKoXEM5VP0INECDQtUDUcK5r93HfXzg37hPWHwECBAgQIECAAIH/ExDOOQkECBBoKCCcawjo7VMKCOccDA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oKCCcK4gbeGnhXODha50AAQIECBAgQCCUgHAu1Lg1S4BACQHhXAlVawrnnAECBAgQIECAAAECMQSEczHmrEsCBAoKCOcK4gZeWjgXePhaJ0CAAAECBAgQCCUgnAs1bs0SIFBCQDhXQtWawjlngAABAgQIECBAgEAMAeFcjDnrkgCBggLCuYK4gZcWzgUevtYJECBAgAABAgRCCQjnQo1bswQIlBAQzpVQtaZwzhkgQIAAAQIECBAgEENAOBdjzrokQKCggHCuIG7gpYVzgYevdQIECBAgQIAAgVACwrlQ49YsAQIlBIRzJVStKZxzBggQIECAAAECBAjEEBDOxZizLgkQKCggnCuIG3hp4Vzg4WudAAECBAgQIEAglIBwLtS4NUuAQAkB4VwJVWsK55wBAgQIECBAgAABAjEEhHMx5qxLAgQKCgjnCuIGXlo4F3j4WidAgAABAgQIEAglIJwLNW7NEiBQQkA4V0LVmsI5Z4AAAQIECBAgQIBADAHhXIw565IAgYICwrmCuIGXFs4FHr7WCRAgQIAAAQIEQgkI50KNW7MECJQQEM6VULWmcM4ZIECAAAECBAgQIBBDQDgXY866JECgoIBwriBu4KWFc4GHr3UCBAgQIECAAIFQAsK5UOPWLAECJQSEcyVUrSmccwYIECBAgAABAgQIxBAQzsWYsy4JECgoIJwriBt4aeFc4OFrnQABAgQIECBAIJSAcC7UuDVLgEAJAeFcCVVrCuecAQ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gQIAAAQIECBAgQIAAAQIEeiggnOvhUJREgAABAgQIECBAgAABAgQIECAQQ0A4F2POuiRAgAABAgQIECBAgAABAgQIEOihgHCuh0NREgECBAgQIECAAAECBAgQIECAQAwB4VyMOeuSAAECBAgQIECAAAECBAgQIECghwLCuR4ORUkECBAgQIAAAQIECBAgQIAAAQIxBIRzMeasSwIECBAgQIAAAQIECBAgQIAAgR4KCOd6OBQlESBAgAABAgQIECBAgAABAgQIxBAQzsWYsy4JECBAgAABAgQIECBAgAABAgR6KCCc6+FQlESAAAECBAgQIECAAAECBAgQIBBDQDgXY866JECAAAECBAgQIECAAAECBAgQ6KGAcK6HQ1ESAQIECBAgQIAAAQIECBAgQIBADAHhXIw565IAAQIECBAgQIAAAQIECBAgQKCHAv8LPNS7P7/3sPs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" descr="data:image/png;base64,iVBORw0KGgoAAAANSUhEUgAABOcAAAcPCAYAAABqnZXDAAAAAXNSR0IArs4c6QAAIABJREFUeF7s3Qu0XXV9L/r/fmTn/QJCIAQIrwSQh4DWwlF5iKilKtiLOLC95bQg9Xrb0wJ6xlVvtR7wjKL4bOWk0HPxWr0itxVFKipGUYRe5aG85E0CIRCSkJ13dnb23nfOFeZ27ZX9XHuutebjs8ZINdlr/v+//+c37djjO/5z/tsGok/wIUCAAAECBAgQIECAAAECBAgQIECg6QJtwrmmm5uQAAECBAgQIECAAAECBAgQIECAQEVAOOdGIECAAAECBAgQIECAAAECBAgQINAiAeFci+BNS4AAAQIECBAgQIAAAQIECBAgQEA45x4gQIAAAQIECBAgQIAAAQIECBAg0CIB4VyL4E1LgAABAgQIECBAgAABAgQIECBAQDjnHiBAgAABAgQIECBAgAABAgQIECDQIgHhXIvgTUuAAAECBAgQIECAAAECBAgQIEBAOOceIECAAAECBAgQIECAAAECBAgQINAiAeFci+BNS4AAAQIECBAgQIAAAQIECBAgQEA45x4gQIAAAQIECBAgQIAAAQIECBAg0CIB4VyL4E1LgAABAgQIECBAgAABAgQIECBAQDjnHiBAgEAJBAZ2rg1h58thoLc7hN4tYWDnSyH07Yj+vqnwq2+buiCE9s7QNuPQ6D+nhLZpC0OI/rRNmVv4tVsgAQIECBAgQIAAAQLZFxDOZb9HKiRAgEBdAgNbngj93Q+FgW1PR9d3RH8GQujfVddYxbmoPYS2+E9b9GdKaJ+zLLTNP3lPYOdDgAABAgQIECBAgACBFggI51qAbkoCBAg0TKBvZ+h/5VfRn3ujLG53FMb1Nmyqwgwc76brmBnaF7wptM07vjDLshACBAgQIECAAAECBPIhIJzLR59USYAAgTEF+tf9PPSvv2fP9+JgzmdiAu1dlcdfOw78g9A2e+nErvVtAgQIECBAgAABAgQI1CkgnKsTzmUECBDIisDAtlWh74Vb9uySK/1jqyl0pX1qaJu6T2hf/B7vpUuB0xAECBAgQIAAAQIECIwuIJxzhxAgQCDHAnt2y90d7ZTry/EqMlp6vIvuoPPsostoe5RFgAABAgQIECBAoCgCwrmidNI6CBAol0D0brm+574ZBnrW2y3XyM5H76Nrn3diaD/gnEbOYmwCBAgQIECAAAECBEosIJwrcfMtnQCBnArEwdyz/1cY6N3i3XLNaGH0Lrr22UeG9mgXnQ8BAgQIECBAgAABAgTSFhDOpS1qPAIECDRSIAnmdnVHsww0ciZjVwu0dUYB3VHRe+jO50KAAAECBAgQIECAAIFUBYRzqXIajAABAg0UqARzN0Y75qJgbqC/gRMZeliB+BHX2UdHO+jeCYgAAQIECBAgQIAAAQKpCQjnUqM0EAECBBor0L/626F/61N7TmX1aY1AdJJr+wFvjd5Dd0Jr5jcrAQIECBAgQIAAAQKFExDOFa6lFkSAQBEF+rsfDP0v/dDhD1lobhTQdSz549A2bWEWqlEDAQIECBAgQIAAAQI5FxDO5byByidAoPgCA72bQt9Tyx3+kKFWt3XNDx1HfjBDFSmFAAECBAgQIECAAIG8Cgjn8to5dRMgUBqBvlVfDwPbVpVmvblYaHyC6/5vDu37/F4uylUkAQIECBAgQIAAAQLZFRDOZbc3KiNAgEAllOt7/lveM5fFeyE6wbVz6V+F0DEti9WpiQABAgQIECBAgACBnAgI53LSKGUSIFBOgb5n/mcY2PlSORef9VVH4Vz7fqeG9gVvynql6iNAgAABAgQIECBAIMMCwrkMN0dpBAiUW8CuuRz0v31K6DzqL+2ey0GrlEiAAAECBAgQIEAgqwLCuax2Rl0ECJReoO/5/zcMbHmi9A6ZBojfPXfAOaF93gmZLlNxBAgQIECAAAECBAhkV0A4l93eqIwAgTIL9O0Mu5/4khNac3APtE1bGDoO//McVKpEAgQIECBAgAABAgSyKCCcy2JX1ESAQOkF4h1zfWu+F0IU0vlkXKCtIzoY4r94tDXjbVIeAQIECBAgQIAAgawKCOey2hl1ESBQaoG+1f8WBjY/VmqD3Czeo625aZVCCRAgQIAAAQIECGRRQDiXxa6oiQCB0gvsfvwL0a657aV3yAtA25xjQsfi8/NSrjoJECBAgAABAgQIEMiQgHAuQ81QCgECBCoC8fvmHv9c5jF27uoL//2f7w8/uOf5wVr/5A+Xhg+997jK35Ofn3fmYeGko/eraz23/mxleO6lrYNj1jVIEy5q65ofOo78YBNmMgUBAgQIECBAgAABAkUTEM4VraPWQ4BA7gUGtq0K8WOtoW9HZteSBG+ve82C8M43LxkSxsV/+T/+/OTKv8XhXRnCuXitncd+NLP9UhgBAgQIECBAgAABAtkVEM5ltzcqI0CgpAKVwyBe+G4I/bsyK7ByzZbwqX+6N/ztB14XliyaPVhn8u//9T+fFL7x708O7qr72CUnV0K8Bx5bHz746Z8Nfv81R+wTrr38tDBvdleId8lt6O4JP3/gxfDI06+EPzl3afjabU9Uvvu2Uw+uBH7TujqyaeJQiGz2RVUECBAgQIAAAQIEciAgnMtBk5RIgEC5BPrX/Tz0r787hIG+zC68e8uucMXn7g4nH7PfiI+c1j7WGgdzfxcFel+48j9VAr3aMeJw7p9veWzw5/Hi8/JYa+iYHr1z7j2hbeahme2ZwggQIECAAAECBAgQyKaAcC6bfVEVAQIlFqiEc9GfrH/iXXJ//dlfhJfW7zm44oD9ZgwJ1sbzzrl//NbDlWvj99TFQdy9j6wbskMuN+Fc+9TQcfD/IpzL+k2rPgIECBAgQIAAAQIZFBDOZbApSiJAoNwCeQnnqrtU/bhq8ghq/PPh3jlXG+olh0gI58p931s9AQIECBAgQIAAgbIKCOfK2nnrJkAgswJ5DOcSzORR1f/9wuPCMYfPHxLOVYdy1330zZUTXAuzc65jWvRY6x/ZOZfZ/1UpjAABAgQIECBAgEB2BYRz2e2NyggQKKnAnnfO/SJ651x/ZgWG2+UWF1t9iutbf//gIeHccI+oFiec8865zN6sCiNAgAABAgQIECCQcQHhXMYbpDwCBMon0N/9YOh/6YeZPq11pAMh4sdb/+GmhysnsE6b2rFXOFf9Trk4rLv6hvtDMR5r7QodR1wa2qbMLd8Na8UECBAgQIAAAQIECExKQDg3KT4XEyBAIH2BgW2rQt/qfw2hb2f6g6c4YrJL7gf3PD84avK+uWldHZV/qw7g/vy8YyphXfL9OJQ75IBZ4ZafrKyEeT9/YM1eB0Ikj8LuO3da5TvzZneluIJ0h+o89qPpDmg0AgQIECBAgAABAgRKISCcK0WbLZIAgVwJRKHc7ie+GD3W2persstcbLxjruOoD5WZwNoJECBAgAABAgQIEKhTQDhXJ5zLCBAg0EiB3Y9/Pto5t6ORUxg7RYG2OUdHB0K8J8URDUWAAAECBAgQIECAQFkEhHNl6bR1EiCQK4G+Vd8IA9tW5qrm0hbbNiW0Lzw9tO/ze6UlsHACBAgQIECAAAECBOoXEM7Vb+dKAgQINExgz6EQP4oOhehp2BwGTkmg3WEQKUkahgABAgQIECBAgEApBYRzpWy7RRMgkHkB753LfIuSAr1vLjetUigBAgQIECBAgACBTAoI5zLZFkURIEAgeuXcyq+Fge2/OwmVSQYF2jqjR1rP8EhrBlujJAIECBAgQIAAAQJ5ERDO5aVT6iRAoHQCA1ueCH1rbnMwRMY737ns8hA6pmW8SuURIECAAAECBAgQIJBVAeFcVjujLgIECEQCu5/4QvR/trPIpEBbaJt7TOg46LxMVqcoAgQIECBAgAABAgTyISCcy0efVEmAQEkFKgdDrI0OhuhzMETmboHokdaOIy8L8TvnfAgQIECAAAECBAgQIFCvgHCuXjnXESBAoEkCfc/8cxjYubZJs5lmXALRCa3t+7w+tO9/+ri+7ksECBAgQIAAAQIECBAYSUA4594gQIBAxgXiYK7v2RtDGOjLeKUlKq9jeug88oPeNVeillsqAQIECBAgQIAAgUYJCOcaJWtcAgQIpCjQ//LPQv8rvwqh3+OtKbLWN1S0a67j4AtC28xD67veVQQIECBAgAABAgQIEKgSEM65HQgQIJATgb6nrgsDuzbmpNqClulx1oI21rIIECBAgAABAgQItE5AONc6ezMTIEBgYgJ9O8Pup/5HdDiE01snBpfSt9unhLbpB4WOQy9KaUDDECBAgAABAgQIECBAIAThnLuAAAECORLY8/65r0bvn9udo6oLUGpbR3Qq65zQcdh/9p65ArTTEggQIECAAAECBAhkSUA4l6VuqIUAAQLjEKgEdCujgK5fQDcOrsl/Jd4x1zk7CuYuFsxNXtMIBAgQIECAAAECBAjUCAjn3BIECBDIoUAc0PWv/tcw0LvVLrpG9i96x1zb9EWhY/F7BHONdDY2AQIECBAgQIAAgRILCOdK3HxLJ0Ag5wLRO+j6Vv9bGNixJtpFtyvni8lg+dGjrO37nhra939zBotTEgECBAgQIECAAAECRREQzhWlk9ZBgEBpBfpf+WXoX/tTO+jSugOix1ijF8xFu+XOD20zD01rVOMQIECAAAECBAgQIEBgWAHhnBuDAAECBRAY6N0U+l/6URjY+nQU0vUVYEWtWEJbFMrFu+XeUPkTOqa1oghzEiBAgAABAgQIECBQMgHhXMkabrkECBRboPIuunU/3xPSxR9B3dgNj94rFwb6Q/u8E6JHWM8Qyo0t5hsECBAgQIAAAQIECKQoIJxLEdNQBAgQyIpAvJNuYMvjYWDDr8LA7ujQiGhHmPfSVXWnY2oIfT2hbcbi0DbvtaF99lKhXFZuXnUQIECAAAECBAgQKJmAcK5kDbdcAgTKJ1AJ6ratCqFn/Z7/HNgdBnZt3POOunjXWFtn01D6+naHjo7mzRf6e/bsHuyYHr1Gbnb0nzMqp69W/sw4RCDXtM6biAABAgQIECBAgACBkQSEc+4NAgQIlFggDu7Cru6mCXzyk58M8Z9mfdqmLRTANQvbPAQIECBAgAABAgQI1CUgnKuLzUUECBAgUI/ABRdcEG6++eZ6LnUNAQIECBAgQIAAAQIECikgnCtkWy2KAAEC2RQQzmWzL6oiQIAAAQIECBAgQKB1AsK51tmbmQABAqUTEM6VruUWTIAAAQIECBAgQIDAGALCObcI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FAEAeFcEbpoDQQIECBAgAABAgQIpCkgnEtT01gECBAgMKqAcM4NQoAAAQIECBAgQIAAgaECwjl3BAECBAg0TUA41zRqExEgQIAAAQIECBAgkBMB4VxOGqVMAgQIFEFAOFeELloDAQIECBAgQIAAAQJpCgjn0tQ0FgECBAiMKiCcc4MQIECAAAECBAgQIEBgqIBwzh1BgAABAk0TEM41jdpEBAgQIECAAAECBAjkREA4l5NGKZMAAQJFEBDOFaGL1kCAAAECBAgQIECAQJoCwrk0NY1FgAABAqMKCOfcIAQIECBAgAABAgQIEBgqIJxzRxAgQIBA0wSEc02jNhEBAgQIECBAgAABAjkREM7lpFHKJECAQBEEhHNF6KI1ECBAgAABAgQIECCQpoBwLk1NYxEgQIDAqALCOTcIAQIECBAgQIAAAQIEhgoI59wRBAgQINA0AeFc06hNRIAAAQIECBAgQIBATgSEczlplDIJECBQBAHhXBG6aA0ECBAgQIAAAQIECKQpIJxLU9NYBAgQIDCqgHDODUKAAAECBAgQIECAAIGhAsI5dwQBAgQINE1AONc0ahMRIECAAAECBAgQIJATAeFcThqlTAIECBRBQDhXhC5aAwECBAgQIECAAAECaQoI59LUNBYBAgQIjCognHODECBAgAABAgQIECBAYKiAcM4dQYAAAQINEfjqV78atm7dOmTs7u7uMG/evCH/dvLJJ4dTTz21ITUYlAABAgQIECBAgAABAlkXEM5lvUPqI0CAQE4FNmzYEP7iL/5i1OqXLl0arr766pyuUNkECBAgQIAAAQIECBCYvIBwbvKGRiBAgACBEQTi3XPf+973RvS5/PLL7Zpz9xAgQIAAAQIECBAgUGoB4Vyp22/xBAgQaKzAaLvn7JprrL3RCRAgQIAAAQIECBDIh4BwLh99UiUBAgRyKzDS7jm75nLbUoUTIECAAAECBAgQIJCigHAuRUxDESBAgMDeAsPtnrNrzp1CgAABAgQIECBAgACBPQLCOXcCAQIECDRcoHb3nF1zDSc3AQECBAgQIECAAAECOREQzuWkUcokQIBAngWqd8/ZNZfnTqqdAAECBAgQIECAAIG0BYRzaYsajwABAgSGFUh2z9k15wYhQIAAAQIECBAgQIDA7wSEc+4GAgQIZFRgw/bdGa2svrI2b94cvvWtb4VLLrmkvgFKdtW+MzpLtmLLJUCAAAECBAgQIFBOAeFcOftu1QQIZFxg7dbe8JsXt4W2towXOsHyenf1hildUyZ4Vbm+3j8QwtuOmleuRVstAQIECBAgQIAAgRILCOdK3HxLJ0AguwJ3rdoSuncUa+dcdrWzU1lne1s4bP7UsGzB9OwUpRICBAgQIECAAAECBBoqIJxrKK/BCRAgMHGB7b394a6Vm8OuvmgLlU+pBKJsLpxx+NwwY0p7qdZtsQQIECBAgAABAgTKLCCcK3P3rZ0AgUwKPLx2e1i9aVfYHT/f6FMqgYWzpoTXL55VqjVbLAECBAgQIECAAIGyCwjnyn4HWD8BApkTuO2xjUEsl7m2NLygro62cNKimWHBTO/kazi2CQgQIECAAAECBAhkSEA4l6FmKIUAAQKrunvCk+t3hp27+2GUTGBmV3s4M3qk1YcAAQIECBAgQIAAgXIJCOfK1W+rJUAg4wJ3PLVJMJfxHjWivHjX3NL9pocl0WEQPgQIECBAgAABAgQIlEtAOFeuflstAQIZFnglOp31/he2Cecy3KNGldYWHQTxjqXzQnv8X3wIECBAgAABAgQIECiVgHCuVO22WAIEsizwy9Vbw7ptvWHAC+ey3KbUa4sDuUPmdYXjFs5IfWwDEiBAgAABAgQIECCQfQHhXPZ7pEICBEog0BudzPrj6JFWJ7SWoNk1S+xsbwunHTo7zJnaUb7FWzEBAgQIECBAgAABAkE45yYgQIBABgQeX7cjxIdB7OqzbS4D7WhqCftM76yEcz4ECBAgQIAAAQIECJRTQDhXzr5bNQECGRP4/hPdoS/aPedTLoH4IIjjD5gRDpzdVa6FWy0BAgQIECBAgAABAoMCwjk3AwECBFossGbzrvDoyzscBNHiPrRi+jicO+eoea2Y2pwECBAgQIAAAQIECGREQDiXkUYogwCB8gr87NnNYXNPX3kBSrry+F1zR+47rfLHhwABAgQIECBAgACB8goI58rbeysnQCADAluiUO6e57Z411wGetHsEqJsLrzliLlhamd7s6c2HwECBAgQIECAAAECGRIQzmWoGUohQKB8Ar9+cVt4aUuvU1rL1/qwaE5XOHnRzBKu3JIJECBAgAABAgQIEKgWEM65HwgQINBCgdse2xgcA9HCBrRo6inRu+Zev3hWiE9q9SFAgAABAgQIECBAoNwCwrly99/qCRBoocAzr+wMz7zS4yCIFvagVVPP6uoIZxw+p1XTm5cAAQIECBAgQIAAgQwJCOcy1AylECBQLoE7ntokmCtXyyurjXfNHbv/9HDw3KklXL0lEyBAgAABAgQIECBQKyCcc08QIECgBQLrtvWG37y4PdVwrndXT/juDZ8Lh7/mpHDS6W9v6KqSuU4589yw5JgT9ppr3Zrnwi3LPxPOu+zDYcGiQxpWywN33h42vLQ6nH3hJWH7lk3hG5/9eDj7fZcOW1PDipjgwG3RQRDnLps/wat8nQABAgQIECBAgACBogoI54raWesiQCDTAv/x/NawYXtvGEjxhXNlD+cy3fBXi4tPaD1s/rRwTLRzzocAAQIECBAgQIAAAQKxgHDOfUCAAIEmC+zc3R9++szm1E9orQ3n4p1k315+TTjy+NeF73/tK5VVLj7i6HDRlVeFGbPnhnh32w+/sTy89k1vCzd/+b9Vfv7Gd15Y2YUWf+Jdac888kB41yWXhyldUwd3pp3xR38afnPXj8JDd6+ofO/dl16x10692p1zSW3JNdXzJHN95/prK+PN229heP9HPj244+6Om24Id91602CXkmvj+pJrjj/trGjH3CXh5i9+asjOuervVK99LJtG3RKdUTr3piVzwsyu9kZNYVwCBAgQIECAAAECBHImIJzLWcOUS4BA/gUefXlHWL2pJ+zqS3HbXMQyXDgXP+Y5f+GiSsAWf+LHXufuu6ASwMUB2tev+Wg4eOlrhv35SOFc/NjoQUcsq4w1nsda47Ctet6kzqSOlb99MNzxzesHQ8Pqv9/97zeHTRvWDQaE8c9uvPqKcPHHrq08ujraY63xz+5bcdvguNV/jy1Gs2nUXbbvjM5w6iGzGzW8cQkQIECAAAECBAgQyKGAcC6HTVMyAQL5Fvj+E92hrz/dYC4WGSmcq34HW3Xg1r1+7V7vhasOxh6//55hd85NNJzbtql7SPgW15rsrPvDP/sv4e7bbh73e/Jq3ys3Uji3/+JD93r/XLXPspNP3evntWFk2ndZV3QQxGsPnBn2nzUl7aGNR4AAAQIECBAgQIBAjgWEczluntIJEMifwPPRjrnH1+1M9SCIRKGecC5+rPX8yz5Secy1OjSLD3JY/eSjqYRztePE8ySPlb753e8PP/iX68Y8xKH68dT4+rF2zs2cO2/YAyniR2T3PWBxaFU4d85R8/J306qYAAECBAgQIECAAIGGCgjnGsprcAIECAwV+Nmzm8Pmnr6GsBQxnEtCueR9cTFc9YmsI+2cy1o4F79rbtl+08Nh+0xtSO8NSoAAAQIECBAgQIBAfgWEc/ntncoJEMiZQPfO3eGX0Smtab9rLmGoJ5y7ZflnQrxLbsGiQyrDZOmx1mQ91e+1y+tjrfEprfGuuTik8yFAgAABAgQIECBAgEC1gHDO/UCAAIEmCfz6xW3hpS29qZ/SOplwLj4Q4rhTz6gcEFEb7sVB3S3Raa/JyanJLrb4kdJGHggx0vvoqk98Heux1uSwiLEOhBjpfXzx6bRpfg6a0xVOWjQzzSGNRYAAAQIECBAgQIBAQQSEcwVppGUQIJBtgfgAiNujgyDSPwbid+uud+fcosOOCr+649bKQG9854WVoC75xO9ou+vWmyp/fcef/G9h9dOPDZ7QmoR1tdfE300CtmRXXnWwNtw8I71TLjlRNj68Iv68/8qrw4N3/3ivE2dnzZ0fzv+L/xq+/T/+fsj766rHTR6Njd+vV7sDLx67UQdCTIkOgvj9g2eHudM6sn2Tqo4AAQIECBAgQIAAgZYICOdawm5SAgTKJvDkhp1h1caehhwEUa9lbYBW7ziuG11gVldHOOPwOZgIECBAgAABAgQIECAwrIBwzo1BgACBJgjc8dSmTAVz8ZKFc41vfLxr7viFM8Ki6LFWHwIECBAgQIAAAQIECAwnIJxzXxAgQKDBAvF75h5auz307O5v8EwTG144NzGver7dFp3/cO6y+fVc6hoCBAgQIECAAAECBEoiIJwrSaMtkwCB1gn8R3RC64btvWGgkS+ca93yzDyCQHww6+H7TAtHL5jOiAABAgQIECBAgAABAiMKCOfcHAQIEGigwLZdfeHnK7c07ITWBpZu6EkKdEbpXPyuuWmd7ZMcyeUECBAgQIAAAQIECBRZQDhX5O5aGwECLRd49OUdYfWmnrCrz7a5ljejyQXsO6MznHrI7CbPajoCBAgQIECAAAECBPImIJzLW8fUS4BArgS+/0R36OsXzOWqaSkU2xUdBHHKQbNCHND5ECBAgAABAgQIECBAYDQB4Zz7gwABAg0SWNXdE55cvzNzp7Q2aLmGrRKIw7lzjprHhAABAgQIECBAgAABAmMKCOfGJPIFAgQI1Cfws2c3h809ffVd7KrcCkyJ3jW3NDoE4rD5U3O7BoUTIECAAAECBAgQINA8AeFc86zNRIBAiQQ2bN8d7nthq3fNlajnyVLjU1rfsXR+aIv+04cAAQIECBAgQIAAAQJjCQjnxhLycwIECNQh8OsXt4WXtvQ6pbUOu7xfctCcrnDSopl5X4b6CRAgQIAAAQIECBBokoBwrknQpiFAoDwC8cmsP3qyOzgGojw9T1Yav2vutENnh1ldHeVbvBUTIECAAAECBAgQIFCXgHCuLjYXESBAYGSBJzfsDCs39oSe3f2YSiYQh3JnHD6nZKu2XAIECBAgQIAAAQIEJiMgnJuMnmsJECAwjMAdT21yQmsJ74x419xxC2eERdFjrT4ECBAgQIAAAQIECBAYr4BwbrxSvkeAAIFxCLy4ZVd4eO0Ou+bGYVW0r8QHQJy7bH7RlmU9BAgQIECAAAECBAg0WEA412BgwxMgUC6B/3h+a9iwrdf75srV9hCf0Hr4PtPC0Quml2zllkuAAAECBAgQIECAwGRsCnsPAAAgAElEQVQFhHOTFXQ9AQIEXhXY0tMXfrFqixNaS3hHdEbp3FuOmBumRI+2+hAgQIAAAQIECBAgQGAiAsK5iWj5LgECBEYRePTlHWH1pp4Qn9bqUy6BfWd0hlMPmV2uRVstAQIECBAgQIAAAQKpCAjnUmE0CAECZRcYiPK425/sDn39grmy3QvxQRCnHDQrxAGdDwECBAgQIECAAAECBCYqIJybqJjvEyBAYBiBVd09YeXGHjYlFIgfZH3zYXNKuHJLJkCAAAECBAgQIEAgDQHhXBqKxiBAgACBcQl88pOfDPEfHwIECBAgQIAAAQIECBDYIyCccycQIECAQNMELrjggnDzzTc3bT4TESBAgAABAgQIECBAIOsCwrmsd0h9BAgQKJCAcK5AzbQUAgQIECBAgAABAgRSERDOpcJoEAIECBAYj4BwbjxKvkOAAAECBAgQIECAQJkEhHNl6ra1EiBAoMUCwrkWN8D0BAgQIECAAAECBAhkTkA4l7mWKIgAAQLFFRDOFbe3VkaAAAECBAgQIECAQH0Cwrn63FxFgAABAnUICOfqQHMJAQIECBAgQIAAAQKFFhDOFbq9FkeAAIFsCQjnstUP1RAgQIAAAQIECBAg0HoB4Vzre6ACAgQIlEZAOFeaVlsoAQIECBAgQIAAAQLjFBDOjRPK1wgQIEBg8gLCuckbGoEAAQIECBAgQIAAgWIJCOeK1U+rIUCAQKYFhHOZbo/iCBAgQIAAAQIECBBogYBwrgXopiRAgEBZBYRzZe28dRMgQIAAAQIECBAgMJKAcM69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JA3gW3btu1V8sUXXxxuvPHGIf/e1tYWZsyYkbflqZcAAQIECBAgQIAAAQKpCAjnUmE0CAECBAjUCvzsZz8LX/7yl8eEib9zwAEHjPk9XyBAgAABAgQIECBAgEARBYRzReyqNREgQCAjAh/+8IfDypUrR6zmnHPOCZdeemlGqlUGAQIECBAgQIAAAQIEmi8gnGu+uRkJECBQGoE777wz/MM//MOI6/3Sl74UDjzwwNJ4WCgBAgQIECBAgAABAgRqBYRz7gkCBAgQaKjAlVdeGVatWrXXHG9961vDBz7wgYbObXACBAgQIECAAAECBAhkXUA4l/UOqY8AAQI5F/jpT38a/vEf/3GvVdg1l/PGKp8AAQIECBAgQIAAgVQEhHOpMBqEAAECBEYTuOKKK8Jzzz03+JWzzz47XHbZZdAIECBAgAABAgQIECBQegHhXOlvAQAECBBovMBPfvKT8JWvfGVwoi9+8Yth0aJFjZ/YDAQIECBAgAABAgQIEMi4gHAu4w1SHgECBIoicPnll4fnn38+2DVXlI5aBwECBAgQIECAAAECaQgI59JQNAYBAgQIjCmwYsWKcN1114XPf/7zYfHixWN+3xcIECBAgAABAgQIECBQBgHhXBm6bI0ECOROYHtvf1i9qSd3dY9V8L333hte97rXjfW10v/84LlTw/Qp7aV3AECAAAECBAgQIECgDALCuTJ02RoJEMidwHPdPeGRl3eEvv6B3NWu4MkJTOtsD2cfOXdyg7iaAAECBAgQIECAAIHcCAjnctMqhRIgUCaBe1/YGl7a0lumJVtrJNDeFsLB86aG4xfO4EGAAAECBAgQIECAQEkEhHMlabRlEiCQL4Hbn+gOu+2ay1fTUqi2va0tnHzQzHDArCkpjGYIAgQIECBAgAABAgTyICCcy0OX1EiAQKkEunfuDnet3FKqNVvs7wTesWxe6IhCOh8CBAgQIECAAAECBMohIJwrR5+tkgCBHAk8tWFniP/YOZejpqVU6pypHeHNh81JaTTDECBAgAABAgQIECCQBwHhXB66pEYCBEol8ItVW8LGHbtLtWaLDaEjeuHc4ftMDcv2m46DAAECBAgQIECAAIESCQjnStRsSyVAIPsC8Wvm/v3xjdkvVIUNETjt0Nlhn+mdDRnboAQIECBAgAABAgQIZFNAOJfNvqiKAIGSCry8tTf8avXWEGV0PiUTiF8zd+6y+SVbteUSIECAAAECBAgQICCccw8QIEAgQwKPvrwjrOruCX1Oas1QV5pTyoKZneENB89uzmRmIUCAAAECBAgQIEAgMwLCucy0QiEECBAI4SfPbA7bdvWhKJlAZ/S+uaMXTA9L5k8t2cotlwABAgQIECBAgAAB4Zx7gAABAhkR2Lm7P9zx1KaMVKOMZguceficMLOro9nTmo8AAQIECBAgQIAAgRYLCOda3ADTEyBAIBFYvWlXeGjtdo+0lvCW6OpoC+ccNa+EK7dkAgQIECBAgAABAgSEc+4BAgQIZETggTXbwgubd2WkGmU0SyA+COKgOV3htQfObNaU5iFAgAABAgQIECBAIEMCwrkMNUMpBAiUW+AHT3aH3j7ntJbtLuiI3jd34gEzwqIooPMhQIAAAQIECBAgQKB8AsK58vXcigkQyKDA5p6+8LNnN2ewMiU1Q+Bt0SOtU6JHW30IECBAgAABAgQIECifgHCufD23YgIEMijwzCs7wxPrd4bd/XbOZbA9DS0pPgQiPgzChwABAgQIECBAgACBcgoI58rZd6smQCBjAv/x3Jawfvvuhla1fcum8I3PfjysfvqxwXku/ti1YckxJ1T+nvz87PddOvhvDS3I4CF+pHXJvKnhmP2n0yBAgAABAgQIECBAoKQCwrmSNt6yCRDIlsBtj28MAw3cNLfytw+GG6++IlSHcevWPBe+fs1Hw+nn/3E46fS3C+dacEvED7K+4eBZYb+ZU1owuykJECBAgAABAgQIEMiCgHAuC11QAwECpRZYv603/MfzWxtmMNqOuDi0u+Ob14eLrryqMn+8s27JsSeGu269qfL3xUccXfnZjNlzK39PQr74v8/bb2F4/0c+HRYsOmSw9gfuvD185/prh722+me11/bu6gnfveFz4aG7V1SuPf60s8K7Lrk8TOmaOqzLHTfdMFhj/IU3vvPCcPaFl1S+G/9s6vSZ4fH77h7cJVgdSjYMus6B//Do+XVe6TICBAgQIECAAAECBIogIJwrQhetgQCBXAs8tm5HeHZjT+hr0PvmqgO4JGQbDiwJ8eYvXFQJxuJPHJjN3XdBJfiKx7ll+TWDgVzt3+Pw7b4Vtw2GedV/f3n1qsEQMK6huqYpU6dV5jn8NSdVdvAlAVv8n0ngVl1vHL5t2rBuMLyr3RUY//zhe346WGdtXVm6WfaZ3hlOO3R2lkpSCwECBAgQIECAAAECTRYQzjUZ3HQECBCoFbgzOqV1S3Raa6M+cTj1zCMPjLoTLZ57uB12ybXv+F8/FL7/f//jkACtOkQ77Q8uqOy6q35fXbIbLg7d5u+/aEg4V73WOFy77ye3DakvruXbURB4zkWXDdmZN5xRbd1xOFcd7MWP796y/DPhvMs+POZYjerBcON2Ru+bO2q/aeGIfaY1c1pzESBAgAABAgQIECCQMQHhXMYaohwCBMol0Ns3EH7wZHdDF51GOHf2+y4JN3/xU0PCt7joeOwNL60OJ77pnGEDsDgo2/eAxeG4U88c8thq9WOm1Y+7VkMM99hs9c9rr0vGzEs4F6/lzYfNCXOmdjS0/wYnQIAAAQIECBAgQCDbAsK5bPdHdQQIFFxgzeZd4dcvbg/9DTwNYqKPtVbvfkuCvcmGc8njqnE7k/fFJeHb6icfHdfOvuRWSEK55H148b9X79rLSzgX75x7+9J5Bb/DLY8AAQIECBAgQIAAgbEEhHNjCfk5AQIEGijw4Evbw/Obehp6UutoB0JUP/I5M3oXXO2jqWk91lodzsWc433ktZY+ue6UM88NS445ofLjvD7WeuDsrnDKQTMbeHcZmgABAgQIECBAgACBPAgI5/LQJTUSIFBYgR89tSn07O5v+PpqD02IJ4yDua9f89HokdMzKgcvjPbOufiAiBeefjy1AyGqQ8F4B131wRNxbSPt9qsO9eLAr/qU1zw91toR7Zo7buGMcPDcrob33gQECBAgQIAAAQIECGRbQDiX7f6ojgCBAgts29UXfvLM5qatMAnjutevHZyz+t1vY4VzU7qmVkKzG6++onL9cO+Eq34PXPLYaXJCbPI4azL5cHOvfvqxyo9rr61Gql3H+6+8Ojx4948HT5XNy2OtZx85N0zrbG9a/01EgAABAgQIECBAgEA2BYRz2eyLqggQKIHAyo094bF1O8Lu/oESrNYSqwWmT2kPbzliLhQCBAgQIECAAAECBAgE4ZybgAABAi0S+OXqreHlrb0tmt20rRLoaAvh4HlTK4+1+hAgQIAAAQIECBAgQEA45x4gQIBAiwT+/fHuhp7S2qJlmXYMgeh1c9FBELPCwllTWBEgQIAAAQIECBAgQMDOOfcAAQIEWiHwyo7d4e5VW1oxtTkzIPAHy+aHOKTzIUCAAAECBAgQIECAgJ1z7gECBAi0QOCJ9TvCM6/0eN9cC+xbPeXcaZ3hTUtmt7oM8xMgQIAAAQIECBAgkBEB4VxGGqEMAgTKJfDzlZvDpp195Vq01YbOaLvcEftMC0ftN40GAQIECBAgQIAAAQIEKgLCOTcCAQIEmizQNzAQvh+9b67Vn+1bNoVvL78mnHPRZWHBokNaXc6Q+Xt39YTv3vC5cMqZ54Ylx5wwbG0P3Hl7+M7111Z+dvHHrh3xe5laWFTMfzp0dpg/vTNrZamHAAECBAgQIECAAIEWCQjnWgRvWgIEyivwUnRC6/0vbI0Og2itQZ7DufGEd63VHX72jra28I5l87JYmpoIECBAgAABAgQIEGiRgHCuRfCmJUCgvAIPr90enuvuqSuci3eLbd20MTx+391h9dOPVXaMHXTEssous4fuXlFBPf60s8K7Lrk8TOmaWvn7HTfdEO669abKf198xNHhoiuvqvz3b3z245Ux4k+y86z6u/G/v/GdF4azL7xkcJz4vyR/X7fmuXDL8s+E8y77cJg5e274/te+EvZfvCT8+Fv/c7CGO7/9tcG5hxtv6vSZg2tJ6qhdz7svvSKcdPrbB2+YOFSsrj1e76HLjg87tm0Z4hLvuKveXZesfUZUaxJMvvZNbws/+n/+KXSvX1up+ewL/zzc/KX/VnGZt9/C8P6PfDrVXYXxCa2vXzyrvDe/lRMgQIAAAQIECBAgsJeAcM5NQYAAgSYL/PjpTWFHb39ds8Zh053f/pfB0CjZQXb4a04aDLDigC0J0eLvP/PIA4NhXfXfe3t2DnmsNb5u04Z1g99d+dsHw41XXzEkuBstnIsDsyXHnjgkzBtrvIfv+engWuLa7ltxWyU8nDJ12qiPtdbunKt1ieusHi8O5Kr/Hv88rnf+wkWV9cYW8d/j4DMJ5Kod62pWzUXx++aOWTA9HDp/T2jqQ4AAAQIECBAgQIAAgVhAOOc+IECAQBMF4lAuDufq/dSGbXGAdt9PbhuyU676cdXVTz46JJyrnnesx1qTHWpnv+/SyvvcasOq2p1zcbiVfHe49U1kvHjX2mjvnBsunKsOIWvniuupDjKXnXxqJYyrrrd2fcPZ1tu35LqzDp8bZnS1T3YY1xMgQIAAAQIECBAgUCAB4VyBmmkpBAhkXyB+nPWRl3eEvjpfODfcTrjkUITq1SePZMaPmyaPgNY+pjlSOFf9KGg8ZvUjr/HfR3qsdaRwrp7xJhvOVQeH1YddxAHcvgcsDiOFc/HPkkdo0w7npnW2h7OPnJv9m1SFBAgQIECAAAECBAg0VUA411RukxEgUHaBe6ODIF7a0ls3w2iPqSbvmBtu8GTXWPxeuur3zlWf1pqEaLXvpat359xkxitaOBc90RoWz50aTjhgRt29dyEBAgQIECBAgAABAsUUEM4Vs69WRYBARgVuf6I77K5z11y8pOEea73jm9dX3tMWv1dtrE/14577Lz508J1zw4VhE3kMNdmhlwR5w52mOpHxJhvO1ftYa6N2zsXh3EmLZoYDZ3eN1SI/J0CAAAECBAgQIECgZALCuZI13HIJEGidwKadfeHnKzdPqoDacC4Jwebuu2DwcdP4ccwksHv8/nuGvHOu+mdxIcnOuSQMSw6WqN5plzzWWnvAQvyIaHKgw0jh3GjjjfYOu8mGc0mQmRwwMdKBELXvnGtUOBfX8/al80J8KIQPAQIECBAgQIAAAQIEqgWEc+4HAgQINEngqQ07Q/wnzZ1zcenJLrHVTz9WWUnyWGocSFWHbPHPat87Fwdkd916U3j3pVeExUcdG75+zUdD9/q1lXHef+XV4cG7fxyS4K92rAv+8v8Mv/75D8I5F10WasO5+Pr4vW+jjTdaOBe/Jy55LPaN77xwMHhMWjXWgRDJ96rfd1ftMtzOuuR9dI1459zsqR3h9MPmNOlOMw0BAgQIECBAgAABAnkSEM7lqVtqJUAg1wK/WLUlbNyxO9drUPzEBTqi3XKHzZ8ajl4wfeIXu4IAAQIECBAgQIAAgcILCOcK32ILJEAgKwLfe2xjVkpRR5MFTj1kdth3RmeTZzUdAQIECBAgQIAAAQJ5EBDO5aFLaiRAIPcC67b1hl+u3hoGBnK/FAuYoEBb9Jq5c5fNn+BVvk6AAAECBAgQIECAQFkEhHNl6bR1EiDQUoFHX94RVnX3hL5JnNTa0gWYvG6B/aIdc78f7ZzzIUCAAAECBAgQIECAwHACwjn3BQECBJog8JNnNodtu/qaMJMpsiQQn866dL9p4fB9pmWpLLUQIECAAAECBAgQIJAhAeFchpqhFAIEiimwq28g/PDJ7kwsrvaE1EwUNUoRtaeyxifA3rL8M+G8yz4c4hNd8/CJT2mNT2v1IUCAAAECBAgQIECAwHACwjn3BQECBBos8MLmXeHBl7Z7pLUO59pwro4hWnpJV0dbOOeoeS2tweQECBAgQIAAAQIECGRbQDiX7f6ojgCBAgg8sGZbWLNlV9MOg4h3x911600Vube898/C4/fdHc5+36VhyTEnhGTn3JEn/F6445vXh4uuvCrMmD238t14V9oPv7E8nH/ZRyr/9sCdt4fvXH9t5Wfz9lsY3v+RT1d2q23fsil8e/k14cjjXxe+/7WvVH6++Iijh4xV27aVv30w3Hj1FXuNFf9DXNPsefuG1U8/Fh66e8XgXPGc373hc5V/iz/vvvSKsPioY4fsnEvCu+Q7b3znheHsCy+pfD+uf82zT4Sd27cNGeOk098+uN6vX/PR0L1+7eD4yc/SuO2icyDCQXO6wmsXzUxjOGMQIECAAAECBAgQIFBQAeFcQRtrWQQIZEfgB9Ejrb3Ro63N+MSB1H0rbhsMypKg7uKPXTsknDvtDy4I3/jsxwdDuyTM2vDS6kq4FY/zzCMPhHddcnmY0jU1xOFaEubF342vnb9wUeXn8ScO0ebuu2AwGKtea3ztLVGYl4R7tX+vrbH650lAd8qZ51bqr36sNflZMm8S1CV/T8LFZO3V486Mwsfq9ceBY63HZPvVER3TevwBM8LiuV2THcr1BAgQIECAAAECBAgUWEA4V+DmWhoBAq0X2NrTF3767OamFDLcI6BxmBXvDjsv2g1XvXMuDuCq3z9Xfe3+iw+t7Iw756LLhrzXLf7+vgcsDstOPnXYYK86zEsWnIx7+GtOCtW70qrnrn0PXvU1x516ZiX4Gy6c27ape9jdf8k76VY/+eiQgLE6gIvXmHYYN1yT33rk3DC1s70p/TcJAQIECBAgQIAAAQL5FBDO5bNvqiZAICcCz77SEx5fvyPs7m/8zrnkcdPqUK12R1h1EFa9G25btHMseaQ1/u/Vj3tWU8ePlk4knBtpR1q8qy3ZpZeEfsOFd6ef/ycjhnO14VtcZ7XBaOFcHFRWP7Zb/ThsWrfWzK6OcObhc9IazjgECBAgQIAAAQIECBRUQDhX0MZaFgEC2RC457ktYcP23U0pZqLhXHVwtvHlNYNh2Vgnog4XuNU+BpssOMvhXFJj9fvw4vAxjffOdbS3hUPnTQ3H7j+9Kb03CQECBAgQIECAAAEC+RUQzuW3dyonQCAHArc9vrFpB0FM9LHWmC/etdazY3vl0ITk0dGx3r82kXAuq4+1xjvnaj8jBYz13GbxYRCvP3hW2H/mlHoudw0BAgQIECBAgAABAiUSEM6VqNmWSoBAcwXiHXPxzrlmfsZ7IERyommya6z6NNa43tpxxnpf22jB1ngOhHj4np8OOTAiOXxiytRpIz7WOp4DIarfgzfaGkYKESfTu3OPnh/ikM6HAAECBAgQIECAAAECowkI59wfBAgQaJDAY+t2hGc39oS+JrxvrnoJyemn8b+95b1/Fp574uHBwx1qD19IAqvk5NX4ZNbkUz1O/G/JqacT2TmXjFX96GhtEBjPs2nDurBx7Zqw+unHwnBB4XeuvzbE74U78U3nRCe/fiY64OLDlcMqklDtobtXVKaqfndcbWBYW3d1TbXXTvaW2Gd6Zzjt0NmTHcb1BAgQIECAAAECBAiUQEA4V4ImWyIBAq0RuDM6pXVLdFprKz/DvYeulfUMN3dtYJi1+iZaT2f0vrkj951W+eNDgAABAgQIECBAgACBsQSEc2MJ+TkBAgTqEIhPZ739ie46rqz/kuEezUzzPWr1Vzb6lUUL5+LVvnHJnDBvWkejyIxLgAABAgQIECBAgECBBIRzBWqmpRAgkB2BF7fsCr9esz30DQw0taj4pNWvX/PR0L1+bWXe4087K7zrkstD9eOqTS1oHJMVLZyLd869fem8cazcVwgQIECAAAECBAgQIBCCcM5dQIAAgQYIPPjS9vD8pp6mndTagCUYsk6BA2d3hVMOmlnn1S4jQIAAAQIECBAgQKBsAsK5snXcegkQaIrAj57aFHp29zdlLpNkR6Aj2jX3mv2nh0Pm/e5gjexUpxICBAgQIECAAAECBLIoIJzLYlfURIBArgW29/aHFU9vyvUaFF+/wFuOmBumT2mvfwBXEiBAgAABAgQIECBQKgHhXKnabbEECDRDYFV3T/jtyztCfCiET7kE4lAuDud8CBAgQIAAAQIECBAgMF4B4dx4pXyPAAEC4xT45eqt4eWtveP8tq8VRSB6orXyOOtxC2cUZUnWQYAAAQIECBAgQIBAEwSEc01ANgUBAuUS+PfHu0N/k09pLZdwNlfbFoVzpxw0Kxwwa0o2C1QVAQIECBAgQIAAAQKZFBDOZbItiiJAIK8C3Tt3h7tWbslr+eqepMA7ls4L8aEQPgQIECBAgAABAgQIEBivgHBuvFK+R4AAgXEIPLlhZ3g6+uN9c+PAKthX5k7rDG9aMrtgq7IcAgQIECBAgAABAgQaLSCca7Sw8QkQKJXAz1duDpt29pVqzRYbKrvljthnWli63zQcBAgQIECAAAECBAgQmJCAcG5CXL5MgACBkQXi18zd9vhGRCUVOO3Q2WGf6Z0lXb1lEyBAgAABAgQIECBQr4Bwrl451xEgQKBGID6h9d4XtkaHQaApm0BHdBrEO5bNK9uyrZcAAQIECBAgQIAAgRQEhHMpIBqCAAECscAja7eHVd09wrkS3g4LoxNaX794VglXbskECBAgQIAAAQIECExWQDg3WUHXEyBA4FWBHz+9Kezo7edRMoH4fXPHLJgelsyfWrKVWy4BAgQIECBAgAABAmkICOfSUDQGAQKlF+jZ3R9+9NSm0juUFeCMw+eEWV0dZV2+dRMgQIAAAQIECBAgMAkB4dwk8FxKgACBRGD1pl1he69TWst6Ryzdb3pZl27dBAgQIECAAAECBAhMUkA4N0lAlxMgQIDA+AUuuOCCcPPNN4//At8kQIAAAQIECBAgQIBAwQWEcwVvsOURIEAgSwLCuSx1Qy0ECBAgQIAAAQIECGRBQDiXhS6ogQABAiUREM6VpNGWSYAAAQIECBAgQIDAuAWEc+Om8kUCBAgQmKyAcG6ygq4nQIAAAQIECBAgQKBoAsK5onXUeggQIJBhAeFchpujNAIECBAgQIAAAQIEWiIgnGsJu0kJECBQTgHhXDn7btUECBAgQIAAAQIECIwsIJxzdxAgQIBA0wSEc02jNhEBAgQIECBAgAABAjkREM7lpFHKJECAQBEEhHNF6KI1ECBAgAABAgQIECCQpoBwLk1NYxEgQIDAqALCOTcIAQIECBAgQIAAAQIEhgoI59wRBAgQINA0AeFc06hNRIAAAQIECBAgQIBATgSEczlplDIJECBQBAHhXBG6aGlailcAACAASURBVA0ECBAgQIAAAQIECKQpIJxLU9NYBAgQIDCqgHDODUKAAAECBAgQIECAAIGhAsI5dwQBAgQINE1AONc0ahMRIECAAAECBAgQIJATAeFcThqlTAIECBRBQDhXhC5aAwECBAgQIECAAAECaQoI59LUNBYBAgQIjCognHODECBAgAABAgQIECBAYKiAcM4d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3gR+9atf7VXyN7/5zfC+971vyL93dXWFE088MW/LUy8BAgQIECBAgAABAgRSERDOpcJoEAIECBCoFXj00UfDJz7xiVFh5syZE5YvXx46OzsBEiBAgAABAgQIECBAoJQCwrlStt2iCRAg0ByBv//7vw/33nvviJNddNFF4fzzz29OMWYhQIAAAQIECBAgQIBABgWEcxlsipIIECBQFIHRds/ZNVeULlsHAQIECBAgQIAAAQKTERDOTUbPtQQIECAwpsBIu+fsmhuTzhcIECBAgAABAgQIECiBgHCuBE22RAIECLRSYLjdc3bNtbIj5iZAgAABAgQIECBAIEsCwrksdUMtBAgQKKhA7e45u+YK2mjLIkCAAAECBAgQIEBgwgLCuQmTuYAAAQIEJipQvXvOrrmJ6vk+AQIECBAgQIAAAQJFFhDOFbm71kaAAIEMCSS75+yay1BTlEKAAAECBAgQIECAQMsFhHMtb4ECCBAgUA6BePfctddeG5YvXx46OzvLsWirJECAAAECBAgQIECAwBgCwjm3CAECBAg0ReDFLbvCfS9sC6ccNDMcOLurKXOahAABAgQIECBAgAABAlkXEM5lvUPqI0CAQM4FXtrSG+59YWvobG8Lu/sHwtTO9rBrd38U0s0KB8yekvPVKZ8AAQIECBAgQIAAAQKTExDOTc7P1QQIECAwgkAcyt0XhXIdr4ZytV+rhHR9/eF1UUi3cJaQzo1EgAABAgQIECBAgEA5BYRz5ey7VRMgQKBhAmu3vrpTrq0t9EY75cb6xCFd76sh3f5CurG4/JwAAQIECBAgQIAAgYIJCOcK1lDLIUCAQKsEBkO5aKdcb9/YoVxtnXFItzu67nWLZ4YFM+2ka1UfzUuAAAECBAgQIECAQHMFhHPN9TYbAQIECifw8qs75eLHV+sJ5YYN6aIdd6+PDo7YT0hXuPvFgggQIECAAAECBAgQGCognHNHECBAgEBdAmmHcsOFdH1RSPc6IV1d/XERAQIECBAgQIAAAQL5EBDO5aNPqiRAgEBmBOJQ7r4XtoX29pDKTrmxFjYtetw1DulOjkI6j7uOpeXnBAgQIECAAAECBAjkTUA4l7eOqZcAAQItEojfKXf/miiUa2tOKFe7zEpINxCFdIuEdC26BUxLgAABAgQIECBAgEADBIRzDUA1JAECBIok0OpQbriQrj8K6U4S0hXpNrMWAgQIECBAgAABAqUVEM6VtvUWToAAgdEFXtrSG3794rbQ1qKdcmP1J95JNxCFdK8V0o1F5ecECBAgQIAAAQIECGRYQDiX4eYojQABAq0QyHooV2tSCemifzzxwBlhf6e7tuKWMScBAgQIECBAgAABApMQEM5NAs+lBAgQKJLAi1t2hd+8uL3yTrldfXHcla9PHNLFnxOEdPlqnGoJECBAgAABAgQIlFxAOFfyG8DyCRAgEIdyD760PUSZXC5DudoOxiFd/Cju8QujnXSzpmgwAQIECBAgQIAAAQIEMi0gnMt0exRHgACBxgmsiUK5hwoUygnpGnevGJkAAQIECBAgQIAAgcYJCOcaZ2tkAgQIZFJgzeZd4eG12yu15fHx1Ymixjvp4kd1j7OTbqJ0vk+AAAECBAgQIECAQBMEhHNNQDYFAQIEsiBQtlCu1jwO6Tqi19Idu/+MsNDjrlm4JdVAgAABAgQIECBAgEAkIJxzGxAgQKDgAi9EO+UeKdFOubHaKaQbS8jPCRAgQIAAAQIECBBopoBwrpna5iJAgEATBeJQ7tGXd4SBgYFSPL46Udo9IV1btJNuup10E8XzfQIECBAgQIAAAQIEUhMQzqVGaSACBAhkQ2D1pjiUK8875SarLqSbrKDrCRAgQIAAAQIECBCYjIBwbjJ6riVAgECGBIRyk2tG8rjrMdE76Q7wTrrJYbqaAAECBAgQIECAAIFxCwjnxk3liwQIEMimwPPRTrnf2imXWnMqp7vGB0csiEK62VNSG9dABAgQIECAAAECBAgQGE5AOOe+IECAQE4Fnt/UE4VyOyrV7+obyOkqslu2kC67vVEZAQIECBAgQIAAgSIJCOeK1E1rIUCgFALPdUeh3LodoU0o15R+V0K6CPvY+HFXO+maYm4SAgQIECBAgAABAmUSEM6VqdvWSoBArgWEcq1tXxLSxe+kO1BI19pmmJ0AAQIECBAgQIBAgQSEcwVqpqUQIFBMgVXRTrnHosdX26LdWx5fbX2PfxfSTY9Cuq7WF6QCAgQIECBAgAABAgRyLSCcy3X7FE+AQJEFhHLZ7u7U6HHXjigwPWZ/IV22O6U6AgQIECBAgAABAtkWEM5luz+qI0CghAKrNu55p1z8nrMs75TbvmVT+MZnPx6WHHtiOPvCSyqd6t3VE757w+fCQ3evqPz94o9dG5Ycc0KhuxiHdHveSSekK3SjLY4AAQIECBAgQIBAgwSEcw2CNSwBAgQmKrAyCuUey0Eol6xruHBu5W8fDLcsvya8/yOfDgsWHTJRglx/X0iX6/YpngABAgQIECBAgEDLBIRzLaM3MQECBPYI5C2UGy2ce+DO28N9K24LF115VZgxe24pW5yEdPHjrou8k66U94BFEyBAgAABAgQIEJiIgHBuIlq+S4AAgRQFnn11p1z83rIsP7460pKrd86dfv6fDHmcNb7m+NPOCu+65PIwpWvqXkOsW/Nc+Po1Hw3d69cO/uzdl14RTjr97SkKt3aowZBuQRTSzXFwRGu7YXYCBAgQIECAAAEC2RUQzmW3NyojQKCgAnkP5ZK2DPdY63h2ziXB3HmXfWTwfXTx47A3Xn1FId9RN7WzLXonXVs4RkhX0P9FWxYBAgQIECBAgACByQkI5ybn52oCBAiMW+CZV3aGx9ftDB3t+dwpV7vQesO5O266IWzasG7IrrrkIIm5+y4YPFxi3LA5+eLUaItke3RyhJAuJw1TJgECBAgQIECAAIEmCQjnmgRtGgIEyiuQhHLtUSjX2zdQGIh6w7lqgGTHXPJvb3znhYUN55I1dkUhXUcU0h0d7aQ7yOOuhfnfg4UQIECAAAECBAgQqFdAOFevnOsIECAwhsDTVTvlihTKJcuuN5yrfd9c/K654049s/LOuiLvnKu9XeKQrvK4a3RwhJDO/zshQIAAAQIECBAgUF4B4Vx5e2/lBAg0SGBPKLejsjuqiKHcZMK55PHVeIzqwyLK8FjrSLebkK5B/0M0LAECBAgQIECAAIGcCAjnctIoZRIgkH2BpzdEodz64odykwnnhtttF4+X7KY77tQzCv9Y60h38pT4cVc76bL/P3QVEiBAgAABAgQIEEhZQDiXMqjhCBAon8BTr4ZynQXfKVfb2Xoea012yG1cuyZcdOVVYcbsuSH5t4fuXhHK8M65sf4XIqQbS8jPCRAgQIAAAQIECBRLQDhXrH5aDQECTRRIQrn48dXdBTroYbyE9YRz8djVYVwy18UfuzY89eAvw8pHfzMY2o23jqJ+Lwnp4oMjFs/tKuoyrYsAAQIECBAgQIBA6QWEc6W/BQAQIDBRgSejnXJPvPpOud39xTl9daIOvt8cgSlR+Juc7iqka465WQgQIECAAAECBAg0U0A410xtcxEgkGuBJ9dHodyr75QTyuW6lbksPn5sOg7pjrGTLpf9UzQBAgQIECBAgACBkQSEc+4NAgQIjCHwxKuhXByOCOXcLq0WGC6kW7FiRTjrrLNaXZr5CRAgQIAAAQIECBCoQ0A4VweaSwgQKI/AY9Hjq89194RdJXynXHm6nL+VRge7hhCd7Lr1if8v3P3j28ORRx4ZPvShD+VvISomQIAAAQIECBAgQCAI59wEBAgQGIfAw2u3hzWbdwnpxmHlK40TqA3lVq9eXZnsjDPOEM41jt3IBAgQIECAAAECBBoqIJxrKK/BCRAomsDDL0Uh3RYhXdH6mvX1DIZyj0c75VbcHpJQLqlbOJf1DqqPAAECBAgQIECAwMgCwjl3BwECBOoQeCgK6V4seUi3bs1z4Zc/vCWcc9FlYUrX1DoUW3dJ766e8MNvLA+/d855YcGiQ1pXyBgzJ6HcliiUu2eYUE44l9nWKYwAAQIECBAgQIDAuAWEc+Om8kUCBAjsLRCHdPFOut4SvpPujptuCJs2rAvvuuTy3IVzK3/7YLhl+TXh/R/5dCbDuSSU2/H0/eHnP7x1r51ytXfikiVLwsqVK/1PlAABAgQIECBAYJwCN9988zi/6WsEGi8gnGu8sRkIECiBQBlDOuFc+jd2Esods2B6WDJ/z27E7du3h+9973uVPzt27Bh2Uo+1pt8LIxIgQIAAAQLFFbjggguCcK64/c3jyoRzeeyamgkQyKxAlkK67Vs2hW989uPh+NPOCvd8/19D9/q14Y3vvDCcfeElIX6s87s3fC48dPeKQcuLP3ZtWHLMCYN/j3eX3Xj1FYN/n7ffwspOs/g/R7s2Du3uuvWmwesWH3F0uOjKq8KM2XMH552774JKHcknmSup4YE7bw/PPPJAmDZjZvjVHbdW5kx2uY13/H0PWBy+c/21lSmqr4/HTv49/lli0sqbarhQrraebdu2hdtuu23YkE4418rumZsAAQIECBDIm4BwLm8dK369wrni99gKCRBogUAWQroknNu6aeOQxzeTf5+/cNHgI6m14Vjt32PCONS6b8Vtg0HbcDvnav8tCQHj6+PHX+NPHOyNJ5yLA7Ta4Gy848eh47svvSKcdPrbBwPBjWvXDNaelcdak1Du6Gin3GGv7pQb63aNd8/deuutQ0I64dxYan5OgAABAgQIEPidgHDO3ZA1AeFc1jqiHgIECiXQypAuCeGWHHvikF1qcch257f/Za/3rcXB18pHf1MJsB6//54hQdxwTakNyuIDIr5+zUfDeZd9ZK8deMn73ZJdd+MJ52prnMj4SRiYHFRRG8a1OpyrhHKhLRy9//hDudoeVId0b3jDG8KHPvShQv1vx2IIECBAgAABAo0SEM41Sta49QoI5+qVcx0BAgQmIFAJ6TZHB0f0D0zgqsl9NQnnTjnr3MoOsvhTu5Ot+pTV6sAq/m4ctMWPwiY70GqrGe2dc7WPzdY+EjuecK56l17t3PWMX30ARKvCuSSUOyYK5ZJ3yk2uy6HyHrp4J9173/veyQ7legIECBAgQIBAKQSEc6Voc64WKZzLVbsUS4BA3gWaGdKNFs5Vv2uu2rT63WzDvZeuOqgb6bHW5H1zybvmXl69avBk1InsnBsunKt+39xkxm92ONfRHikPTG6nXN7vffUTIECAAAECBLIiIJzLSifUkQgI59wLBAgQaIFAHNK9EO2k293AnXSjhXO1O9fGQ5AEY0lAVxvODfeeunjc6iBsMuFcmuM3K5zraI+eX402S1beKbfPntNXfQgQIECAAAECBForIJxrrb/Z9xYQzrkrCBAg0EKBRoZ0w4Vz8VJrD3ZIlj/Svyc/r32HXW04N9q77B6+56dDTnqtDQeTE1SrT2ut3Tk3mfGHO/Ci+jHXtG8BoVzaosYjQIAAAQIECKQnIJxLz9JI6QgI59JxNAoBAgQmJdCIkG6kcG6401qTwxZOP/+PK++nGy4Iqw24asO85OfVj74m/1b9uGzt2Mnc8fvtRgvnxjP+eHfmjXS4xKSaGF0ch3ID0U65Y+yUmyyl6wkQIECAAAECDRMQzjWM1sB1Cgjn6oRzGQECBBohkGZIN1I4F9c93PvkkmAsWVeym616ndXfqQ7VkkAuCdCSa44/7axw6jv+KHzri58KSfAX/6z23XFnv+/SynvpkpNeR9rFN9b4x516ZvjuDZ8LYx04Ub3+uMZ3XXJ5qD4cY6K9TUK5+PHVwz2+OlE+3ydAgAABAgQINFVAONdUbpONQ0A4Nw4kXyFAgECzBdIM6Zpde5nm2xPKDUTvlJshlCtT462VAAECBAgQyLWAcC7X7Stk8cK5QrbVoggQKIrAw2u3h9WbGntwRFGsmrmO34Vy8U65ac2c2lwECBAgQIAAAQKTFBDOTRLQ5akLCOdSJzUgAQIE0hcQ0qVvWs+IQrl61FxDgAABAgQIEMiWgHAuW/1QTQjCOXcBAQIEciQgpGtNs5JQbln0Trkj7JRrTRPMSoAAAQIECBBISUA4lxKkYVITEM6lRmkgAgQINE8gDumejx537euPjgb1aZiAUK5htAYmQIAAAQIECLRMQDjXMnoTjyAgnHNrECBAIMcCQrrGNE8o1xhXoxIgQIAAAQIEsiAgnMtCF9RQLSCccz8QIECgAAJCunSaKJRLx9EoBAgQIECAAIEsCwjnstydctYmnCtn362aAIGCClRCuu7ocdcBj7tOpMVCuYlo+S4BAgQIECBAIN8Cwrl896+I1QvnithVayJAoPQCQrrx3QJCufE5+RYBAgQIECBAoEgCwrkidbMYaxHOFaOPVkGAAIFhBYR0w98YcSjXH+0uPHq/6PTVfae5ewgQIECAAAECBEokIJwrUbNzslThXE4apUwCBAhMRiAO6Z6LHneNA6kyf4RyZe6+tRMgQIAAAQIE9ggI59wJWRMQzmWtI+ohQIBAAwUeiUK6Vd09UUjXwEkyOLRQLoNNURIBAgQIECBAoEUCwrkWwZt2RAHhnJuDAAECJRQoS0jXGT2+Gh+OsSx6fPVIj6+W8E63ZAIECBAgQIDA3gLCOXdF1gSEc1nriHoIECDQRIGihnRCuSbeRKYiQIAAAQIECORMQDiXs4aVoFzhXAmabIkECBAYS6AoIZ1QbqxO+zkBAgQIECBAgIBwzj2QNQHhXNY6oh4CBAi0UCCvIZ1QroU3jakJECBAgAABAjkTEM7lrGElKFc4V4ImWyIBAgQmKpCXkK4SykWnWyxb4J1yE+2x7xMgQIAAAQIEyiognCtr57O7buFcdnujMgIECLRcIA7pVkanu0ZnKmTqI5TLVDsUQ4AAAQIECBDIlYBwLlftKkWxwrlStNkiCRAgMDmBrIR0SSi3NNopd5TTVyfXVFcTIECAAAECBEoqIJwraeMzvGzhXIabozQCBAhkTaBVIZ1QLmt3gnoIECBAgAABAvkVEM7lt3dFrVw4V9TOWhcBAgQaKNCskE4o18AmGpoAAQIECBAgUFIB4VxJG5/hZQvnMtwcpREgQCDrApWQbmP0TrqUC41Dud3xQQ/7RY+v7jct5dENR4AAAQIECBAgUGYB4VyZu5/NtQvnstkXVREgQCBXAo+8HIV0r0w+pBPK5artiiVAgAABAgQI5FJAOJfLthW6aOFcodtrcQQIEGiuwKNRSPdsHSGdUK65fTIbAQIECBAgQKDMAsK5Mnc/m2sXzmWzL6oiQIBArgXikO6ZKKQb65OEckujx1eXenx1LC4/J0CAAAECBAgQSEFAOJcCoiFSFRDOpcppMAIECBCoFhgppBPKuU8IECBAgAABAgRaJSCca5W8eUcSEM65NwgQIECg4QJJSCeUazi1CQgQIECAAAECBMYQEM65RbImIJzLWkfUQ4AAgQILPLF+R/T46vQCr9DSCBAgQIAAAQIEsi4gnMt6h8pXn3CufD23YgIECLRMwC9CLaM3MQECBAgQIECAwKsCfid1K2RNQDiXtY6ohwABAgUW8ItQgZtraQQIECBAgACBnAj4nTQnjSpRmcK5EjXbUgkQINBqAb8ItboD5idAgAABAgQIEPA7qXsgawLCuax1RD0ECBAosIBfhArcXEsjQIAAAQIECOREwO+kOWlUicoUzpWo2ZZKgACBVgv4RajVHTA/AQIECBAgQICA30ndA1kTEM5lrSPqIUCAQIEF/CJU4OZaGgECBAgQIEAgJwJ+J81Jo0pUpnCuRM22VAIECLRawC9Cre6A+QkQIECAAAECBPxO6h7ImoBwLmsdUQ8BAgQKLOAXoQI319IIECBAgAABAjkR8DtpThpVojKFcyVqtqUSIECg1QJ+EWp1B8xPgAABAgQIECDgd1L3QNYEhHNZ64h6CBAgUGABvwgVuLmWRoAAAQIECBDIiYDfSXPSqBKVKZwrUbMtlQABAq0W8ItQqztgfgIECBAgQIAAAb+TugeyJiCcy1pH1EOAAIECC/hFqMDNtTQCBAgQIECAQE4E/E6ak0aVqEzhXImabakECBBotYBfhFrdAfMTIECAAAECBAj4ndQ9kDUB4VzWOqIeAgQIFFjAL0IFbq6lESBAgAABAgRyIuB30pw0qkRlCudK1GxLJUCAQKsFhvtFaGBgILS1tbW6NPMTIECAAAECBAiUREA4V5JG52iZwrkcNUupBAgQyJPAihUrwnXXXTdmyZ///OfD4sWLx/yeLxAgQIAAAQIECBBIQ0A4l4aiMdIUEM6lqWksAgQIEBgi8Dd/8zdh9erVI6qcddZZ4YMf/CA1AgQIECBAgAABAk0TEM41jdpE4xQQzo0TytcIECBAYOICY+2es2tu4qauIECAAAECBAgQmJyAcG5yfq5OX0A4l76pEQkQIECgSmCk3XN2zblNCBAgQIAAAQIEWiEgnGuFujlHExDOuT8IECBAoKECI+2es2uuoewGJ0CAAAECBAgQGEFAOOfWyJqAcC5rHVEPAQIECihQu3vOrrkCNtmSCBAgQIAAAQI5ERDO5aRRJSpTOFeiZlsqAQIEWiVQu3vOrrlWdcK8BAgQIECAAAECwjn3QNYEhHNZ64h6CBAgUFCBZPecXXMFbbBlESBAgAABAgRyIiCcy0mjSlSmcK5EzbZUAgQItFIg2T1n11wru2BuAgQIECBAgAAB4Zx7IGsCwrmsdUQ9BAgQKLDAddddFz74wQ8WeIWWRoAAAQIECBAgkHUB4VzWO1S++oRz5eu5FRMgQKBlAgMDA6Gtra1l85uYAAECBAgQIECAgHDOPZA1AeFc1jqiHgIECBAgQIAAAQIECBAgQKBhAsK5htEauE4B4VydcC4jQIAAAQIECBAgQIAAAQIE8icgnMtfz4pesXCu6B22PgIECBAgQIAAAQIECBAgQGBQQDjnZsiagHAuax1RDwECBAgQIECAAAECBAgQINAwAeFcw2gNXKeAcK5OOJcRIECAAAECBAgQIECAAAEC+RMQzuWvZ0WvWDhX9A5bHwECBBok0N3dHf76r/86nHLKKeEv//IvB2dJ/v0973lPeNe73lX59+9+97vhU5/61OB3/vRP/3TINc8++2z4q7/6q/Diiy8Ofuef/umfwsknn9yg6g1LgAABAgQIECBQVgHhXFk7n911C+ey2xuVESBAIPMCX/7yl8N9990XvvCFL4R58+ZV6r3//vvDJz7xifClL30pHHbYYSH+zg9/+MPBv9eGekkwd+mllw6GebVjZB5CgQQIECBAgAABArkREM7lplWlKVQ4V5pWWygBAgTSF4hDtA984AOhepdbHMatXbs2fPzjH6/shIt3xFUHb0mAl1wX/706zEu/SiMSIECAAAECBAgQ+J2AcM7dkDUB4VzWOqIeAgQI5Ehg586d4aqrrgoLFy6sPKZa+0hr/Djr9ddfP7hrLlla9ffe/OY3Vx6Pffjhh0Pt4645olAqAQIECBAgQIBATgSEczlpVInKFM6VqNmWSoAAgUYIxAHcv/3bv1UebX3mmWeG7IKrfddc7fx/+7d/O/goa7zj7qtf/ergVwR1jeiWMQkQIECAAAECBIRz7oGsCQjnstYR9RAgQCBnAsk74/7u7/4u/OIXvxh8pHXatGmVgyCS4C55J914lpeEegK68Wj5DgECBAgQIECAwEQEhHMT0fLdZggI55qhbA4CBAgUWCB5tDVe4urVqyvvmEtOWa0O7qpPXh3p3xOm6jHjd9fFQZ8PAQIECBAgQIAAgTQEhHNpKBojTQHhXJqaxiJAgEBJBZKDIY477rghJ7fGHLWntdYGb48++uheh0oMd4JrSWktmwABAgQIECBAIGUB4VzKoIabtIBwbtKEBiBAgACB5ICHU045pXIwRO2n9t1ztY+rJuFe9XXV76MjTIAAAQIECBAgQCAtAeFcWpLGSUtAOJeWpHEIECBQYoGxHlMtMY2lEyBAgAABAgQIZExAOJexhignCOfcBAQIECAwaYF4Z9wvf/nL4P1wk6Y0AAECBAgQIECAQIMFhHMNFW+MMAAAIABJREFUBjb8hAWEcxMmcwEBAgQIJALJ46rDvWtuOKVHHnkkvOY1rwFIgAABAgQIECBAoGUCwrmW0Zt4BAHhnFuDAAECBJom4BehplGbiAABAgQIECBAYAQBv5O6NbImIJzLWkfUQ4AAgQIL+EWowM21NAIECBAgQIBATgT8TpqTRpWoTOFciZptqQQIEGi1gF+EWt0B8xMgQIAAAQIECPid1D2QNQHhXNY6oh4CBAgUWMAvQgVurqURIECAAAECBHIi4HfSnDSqRGUK50rUbEslQIBAqwX8ItTqDpifAAECBAgQIEDA76TugawJCOey1hH1ECBAoMACfhEqcHMtjQABAgQIECCQEwG/k+akUSUqUzhXomZbKgECBFot4BehVnfA/AQIECBAgAABAn4ndQ9kTUA4l7WOqIcAAQIFFvCLUIGba2kECBAgQIAAgZwI+J00J40qUZnCuRI121IJECDQagG/CLW6A+YnQIAAAQIECBDwO6l7IGsCwrmsdUQ9BAgQKLCAX4QK3FxLI0CAAAECBAjkRMDvpDlpVInKFM6VqNmWSoAAgVYL+EWo1R0wPwECBAgQIECAgN9J3QNZExDOZa0j6iFAgECBBfwiVODmWhoBAgQIECBAICcCfifNSaNKVKZwrkTNtlQCBAi0WsAvQq3ugPkJECBAgAABAgT8TuoeyJqAcC5rHVEPAQIECizgF6ECN9fSCBAgQIAAAQI5EfA7aU4aVaIyhXMlaralEiBAoJkCjzzyyF7T3XjjjeHiiy8e8u9TpkwJS5cubWZp5iJAgAABAgQIECixgHCuxM3P6NKFcxltjLIIECCQd4Hf/OY34aqrrhp1GdOnTw/Lly8P8X/6ECBAgAABAgQIEGiGgHCuGcrmmIiAcG4iWr5LgAABAhMSiMO5OKQb6RP/YvTe9753QmP6MgECBAgQIECAAIHJCAjnJqPn2kYICOcaoWpMAgQIEKgIjLZ7zq45NwkBAgQIECBAgEArBIRzrVA352gCwjn3BwECBAj8/+zde5QeVZ3v/2/63p10d+6BEEIuJOGOwJE5QTSIjqMiKM7MjxGdNf4h6GKWLn+gnFnKqOMPXEuOuBxdyzMInIXLy8gwIzdRdDDCoDCjIiOXcM0FkhCSzq1z6Xt3fntXUk+qK8/TT9V+dlXtqnrXOQwmXbVr79feXTz96V17JypQa/Ycs+YSZadwBBBAAAEEEEAAgRoChHMMDdcECOdc6xHqgwACCBRMoNrsOWbNFayTaQ4CCCCAAAIIIJAjAcK5HHVWSapKOFeSjqaZCCCAQJYC4dlzzJrLsje4NwIIIIAAAgggUG4Bwrly97+LrSecc7FXqBMCCCBQMIHg7DlmzRWsc2kOAggggAACCCCQMwHCuZx1WAmqSzhXgk6miQgggIALAv7sOWbNudAb1AEBBBBAAAEEECivAOFcefve1ZYTzrnaM9QLAQQQKJiAnj13yy23yK233ip69hwHAggggAACCCCAAAJZCBDOZaHOPacSIJxjfCCAAAIOCTy2aZ8cOuRQhSxXZe/evTJz5kzLpRa3uK62ZvkfJ0wvbgNpGQIIIIAAAgggkIEA4VwG6NxySgHCOQYIAggg4IjA4OiE/GrDPpkocjrniHUeqjFtmsiquZ1y8pyOPFSXOiKAAAIIIIAAArkRIJzLTVeVpqKEc6XpahqKAAKuC2w/MCp/2HpQxgnnXO+qVOrXpNI5PWtu/ozWVO7HTRBAAAEEEEAAgbIIEM6Vpafz007Cufz0FTVFAIGCC7y0c0he2jlY8FbSvKgCLU3TZM3SHulsbYp6CechgAACCCCAAAIIRBAgnIuAxCmpChDOpcrNzRBAAIHaAk+8tl92DYxBhIAn0NvRLG9d0oMGAggggAACCCCAgGUBwjnLoBTXsADhXMOEFIAAAgg0LjA2cUjWru+XkfEC7wbROFOpSlg6q11OX9BVqjbTWAQQQAABBBBAIA0Bwrk0lLlHHAHCuThanIsAAggkJLB7cEz0zDmWm0sIOGfFNqtXWs9Uwdyi3rac1ZzqIoAAAggggAAC7gsQzrnfR2WrIeFc2Xqc9iKAgJMCm/YMy7odg+zU6mTvpF8ptVGrvFWtN9fT3pz+zbkjAggggAACCCBQcAHCuYJ3cA6bRziXw06jygggUDwBvUvr6/tHitcwWmQk0KU2gbh4ea/RtVyEAAIIIIAAAgggMLUA4RwjxDUBwjnXeoT6IIBAKQX0enMDoxOlbDuNPlbg+O42Oe+E6dAggAACCCCAAAIIJCBAOJcAKkU2JEA41xAfFyOAAAKNCxwYGZdHN+wTtoJo3LIIJTRNmyanzu8UvSEEBwIIIIAAAggggIB9AcI5+6aU2JgA4VxjflyNAAIINCzw+r4R+eMbAzKudmzlQEBlc/I/T+yWOV0tYCCAAAIIIIAAAggkIEA4lwAqRTYkQDjXEB8XI4AAAo0LrNsxIBt2DzdeECUUQqCteZpctKxX9L85EEAAAQQQQAABBOwLEM7ZN6XExgQI5xrz42oEEECgYYHHNu2T/qHxhsuhgGIIzFYz5i5Y3F2MxtAKBBBAAAEEEEDAQQHCOQc7peRVIpwr+QCg+QggkK3A8NiE/EqtNzfGK63ZdoRDd18xt0NWze10qEZUBQEEEEAAAQQQKJYA4Vyx+rMIrSGcK0Iv0gYEEMitQN/BUfndlgNCNpfbLrRa8Wa14NybFnaJ3q2VAwEEEEAAAQQQQCAZAcK5ZFwp1VyAcM7cjisRQACBhgXW7x6SF/oG5RB7QTRsWYQC9E6ta5b2yPS2piI0hzYggAACCCCAAAJOChDOOdktpa4U4Vypu5/GI4BA1gK/3XxAdqjZcxwIaIHu9mYvnONAAAEEEEAAAQQQSE6AcC45W0o2EyCcM3PjKgQQQKBhAT1b7pfr+2VIrTvHgYAWOLG3Tc4+fjoYCCCAAAIIIIAAAgkKEM4liEvRRgKEc0ZsXIQAAgg0LqB3aNU7tXIgoAX0enOnL+iUxTPbAUEAAQQQQAABBBBIUIBwLkFcijYSIJwzYuMiBBBAoHGBzXuH5dntAzLOenONYxakhAtP6paZnS0FaQ3NQAABBBBAAAEE3BQgnHOzX8pcK8K5Mvc+bUcAgUwF/rjtoGzuH0mlDpuef1ruvOm6Sfd6/1XXyTlr3l35O33OvbfeLB++/isyb+HiVOrFTY4KdLQ0yduX93gz6DgQQAABBBBAAAEEkhMgnEvOlpLNBAjnzNy4CgEEEGhY4JGN++TA8HjD5UxVwOjIsNx/+9dl80vPTQrd+l5/TX5w8+fkxJWny2Ufu1Za29qFcC7Rrqhb+PwZrXL+ohl1z+MEBBBAAAEEEEAAgcYECOca8+Nq+wKEc/ZNKREBBBCoKzAwOiGPbOiXiYRfaX34rttl07o/ypWfuVG6unsn1csP6NZc/hFvBh3hXN1uS+yEJjVZbtXcTlk+pyOxe1AwAggggAACCCCAwGEBwjlGgmsChHOu9Qj1QQCBUgi8sX9Unnr9oFpvLrl0Lhy+hWH1rLq+ra96od3MuQsq4dyffuhq+fd//o7s3bndu+TCS6+Qd17xsUmXP/XoQ3LfbbdU/q7aOeFXac+84OLKLD19oT+r75nH19Ysp9o5H/38LbLk1LOmHCcD+/vlh1+7Qbasf2HKOroy2JrUq6z/Y9F0mT+91ZUqUQ8EEEAAAQQQQKCwAoRzhe3a3DaMcC63XUfFEUAgzwIv9g3Ky7uGEm2CH45FCbN0RfzzFy0/pTLTrlrAp2fjPfvEI5XXZP0gbNaChZXwzQ/v/Hv7Idue7a97Zbe2d3iv2+rDf63WL+e8iy/xZvJVKzdKm8Ll6HvUCyoT7YgIhbeoqXMXLesRve4cBwIIIIAAAggggECyAoRzyfpSenwBwrn4ZlyBAAIINCzw+Kv7ZffgWMPlTFWADsgevef7kTd4qBZ8+aFa75x53uw5P+T6wMevnzR7LXjt/EUnebPW/JDNr2MwIFt17uqq5wTbU6v+U72qq6/X1z259sFjXuXV1/Xv6ps0ey/RDohR+MyOZrlwSU+MKzgVAQQQQAABBBBAwFSAcM5UjuuSEiCcS0qWchFAAIEaAmNqoblfru+X0fHkXmn1Q6q44Vx4t1Y/nNPl6RluW9e/WHVH1+BstUUrTvM2mwgHeOGgT4dlv37gLgnO1PPJwvfVG1b4R5y18fxA0H9FN/xqrSuDdNnsdjltfpcr1aEeCCCAAAIIIIBAoQUI5wrdvblsHOFcLruNSiOAQJ4Fdg+MyROb90uCy815PFFeAQ06Vgu9wiHZs0/8qupsvGA4N2v+Qrnzpusk/DptOJwL1tGvhx/U+a+9BtejC9ZVr5H34eu/IvMWLj5mKITXm/PXw3N15lyzeqX1rOO65ISetjwPa+qOAAIIIIAAAgjkRoBwLjddVZqKEs6VpqtpKAIIuCKwcc+wPL9jUO3UmuzMuWprr4UNgq+I7tjy6jGz4pKcOReuiz/LbUbvLPnLT/29PHzXHeK/Thun72q99upqOKc2apW3Le2R7vbmOM3kXAQQQAABBBBAAAFDAcI5QzguS0yAcC4xWgpGAAEEqgs8ufWAbFO7taZxTLU+mx+GnbH6Im89uSgz5/TrofqV1TWXf8TbtME/qq05t+S0syft8hplU4bgOnNbXl5Xde24WmvK6brUeh222uYSafhHuUdXW5NcvKw3yqmcgwACCCCAAAIIIGBBgHDOAiJFWBUgnLPKSWEIIIBAfYG1ar25gdGJ+idaOMMPqza/9Nyk10CDs9T07qld3b2Rwjm99puN3Vp10/SmEcEALxysjQ4PeecEd4GNEvCF66fv5a9v5+Kacwu72+TcE6Zb6G2KQAABBBBAAAEEEIgiQDgXRYlz0hQgnEtTm3shgEDpBfYPj8t/bNwnyb7Qeiyznm123223TPrC+6+67pjZb/U2hPA3ZgiXFy5L38ifTeff1F/7zf9zeG04/ffh8MwP7IJrz4XXsqs2qPwwzv+arp8+4myQkcZgbZo2TW0E0SlLZh3d8CKN+3IPBBBAAAEEEECgzAKEc2XufTfbTjjnZr9QKwQQKKjA1n0j8vS2ARlPeL25gvIVrlkqm5P/eWK3zOlqKVzbaBACCCCAAAIIIOCqAOGcqz1T3noRzpW372k5AghkIPDc9gHRG0JwIKAF2pqnydvVenOt6t8cCCCAAAIIIIAAAukIEM6l48xdogsQzkW34kwEEECgYYHHNu2T/qHxhsuhgGII6Blzqxd3F6MxtAIBBBBAAAEEEMiJAOFcTjqqRNUknCtRZ9NUBBDIVmB4bEJ+tWGfjE2kveJctu3m7rUFVs7tlJVzOyBCAAEEEEAAAQQQSFGAcC5FbG4VSYBwLhITJyGAAAKNC+w4OCq/33JAyOYatyxCCc1N0+Sc46fLcd2tRWgObUAAAQQQQAABBHIjQDiXm64qTUUJ50rT1TQUAQSyFnhl15C8uHNQstgLQu+c+srTv5V3XvGxrBkavn9wl9eZcxfIh6//isxbuLjhctMuQO/UetGyHulqbUr71twPAQQQQAABBBAotQDhXKm738nGE8452S1UCgEEiijwX5sPSJ+aPZf2MToyLPff/nXpnTOvEOHcU48+JE+ufVCu/MyN0tXdmzantft1tzfLmqU91sqjIAQQQAABBBBAAIFoAoRz0Zw4Kz0Bwrn0rLkTAgiUWEC/yvrL9f2i151L+yhaOPfwXbdL/64+uexj10prW3vanNbut3hmu5x1XJe18igIAQQQQAABBBBAIJoA4Vw0J85KT4BwLj1r7oQAAiUW2Ds0Jr/etN9IIPgapy5g0fJTJs0aC39dn3PhpVd4s+TCXwu+BjrV1/yKhs/R5eojHI7p2Wz33XZLpX3+/f2/0F/f8NxT0tE1XX738AOi67HsjHNlx+aNx8yAqxW+1WrnnOMWHVO2/6rrVPXyyzvzgotly/oX5JnH13rV1X/Wwd+j93xPfv3AXd7fhc2NOjJwUbN6pfWM4zrlxN78houNGnA9AggggAACCCCQlQDhXFby3LeWAOEcYwMBBBBIQeC1vcPy3PYBGY+5UWvf66/JD27+nJyx+qLKK6k6vNq07o9eqKWPH37tBjnv4kvknDXv9v7sX7Pm8o94f1dt5ly1cnWQ9eg936+s4Vbr3jqw8gMsPXNN1+fZJx6pXOeHXrMWLKzMbvNDsmBop9fBu/Om6+Sjn79Flpx6lld3/9pge8LdEw7vqpWtr6lXr9HhIc9OB3N+Hfw27925Xd5/1XWT/HSZNmfrXbikW2Z2tKQw+rgFAggggAACCCCAQFCAcI7x4JoA4ZxrPUJ9EECgkAJ/3HZQNvePxG5btVlkfoD1zr+6SvbseL3q+mvB6/RNw2vOBQM+f902P8TzQyg9c8wPAf1zwsGbDrF0ePiBj19fCdj09eHgLRz8BYO4JaedXQke9XX33nrzlJs8VAvngqGiLtsP2aaq1/xFJ3nhXPD+YQP/tVnb69x1tDTJxct7RW3YyoEAAggggAACCCCQsgDhXMrg3K6uAOFcXSJOQAABBBoXeGTjPjkwPB6roLhrxQVnfekb+bPbwuGcH7AFQym/Yn4I9Zef+ns18+yOYzaRCIdXW9e/WDVMC8+AqxVuhf8+ynpy1cK58AYRtUK+YL1Wnbv6mFmHaYVz82e0yvmLZsQaD5yMAAIIIIAAAgggYEeAcM6OI6XYEyCcs2dJSQgggEBVgYMjE/Loxn7Rm0LEOaYK0fxyqq0Jp9eam2rmXLW124L10uurXf6J/yX3/NNXJ80q888Jlv3sE7+a9CpsuF7+66m1wrngDDd/JttUr7Tq8qOEc9Vm6ulrXQjn9Gy5VfM6ZfnsjjjDgXMRQAABBBBAAAEELAkQzlmCpBhrAoRz1igpCAEEEKgusG3/iDz1+oAK5+Klc1HCuWqvp4YDLP3n4GutUdZ1qzVrz/bMueB9Tj7r/LqvtEYN51yeOdekNoN486LpMm96K98yCCCAAAIIIIAAAhkIEM5lgM4tpxQgnGOAIIAAAgkLvNA3KK/sGjK6S7XXPP1Aq3vmbNm/d7dXbnCjgvC6cOFwrlrA5VcueL84a875m0/45VRbcy786ql/rj+rTm8g0TtnXmX9uVpgUWbOhTfFqFavajP10nittUVNnXv7sh5pV+vOcSCAAAIIIIAAAgikL0A4l745d5xagHCOEYIAAggkLPD4q/tl9+CY0V3q7ar6x8d+MWmnVD94q7ajav+uvkqIV63ccKA21W6twV1X6+2KqjdVmGpDheBrtsGdWxsJ53yHqXaR9XdrDb5Gm0Y4N7OjWS5c0mM0HrgIAQQQQAABBBBAoHEBwrnGDSnBrgDhnF1PSkMAAQQmCYyOH5K1G/pF/9v0CK8Rp9eEu/IzN4q/g6oOx3QY5x/vv+o6738GdzD1gzf9934AFi535twFx+ySWm1NO/8+em07/9Dh23233TKpDuesefekr9eaOadPqvV6bjWzKDPnotSr2uu9aYRzy9Rac6fN7zQdDlyHAAIIIIAAAggg0KAA4VyDgFxuXYBwzjopBSKAAAJHBXYNjMl/bt4vMZebc5bQD6+WnX6OBMO3Riocd1faRu6V9bXN6pXWs4/rkoU9bVlXhfsjgAACCCCAAAKlFSCcK23XO9twwjlnu4aKIYBAEQQ27h6W59Wac3E3g3Ch7dVms9XaBbWR+urXZ++99X/LBz7+WZm3cHEjRTl/rdqoVd62tEe625udrysVRAABBBBAAAEEiipAOFfUns1vuwjn8tt31BwBBHIg8OTWA7Jt/2gOanpsFf0Zbc88vrbyxfArtY00zF/Tbu/O7ZVXbRspLw/XdrU1ycXLevNQVeqIAAIIIIAAAggUVoBwrrBdm9uGEc7ltuuoOAII5EFg7fp+GRidyENVqWMKAvp11nMXTk/hTtwCAQQQQAABBBBAoJYA4RxjwzUBwjnXeoT6IIBAYQT2DY/LYxv3iflWEIWhoCFKoGnaNG8jiCWz2vFAAAEEEEAAAQQQyFCAcC5DfG5dVYBwjoGBAAIIJCSwpX9EnnljQMaLshtEQk5lKVZlc7J6cbfM7mwpS5NpJwIIIIAAAggg4KQA4ZyT3VLqShHOlbr7aTwCCCQp8Oz2Adm0ZzjJW6Ratt4M4sm1D8qVn7lRurpZNy0uflvzNLl4ea+0qB1bORBAAAEEEEAAAQSyEyCcy86eO1cXIJxjZCCAAAIJCTy2aZ/0D40nVDrF5k1gTleLN3OOAwEEEEAAAQQQQCBbAcK5bP25+7EChHOMCgQQQCABgaGxCXlkwz4Zm2DFuQR4c1ekniu3Ym6nrJzbkbu6U2EEEEAAAQQQQKBoAoRzRevR/LeHcC7/fUgLEEDAQYEdB0bl91sPSNrZ3MN33S79u/pk0fJT5Gff+7YnM3PuAvnw9V+Rg/175c6brqtoffTzt8iSU8+q/Fm/tnrfbbdU/uxfN2/hYu/vgq+1trZ3yP23f11658yTOcctqlwXvibcNQP7++WHX7tBzrzgYtmy/gV55vG13in6z5d97Fp59J7vya8fuMv7O92G8Cu04TpeeOkV8s4rPuadPzoyHKlO1V7P9eu15LSzK+XZHFbN6lVWvUvrghmtNoulLAQQQAABBBBAAAEDAcI5AzQuSVSAcC5RXgpHAIGyCryya0he3Dkoae8FocM5HW75oZUfWOkQzA/AWtvavaDt0Xu+74V2OnyrFljpsjat+2MlIKsWzuly33/VdXLOmndXwrE921+vuS6dH4LpYM4PB/tef01+cPPnZO/O7ceUpcePDu10nXV9nn3ikUqdw4FasK1T1SmLcE7v1HrRsh7pam0q67cE7UYAAQQQQAABBJwRIJxzpiuoyBEBwjmGAgIIIJCAwH9tPiB9B0cTKHnqIsOBmj47HMTpv/MDsQ98/HqZv+gkbzbbeRdf4oVs/hE8R8+wqxbOBcMz/b83Pf+03HvrzZUALVzbajPU/FAtXFbwfgfVjDsd4K25/COT6qjvp2cD6qDvhOWrvJlz9eqURTjX3d4sa5b2pD4euCECCCCAAAIIIIDAsQKEc4wK1wQI51zrEeqDAAK5FxhX0+XWrt8nw2rdubQP/7VWf7aZvn+9cC74aqs+359959fdn+FW67VW/7XSOOFcMAiMEs69+IcnJs308+vmh326vDNWv73yWutUdcoinFs8s13OOq4r7eHA/RBAAAEEEEAAAQSqCBDOMSxcEyCcc61HqA8CCOReYM/gmPzm1f2ZtMM0nAuu5eavG6cboGer6dl1tWbO6TXnwkGYP5MtHPrp8oJhmj9LL2o4F1wPL4yrX2OdKpwL1intcK5ZvdJ6hgrmTuxty2RMcFMEEEAAAQQQQACByQKEc4wI1wQI51zrEeqDAAK5F3h177A8t30g9c0gNJxJODe9d2bVV0ajvNaaZjj35NoHa65lp9se3BBiqsAw7XBO1+2tS3qkt6M592ObBiCAAAIIIIAAAkUQIJwrQi8Wqw2Ec8XqT1qDAAIOCPxx20HZ3D+SSU1Mwjld0Wqz3fzZdHFfa01i5py/5pw/i8/HDQaI/ppz9QLDauGcX84Zqy+yvltrR0uTvGN5r6gJdBwIIIAAAggggAACDggQzjnQCVRhkgDhHAMCAQQQsCzwyMZ9cmB43HKp0YozCef8mXPBYCq4g6oL4VxXd+8xu7WGX4fVQnpDiHrhnN82f3OJ4C6v/i630bSjnTV/Rqucv2hGtJM5CwEEEEAAAQQQQCBxAcK5xIm5QUwBwrmYYJyOAAIITCVwcGRcHlXh3MShbJxMwjm9NlwwjNM1X7T8FG+tOb3z6pLTzvZmk0XdECKJmXM6nNNHcG08/edgmBb1tVZ9nb/Lq99LH/7MTfL04788JthrtBeb1Gy5U+Z1yrLZHY0WxfUIIIAAAggggAAClgQI5yxBUow1AcI5a5QUhAACCIhs2z8iT72u15vLKJ2jE5wSaFLvsp6/aLrMnd7qVL2oDAIIIIAAAgggUGYBwrky976bbSecc7NfqBUCCORU4IW+QXll11BOa0+1bQu0qKlzb1/WI+1q3TkOBBBAAAEEEEAAATcECOfc6AdqcVSAcI7RgAACCFgUePzV/bJ7cMxiiRSVZ4GZaofWC9VOrRwIIIAAAggggAAC7ggQzrnTF9TksADhHCMBAQQQsCQwMn5IfrWhX0bVvzkQ0AJ6rbnT5neCgQACCCCAAAIIIOCQAOGcQ51BVQjnGAMIIICATYGdA2PyX5v3C8vN2VTNb1nN6pXWs4/rkoU9bfltBDVHAAEEEEAAAQQKKEA4V8BOzXmTmDmX8w6k+ggg4I7Axt3D8rxac47NINzpkyxrojZqlTVqvbkZbc1ZVoN7I4AAAggggAACCIQECOcYEq4JEM651iPUBwEEcivw5NYDarfW0dzWn4rbFehqa5KLl/XaLZTSEEAAAQQQQAABBBoWIJxrmJACLAsQzlkGpTgEECivwNr1/TIwOlFeAFo+SUC/znruwumoIIAAAggggAACCDgmQDjnWIdQHTaEYAwggAACNgT2DY3LY5v2CVtB2NDMfxnN06bJqWojiCWz2vPfGFqAAAIIIIAAAggUTIBwrmAdWoDmMHOuAJ1IExBAIHuBLf0j8swbAzLObhDZd4YDNVDZnKxe3C2zO1scqA1VQAABBBBAAAEEEAgKEM4xHlwTIJxzrUeoDwII5FLg2e0DsmnPcC7rTqXtC7Q1T5OLl/dKi9qxlQMBBBBAAAEEEEDALQHCObf6g9oIr7UyCBBAAAEbAvqV1n71aisHAlpgTleLN3OOAwEEEEAAAQQQQMA9AcI59/qk7DVi5lzZRwDtRwCBhgUG1SYQj27cJ2MTrDjXMGYBCtBz5VbO7ZQVczsK0BqagAACCCCAAAIIFE+AcK54fZr3FhHO5b0HqT8CCGQusOPAqPx+6wEhm8v7XaqpAAAgAElEQVS8K5yoQLN6lVXv0rpgRqsT9aESCCCAAAIIIIAAApMFCOcYEa4JEM651iPUBwEEcifwyq4heXHnoLAXRO66LpEKN6ndIN6+rEc6W5sSKZ9CEUAAAQQQQAABBBoTIJxrzI+r7QsQztk3pUQEECiZwH9tPiB9B0dL1mqaW0ugu71Z1iztAQgBBBBAAAEEEEDAUQHCOUc7psTVIpwrcefTdAQQaFxgXL3LunbDPhkem2i8MEoohMDime1y1nFdhWgLjUAAAQQQQAABBIooQDhXxF7Nd5sI5/Ldf9QeAQQyFtgzOCa/eXV/xrXg9q4INKtXWs9QwdyJvW2uVIl6IIAAAggggAACCIQECOcYEq4JEM651iPUBwEEciXw6t5heW77AJtB5KrXkq3sW5f0SG9Hc7I3oXQEEEAAAQQQQAABYwHCOWM6LkxIgHAuIViKRQCBcgj897aDsqV/pByNpZV1BTpamuQdJ/fKtLpncgICCCCAAAIIIIBAVgKEc1nJc99aAoRzjA0EEECgAYFHNu6TEdabiyS4f88u2bVtsyw57U2Rzs/jSbM6W+TNi2bkserUGQEEEEAAAQQQKI0A4Vxpujo3DSWcy01XUVEEEHBN4MDIuNoI4pBr1XK2Prt29snN/98X5av/+G1n62ijYnO6WmwUQxkIIIAAAggggAACCQkQziUES7HGAoRzxnRciAACCCAQR6Cvr0+uueYaufvuu+NcxrkIII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CAoQDhnCEclyGAAAIIIIAAAghYFSCcs8pJYRYECOcsIFIEAggggEB9AcK5+kacgQACCCCAAAIIIJC8AOFc8sbcIZ4A4Vw8L85GAAEEEDAUIJwzhOMyBBBAAAEEEEAAAasChHNWOSnMggDhnAVEikAAAQQQqC9AOFffiDMQQAABBBBAAAEEkhcgnEvemDvEEyCci+fF2QgggAAChgKEc4ZwXIYAAggggAACCCBgVYBwzionhVkQIJyzgEgRCCCAAAL1BQjn6htxBgIIIIAAAggggEDyAoRzyRtzh3gChHPxvDgbAQQQQMBQgHDOEI7LEEAAAQQQQAABBKwKEM5Z5aQwCwKEcxYQKQIBBBBAoL4A4Vx9I85AAAEEEEAAAQQQSF6AcC55Y+4QT4BwLp4XZyOAAAIIGAoQzhnCcRkCCCCAAAIIIICAVQHCOaucFGZBgHDOAiJFIIAAAgjUFyCcq2/EGQgggAACCCCAAALJCxDOJW/MHeIJEM7F8+JsBBBAAAFDAcI5QzguQwABBBBAAAEEELAqQDhnlZPCLAgQzllApAgEEEAAgfoChHP1jTgDAQQQQAABBBBAIHkBwrnkjblDPAHCuXhenI0AAgggYChAOGcIx2UIIIAAAggggAACVgUI56xyUpgFAcI5C4gUgQACCCBQX4Bwrr4RZyCAAAIIIIAAAggkL0A4l7wxd4gnQDgXz4uzEUAAAQQMBQjnDOG4DAEEEEAAAQQQQMCqAOGcVU4KsyBAOGcBkSIQQAABBOoLEM7VN+IMBBBAAAEEEEAAgeQFCOeSN+YO8QQI5+J5cTYCCCCAgKEA4ZwhHJchgAACCCCAAAIIWBUgnLPKSWEWBAjnLCBSBAIIIIBAfQHCufpGnIEAAggggAACCCCQvADhXPLG3CGeAOFcPC/ORgABBBAwFCCcM4TjMgQQQAABBBBAAAGrAoRzVjkpzIIA4ZwFRIpAAAEEEKgvQDhX34gzEEAAAQQQQAABBJIXIJxL3pg7xBMgnIvnxdkIIIAAAoYChHOGcFyGAAIIIIAAAgggYFWAcM4qJ4VZECCcs4BIEQgggAAC9QUI5+obcQYCCCCAAAIIIIBA8gKEc8kbc4d4AoRz8bw4GwEEEEDAUIBwzhCOyxBAAAEEEEAAAQSsChDOWeWkMAsChHMWECkCAQQQQKC+AOFcfSPOQAABBBBAAAEEEEhegHAueWPuEE+AcC6eF2cjgAACCBgKEM4ZwnEZAggggAACCCCAgFUBwjmrnBRmQYBwzgIiRSCAAAII1BcgnKtvxBkIIIAAAggggAACyQsQziVvzB3iCRDOxfPibAQQQAABQwHCOUM4LkMAAQQQQAABBBCwKkA4Z5WTwiwIEM5ZQKQIBBBAAIH6AoRz9Y04AwEEEEAAAQQQQCB5AcK55I25QzwBwrl4XpyNAAIIIGAoQDhnCMdlCCCAAAIIIIAAAlYFCOesclKYBQHCOQuIFIEAAgggUF+AcK6+EWcggAACCCCAAAIIJC9AOJe8MXeIJ0A4F8+LsxFAAAEEDAUI5wzhuAwBBBBAAAEEEEDAqgDhnFVOCrMgQDhnAZEiEEAAAQTqCxDO1TfiDAQQQAABBBBAAIHkBQjnkjfmDvEECOfieXE2AggggIChAOGcIRyXIY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BARIHf/e53k87s7++XO+64Q6699tpJf9/W1iZnn312xFI5DQEEEEAAAQQQQACBxgQI5xrz42r7AoRz9k0pEQEEEEBACaxbt06++MUvTmnR09Mjt956q7S0tGCGAAIIIIAAAggggEAqAoRzqTBzkxgChHMxsDgVAQQQQCCewFe/+lX5/e9/X/OiK6+8Ui6//PJ4hXI2AggggAACCCCAAAINCBDONYDHpYkIEM4lwkqhCCCAAAJaYKrZc8yaY4wggAACCCCAAAIIZCFAOJeFOvecSoBwjvGBAAIIIJCoQK3Zc8yaS5SdwhFAAAEEEEAAAQRqCBDOMTRcEyCcc61HHKzPSzsH5cTedulsbXKwdlQJAQRcF6g2e45Zc673GvVDwF2BgdEJ2dI/LCvndrpbSWqGAAIIIOC0AOGc091TysoRzpWy26M1+vkdg7J+95A0TROZOCSyqLdNVqkPwoR00fw4CwEEjgqEZ88xa47RgQACcQV0KKc/m+w4OOpdOq4+nKyc20FIFxeS8xFAAAEEhHCOQeCaAOGcaz3iQH38UE5lcqIyucpBSOdA51AFBHIqEJw9x6y5nHYi1UYgI4FgKKcDueDRPG2ajB8ipMuoa7gtAgggkFsBwrncdl1hK044V9iujdcw/VFXh3Ib1Ey5cCgXLuloSNeuZtJ1MJMuHjVnI1BagS9/+cvyzDPPCLPmSjsEaDgCsQSmCuXCBTWrDyfMpIvFy8kIIIBAqQUI50rd/U42nnDOyW5Jr1JxQjlCuvT6hTshUESBxx9/XP7xH/9RfvCDH0hLS0sRm0ibEEDAgkCcUI6QzgI4RSCAAAIlFCCcK2GnO95kwjnHOyip6qk3QOT5vmgz5erVwZ9JpzeNWDWvQzpa2DiinhlfR6CMAi9v3Sm/Xb9d3nnuSlkwo7WMBLQZAQSmEGgklCOkY2ghgAACCMQRIJyLo8W5aQgQzqWh7NA9bIZy4WYR0jnU0VQFAYcENu4ZlpfVrs9jaq0ovVxUa/M00etE6YXcF89sd6imVAUBBLIQ8EO5PrXRg35O2Dx43dWmJmUhgAACxREgnCtOXxalJYRzRenJOu1IMpQjpCvJIKKZCMQQ0Gs/vbBzSF7dMyT6+VPtx+0Wlejrry2f0y4nz+lQO0PrFS85EECgLAI2Z8rVMyOkqyfE1xFAAIFyCRDOlau/89Bawrk89FIDddS/gH7B0uurcavBTLq4YpyPQP4FDo5MqFfmB2T7gVEveIty6GeFPvWEnja1yUwnm8xEQeMcBHIskGYoF2YipMvxwKHqCCCAgEUBwjmLmBRlRYBwzgqje4XoUE6vKbcxwu6rSdeekC5pYcpHIHuB3QNjsk49c/YPjct41FSuSrX1bLqZnc1yigrpZnayaUT2PUsNELAnkGUoR0hnrx8pCQEEECiCAOFcEXqxWG0gnCtWf3rrObkSyoVp/ZBOrzGl15pi44iCDT6aU0qBbftH5PkdgzI8fkj0q6y2Dr0unX5GnDKvk80jbKFSDgIZCbgUyhHSZTQIuC0CCCDgmADhnGMdQnWEcK4gg8DlUG6qkG6VCuna2d21IKOQZpRJYL2alfuKWlNOP3samSlXz6xVpfpN6h/9rGDziHpafB0BtwRcDuUI6dwaK9QGAQQQSFuAcC5tce5XT4Bwrp6Q41+fUK+PPb9jSDaqRdf1Uur25q0k3/DgTDpCuuS9uQMCjQqMqNlxL6pXV1/rH/YeNmk+b/Trrvp5t3x2h9pAokP0nzkQQMBNgTyFcoR0bo4haoUAAggkLUA4l7Qw5ccVIJyLK+bI+XqmygvqVbKNe4ZzF8qFCQnpHBlUVAOBGgL7h8e91+V3Hhz1Zsplefgbui7Um0fM6ZSutqYsq8O9EUAgIJDnUI6QjqGMAAIIlEuAcK5c/Z2H1hLO5aGXAnUsUihHSJezwUd1SyfQp8I4vZ7cwdEJq+vJ2YLUs+d6O9TmEWpdullsHmGLlXIQiC1QpFCOkC5293MBAgggkEsBwrlcdluhK004l5Pu1Qut65krmwowU64euT+T7iS9cYT6obtdLQzPgQAC6Qls6R+RF9TzZlQ9d2xu8pBUC/S6dHrtSh3SHdfdmtRtKBcBBEICRQ7lCOkY7ggggECxBQjnit2/eWwd4ZzjvaZ/MNY/JBfh9dW41MGQbpX6obuNkC4uIecjEFlAvSkvL+8alA27h71XV/X6bnk79A6vOsrXzwsd7nMggEAyApVQ7sBoohvCJFP7xkptVh9O9Gczvev8yrmdjRXG1QgggAACmQkQzmVGz41rCBDOOTo0yhzKhbuEkM7RQUq1CiEwqF5ZfVHturpFb/JQkEP/8HxIhYtLZx3ePIJgvyAdSzMyFyhzKBfGJ6TLfDhSAQQQQKAhAcK5hvi4OAEBwrkEUBspskyvr8Z1IqSLK8b5CNQW2Ds45r0qv0f9O+tNHpLqJ715hJ5Jd1x3mzfLZUZbc1K3olwECi1AKFe7ewnpCj30aRwCCBRYgHCuwJ2b06YRzjnScWNHXl8tw5pyjZIT0jUqyPVlFnhDvYb2ogrl9A/beVhPzlZf6c0jetTmEavUa2hzulpsFUs5CBRagFAuevcS0kW34kwEEEDABQHCORd6gToEBQjnMh4PhHLmHVAJ6Wa1ez9w8+qauSVXFl/g1b3D8pJ6fVU/c8oUyoV7Vq9L19asN4/okOPVjDoOBBA4VsAP5barMD+P609m2aeEdFnqc28EEEAgugDhXHQrzkxHgHAuHedj7kIoZw/eD+mWqJBOL85MSGfPlpLyLaCfMy+rQG6TCubUImxq4fZ8t8dm7fUOr/q1V/3M0JtH6P/NgUDZBQjl7I0AQjp7lpSEAAIIJCFAOJeEKmU2IkA414iewbWEcgZoES8JhnR6Jp2eIcOBQBkFDoyMq1dXh2Tb/pEyNj9Wm/UP0HpmkLd5xOx2aW9pinU9JyNQBIGjodxIYdegzKqfCOmykue+CCCAwNQChHOMENcECOdS6hEvlNsx6M1g0ZERE1iSgyekS86Wkt0W2DUwJi+o9eT2DY2rWXI8ZeL0ln4u69lzC2a0yQq1eURPO5tHxPHj3HwKEMql12+EdOlZcycEEEAgigDhXBQlzklTgHAuYe3RI6GcXu9J/+DHz8sJgweKJ6RLz5o7ZSvw+r4ReXHnoAyPHfLWlONoTEBvHtGtwrlVKqSbO721scK4GgEHBQjlsusUQrrs7LkzAgggEBQgnGM8uCZAOJdQjxDKJQRrUCwhnQEal+RCYMPuIXll15C3llyZN3lIqrP0unRtLdO8delO6GHziKScKTc9AUK59Kzr3YmQrp4QX0cAAQSSFSCcS9aX0uMLEM7FN5vyilH1U7J+rYyZcpZhLRTnh3RL9cYR89SadPovOBDImcDw2IS3ycNr/WqTB3UwUS75DtQz6fTM5xXe5hFt0szuEcmjcwerAoRyVjmtFqafJ3oZgpVqpq7+RQAHAggggEA6AoRz6Thzl+gChHPRrQjlLFllXUxwJt0pKqTTP3hzIOC6gF5HTr+6uuPAKGtWZtRZeo8ZHYbqnaGXze6QzlY2j8ioK7htRAFCuYhQDpxGSOdAJ1AFBBAolQDhXKm6OxeNJZxrsJuYKdcgYIaXE9JliM+tIwvsODgqL6nZuPtHJnh1NbJa8ifq58f8Ga2yYk6n9HaweUTy4twhjgChXBwtt84lpHOrP6gNAggUV4Bwrrh9m9eWEc4Z9pwO5Z5XPzC/xkYPhoLuXBZ83XUVM+nc6ZiS12Szem1Vv746op41bPLg7mDQM29ntDWrV+U7ZD6bR7jbUSWpGaFccTqakK44fUlLEEDATQHCOTf7pcy1IpyL2fv6B2W9phyhXEy4HJxeCelmt6tdGnndNQddVrgqTqh1h9bvGpYNe4a81yfZ5CE/Xdyq3nnV61jqNaMW9bJ5RH56rhg1JZQrRj9WawUhXXH7lpYhgEC2AoRz2fpz92MFCOcijgpCuYhQBTiNkK4AnZizJugfrPWuq3q2nF4BkU0ectaBgep6m0eoPy+b0yF68xnWtMxvX+ah5oRyeeglO3UkpLPjSCkIIICAL0A4x1hwTYBwrk6PEMq5NmTTq08wpDtFzYZpZuOI9PBLcqc9g2Peq6s7B0YJ5ArW5/pxoSZCymK9ecSsDpnexuYRBeviTJvjh3JvHBjxxhlHeQQI6crT17QUAQSSFSCcS9aX0uMLEM7VMPNCuR3q9VU9k+XID1nxebmiCAKEdEXoRbfasG3/iDdT7gCbPLjVMQnVpkn9R2Te9BY5Wc2mm9XZktBdKLYMAoRyZejlaG0kpIvmxFkIIIBALQHCOcaGawKEc6EeYaaca0PUnfr4Id2yI2vSMZPOnb7JS01e3TMsr+weEr2hDJs85KXX7NXz8OYRTbJCzcRdoHZ65UAgqgChXFSp8p1HSFe+PqfFCCBgR4Bwzo4jpdgTIJw7Yjl8ZKOHzey+am90FbQkQrqCdmxCzdJBnN7gYePuYdFvn7HJQ0LQOSpWh3R6A4kVaibd4pntOao5VU1bgFAubfH83o+QLr99R80RQCAbAcK5bNy5a22B0odzw2MT8oJa8ynvodym55+WO2+6Tj76+VtkyalnTerxpx59SO677Ra58NIr5J1XfGzS1/R19956s1zx/35JHn/wbumdM++Yc4IX6LKeXPugXPmZG6W1vUPuv/3rda8p6jfgpJBunlqTTr//zIHAEYH9w+OyXs2S29o/4r0an6dNHniepDOM/c0ilqrZuEvVunRtKrDjQEALFCWUa/RZ8ud/+zn5+ff/j5x38SVyzpp31xwcwc8m+qQffu2GutcUdaQR0hW1Z2kXAgjYFiCcsy1KeY0KlDacK0oo5w+Agf39VT+Mjo4MewHaM4+vlUXLT/FCta7u3sq4efiu22XTuj/KX37q7+Xhu+6IFbT5ZdcL9BodpK5f74d0y9UP2CsJ6VzvrsTrt3NgTK0nNyi71b/zFMgFYXieJD5MJt3Af4Ys6m1X69K1q1dfm9OtAHdzRqAooZytzyaXf+J/yT3/9NVYQVut55cznZxSRQjpUoLmNgggkFsBwrncdl1hK166cM4L5foGZfOR2SxF2eXMD8r0SL3sY9dKa9vhV6X6Xn9NzYz733LBe/9SHv/p3fKBj39W5i1c7H0tGK6tufyvY8+CI5yb/Fw4GtJ1yKp5HaIXgecoj8DWfYc3eRgcncj9enI8T7Ibt/oH6tldhzePmKP+zVEOgaKFcn6vNfos0Z9d4s6CI5yb/D1DSFeOZwitRACB+AKEc/HNuCJZgdKEc8FQzg9RkqVNv/Tgax3+7Dj/7z7w8eu911eDr4bo4O4HN39OBXbXywnLV1XCOV3zXz9wl9eAmXMXyIev/0ol0IvyWqv/Gq0vUO112vR10rvj5JCuU4V06d2bO6UvsFFt8rBehXJ6g4cibfLgwvMkOPPX79lqr+6n3+vJ31G/8jpdbR6hQ7rju9uSvyF3yESgEsqpHZz1mpRFPBp5lsxfdJIXzp15wcWyZf0L3lsA+gi/CVDvtdYyP0v8MUVIV8TvLtqEAAKNCBDONaLHtUkIFD6cG1Iz5V48MlOuqKGcPzCCYZu/7px+bVUfeq05/b/7d/VVZtb5683p8E2HcP7rr++/6rrK2i7+a6/+67D1wjl9/rNPPFIJ9PzfYC857ewp17JLYnBnXSYhXdY9kNz99XNFb/CwSW8go25TpFDOleeJ/+yYtWDhpGdWrbU1k+vtbEvWIZ3+R4d0J6nNI5iQm21/2Lp7GUI5G8+S6WoZDh3O6WDOD+arzcabKpzjWTJ51BLS2fouphwEEMi7AOFc3nuwePUvbDhXplDOH5bhVzn8P7/zr67yNonQYdzDP7qtsu5cMKzTZehwTh/B12KDAZ5+HXaqcM4PB9dc/pFJCzdPtSB08b6ljm1RJaRTP1yvmstMujz3ef/Q4U0eXlevsOqQpCivxVfrk6yfJ/pZ8+g93580c1fXM/wLgzyPpzh1b1YPEh0EL5nV7v3T0dIU53LOdUSgTKGcjc8mo8NDXjgX/gVfeDbeVOEcz5Lqg5+QzpGHAtVAAIHMBAjnMqPnxjUEChfOlTGUC/ZtMHDbuv7FSWFctddYl51+jhek1Vo/LhysTRXO1foAzPovh3uIkC6/z+EdB0e9V1f3Do7LeJETuVAXZfU88dfADP+yQP85/AuD/I4qs5r7ofAJPW2yXAX+Pe1sHmEmme5VZQzlbHw2qfX5Ifx5o1Y4d8bqt1f9xSPPkqO9Q0iX7rOAuyGAgDsChHPu9AU1OSxQmHBOh3J6o4ctaqOHor++OtXgDc6O0xtABF9jDQZwZ7/1XZX15vSsOlvh3H233VKzesHXZcv8DeiPT/2amp5Jx2tq7o4G/TzRmzzo50sRX12tJ5/V88QP5/z1pcL1DK+FWa8dRf26/qF6ZmezrFDPkrnTW4vazFy3q+yhnN95ps8SW+Ecz5L630aEdPWNOAMBBIolQDhXrP4sQmtyH84Ryk0ehv7suEs++il5+vFfij8zzj9L/3Z5w3NPyVkXvEO9Mva9yiuutsK5J9c+WCmzCN8gSbaBkC5JXfOyx9XGDnotuQ3q9dXxiWKuJxdVJ6vnicnu0VHbVMTz9Jp0na2HN4/QM+o4shcglLPz2cRWONc7Z17p1r01/S4gpDOV4zoEEMibAOFc3nqs+PXNbThHKFd9cPohW0fXdHl948tqJ9bPVnZa1Vf4v73Wi6wHP6zaCOeqbUih71nr74v/7RWthYR00ZzCZx1Sr5dOszjtcGBEbfKwd0he3XN4PTkd0pX9yPJ5Um2HR90ftf6+7H2l2+9vHqFfd108s030D9kc9QUmJiakqcnOGn5+KLdN7b7KcVTA9FnSaDinl+3gWWI2EgnpzNy4CgEE8iNAOJefvipLTVMN5/7lX/7Fc7300kuls7PTyHhwVO2+uouxeOwAACAASURBVJPXV6fC0x9E9euli5afcswsNv+Drt75LPiaqY1wTtcpvFtrtV3VjDq+BBdNCunmqdddG2jzvn375Cc/+Yn09vbKJZdc0kBJ7l565513eu3Tz5OWlhbjiu4ZHFOz5IbljSM/TBPJTabM6nlSbYfFWpvOGHd+QS/0Qjn1//XurkvV5hF6Vp3psWvXLu9ZctJJJ8lFF11kWozT1918881y9tlny5/92Z8Z15NQrj6dybPERjjHs6R+30x1hq2QbsuWLfLAAw/I2972Njn99NMbqxRXI4AAAhYECOcsIFKEVYHUw7m7777bC+be9773xQrpCOWi97u/icOFl15R9TWOcICmS7YVzumy/A/gfo1r1SN6i8p1ZiMhnR/K6Q/AY2Nj8tGPfrTQ4dyDDz4oPT09ledJnJBu+4FRbz25fcNqkwdmydX8JsvyeeI/l4LrRX3087d4u09z1BfwA/7jug9vHjGzI/rmEX4op4M5ffzt3/5tocO53/3ud7JgwQLvc0mckI5Qrv449M8weZbYCOeCn3F4lkTvr/CZpiGdH8qtXbvWK/JLX/oS4Zx5N3AlAghYFCCcs4hJUVYEMgnn/JpHCel0KKc3eti6r9wbPVjpbQrJlYAf0unF3lepmXRTHeFQzj+3DOGc39aoId1raj259Wqm3HBJN3nI1TcBlbUm0KweKL1qZ1e9Lt38GbU3jwiHcn4FyhDO+W2NEtIRylkbmhSUMwH9LNG/0Fo5t0P9U/uzSTiU85tJOJezDqe6CBRYgHCuwJ2b06ZlGs5NFdIRyuV0RFFt6wJThXS1QrkyhnNThXQj44dEh3J6kwc9Sa6MO69aH5gUmEsBvS5dR8vhzSMW9R7dPKJWKFfGcG6qkI5QLpfDnkonIFArpKsVyhHOJdAJFOmUwP333y8//vGP5VOf+pR88YtflG3btnn1+8IXviCXXXZZpa5DQ0Ny4403ykMPPVT5u+985zty7rnnOtWeMlSGcK4MvZyvNsYO5/x140yauW7dOnnuuedqXqpn0r37ve+T5ee/Q/pGmrxF2dWa7xwIIKAEgiHd8e2j3jpQ/uurtYDe9KY3yYoVKwrpp58l+plS69Az6S794P8jy859i2zZN+ptHsHrq4UcCjTKQECHdPqZcnzHhLcUwQP33TNlKW9+85tlyZIlBndy/5KnnnpKXnnllZoV1TPp3nf5X8i8U94sbPTgfn9Sw3QF/JCud2SXPPD978jGjRunrIB+jkyfPt24kqeddprxtVyIQJICzzzzjPzsZz8TPUb18gitra3i/92HPvQhOfHEE2VwcFD+9V//VWbNmlU5Z/PmzfLP//zP8p73vEfOPPPMJKtI2SEBvdyWDug4ELApoNd7N/3vXOxwTg9g00FcL5xrb2+X91xyqSz/k3fIzpFmwjmbo4Syci8QDud0MKd/S6d3GiScO1ZgxowZctlfXKHCuQvVa/GEc7n/BqABVgWC4dwfHvmZ/OT+e0sbzv33f/+3vPzyyzXbP3/+fC+cm3/q+YRzVkchhRVBoBLOje6WB753a6Lh3I4dOwq79mURxkLZ26CDuN/85jfez8lz5szxOPwwTv+yXAdv+hz935y/+Iu/mLQ54qOPPiqvvfbaMX9fdtOk2084l7Rw+crfu3ev6DVW3/KWt3jrGMf9xbZROKcHssmhZ91Vu1b/ZkFP99UN8FNGXms1EeaaIgrUe631vvvu82bQHaoyzbRMa875fd/V1eU9S/Qzpa3t8Gt7+rXWV4+81qqZeK21iN8ptCmKgA7l2o+81npi6LVW/SzRv/WvdpRpzTm//XPnzvWeJe9973srJLzWGmWUcU4ZBI5uENHprT/nH/q11nvvvVd02FDtMF1zTs+W1z9D6Os5EHBRwH+t9Rvf+IbMnDnTq6L+Qf3Tn/60fPCDH/Q+l37rW9+S7du3yw033CAdHUe/b/7whz94r8J+85vflKVLl7rYvELWiddaC9mtmTdKv7r+yCOPyB133FE1+5qqgpmGc3pnRf3BV//T3d1dtZ6EdJmPLyqQkUCcDSF271a/sVYBnb+zol/lMoVz+kOOH/IHP/CEu0+HdOvVLq2jKrAbZZfWjEY3t01bQM9u6TmyIcSCKTaE0D806GfJz3/+80lVLFM4N3v2bO9zid5VvtZBSJf2COZ+rgjUCuXC9du0aZM3u/+xxx6b9CXCOVd6knrYFpgqnDvvvPPkqquu8taa0wfhnG19s/II58zcuCqagMn4yiSca2pq8j746nfr/Wm/9ZqoQ7oXdw7Kln52ba1nNToyLL/44a1y/rs+IPMWLq53Ol93TCBOKBeu+s6dO70frH/60596XypDOKdnx+lQTj9P9DpzUQ+9dpTetfXA8Dgz6aZA63v9NfntL+6Vd135cWlta4/K69x5A/v75Ydfu0HOu/gSOWfNu52rXxIVUkvKiaj/o8O45bM7ZFZnS+Tb6IWs9bPk3//9371ryhDO6ZkO/kw5/cvDKAchXRSlo+c8fNftcvJZ58uSU8+KdyFnZy7gh3Kr1A6tKwIz5epVbMOGDd6z5Ne//rV3KuFcPTG+nleBeuHcJz/5SWbOOda5JuGJY02gOg4LmIyv1MM5Pc1PL5IXNZQLewdDOjaMqD4aNz3/tNx7683y4eu/Qjjn8DdsuGqNhHLhsvS6LPrD8HHHHed9vxXxuPPOO0WvU6nbFyeUC1vsGhjzdnHtOzjqbUDDHjSThfQP0/27+uSyj11LOJeTbyQ9S06/5n7SzHZZMqtDprc1Gdd869at3rPklFNOKexaTzfffLOsXLnSmykXNZQLgxLS1R9iOuj/wc2fkw98/HrCufpczpyhQ7kJ9TxZGTOUCzdAb7qinyXvete75PTTT4/dPl5rjU3GBSkLRAnn9Dm33XbbMa+v6tddn3zySQm+Epty9Ut5O5PwpJRQNNpIwGR8pRrOHTx40HjnirDI0NiEvNB3eCYdId1kHcI5o++fzC6yGcod8wPjwIDoNdiKeBw4cED0pg+2jv1qBt2mPcPyWv+w2sWSnV19V8I5WyMs+XL8TR6Wz+mQxSqYa9UPF0vHQIGfJfv376+5tEZcPkK62mKEc3FHU7bnV0K5eWqmnHqm2Dr0L+mnWnqi1n0I52z1AOUkJRAlnPPXoFu0aFHl1Va93tzVV18tX/jCF7w3QTjSEzAJT9KrHXfKu4DJ+Eo1nEsCuGghnX4l9f7bvy7PPL7W45o5d8ExM+CeevQhue+2WyqcwXPCX7vw0ivknVd8zDt3qq/5hQXP0eX+6Yeuln//5+9M+k23/3rYlvUvVK2jDgcf/tFtsuq8C+SX//J/vXPe8r4r5Ln/fKRqW55c+6Bc+Zkbpau7t+oQmaq9SYyptMpMMpRLqw1FvE9w8wjdPr02XV6PKM8THb79+oG7Kk1ctPwU7/uxtb1j0rNIn/DRz99SmfGSt+eJ/9zSz6UXn3xc/OfXmRdcnPtZgTqEa/M2eWiXE3vz++pxXr/PqtW7iCFd+Hv+/VddN+kVcT9827tze4XEP0d/Lrjzpusqfx/8vpvqa/4F4bLf89fXeN/DvXPmVT7jhJ934WeW/wzQ937iZ/8mup5/8mcfkK2vvCBLTju7Uo6+Lspr8FGer3kc00mFco1aEM41Ksj1SQtECed0HXRArdeee+ihh7wqHX/88WwEkXTn1CjfJDzJqKrcNocCJuMr9+Gc309FCOn8D4OzFiys/LCoPww/es/3K6GW/nM4zNI/XG9a98dKwFVt5pw+59knjoZj/r2CH0jD5wQ/DPs/lPt/d8bqi44J/fxz/A/awQ/f/nVrLv9I5cO8/8E2+OE6/H0Xpb15+14llMtPj1U2j1AbR+QtpIvyPAnPivO/J3UP+a+xVps5l8fnSfCXCn5gUK29+RmdInqmnN7kQc+Um2qThzy1qWh19UO6N9Qal/mN+UVqfT7w/5tebVac/1kg/Pkh+FqrH/j551T7nvTLCX/f6l9i+r+ArPa8C1/nn3Ogf8+kXxSGP0PpMVjvDYQoz9e8jWVXQznfkXAubyOK+iLgvoBJeOJ+q6ihKwIm46sw4VwwpHtRve66OYevu1YLovwPqstOP0dWnbu66oLm4Q/F4Q+V1YIx/8On/k22/lA8vXemtxZMMDzT54Q/OFf7QT38YXrr+he935AHZ9lU+8Bd7xWXWr+5rnedK9+Q4Xr4odzJ6gfpU9RrIhz5EfA2j9ilNo8Yyc/mEfWeJ4tWnFZ1/afw8yP8PZ/350l4hkzenif6RVW9lMP8GW1qk4f2WJs85Oc7rng1zXNIV+t7RD9jNjz3lBfkP3rP945ZmzL8C7hwOdV+Sah7PviMOWP1270ZvMFfGATP8X9RWO15p88LBm/6z3pTmPAzIBwi+tdNtdZmvedrnjad0cs4HFL/T2/0oD+fuHoQzrnaM9QLgfwKmIQn+W0tNU9bwGR8FS6cqxrSqb/Mw2+s467tFH4dLThzLbghRHj2nW8UDL9mzV9YdROJ4IfWE5av8j4kV5vpFvygumPLqzXLCter3iutwW+iWu1N+xst7v0I5eKKuXt+njaPiPM8mer1rHA5eX2e1Ar7o8zgdWFE6lly40c2eVja4CYPLrSnrHXIY0hXbxZZuC/Dr6n6s9uq/SIx/Is8XVbwe/KC9/5l1V9KhoO9Ws+7YN2nq6Uzqu3YHH4GRHmlNc7z1dWxnpdQzvcjnHN1JFEvBPIrYBKe5Le11DxtAZPxVdhwLm8hXdTXq8JrwukdWfUR3AEt/EE6vE5MeGDqV0X0EXx91j8n+GF6/qKTqv7WWZ8bJZwLfuD1fxs+1Sutfrn++nr+2nrh9qb9jRb1foRyUaXyd56eQbdx9+HNI/SrQGPqtVeXjqjPk2Dg7a81Fw7Xq4VzwTUv8/I88Z8/7/yrqybtFOl6ONfaPE30bLnls49s8qD+zJF/gTyFdLUC+WAvhNeE058rwv+drxXO1epNHeqd/dZ3VZ3VH/y+XXP5X1edXafLjRLORf0M49cz6vPV1VGqP5vo/2K5PlMu7Ec45+qIol4I5FfAJDzJb2upedoCJuOr8OGc3wnDR3Z39V53VX/p1o/SR39TrOvrr/UUHkC1Xier91prrdc9guXX+s24zZlz+n7+D/qr3/Pn8i//+OVJG02Ytjftb7R69yOUqydUnK/rdej0Dq8b9gx5jXJlXbooPzxWe5Ur/MPsvIWLK9+z/nMpr8+TvM2c06FcWzObPBTnaVG9JXkI6eqFc7WeN/Vea40yI6/W963NmXO6Z4Kfo155+rfHvKIb7L0oz1cXx21eQznfknDOxVFFnRDIt4BJeJLvFlP7NAVMxldpwrk8hHRTrZmi1z55k/oN8ve++neT1nLT7QqvC1drzbngIszhD6Nx1pwLbj7hBRJHdpjV/1v/AK/XnAu+vhr8JvDrtuJN58vQwMEpd0msFR6E25vmN9lU9yKUc6UnsqmHa5tH1HuenLTqTLVL64+O2UE5vPB7rTXn8vY8qbe+Vbg92Yyiw5s8dKtNHvTaT2zykFUvpH9fl0O6WmvO+f89//O//Zz8/Pv/55i13MIbSNVac+68iy+ZtOtrtVn2/ueL1rbDuxGHy64VIFZbcy58v/DnmD3bX5fwDNvwiKj3fK31S9b0R5ZI3kM5wrksRg33RKAcAibhSTlkaKUNAZPxVbpwblJIt3NINu8ddmYm3VS7jQU3bQjulDrVjqrBHzbDP3DX2pUxuKOrX7Y206/P6lk0UXdrrRXOBde28ndeqzX4q92rWnttfPM0UgahXCN6xbv28OYRQ2rziIlMX3et9zzR8nq9p+D3oR+I+6+Q6+/5WjsmB58VeXieBHdr9dfnrGaUxYjUaz/pQ4dxy9jkIYsucOaelZDugNrd1aEp/lPt0Oy/VqpDrSs/c6N0qbXdgv+tD++oGgzHqv2yrdoO9MFnVbXPEXF2a60WzukB4D///Ff8dTtqHfWer0tOPSvzMaU/m+hDv76qd3TO+8HMubz3IPVHwD0Bk/DEvVZQI1cFTMZXacM5vxO9110dCummWphd1zm8rov+EKlDOB2G+TuQBcs484KLK7PTwmvP+R+YgwM6vKbdn37oann8p3ere3zWC+f0EfwhV/85/EG23qsq9V6RCdYnSnuz+oYklMtKPh/3DW4eoWucxbJ09Z4n4YXb9fPCf+Xc37k5+D0YDPLy9jzxn1urzrtAXnzycdmy/gVvIFV7DqY1wrxNHtTAWDKrXf3TIdPbmtK6NfdxXMDFkC78PR98HoSfNZpXh+D6FdHgbHt/ncvg54Zqz6HwzLPwZ4H3/PU13vew3sne3xm13vOu3kYPtWbX1hoq9e6X1RDTy1L6a8oVIZTzHQnnshpR3BeB4gqYhCfF1aBltgVMxlfpwzm/E4bV2lEv9A06NZPO9gAxKU9/aH74R7dVfhtuUkb4mrzvckYoZ2MUlKeMg2rziA0Obx6RZk/wPDms3aZ+etY/PJ/MJg9pDr9c3svFkM4FyFobvDRSt1qv7zZSZprXVmbKzVMz5dSzpWgH4VzRepT2IJC9gEl4kn2tqUFeBEzGF+FcqHdHjoR0rzn0umsaA7DaZhNxf4scpZ5JfKCOcl8b5xDK2VAsbxl6R1cd0m10bPOIJHqE50l1VR3K6dlyK+Z2yIm9h9fO4kAgikBZQ7pamy+EX32NYljvHD0zcMNzT025Fm69MrL4etFDOd+UcC6L0cU9ESi2gEl4UmwRWmdTwGR8Ec7V6IEyhnThV0s0Tb114aIO4OCrsLbKjHrvRs8jlGtUkOvDAt4Or7uHZFQFdq7s8Gq7l3ieHBXVO6/OaGOTB9tjrIzllTGkCy+lofs9uGRHo+PAf103ylpzjd7L5vVlCeUI52yOGspCAIGggEl4giACUQVMxhfhXB3dMoZ0UQdc0c8jlCt6D2ffPlc2j8heong10Js86H0e5k1vVa+YtcuszpbiNZIWZSagQ7p1OwZk+4FRpzaOyAykRDcuWyhHOFeiwU1TEUhZwCQ8SbmK3C7HAibji3AuYocHQ7qIl3BaTgX0D9R6l7yT1e5mp6i1WzgQSFpg9+CYt8Nr38Ex71YTLm3TmHTjC1Z+q/rJWc+IXOpt8tCuNnloLlgLaY5LAoR0LvVGsnXxQzn9uWRZAdeUq6fHa631hPg6AgjEFTAJT+Leg/PLK2AyvgjnYo4XQrqYYDk6nVAuR51V0KoeHJmQ9ep1181qzctm9ZOYXqeOIx8Cej053V061D9pZrvoV1k5EEhLwA/pdqiZdDw20lJP5z6HQ7lp6peFHaUM5Xxlwrl0xht3QaBMAibhSZl8aGtjAibji3DO0FyvE/W8eqXktf4RwxK4zBUBQjlXeoJ6+AJl2jwi772uQzkdpK5QodxiFcpxIJClACFdlvp2700oN9mTcM7u+KI0BBAQMQlPcEMgqoDJ+CKci6pb4zwvpOtTId1eQroGKVO/nFAudXJuaCDwqppFp195LfLmEQYsmV+iQ7mu1iY5eW6nHDejNfP6UAEEggKEdPkdD4Ry1fuOcC6/Y5qaI+CqgEl44mpbqJd7Aibji3DOUj8eDukGVUg3bKlEiklKgFAuKVnKTVLgjf2j8squQTmgXn3lddckpWuXrTd50D84z+1qkeVqphybPGTTD9w1uoAX0m0fkB0Hed01ulo2Z3qbyKhbryr566u19AnnshmX3BWBIguYhCdF9qBtdgVMxhfhnN0+EEI6y6AWiyOUs4hJUZkJ7FGbR7ysZtLtZPOI1PpAb/KgA9GT1AYPeqMHNnlIjZ4bWRIgpLMEmUAxfiinN3pYqnZ25qguQDjHyEAAAdsCJuGJ7TpQXnEFTMYX4VxC40G/gvb8DmbSJcQbq1hCuVhcnJwTAf3D9isqpGPziOQ6rL25ScbUzrl6PTk2eUjOmZLTEyCkS8+63p2OzpTTu68SytXzIpyrJ8TXEUAgroBJeBL3HpxfXgGT8UU4l/B4IaRLGHiK4gnlsrPnzukJjKtfBGzYPaz+GdIb+nmzdzkaE2hv0a+vsslDY4pc7bIAIV12veOFcupZvUrNlFumZuJyRBMgnIvmxFkIIBBdwCQ8iV46Z5ZdwGR8Ec6lNGr0K1F6Jp1e3J0jWQFCuWR9Kd1dAb3mpX7lVT9vCOni95Pe5KFTbfKwgk0e4uNxRS4FCOnS6zY/lPNeXyWUiw1POBebjAsQQKCOgEl4AioCUQVMxhfhXFRdS+fpH5rX8bqrJc3JxRDKJcJKoTkU2H5gVF7aOSgDavMIPXuXo7ZA85FZLHOObPIwu7MFLgRKJ0BIl1yXV0I5Ffqzppy5M+GcuR1XIoBAdQGT8ARLBKIKmIwvwrmoupbPYyadPVA/lNO7J56qfiPNgQAChwX2qs0jXlIz6XapzSN0RDeh1k/jOCzQqmbJ6efw4l61yYNa72lGWzM0CJRe4GhIN8bzosHRQCjXIGDocsI5u56UhgACIibhCW4IRBUwGV+Ec1F1EzqPkM4cllDO3I4ryyUweGTzCP3aa/ORnUfLJXC0te0tapMHtS7fyXqTB/VqmX6VlQMBBCYLMJPOfEQQypnbTXUl4VwyrpSKQJkFTMKTMnvR9ngCJuOLcC6ecWJnE9JFpyWUi27FmQgEBfTMufVq84j1ajad/j4q07p0HSqU08eKuYd3XuVAAIH6AoR09Y38M1hTLrqVyZmEcyZqXIMAAlMJmIQniCIQVcBkfBHORdVN6Ty986Jek46NI44Fr4Rys9Xrq/N5fTWlIcltCirgbx6hnzkjBd7hVc+U07uvrpzTKcd1txa0N2kWAskKENLV9iWUS3bs+aUTzqXjzF0QKJOASXhSJh/a2piAyfginGvMPLGrvZCuT4V0e9jdlVAusWFGwQjI4c0jhtTmEeOF2TxCv7qr/r/M7GjxZsqxyQMDHQE7AqxJd9RRh3L6OaN3X13C7qt2BtgUpRDOJU7MDRAonYBJeFI6JBpsLGAyvgjnjLnTubDMIR2hXDpjjLsgoAX2Do3Ly2qH15053jyirVmtJ6d+sbGot02WsckDAxuBxATKHNIRyiU2rKYsmHAuG3fuikCRBUzCkyJ70Da7Aibji3DObh8kVpoO6Z5XM+k2lWAmHaFcYsOIghGoKzA4NuGtSaefNXpH0zysS6fXkxsZnxC9Y/PSWR1s8lC3lzkBATsCfkjXp0L98YLvBk0oZ2fMmJZCOGcqx3UIIFBLwCQ8QROBqAIm44twLqquI+fpD7/rthdzTTpCOUcGGdVAQAnon7PX7x6SV1RQp1/dcnFdOh3KqWrKChXK8VoZwxaB7ASKHNIRymU3roJ3Jpxzox+oBQJFEjAJT4rUftqSrIDJ+CKcS7ZPEiu9SCEdoVxiw4SCEbAisLl/RK1LNyiubB6hQzk9q2+lWk/u+O42K22kEAQQaFxAh3TPbR/wXo/P+0w6QrnGx4PNEgjnbGpSFgIIaAGT8AQ5BKIKmIwvwrmouo6eN3FkJt2mvfnbOEJNxvFmvSxn91VHRxfVQmCywI4jm0ccHFWbR6S8w2vLkU0eejua5WS18+qcrha6BwEEHBXIc0jnh3Knqo0eTmKjB2dGGOGcM11BRRAojIBJeFKYxtOQxAVMxhfhXOLdks4N1JJ0sm7HQC7WpCOUS2dMcBcEkhLoP7J5RN/AmJewJzlDRm/yoMtfqGbILZ/TLjPampNqFuUigIBlgTyFdIRyljvfcnGEc5ZBKQ4BBJg5xxhIVIBwLlHefBTuckhHKJePMUQtEYgqMHRk84iNCWweoV9dHVbl600elqnZtW3qNVYOBBDIp0AlpFOBvn493qWDUM6l3qhdF8K5fPQTtUQgTwIm4Ume2kddsxUwGV/MnMu2zxK7u0shHaFcYt1MwQg4IaB/1N6gNo542cLmEZ2taqaceoCtUK+uLp3d7kT7qAQCCNgRcCmkI5Sz06dplUI4l5Y090GgPAIm4Ul5dGhpowIm44twrlF1x6/PMqQjlHN8cFA9BBIQ2HJk84gx9fCJs8Ornimn15VboTZ5OKGHTR4S6BqKRMAZgSxDukooN1+tKTeTXwA4MyjqVIRwLi89RT0RyI+ASXiSn9ZR06wFTMYX4VzWvZbS/dWSTfJcSmvSEcql1KncBgGHBfoOjsqLO4fk4EjtzSN0GKeWlPPWkdMz5eZOZ5MHh7uUqiFgXSDNkI5Qznr3pVog4Vyq3NwMgVIImIQnpYChkVYETMYX4ZwV+vwUkmRIRyiXn3FATRFIS2Df8Li8vHNQdhwck0PqAaRn87arWXL61dXjulu93Zq729nkIa3+4D4IuCiQZEinQzm9ZOUpzJRzsesj14lwLjIVJyKAQEQBk/AkYtGchoDRhiOEcyUdODZDOkK5kg4imo1ADAG9ucMzW/fIG4NNXiC3TK0np0M6DgQQQMAXsBnSqYm5KpSbRihXkOFFOFeQjqQZCDgkQDjnUGcUsCom44twroADIU6T9ELuz20fkE1qt8W4B6FcXDHOR6DcAn19ffLZz35W7rzzznJD0HoEEJhSoJGQjlCumIOLcK6Y/UqrEMhSwCQ8ybK+3DtfAibji3AuX32cWG11SLdOhXQbI4R0hHKJdQMFI1BoAR3OXXPNNXL33XcXup00DgEE7AjECen8UO5U9frqYjZ6sNMBDpVCOOdQZ1AVBAoiYBKeFKTpNCMFAZPxRTiXQsfk7RZ6Jl21kI5QLm89SX0RcEuAcM6t/qA2CORFoBLSqbUrx/W6HIHDC+XU/zl1XpcK5djpOS99GreehHNxxTgfAQTqCZiEJ/XK5OsI+AIm44twjvFTU8AP6QjlGCQIIGBDgHDOhiJlIFBegWBId0gOEcqVaCgQzpWos2kqAikJmIQnKVWN2xRAwGR8Ec4VoOOTbsLzfYPqN9KdSd+G8hFAoOAChHMF72Cah0BKAjqk26lm0TFTLiVwB25DOOdAJ1AFBAomYBKeFIyA5iQo/lQVQQAAIABJREFUYDK+COcS7BCKRgABBBA4KkA4x2hAAAEEEDARIJwzUeMaBBCYSsAkPEEUgagCJuOLcC6qLuchgAACCDQkQDjXEB8XI4AAAqUVIJwrbdfTcAQSEzAJTxKrDAUXTsBkfBHOFW4Y0CAEEEDATQHCOTf7hVohgAACrgsQzrneQ9QPgfwJmIQn+WslNc5KwGR8Ec5l1VvcFwEEECiZAOFcyTqc5iKAAAKWBAjnLEFSDAIIVARMwhP4EIgqYDK+COei6nIeAggggEBDAoRzDfFxMQIIIFBaAcK50nY9DUcgMQGT8CSxylBw4QRMxhfhXOGGAQ1CAAEE3BQgnHOzX6gVAggg4LoA4ZzrPUT9EMifgEl4kr9WUuOsBEzGF+FcVr3FfRFAAIGSCRDOlazDaS4CCCBgSYBwzhIkxSCAQEXAJDyBD4GoAibji3Auqi7nIYAAAgg0JEA41xAfFyOAAAKlFSCcK23X03AEEhMwCU8SqwwFF07AZHwRzhVuGNAgBBBAwE0Bwjk3+4VaIYAAAq4LEM653kPUD4H8CZiEJ/lrJTXOSsBkfBHOZdVb3BcBBBAomQDhXMk6nOYigAAClgQI5yxBUgwCCFQETMIT+BCIKmAyvgjnoupyHgIIIIBALIHvfve7cuDAgco1Q0ND8vvf/14uvPDCSeWce+65snr16lhlczICCCCAQHkECOfK09e0FIG0BEzCk7Tqxn3yL2Ayvgjn8t/vtAABBBBwUmDXrl3yiU98Ysq6rVy5Um666SYn60+lEEAAAQTcECCcc6MfqAUCRRIwCU+K1H7akqyAyfginEu2TygdAQQQKLWAnj33k5/8pKbBtddey6y5Uo8QGo8AAgjUFyCcq2/EGQggEE/AJDyJdwfOLrOAyfginCvziKHtCCCAQMICU82eY9ZcwvgUjwACCBREgHCuIB1JMxBwSMAkPHGo+lTFcQGT8UU453inUj0EEEAg7wK1Zs8xay7vPUv9EUAAgXQECOfSceYuCJRJwCQ8KZMPbW1MwGR8Ec41Zs7VCCCAAAJ1BKrNnmPWHMMGAQQQQCCqAOFcVCnOQwCBqAIm4UnUsjkPAZPxRTjHuEEAAQQQSFwgPHuOWXOJk3MDBBBAoDAChHOF6UoagoAzAibhiTOVpyLOC5iML8I557uVCiKAAAL5FwjOnmPWXP77kxYggAACaQoQzqWpzb0QKIeASXhSDhlaaUPAZHwRztmQpwwEEEAAgboC//RP/yS//OUvhVlzdak4AQEEEEAgIEA4x3BAAAHbAibhie06UF5xBUzGF+FccccDLUMAAQScEnjppZfkS1/6kvzwhz90ql5UBgEEEEDAbQHCObf7h9ohkEcBk/Akj+2kztkImIwvwrls+oq7IoAAAqUT6Ovrk7/7u7+TO+64o3Rtp8EIIIAAAuYChHPmdlyJAALVBUzCEywRiCpgMr4I56Lqch4CCCCAQEMCOpz74he/KN/+9rcbKoeLEUAAAQTKJUA4V67+prUIpCFgEp6kUS/uUQwBk/FFOFeMvqcVCCCAgPMChHPOdxEVRAABBJwUIJxzsluoFAK5FjAJT3LdYCqfqoDJ+CKcS7WLuBkCCCBQXgHCufL2PS1HAAEEGhEgnGtEj2sRQKCagEl4giQCUQVMxhfhXFRdzkMAAQQQaEiAcK4hPi5GAAEESitAOFfarqfhCCQmYBKeJFYZCi6cgMn4Ipwr3DCgQQgggICbAoRzbvYLtUIAAQRcFyCcc72HqB8C+RMwCU/y10pqnJWAyfginMuqt7gvAgggkHOBvXv3yqc//Wk577zz5JOf/GSlNf7ff/CDH5TLLrvM+/v7779fvvzlL1fO+Zu/+ZtJ12zcuFE+9alPybZt2yrnfOc735Fzzz0350pUHwEEEECgUQHCuUYFuR4BBMICJuEJighEFTAZX4RzUXU5DwEEEEDgGIFvfetb8uSTT8o3vvENmTlzpvf1P/zhD96urN/85jdl6dKlos/5xS9+If/wD/8gt99+u3zlK1+ZFOr5wdxVV11VCfPCZUCPAAIIIFBeAcK58vY9LUcgKQGT8CSpulBu8QRMxhfhXPHGAS1CAAEEUhPQIdrVV18twVluOozbvn273HDDDd5MOD0jTgdvq1ev9kK7b3/7216A51+nKxsM81KrPDdCAAEEEMiFAOFcLrqJSiKQKwGT8CRXDaSymQqYjC/CuUy7jJsjgAAC+RYYGhqSG2+8URYsWOC9php+pVW/znrbbbd5s+hmzJhRCeeC573tbW/zZtI9++yzEn7dNd861B4BBBBAwIYA4ZwNRcpAAIGggEl4giACUQVMxhfhXFRdzkMAAQQQqCqgA7gf//jH3qutGzZsmDQLLrzWXLiAL3zhC5VXWfWMu+9+97uVUwjqGHAIIIAAAlqAcI5xgAACtgVMwhPbdaC84gqYjC/CueKOB1qGAAIIpCLgrxmn15T7zW9+U3mltaOjw9sIwg/uRkdHKzPn6lXMD/UI6OpJ8XUEEECg+AKEc8XvY1qIQNoCJuFJ2nXkfvkVMBlfhHP57W9qjgACCDgh4L/aqiuzZcsWb405f5fVYHB34oknVsK54N9X25E1WKZeu04HfRwIIIAAAuUUIJwrZ7/TagSSFDAJT5KsD2UXS8BkfBHOFWsM0BoEEEAgEwF/g4czzjhj0s6tujLh3Vq//vWve+vU6UMHb+vWrTtmU4lqO7hm0jBuigACCCCQuQDhXOZdQAUQKJyASXhSOAQalJiAyfginEusOygYAQQQKI+Av8HDeeed520MET7Ca8+FX1f1w73gdcH16MojSUsRQAABBMIChHOMCQQQsC1gEp7YrgPlFVfAZHwRzhV3PNAyBBBAIDWBeq+p6or09fVFXnMutYpzIwQQQAAB5wUI55zvIiqIQO4ETMKT3DWSCmcmYDK+COcy6y5ujAACCBRHQM+M++1vf+u9plprfTjCueL0Ny1BAAEE0hQgnEtTm3shUA4Bk/CkHDK00oaAyfginLMhTxkIIIBASQX811WrrTUXJiGcK+kgodkIIIBAgwKEcw0CcjkCCBwjYBKewIhAVAGT8UU4F1WX8xBAAAEEGhLQ4dw111wjd999d0PlcDECCCCAQLkECOfK1d+0FoE0BEzCkzTqxT2KIWAyvgjnitH3tAIBBBBwXoBwzvkuooIIIICAkwKEc052C5VCINcCJuFJrhtM5VMVMBlfhHOpdhE3QwABBMorQDhX3r6n5QgggEAjAoRzjehxLQIIVBMwCU+QRCCqgMn4IpyLqst5CCCAAAINCRDONcTHxQgggEBpBQjnStv1NByBxARMwpPEKkPBhRMwGV+Ec4UbBjQIAQQQcFOAcM7NfqFWCCCAgOsChHOu9xD1QyB/AibhSf5aSY2zEjAZX4RzWfUW90UAAQRKJkA4V7IOp7kIIICAJQHCOUuQFIMAAhUBk/AEPgSiCpiML8K5qLqchwACCCDQkADhXEN8XIwAAgiUVoBwrrRdT8MRSEzAJDxJrDIUXDgBk/FFOFe4YUCDEEAAATcFCOfc7BdqhQACCLguQDjneg9RPwTyJ2ASnuSvldQ4KwGT8UU4l1VvcV8EEECgZAKEcyXrcJqLAAIIWBIgnLMESTEIIFARMAlP4EMgqoDJ+CKci6rLeQgggAACDQkQzjXEx8UIIIBAaQUI50rb9TQcgcQETMKTxCpDwYUTMBlfhHOFGwY0CAEEEHBTgHDOzX6hVggggIDrAoRzrvcQ9UMgfwIm4Un+WkmNsxIwGV+Ec1n1FvdFAAEESiZAOFeyDqe5CCCAgCUBwjlLkBSDAAIVAZPwBD4EogqYjC/Cuai6nIcAAggg0JAA4VxDfFyMAAIIlFaAcK60XU/DEUhMwCQ8SawyFFw4AZPxRThXuGFAgxBAAAE3BQjn3OwXaoUAAgi4LkA453oPUT8E8idgEp7kr5XUOCsBk/FFOJdVb3FfBBBAoGQChHMl63CaiwACCFgSIJyzBEkxCCBQETAJT+BDIKqAyfginIuqy3kIIIAAArEEfvKTn8hPf/rTyjXj4+PS398vs2fPnlTOpz/9aVm5cmWssjkZAQQQQKA8AoRz5elrWopAWgIm4UladeM++RcwGV+Ec/nvd1qAAAIIOCvwiU98Qnbt2lWzfqtXr5Zrr73W2fpTMQQQQACB7AUI57LvA2qAQNEETMKTohnQnuQETMYX4Vxy/UHJCCCAQOkF9Oy57373uzUdbrrpJmbNlX6UAIAAAghMLUA4xwhBAAHbAibhie06UF5xBUzGF+FccccDLUMAAQScEKg1e45Zc050D5VAAAEEnBcgnHO+i6ggArkTMAlPctdIKpyZgMn4IpzLrLu4MQIIIFAOgVqz55g1V47+p5UIIIBAowKEc40Kcj0CCIQFTMITFBGIKmAyvgjnoupyHgIIIICAsUB49hyz5owpuRABBBAonQDhXOm6nAYjkLiASXiSeKW4QWEETMYX4Vxhup+GIIAAAu4KhGfPMWvO3b6iZggggIBrAoRzrvUI9UEg/wIm4Un+W00L0hIwGV+Ec2n1DvdBAAEESi5w9dVXy549e4RZcyUfCDQfAQQQiClAOBcTjNMRQKCugEl4UrdQTkDgiIDJ+CKcY/gggAACCKQi8KMf/Uj+7d/+TZg1lwo3N0EAAQQKI0A4V5iupCEIOCNgEp44U3kq4ryAyfginHO+W6kgAgiUSWBobEJe2ztcyCYfPDggP//5Q/LBD36wkO1LolEnzWyX9pamJIqmTAQQQCA3AoRzuekqKopAbgRMwpPcNI6KZi5gMr4I5zLvNiqAAAIIHBV4Y/+oPPX6QZk2rXgqhw5NyNDQkHR1dsmh4jXPeou625vlLSd1Wy+XAhFAAIG8CRDO5a3HqC8C7guYhCfut4oauiJgMr4I51zpPeqBAAIIKIEX+gZl/a4hwitGg6ya1ykr5nQggQACCJRegHCu9EMAAASsC5iEJ9YrQYGFFTAZX4RzhR0ONAwBBPIo8NimfdI/NJ7HqlNniwJNaubk+Sd2y9yuFoulUhQCCCCQTwHCuXz2G7VGwGUBk/DE5fZQN7cETMYX4ZxbfUhtEECgxAIHRsblPzbukwne+SzxKDjc9LbmafKO5b3SrFM6DgQQQKDkAoRzJR8ANB+BBARMwpMEqkGRBRUwGV+EcwUdDDQLAQTyJ7Clf0Se2T4g46Rz+es8yzWeN71V/uTEGZZLpTgEEEAgnwKEc/nsN2qNgMsCJuGJy+2hbm4JmIwvwjm3+pDaIIBAiQWefmOgsDu1lrhbYzddT5Y7bX6XLJnVHvtaLkAAAQSKKEA4V8RepU0IZCtgEp5kW2PunicBk/FFOJenHqauCCBQaIFfbeiXgyMThW4jjasvoF9kfcuSHpnZ0Vz/ZM5AAAEESiBAOFeCTqaJCKQsYBKepFxFbpdjAZPxRTiX4w6n6gggUByBvUNj8utN+4vTIFpiLNDZ2uStN8eBAAIIIHBYgHCOkYAAArYFTMIT23WgvOIKmIwvwrnijgdahgACORLYtGdYnu8bZL25HPVZUlU9oadNzlk4PaniKRcBBBDInQDhXO66jAoj4LyASXjifKOooDMCJuOLcM6Z7qMiCCBQZoEntx6UbftHykxA25WAXm/urOOmy6LeNjwQQAABBI4IEM4xFBBAwLaASXhiuw6UV1wBk/FFOFfc8UDLEEAgJwJjanfWX23YJ8NjrDeXky5LrJrTVDi3ZmmPzGhjvbnEkCkYAQRyJ0A4l7suo8IIOC9gEp443ygq6IyAyfginHOm+6gIAgiUVWDnwJj8dvN+URkdR8kFutubvXCOAwEEEEDgqADhHKMBAQRsC5iEJ7brQHnFFTAZX4RzxR0PtAwBBHIi8MquIXlp55AK50jnctJliVVzyax2OWNBV2LlUzACCCCQRwHCuTz2GnVGwG0Bk/DE7RZRO5cETMYX4ZxLPUhdEECglAL/+dp+0bPnOMot0KwWnDvn+OlyXHdruSFoPQIIIBASIJxjSCCAgG0Bk/DEdh0or7gCJuOLcK6444GWIYBADgSG1Dpzj6j15vS6cxzlFtDh3NuX9UhHS1O5IWg9AgggQDjHGEAAgYQFTMKThKtE8QUSMBlfhHMFGgA0BQEE8ifwxoFReUrt1DrOK6356zzLNZ7V2SJvOanbcqkUhwACCORfgJlz+e9DWoCAawIm4YlrbaA+7gqYjC/COXf7k5ohgEAJBF7oG5T1as055s2VoLPrNHHV3E5ZMbcDCAQQQACBkADhHEMCAQRsC5iEJ7brQHnFFTAZX4RzxR0PtAwBBHIg8NimfdI/NJ6DmlLFJAX0K61vPmGGzJ3ekuRtKBsBBBDIpQDhXC67jUoj4LSASXjidIOonFMCJuOLcM6pLqQyCCBQJoEDI+PyHxv3qV1ay9Rq2lpNoK15mly8vFdaVEjHgQACCCAwWYBwjhGBAAK2BUzCE9t1oLziCpiML8K54o4HWoYAAo4LbN03Ik+/MSDjpHOO91Ty1Zs3vVX+5MQZyd+IOyCAAAI5FCCcy2GnUWUEHBcwCU8cbxLVc0jAZHwRzjnUgVQFAQTKJaCDudf2Dper0bT2GAE9We60+V2yZFY7OggggAACVQQI5xgWCCBgW8AkPLFdB8orroDJ+CKcK+54oGUIIOC4wK829MvBkQnHa0n1khZomjZNLjhphszsYL25pK0pHwEE8ilAOJfPfqPWCLgsYBKeuNwe6uaWgMn4Ipxzqw+pDQIIlERAbwKhN4PgQKCztUneodab40AAAQQQqC5AOMfIQAAB2wIm4YntOlBecQVMxhfhXHHHAy1DAAGHBV7dMyzr+gZZb87hPkqragt72uTchdPTuh33QQABBHInQDiXuy6jwgg4L2ASnjjfKCrojIDJ+CKcc6b7qAgCCJRJ4MmtB2Xb/pEyNZm2VhFoVgvOnbmgSxb1tuGDAAIIIFBDgHCOoYEAArYFTMIT23WgvOIKmIwvwrnijgdahgACjgro3VnXbtgnw2OsN+doF6VarYuW9ciMtuZU78nNEEAAgTwJEM7lqbeoKwL5EDAJT/LRMmrpgoDJ+CKcc6HnqAMCCJRKYNfAmPzX5v2iMjqOkgvoUE6HcxwIIIAAArUFCOcYHQggYFvAJDz5/9m7F1jLzupO8F89br0fLrvKhctlu+zCNjjmDcnYIbEpmO7QEQlRlNADaQmNzJDukXq6gSZSSI/omYA0dEw0Gik9DLQmrRAU04ogoUmiiJQx0DaBNgQDBk8ou2zKNuVy2b71ftecfcO5nHvq3HvPXffsc79v79/pjpKqOmfvtX7fSvbOP/sx6hpsr7kCkfkSzjV3HnRGgECmAvsOn0qPPHuqE85J5zJdorGVtWvL6nRr57ZWHwIECBAQzpkBAgTGJxAJT8ZXnT2VLhCZL+Fc6auufgIEihP46hPH0rMnzhZXt4JHK7Cy87y5V161Pr1o48RoN2xrBAgQaJiAK+catqDaIZCBQCQ8yaBsJRQiEJkv4Vwhi6tMAgSaIVA9Z+7ezvPmzrmntRkLuoguqpdBvKFzS+ualcsXsRU/JUCAQPMFhHPNX2MdEhi3QCQ8GXeN9leuQGS+hHPlrrfKCRAoUODgsbPpG503tZ53S2uBqzfakresXZl+9rqNo92orREgQKCBAsK5Bi6qlggssUAkPFniku2+IIHIfAnnClpgpRIgUL7A9w+dTNUz5yJPm/vCPZ9IX/ncPQMRXv+Wt6U3ve2u6X87e+Z0+vNPfDRtvmLbjL9frOA37/ur9ODez6e3v+9307qNmxe7uVb//qata9NNW9e02kDzBAgQGEZAODeMku8QILAQgUh4spDt+267BSLzJZxr98zongCBMQt8ef+RNHnqfGivVTi3/+FvXRKMnTg6mT71e7+TtmzfkX7prvekiVWrQ9sf5kfCuWGU5v9O9by51169Pm1d73lz82v5BgECbRcQzrV9AvRPYPQCkfBk9FXYYlMFIvMlnGvqNOiLAIHsBI6fuZDue2yy85bWWGmzhXPV1g499UT644/8drr1tjtHeqVcf6XCudja9f9q1Yplac/uzakK6XwIECBAYG4B4ZwJIUBg1AKR8GTUNdhecwUi8yWca+486IwAgcwEnjxyJj30oxPpfDCdmyucq1rt/feJ1Wsuua11//ceSn/4ofdOq1y2dXt6x/s/nLbtuDZ1r7572e170oF930/fvn/v1PeqP/dejTconKv+7s8+fvfA7XZDwzt+5TfSq+74henvdP/+re9+f9r10pdfslJVL5OHD6Wdu1+S/vKP/mDq37v1Hp98YUYf7/zA3TO20d/nbD286Z++K332Yx9JLzx7cGr7v/yu907XWG2j+reuT/Xv3VuFq/96sVcobutcMfcz12zIbEKVQ4AAgTwFhHN5rouqCJQsEAlPSu5X7eMViMyXcG68a2RvBAi0WKAK5p544XRYYL5wrgrJ7vvMJ6cCpSrI6n3mXDew6g2yeoO2qqjq1tgqmOuGVIPCqP5wblBYNygk7A+05rsCr/t8ve6z9Lq1VKFhb9jW23MVMnaDwm6fs/VQhYn926n+rvu7OsO56mK5l165Ll2/pb7bj8ND5ocECBDIUEA4l+GiKIlA4QKR8KTwlpU/RoHIfAnnxrhAdkWAQLsF7n10MlW3tkY/84VzvQHc1btvnhHOzReGda+c23XLK2bcFtt/hdugQO81e35xzqvi+gO0YV5WMajX/u1Ujr31XbnzuqmAcbYeulfvDdpOt/9uL3WGcys66dxtnavmLuu8rdWHAAECBOYXEM7Nb+QbBAgsTCASnixsD77dZoHIfAnn2jwxeidAYGwC1UsgqpdBLOazmHCuG2JVt3D23r7Zrac/nOr/+27gNVfI1/822e5VaP3bnu+W1mrf3dta+2+p7V4ZWF0l1x/OVX+ubtvtv821Pwwc1MM4w7m1E8vTGzvPm/MhQIAAgeEEhHPDOfkWAQLDC0TCk+G37pttF4jMl3Cu7VOjfwIExiLweOd21oefORl+3lw3sBr0ttZuA3Pd1lp9p/fW0O5vukFdN5yqnsPW+wy4+YKt3ufNdZ8JV227ejlF7/PkesO27zxwb3pw7+cveets70IsJpybbUG7t8jOFc51Q8g6r5zbsWlVevWO9WOZOzshQIBAEwSEc01YRT0QyEsgEp7k1YFqchaIzJdwLucVVRsBAo0RePDJ4+npo2cW1c98V87N90KI/p13r3SrArqbX33b1C2h/beo9t/u2htsHT86ORXCDfOyh27Y9ev/y/+aHvjLP02br9g251tlo+Fc/0scBoEvZThX3dJ66/Z16ZrNqxY1C35MgACBNgkI59q02nolMB6BSHgynsrspQkCkfkSzjVh5fVAgEDWAtXbWfc+eiSdPhd/3lzV4FzhXP9bUYd5rltv8Hb7P/m1OZ/X1r0KrjfYeubA4wNvI+1/KUNVe3dfV11/Y3rqsb/vXFX3b6beEjvbJxLOdZ85N1vA2P37aDjX7WHL9h2LelvrnddvShtWr8h6ZhVHgACBnASEczmthloINEMgEp40o3NdjEMgMl/CuXGsjH0QINBqgcMnzqW//eHR1MnoFvWZLZwbFBoNuh21/3ltvS+Q6AZb1dta+58V1xtGDbpy7tbb7py+Cq732Xb9z37rhna9b0kdZThX3Y47KBjsdxsmnBv0gozulYbD1D9bXxtWrUh33rBpUXPgxwQIEGibgHCubSuuXwL1C0TCk/qrsoemCETmSzjXlNXXBwEC2Qrse+5UeuTQqU44t7h0rv+FC70N97/kYdCVc73Ph+v+tj+Iu/k1t6dHHrw/VSFd9ek+p637/f5gqzeMq76zc/dLpp41V91eOt9bU+dasMiVc91n5XVDx+72+8O0YcK56rf9vVXGh390IE0ePhS+cm7XltVTt7X6ECBAgMDwAsK54a18kwCB4QQi4clwW/YtAilF5ks4Z3IIECBQs8BXnziWnj1xtua9LG7zs72tdXFbnfnrQS9ZGOX2c9/Wys7z5l5x1bp01UbPm8t9rdRHgEBeAsK5vNZDNQSaIBAJT5rQtx7GIxCZL+HceNbGXggQaKlA9Zy5ezvPmzu32Htaa/YbRzhXXQ1Xfd70trtq7ibfzb/pxZvTmpXL8y1QZQQIEMhQQDiX4aIoiUDhApHwpPCWlT9Ggch8CefGuEB2RYBA+wQOHjubvtF5U+v5Rd7SWrdcneHcKJ7VVnf/49j+lrUr089et3Ecu7IPAgQINEpAONeo5dQMgSwEIuFJFoUrogiByHwJ54pYWkUSIFCqwPcPnUz7Dp9Ki3vaXKndq7tX4Kata9NNW9dAIUCAAIEFCgjnFgjm6wQIzCsQCU/m3agvEPixQGS+hHPGhwABAjUKfHn/kTR56nyNe7DpEgQmVixLr96xPm1bP1FCuWokQIBAVgLCuayWQzEEGiEQCU8a0bgmxiIQmS/h3FiWxk4IEGijwPEzF9J9j0123tLaxu713CuwqhPO7dm9OVUvhfAhQIAAgYUJCOcW5uXbBAjMLxAJT+bfqm8Q+AeByHwJ50wPAQIEahJ48siZ9NCPTqTz0rmahMvZbHXF3M9cs6GcglVKgACBjASEcxkthlIINEQgEp40pHVtjEEgMl/CuTEsjF0QINBOgSqYe+KF0+1sXtfTAp2L5tJLrlyXrt+ymgoBAgQIBASEcwE0PyFAYE6BSHiClMCwApH5Es4Nq+t7BAgQWKDAvY9OpurWVp92C0x0bmX96c5Vc9XbWn0IECBAYOECwrmFm/kFAQJzC0TCE6YEhhWIzJdwblhd3yNAgMACBKqXQFQvg/AhsHZieXpj53lzPgQIECAQExDOxdz8igCB2QUi4QlPAsMKROZLODesru8RIEBgAQKPd25nffiZk543twCzpn51x6ZVU29q9SFAgACBmIBwLubmVwQICOfMwNIICOeAEvExAAAgAElEQVSWxt1eCRAgcInAg08eT08fPUOm5QLV21l/avu6dM3mVS2X0D4BAgTiAsK5uJ1fEiAwWCASnrAkMKxAZL5cOTesru8RIEBgSIHzFy+mvfuOpNPnPG9uSLJGf+2O6zeljatXNLpHzREgQKBOAeFcnbq2TaCdApHwpJ1Suo4IROZLOBeR9hsCBAjMIXD4xLn0tz88mi5cxNR2gQ2rVqQ7b9jUdgb9EyBAYFECwrlF8fkxAQIDBCLhCUgCwwpE5ks4N6yu7xEgQGBIgX3PnUqPHDrVCeekc0OSNfZru7asTrd2bmv1IUCAAIG4gHAubueXBAgMFoiEJywJDCsQmS/h3LC6vkeAAIEhBb76xLH07ImzQ37b15oqMLFiWXr5i9alqzZ63lxT11hfBAiMR0A4Nx5neyHQJoFIeNImH70uTiAyX8K5xZn7NQECBGYInDlfPW9uMp1zT6vJ6Ai8cffmtHZiOQsCBAgQWISAcG4ReH5KgMBAgUh4gpLAsAKR+RLODavrewQIEBhC4OCxs+kbnTe1Vi+F8Gm3wJa1K9PPXrex3Qi6J0CAwAgEhHMjQLQJAgRmCETCE4QEhhWIzJdwblhd3yNAgMAQAt8/dDLtO3wqieaGwGrwV5Z1ertx69p009Y1De5SawQIEBiPgHBuPM72QqBNApHwpE0+el2cQGS+hHOLM/drAgQIzBD48v4jafLUeSotF1jVed7cq3asT9vWT7RcQvsECBBYvIBwbvGGtkCAwEyBSHjCkMCwApH5Es4Nq+t7BAgQmEfgxNkL6YuPTnbe0oqKQEr/+MbLUvVSCB8CBAgQWJyAcG5xfn5NgMClApHwhCOBYQUi8yWcG1bX9wgQIDCPwJNHzqSHfnQinZfOtX5WqivmfuaaDa13AECAAIFRCAjnRqFoGwQI9ApEwhOCBIYViMyXcG5YXd8jQIDAPAJVMPfEC6c5tVyguljuJVeuS9dvWd1yCe0TIEBgNALCudE42goBAj8RiIQn/AgMKxCZL+HcsLq+R4AAgXkE7u3c0nr8zAVOLReonjf3up0bUvW2Vh8CBAgQWLyAcG7xhrZAgMBMgUh4wpDAsAKR+RLODavrewQIEJhD4EjnJRBf6rwMwofA2onlac/uzcnT5swCAQIERiMgnBuNo60QIPATgUh4wo/AsAKR+RLODavrewQIEJhD4PHO7awPP3PS8+ZMSdqxaVV6dedNrT4ECBAgMBoB4dxoHG2FAAHhnBkYj4BwbjzO9kKAAIFLBB588nh6+ugZMi0XWNm5pfWnOs+bu2bzqpZLaJ8AAQKjExDOjc7SlggQ+AeBSHjCjsCwApH5cuXcsLq+R4AAgVkEqpez/s2+yXT6nOfNGZKU7rh+U9q4egUKAgQIEBiRgHBuRJA2Q4DAtEAkPMFHYFiByHwJ54bV9T0CBAjMIvDciXPpqz88mqqQzqfdAhtWrUh33rCp3Qi6J0CAwIgFhHMjBrU5AgRcOWcGahUQztXKa+MECBAYLLDvuVPpkUOnOuGcdK7tM7Jry+p06/Z1bWfQPwECBEYqIJwbKaeNESDQEYiEJ+AIDCsQmS9Xzg2r63sECBCYReCrTxxLz544y6flAqs6z5t72YvWpas2et5cy0dB+wQIjFhAODdiUJsjQEA4ZwZqFRDO1cpr4wQIELhU4Mz5i2lv53lz59zTajw6Am/cvTmtnVjOggABAgRGKCCcGyGmTREgMCUQCU/QERhWIDJfrpwbVtf3CBAgMEDg4LGz6dnjrpozHCktW5bSLZ03tfoQIECAwGgFhHOj9bQ1AgSEc2agXgHhXL2+tk6AAAECixSIHKgWuUs/J0CAAIHCBYRzhS+g8glkKOCcNMNFaVBJkfly5VyDBkArBAgQyF0gcqDKvSf1ESBAgEC9AsK5en1tnUAbBZyTtnHVx9dzZL6Ec+NbH3siQIBA6wUiB6rWowEgQIBAywWEcy0fAO0TqEHAOWkNqDY5LRCZL+GcASJ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BAYIZA5ECFkAABAgTaLSCca/f6655AHQLOSetQtc2uQGS+hHPmhwABAgTGJhA5UI2tODsiQIAAgSwFhHNZLouiCBQt4Jy06OXLvvjIfAnnsl9WBRIgQKA5ApEDVXO61wkBAgQIRASEcxE1vyFAYC4B56Tmo06ByHwJ5+pcEdsmQIAAgRkCkQMVQgIECBBot4Bwrt3rr3sCdQg4J61D1Ta7ApH5Es6ZHwIECBAYm0DkQDW24uyIAAECBLIUEM5luSyKIlC0gHPSopcv++Ij8yWcy35ZFUiAAIHmCEQOVM3pXicECBAgEBEQzkXU/IYAgbkEnJOajzoFIvMlnKtzRWybAAECBGYIRA5UCAkQIECg3QLCuXavv+4J1CHgnLQOVdvsCkTmSzhnfggQIEBgbAKRA9XYirMjAgQIEMhSQDiX5bIoikDRAs5Ji16+7IuPzJdwLvtlVSABAgSaIxA5UDWne50QIECAQERAOBdR8xsCBOYScE5qPuoUiMyXcK7OFbFtAgQIEJghEDlQISRAgACBdgsI59q9/ronUIeAc9I6VG2zKxCZL+Gc+SF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DQYoH/8l/+S/qLv/iLGQJnz55NExMTM/7uX/2rf5VuuummFktpnQABAgTmEhDOmQ8CBEYtEAlPRl2D7TVXIDJfwrnmzoPOCBAgsOQCv/mbv5kOHz48ax233XZbes973rPkdSqAAAECBPIVEM7luzYqI1CqQCQ8KbVXdY9fIDJfwrnxr5M9EiBAoDUC1dVz/+k//adZ+/3Qhz7kqrnWTINGCRAgEBMQzsXc/IoAgdkFIuEJTwLDCkTmSzg3rK7vESBAgEBIYLar51w1F+L0IwIECLROQDjXuiXXMIHaBSLhSe1F2UFjBCLzJZxrzPJrhAABAnkKzHb1nKvm8lwvVREgQCA3AeFcbiuiHgLlC0TCk/K71sG4BCLzJZwb1+rYDwECBFos0H/1nKvmWjwMWidAgMACBYRzCwTzdQIE5hWIhCfzbtQXCPxYIDJfwjnjQ4AAAQK1C/RfPeequdrJ7YAAAQKNERDONWYpNUIgG4FIeJJN8QrJXiAyX8K57JdVgQQIEGiGQPfqOVfNNWM9dUGAAIFxCQjnxiVtPwTaIxAJT9qjo9PFCkTmSzi3WHW/J0CAAIGhBLpXz7lqbiguXyJAgACBHwsI54wCAQKjFoiEJ6OuwfaaKxCZL+Fcc+dBZwQIFChw7sLFNHnqfIGVD1fypz/96fTrv/7rw33Zt9KalcvS+lUrSBAgQKDVAsK5Vi+/5gnUIhAJT2opxEYbKRCZL+FcI0dBUwQIlCrw7PFz6W8PHE3LOv9v7s/Fzj8P+s5C/z4q1bufBfzXFzvfnSp7vv7mq2uhfc72/fn2s3T/vmHV8vTz129augLsmQABApkICOcyWQhlEGiQQCQ8aVD7WqlZIDJfwrmaF8XmCRAgsBCBHxw+lR45dDJVUZJPuwV2X74mvfTKte1G0D0BAgQ6AsI5Y0CAwKgFIuHJqGuwveYKROZLONfcedAZAQIFCtz/+NH03MlzBVau5FEKrFi+LL1qx/r0og0To9ysbREgQKBIAeFckcumaAJZC0TCk6wbUlxWApH5Es5ltYSKIUCgzQKnzl1IX3z0SKqeO+fTboGVnXDuDTdsSqtXLm83hO4JECDQERDOGQMCBEYtEAlPRl2D7TVXIDJfwrnmzoPOCBAoTOBHR8+mbzx1PF2onsvm02qBy9etTLdfu7HVBponQIBAV0A4ZxYIEBi1QCQ8GXUNttdcgch8CeeaOw86I0CgMIHvPnMyPfbcqcKqVu6oBToXzaWbtq5NL75izag3bXsECBAoUkA4V+SyKZpA1gKR8CTrhhSXlUBkvoRzWS2hYggQaLPAlx47ko6cPt9mAr13BFYsW5Zed82GtLVz9ZwPAQIECLit1QwQIDB6gUh4MvoqbLGpApH5Es41dRr0RYBAUQLHzpxPVTjncXNFLVstxa5esSzt2b05VS+F8CFAgAAB4ZwZIEBg9AKR8GT0VdhiUwUi8yWca+o06IsAgaIEDkyeSQ/96ITnzRW1avUUu73zhtbX7dxQz8ZtlQABAgUKuK21wEVTMoHMBSLhSeYtKS8jgch8CecyWkClECDQXoG/67wI4sCRM+0F0PmUQHW13Eu3rU27tqwmQoAAAQI/FhDOGQUCBEYtEAlPRl2D7TVXIDJfwrnmzoPOCBAoSGDvvsl04uyFgipWah0CncfNpZ+9bmO6bI3nzdXha5sECJQpIJwrc91UTSBngUh4knM/astLIDJfwrm81lA1BAi0UOCFU+fSV/YfbWHnWu4XWDexfOp5cz4ECBAg8BMB4ZxpIEBg1AKR8GTUNdhecwUi8yWca+486IwAgUIE9j9/Oj38zEnPmytkveos85rNq9Irrlpf5y5smwABAsUJCOeKWzIFE8heIBKeZN+UArMRiMyXcC6b5VMIAQJtFfj6gWPp4LGzbW1f3z8WWNl53tyt29elnZ2AzocAAQIEfiIgnDMNBAiMWiASnoy6BttrrkBkvoRzzZ0HnREgUIDAuQsX072PTqbT5y4WUK0S6xSonjd3x/Wb0oZVK+rcjW0TIECgOAHhXHFLpmAC2QtEwpPsm1JgNgKR+RLOZbN8CiFAoI0Cz544l/72h0fTRdlcG5d/Rs+bVq9IP98J53wIECBAYKaAcM5EECAwaoFIeDLqGmyvuQKR+RLONXcedEaAQAECPzh8Kj1y6GSSzRWwWDWXuPvyNemlV66teS82T4AAgfIEhHPlrZmKCeQuEAlPcu9JffkIROZLOJfP+qmEAIEWCtz/+NH03MlzLexcy70C1fPmXtl5EcSLNk6AIUCAAIE+AeGckSBAYNQCkfBk1DXYXnMFIvMlnGvuPOiMAIHMBU6du5C++OiRVD13zqfdAlU4d+cNm9KalcvbDaF7AgQIDBAQzhkLAgRGLRAJT0Zdg+01VyAyX8K55s6DzggQyFygekPrg08eTxc8cC7zlaq/vMvXrky3X7ex/h3ZAwECBAoUEM4VuGhKJpC5QCQ8ybwl5WUkEJkv4VxGC6gUAgTaJfDwMyfTo8+dalfTur1EoHPRXLpx69p04xVr6BAgQIDAAAHhnLEgQGDUApHwZNQ12F5zBSLzJZxr7jzojACBzAW+9NiRdOT0+cyrVF7dAtUtra+9ekPaun5l3buyfQIECBQpIJwrctkUTSBrgUh4knVDistKIDJfwrmsllAxBAi0ReD4mfPpvk4453FzbVnx2ftctWJZ2rN7c6pCOh8CBAgQuFRAOGcqCBAYtUAkPBl1DbbXXIHIfAnnmjsPOiNAIGOBJ4+cSd96+sTInzf3hXs+kb7yuXvSy27fk37prvekiVWr51XY/72H0h9+6L3pnR+4O+166csHfv/E0cn0qd/7nbTrllekN73troHf+eZ9f5Ue3Pv59Pb3/W5at3FzOvTUE+lrf/3Z9I/e/u6h6pi30AV+4eyZ0+mvP/Wx9NP/6K1p245rF/jr8X19+4aJ9LqdG8a3Q3siQIBAYQLCucIWTLkEChCIhCcFtKXETAQi8yWcy2TxlEGAQLsE/u7p4+nA5JmRNt0N0Nas35h+8NDX5wzbenc8qnCuv5kqKJw8fGjokHCkGJ2NVX199mMfSe94/4ezDeeqq+Vu3rY2Xb9l/hB11D62R4AAgVIEhHOlrJQ6CZQjEAlPyulOpUstEJkv4dxSr5r9EyDQSoG9+ybTibMXRtp7N4x667vfn77wJx+f8yo34dxI6cMbW9EJ5267dkO6bI3nzYUR/ZAAgcYLCOcav8QaJDB2gUh4MvYi7bBYgch8CeeKXW6FEyBQqsDkqfPpy/uPjLT86hbOP//ER6e2Wd3O+p0H7p1xi2nvzqrbT//s43dP/dVlW7en2978q+kv/+gPZlxpV92S+scf+e30wrMHp773xl//H9MjD94/1G2tv/Yv/236wj3/MX37/r3Tu+3eMtutc9C/VV/u7ve//x/+p/TAX/zndGDf96e28fq3vC3d8Sv/bKrH7m/nunW3t8fu77u343avFOwWt5BbgEe6aJ2NrZtYPvW8OR8CBAgQmF1AOGc6CBAYtUAkPBl1DbbXXIHIfAnnmjsPOiNAIFOBx184nb578ORInzfXDbXu+JXfSK+64xemQ67un7sU1a2m33ngi9O3evaGcN0ArRte/fK73ju1rd5ArQrJhn3mXP9trd3bbrds3zF9q2v/LbXdeqp6u7ej9oZp3RqHeQbeoNtau6Fdf1j4/MGnpp+VN86x2bl5VXrlVevHuUv7IkCAQHECwrnilkzBBLIXiIQn2TelwGwEIvMlnMtm+RRCgEBbBL5+4Fg6eOzsSNvtfxlD/5V01Ysh+gO8bgG9AdnVu2+ecQVe94USw4Rh/TX0h3PVv9/3mU9e8gy46nv7H/7WVDh2vPPiieqKvd5QcbZ9z/dMu/5wrrud1+z5xanQsfuZzWWkCzRgYxOdW1pv2b4uXdMJ6HwIECBAYHYB4ZzpIEBg1AKR8GTUNdhecwUi8yWca+486IwAgQwFzl+4mPY+OplOn7s4supmC6/6rxKb7QUJ3XCqelbdlTuvm3ora3+A1Q37Nl+xLXTlXNVs7223vW+R7a2r+l4VzlW1dN8cO6pwrrfP3rfSDtPbyBarb0N33rApbVi1oq7N2y4BAgQaISCca8QyaoJAVgKR8CSrBhSTtUBkvoRzWS+p4ggQaJrA4RPn0ld/eDRdHF02N/VW0j/80HtnpereijrblWvd8OtN//Rdaf3myy65cq274epKteoTua21G871Pmuut+Dq2XfVbax1hnOzvZV2qcK5jatXpDuu39S0EdcPAQIERi4gnBs5qQ0SaL1AJDxpPRqAoQUi8yWcG5rXFwkQILB4gR8cPpUeOXQyjSqbG3T7am+VvbeMPnPg8fTZj33kkttKx3nl3FxX3lV1D7q6ralXzt1w+ep0y5XrFj9UtkCAAIGGCwjnGr7A2iOwBAKR8GQJyrTLQgUi8yWcK3SxlU2AQJkC9z9xND3XuXpuVJ/5npfW+3KHnTfeMvCquHE+c+7BvZ+/5MULvc+q6z5zro7bWmcL+eYzHNVa9W5nYsWy9IoXrU8v2jhRx+ZtkwABAo0SEM41ajk1QyALgUh4kkXhiihCIDJfwrkillaRBAg0QeD0uQvp3kePpHOd586N6jPbrard7fe/IfU7D9w746UM3X8/sO/7qfsG00FhVXUF3lc+d09ayNta+18QMehtrbO9ZXYU4dygq/ByeVvrys7LIKrnza1ZuXxUo2A7BAgQaKyAcK6xS6sxAksmEAlPlqxYOy5OIDJfwrnillnBBAiUKlC9ofXBJ4+nCyN64Nwwb1CtrPoDqe6fu45v/mf/Ij3wl3864yUM3WDrhWcPTn3tdW96Szp14nhayAsherfxy+9679QbUru34fY+e64bClb7GeVtrb37etnte9Iv3fWeVL2Iov8ZfXMFjnXN2uVrV6bbr9tY1+ZtlwABAo0SEM41ajk1QyALgUh4kkXhiihCIDJfwrkillaRBAg0QeDhZ06mR5871YRW9LAIgc5Fc+nGrWvTjVesWcRW/JQAAQLtERDOtWetdUpgXAKR8GRctdlP+QKR+RLOlb/uOiBAoBCBLz12JB05fb6QapVZl0D1vLlX71iftq33vLm6jG2XAIFmCQjnmrWeuiGQg0AkPMmhbjWUIRCZr1A491M/9VNliKiSAAECmQic7zxnbs1Vu9Mr3vCWTCpSxlIJ/PX/e3fasmZlWta5gs6HAAECBIYX+OAHPzj8l32TAAECcwhEwhOgBIYViMzXgsO56v9y5UOAAAECCxN4tvOG1n2HT6Urd920sB/6duMEzvxoX7p529rG9aUhAgQI1C3gAoG6hW2fQHsEIuFJe3R0uliByHwtOJxbbJF+T4AAgTYKfOvp4yvfP7gAACAASURBVOmHk2fa2LqeewSqt7RWwdz1W1ZzIUCAAAECBAgQWCKBSHiyRKXabYECkfkSzhW40EomQKA8gb37JtOJsxfKK3wJK/7CPZ9IL375T6ddL335ElYx2l1X4dzPXLMhbem8rdWHAAECBAgQIEBgaQQi4cnSVGqvJQpE5ks4V+JKq5kAgaIEJk+dT1/ef6Sompe62ENPPZH++CO/nd767vc3KpxbN7E87dm9eal57Z8AAQIECBAg0GqBSHjSajDNL0ggMl/CuQUR+zIBAgQWLvD4C6fTdw+eTBcuXlz4j1v6i6aGczs3r0qvvGp9S1dV2wQIECBAgACBPAQi4UkelauiBIHIfAnnSlhZNRIgULTA1w8cSwePnS26h9mKP3vmdPrzT3w0ffv+vVNfuWzr9vSO9384bdtx7fRPqttTv/K5e6b/vHP3S9Lb3/e7ad3Gzan7+yt37kqPPHh/OrDv++mGW1+dHv3ON6a//7Lb96Rfuus9aWJV2c9pm1ixLN1y5bp0TSeg8yFAgAABAgQIEFg6gUh4snTV2nNpApH5Es6VtsrqJUCgKIHznavlqufNnT7XvKvmThydTJ/6vd9JW7bvmA7PvnnfX6X7PvPJ6YCuCuYmDx+a/vduGFctYhW4VZ9uuPfOD9w9fQtrU6+cu+P6TWnj6hVFzbBiCRAgQIAAAQJNE4iEJ00z0E99ApH5Es7Vtx62TIAAgXT4xLn01R8eTU28o7UK4h7c+/npq+Cq5e6Gbzf81KvSzhtvGfjcuP3feyh99mMfmQrwqivtqnCuG9Z1r45rYjhXhXJVOOdDgAABAgQIECCwtAKR8GRpK7b3kgQi8yWcK2mF1UqAQHEC+547lb7/zMnUvOvmUuq/Km6uxZnt9tduOLf5im3pTW+7a3oTTQznbrh89dRtrT4ECBAgQIAAAQJLKxAJT5a2YnsvSSAyX8K5klZYrQQIFCdw/xNH03Odq+ea9um/PXW258H1Pm+u+6y5Zw48fsmVc00P51Z1njf3shetS1dt9Ly5pv33gn4IECBAgACB8gQi4Ul5Xap4qQQi8yWcW6rVsl8CBBovcPrchXTvo0fSuQvNu25umHCuun31Dz/03tT7LLlq0Qfd1tr0cK7q+40v3pzWrlze+LnXIAECBAgQIEAgd4FIeJJ7T+rLRyAyX8K5fNZPJQQINEygekPrg08eTxea+MC5zloNeuZctYTd212vu/llnbe0/snAt7d+54EvznjmXNPDucvXrky3X7exYROuHQIECBAgQIBAmQKR8KTMTlW9FAKR+RLOLcVK2ScBAq0Q+F7nWXPVM+ea+hn0ttbeq+Wqvqsr5375Xe9Nr7rjF6YYuv9ePWuu94UQ/eFcd9uv2fOL078t1XHFsmXpxVvXpBuvWFNqC+omQIAAAQIECDRKIBKeNApAM7UKROZLOFfrktg4AQJtFvjSY0fSkdPnG00w24setu24dkYY10V42e170m1v/tX06f/zf0t3/MpvpFtve8PU21r7w7nq+93n1XWfVbdu4+YiLavnzb1qx/q0bf1EkfUrmgABAgQIECDQNIFIeNI0A/3UJxCZL+FcfethywQItFjg+JkL6b7HJju3tLYYQetTAlU494bdm9PE8mVECBAgQIAAAQIEMhCIhCcZlK2EQgQi8yWcK2RxlUmAQFkCTx45kx56+kQ639DnzZW1Gktb7ZUbJtJP79ywtEXYOwECBAgQIECAwLRAJDzBR2BYgch8CeeG1fU9AgQILEDgW08fTz+cPLOAX/hqEwWqq+Vu2rY2Xb9ldRPb0xMBAgQIECBAoEiBSHhSZKOKXhKByHwJ55ZkqeyUAIGmC+zdN5lOnL3Q9Db1N49AdUvr6zpXzW3pvK3VhwABAgQIECBAIA+BSHiSR+WqKEEgMl/CuRJWVo0ECBQlMHnqfPry/iNF1azYegTWTSyfet6cp83V42urBAgQIECAAIGIQCQ8iezHb9opEJkv4Vw7Z0XXBAjUKPD4C6fTdw+e7LwMwtsgamQuYtM7N69Kr7xqfRG1KpIAAQIECBAg0BaBSHjSFht9Ll4gMl/CucW72wIBAgRmCHz9wLF08NhZKi0XqG5pfemV69I1nYDOhwABAgQIECBAIB+BSHiST/UqyV0gMl/CudxXVX0ECBQlUF0t9zed582dPuequaIWrqZi77h+U9q4ekVNW7dZAgQIECBAgACBiEAkPInsx2/aKRCZL+FcO2dF1wQI1CTw3Ilz6YEfHk3uaK0JuKDNbuqEcj/fCed8CBAgQIAAAQIE8hKIhCd5daCanAUi8yWcy3lF1UaAQHEC+547lb5/6KRwrriVG33BN1y+Ot3Sua3VhwABAgQIECBAIC+BSHiSVweqyVkgMl/CuZxXVG0ECBQncP8TR1N19ZxPuwVWr1yWbt2+Ll210fPm2j0JuidAgAABAgRyFIiEJzn2oaY8BSLzJZzLcy1VRYBAgQJnzl9MezvPmzt3wfPmCly+kZf8xt2b09qJ5SPfrg0SIECAAAECBAgsTiASnixuj37dJoHIfAnn2jQheiVAoFaB6g2tDz55PFUvhfBpt8Dla1em26/b2G4E3RMgQIAAAQIEMhWIhCeZtqKsDAUi8yWcy3AhlUSAQJkC33vmZKqeOefTboHly5alG7euSTdesabdELonQIAAAQIECGQqEAlPMm1FWRkKROZLOJfhQiqJAIEyBb702JF05PT5MotX9cgEqufNvfKq9Wnb+omRbdOGCBAgQIAAAQIERicQCU9Gt3dbarpAZL6Ec02fCv0RIDAWgRNnL6QvPjrZuaV1LLuzk8wF/vGNl6WJFcsyr1J5BAgQIECAAIF2CkTCk3ZK6ToiEJkv4VxE2m8IECDQJ/DkkTPpoadPpPOeN9f62bhyw0T66Z0bWu8AgAABAgQIECCQq0AkPMm1F3XlJxCZL+FcfuuoIgIEChT41tPH0w8nzxRYuZJHKVBdLXfT1rXp+i2rR7lZ2yJAgAABAgQIEBihQCQ8GeHubarhApH5Es41fCi0R4DAeAT27ptM1a2tPu0WqJ4399qrN6Qtnbe1+hAgQIAAAQIECOQpEAlP8uxEVTkKROZLOJfjSqqJAIGiBI6cOp++tP9IUTUrth6BtRPL057dm5OnzdXja6sECBAgQIAAgVEIRMKTUezXNtohEJkv4Vw7ZkOXBAjUKPD4C6fTdw+e7LwMwtsgamQuYtM7N6+aelOrDwECBAgQIECAQL4CkfAk325UlptAZL6Ec7mtonoIEChO4OsHjqWDx84WV7eCRyuwqvO8uZdeuS5d0wnofAgQIECAAAECBPIViIQn+XajstwEIvMlnMttFdVDgEBRAhc6F8v9zb4X0ulzrporauFqKvaO6zeljatX1LR1myVAgAABAgQIEBiFQCQ8GcV+baMdApH5Es61YzZ0SYBATQLPnTiXHn7mRE1bt9lhBXKIRqvnzL1+16ZhS/Y9AgQIECBAgACBJRKIhCdLVKrdFigQmS/hXIELrWQCBAiUKvDBD34wVf/hQ4AAAQIECBAgQGCpBCLhyVLVar/lCUT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F4Cn/70py8p6OGHH0633HLLjL+/8sor05133plX8aohQIAAAQIECBBorEAkPGkshsZGLhCZL+HcyJfBBgkQIECgEjhw4ED61//6X8+JsXPnzvT7v//7wAgQIECAAAECBAiMTSASnoytODsqXiAyX8K54pddAwQIEMhX4D/8h/+Q9u7dO2uB//yf//O0Z8+efBtQGQECBAgQIECAQOMEIuFJ4xA0VJtAZL6Ec7Uthw0TIECAwFxXz7lqznwQIECAAAECBAgshUAkPFmKOu2zTIHIfAnnylxrVRMgQKAYgdmunnPVXDFLqFACBAgQIECAQKMEIuFJowA0U6tAZL6Ec7UuiY0TIECAwKCr51w1Zy4IECBAgAABAgSWSiASnixVrfZbnkBkvoRz5a2zigkQIFCcQP/Vc66aK24JFUyAAAECBAgQaIxAJDxpTPMaqV0gMl/CudqXxQ4IECBAoPfqOVfNmQcCBAgQIECAAIGlFIiEJ0tZr32XJRCZL+FcWWusWgIECBQr0L16zlVzxS6hwgkQIECAAAECjRCIhCeNaFwTYxGIzJdwbixLYycECBAgUF09d/fdd6ff//3fh0GAAAECBAgQIEBgyQQi4cmSFWvHxQlE5ks4V9wyK5gAgaYKXOw0tnffZDp59kJTW9TXAgWu3rQqvWrH+gX+ytcJECBAgAABAgTmEoiEJ0QJDCsQmS/h3LC6vkeAAIGaBZ4/eS7918eP1rwXmy9FYMWyZenWF61N12xeXUrJ6iRAgAABAgQIFCEQCU+KaEyRWQhE5ks4l8XSKYIAAQIpPfb86fS9Z06mCxera+h82i6wrAPw89dvShtXr2g7hf4JECBAgAABAiMViIQnIy3AxhotEJkv4VyjR0JzBAiUJPD1A8fSwWNnSypZrTUKbFi1It15w6Ya92DTBAgQIECAAIF2CkTCk3ZK6ToiEJkv4VxE2m8IECAwYoFzFy6mex89kk6f87y5EdMWu7nrtqxOL9u+rtj6FU6AAAECBAgQyFUgEp7k2ou68hOIzJdwLr91VBEBAi0UePb4ufS1A0c7t7S2sHktXyJQPW/uFVetSzs6L4TwIUCAAAECBAgQGK1AJDwZbQW21mSByHwJ55o8EXojQKAYgR8cPpUeefZk8ri5Ypas1kKXd8K5N3RuaV07sbzW/dg4AQIECBAgQKCNApHwpI1Oeo4JROZLOBez9isCBAiMVOCBJ46mwyfOjXSbNlauwOY1K9LP7fK8uXJXUOUECBAgQIBAzgKR8CTnftSWl0BkvoRzea2haggQaKFA9Zy56nlz1XPnfAhUAi++Yk16yba1MAgQIECAAAECBGoQiIQnNZRhkw0ViMyXcK6hw6AtAgTKEaje0PqNJ4+n8+5pLWfRaqx0+bKUXnv1hnTlhoka92LTBAgQIECAAIH2CkTCk/Zq6XyhApH5Es4tVNn3CRAgMGKB7x86mapnzvkQqARWdtK5Pbs3p1UrOimdDwECBAgQIECAwMgFIuHJyIuwwcYKROZLONfYcdAYAQKlCHx5/5E0eep8KeWqs2aBK9atTLddu7Hmvdg8AQIECBAgQKC9ApHwpL1aOl+oQGS+hHMLVfZ9AgQIjFDg+JkL6b7HjqQLbmkdoWq5m+q8pDW9ZOvatLvzzDkfAgQIECBAgACBegQi4Uk9ldhqEwUi8yWca+Ik6IkAgWIEnjxyJj309AnPmytmxeottHre3M9cszFVV8/5ECBAgAABAgQI1CMQCU/qqcRWmygQmS/hXBMnQU8ECBQj8O0fnUiPv3D6knr3f++h9Icfeu/APnbufkl6+/t+N63buHn6379531+lB/d+/pK/XwxEVcNnP/aR9I73fzht23HtYjZV22+rvu/7zCfnrLFr+c4P3J12vfTl4VrOnjmd/vwTH536/S/d9Z40sWp1eFuz/XD1yuWd581tSiuqS+h8CBAgQIAAAQIEahGIhCe1FGKjjRSIzJdwrpGjoCkCBEoR+OKjR9KxM5c+b26uQOkL93wifeeBL9YemgnnZk7ROMK57Z03tL5u54ZSxledBAgQIECAAIEiBSLhSZGNKnpJBCLzJZxbkqWyUwIECKR05PT59OXO8+YuDsCYK5zrhkTPH3xqpFfK9ZchnBtvOLe8c7XcLVeuTbu2jP6KPP/9RoAAAQIECBAg8BOBSHjCj8CwApH5Es4Nq+t7BAgQGLHAE53bWb978OTA583Ndytm/7/339Z66Kkn0h9/5LfTC88enK6697bO6uq7ycOHUnWL7F/+0R9MfeeyrdtnXI03KJwbtN1fftd706vu+IV04uhk+tTv/U7adcsr0pvedtf0frt//5o9vzj1vUGf7ncO7Pv+9D+//i1vm7Gd6h+qur/yuXumvlPVfvNrbp+6nbf31tvK4s8+fvd0T7e9+Veneuztv39//b1XP+7/zuve9JZ06sTxqe3WdVvr63dtTJet8by5Ef+3ms0RIECAAAECBGYIRMIThASGFYjMl3BuWF3fI0CAwIgFvvHU8fRU54UQgz7zhXPdkOyOX/mNqcCrN5w73gnJqmCu+2/V9vuDtm7I9bLb90wHTf3Pb+v/TXefb333+6ef3dZfZ7Xd/Q9/a8YVffNdgTcovOvvb9DVgt199wZr/bf89oaJ3XCu+3e33nbndPjX3/ug7wwyG+VIrJ1Ynt64+yfPERzltm2LAAECBAgQIEDgJwKR8IQfgWEFIvMlnBtW1/cIECAwQoGLnXtZ9z46mU6evRAK5/qvUusN55458Pi8L3IYFKJ1A7DNV2ybCq0GBXrV1Xa9V40N+k31IotBV+nNdrXZbC+z6F7dV/3uyX2PTL0go/+lDr2hWgXZH0p2g8ne387Ve/X9an/3feaPLgkZ637m3M5Nq9Ird6wf4ZTZFAECBAgQIECAwCCBSHhCksCwApH5Es4Nq+t7BAgQGKHA8yfPpfsfPzrweXODAqX+Xc8VzlXfrW4vrW4RHXRraPXvvcFX71tHe4OruUK+/rfJdvfTH9YNc0trb2/9t812r+z7zgP3DnwbbW+AeHzyhYGhZO8Vf1fuvG7grbdVDd2Q8Nf+5b/t+PzH1A0pe+ubzW2xo7Fi+bL0su3r0s7Nqxa7Kb8nQIAAAQIECBCYRyASnkAlMKxAZL6Ec8Pq+h4BAgRGKPDY86fT9545mS5Ul9AN+CzmttZ1G//h1sje57NVf+4N6qp/qz69z4ar/jzXFXj9wVn1rLlbb3tD+vNPfHRGkLXQq/j6n+3WrbM3CBt0JVtVb1XTZz/279Nb3/1v0oG/f7hzxdsnL3mLbXf7b/qn70rdcK732Xa9/NVz7H7lN38rfeb//j8ueXZe1+fR735z5M+c67wLIt1x/aa0YdWKEU6ZTREgQIAAAQIECAwSiIQnJAkMKxCZL+HcsLq+R4AAgREKfO2Hx9Izx8/OusX5wrn5XgjRv+HuSxIGBV/DXDlXPdetCuGqz1y3tXYDs+r20urZdD946GtTL56Y6wUKg24zrbbTG86N+sq5uV5O0X/1X69lXVfObVi9It3ZCed8CBAgQIAAAQIE6heIhCf1V2UPTRGIzJdwrimrrw8CBIoROHvhYrp332Q6c37wVXNVI3OFc4OefTbbc9u6KP2/meuZaoOeObe+czXeoDexDnpxQu++nj/4VKquWNv10pcPXJ/ZnuPWvdpty/YdU8HeqJ85NygwnO9KvTqfObdry+p0a+e2Vh8CBAgQIECAAIH6BSLhSf1V2UNTBCLzJZxryurrgwCBYgQOda6Y+/qBY51bWmcvea5wrv+NpNVW+m8l7X95Qv/bT7u3vPbf6vqdB744fVto7/PculfOVWHb29/3u6m6dbYbVn37/r2XPNuuW391m2j3+7N1O6ifQW9G7b/CrttTtd13vP/DaduOa6ccem9t7b1ldq63tfZ79z/Tr2v8Zx+/O/W+4XYUQ7eic0/rK3esS1dt9Ly5UXjaBgECBAgQIEBgPoFIeDLfNv07ga5AZL6Ec+aHAAECYxb4weFT6ZFnT6ZZHjc3VU3/Cxd6SxwUDvVfOTfo99Uz4l51xy9Mbap7ldiadevT17/wuam/6w/S+t/W2hvGdeupAq/q1tX9D39rRgg3KNyai7n/+XhVrdWn/xlyvd+rAsPb3vyr6YG//NMZz5nr3sLb3d+b/9m/mPpOdZtt9wq+/ufcVdvqBnzd3/V/p3KvvE6dOD7SZ85VL4OobmldO7F8zJNodwQIECBAgACBdgpEwpN2Suk6IhCZL+FcRNpvCBAgsAiB6i2tz3Xe1rqUn7qendbtqfcNqbPd0rqU/ee078vWrEiv3+V5czmtiVoIECBAgACBZgtEwpNmi+hulAKR+RLOjXIFbIsAAQLzCJw6dyF98dEj6dxc97SOQbHucK66eq2Ot5qOgWasu+i8pDXduHVtumnrmrHu184IECBAgAABAm0WiIQnbfbS+8IEIvMlnFuYsW8TIEBgUQI/Ono2ffOp4+n8XPe0LmoPw/24rnCue0vpMM+aG67SZn9reed5c6/duT5duX6i2Y3qjgABAgQIECCQkUAkPMmofKVkLhCZL+Fc5ouqPAIEmiXw8DMn06PPnWpWU7oJC0ysWJbecMPmtKrzn30IECBAgAABAgTGIxAJT8ZTmb00QSAyX8K5Jqy8HggQKEbgS48dSUdOny+mXoXWK7B13cr03127sd6d2DoBAgQIECBAgMAMgUh4gpDAsAKR+RLODavrewQIEFikwPEz59N9nXBuiR83t8gu/HxUAp2XtKabt61Nuy/3vLlRmdoOAQIECBAgQGAYgUh4Msx2fYdAJRCZL+Gc2SFAgMCYBJ48ciY99PSJeZ83d/bM6fTnn/ho2nzFtvSmt901VV31jLgXv/ynU1vffFo9y+6+7MUGjQAAIABJREFUz3wyveP9H07bdlw7cMX2f++h9IOHvjZtNuyyRn5X/eazH/vInPXMt//O4+bSbddsTJd3rp7zIUCAAAECBAgQGJ9AJDwZX3X2VLpAZL6Ec6WvuvoJEChG4KEfnUhPvHB6wfUeeuqJ9Mcf+e301ne/Xzg3Szg3KNAcBjr6u1GEc6tXLk9v3L05VVfQ+RAgQIAAAQIECIxPIBKejK86eypdIDJfwrnSV139BAgUI3Dvo5Pp+JkLC65XOJfSfFfORUO26O9GEc69aONEeu3VGxY8D35AgAABAgQIECCwOIFIeLK4Pfp1mwQi8yWca9OE6JUAgSUTmDx1Pn15/5Gh9t8bGFW3sv7hh947/buX3b4n/dJd70kTq1anE0cn06d+73fSgX3fn/r3y7Zun3GbZRVoPbj38+m2f/Jr6T//X//79Dbe+YG70/rNl01djffCswen/v6X3/Xe9Ko7fmHqv+7u/9v3753+zevf8rZ5bxfthojdbfZvtxtoVVcAfuFPPj5d96BtV7fxfuVz90ztf+ful6SbX3P7VC+Dbmudy2FQL1X/1e3Bc/1u2F7mus12rsVe0bmn9Zbta9N1l60eaiZ8iQABAgQIECBAYHQCkfBkdHu3paYLROZLONf0qdAfAQJZCFS3s3734Ml5nzfXG451nzk36Mq57t/detud06FZ/9Vl1Z//7ON3p95Arxt6VYHX29/3u2ndxs2pCs2qALAKra7effPU8+6qT38I+Jo9vzgd4PWjDqqxd7tVGNb986B9d8PBbpj2/MGnLqmvP3zsrWHQFXDd8G3L9h3TvXRr6N9f7/P9hu1lsc+c+7ldm9LmNSuymE9FECBAgAABAgTaJBAJT9rko9fFCUTmSzi3OHO/JkCAwFACDz55LD199OxQ3+0PmgaFRVXItv/hb00HWL2hXjdY+84D917yEoX+wKz6bjfEqsK3m19929TVeHMFcYOaqOqZPHxoOgQbFDIO2nd/r4O+U20rcltr98rBbgjZrbvXbmL1moEv3ximl8WEc+tWLU97btg81Dz4EgECBAgQIECAwGgFIuHJaCuwtSYLROZLONfkidAbAQJZCFy4mNLefZPp1Lnhnjc3XzjXDdN23fKKS2417Q2kHvnGA1O3gvaGU/OFc9WtrYOurlsIZHcf3d90b1sd9Jy2/l5nC9Tme8bbbG+47Q/Zqpp6t1Vdjdf/ZtzeXhfSy0KMrtm8Kr3iqvUL+YnvEiBAgAABAgQIjEggEp6MaNc20wKByHwJ51owGFokQGBpBZ47eS498MTRdLET0g3zGTac6z5rrn+b3dtGo+FcN8DqfdZd762og3rof0Zbddvorbe9YUbwNVc4V22zuo32vs/80SVXBFb/Vm3/sx/795031v6btG3HtZeU0G/W/XN3u9Uz+rqf+cK5aC/DrG31nep5cy970bq0sxPQ+RAgQIAAAQIECIxfIBKejL9KeyxVIDJfwrlSV1vdBAgUI/Doc6fS9w+dTNUVdMN8hg3n5rv1dNBVaMNcOddfYzes2rB5y4yr8Lrfmy0IG3TLav+toP2/rW7F7b/ar9rPuK6cW0wvw6xt9Z3ly1L6+es3pQ2rPG9uWDPfI0CAAAECBAiMUiASnoxy/7bVbIHIfAnnmj0TuiNAIAOBv/3h0XTo+LmhK5kvnKs2NOgZb/1/PyjoioRz1XbneubbbLfZ9r+0Ypgr557c98j0yymql0h0P9Fnzt33mU9e8obXuZ45t5hehl3gTatXTIVzPgQIECBAgAABAksjEAlPlqZSey1RIDJfwrkSV1rNBAgUI3D2/MW099HJVP3nYT/94VzvCxuqZ8JVn0Fva+0P3iJXznVfCNH7PLu5bhGtahn0htXu3337/r1pmGfOVdvpvh22/2UX3V6r77zj/R8eeFtr9W/9geUwb2vt/1315+oZdL1vix22l2HX94bLV6dbrlw37Nd9jwABAgQIECBAYMQCkfBkxCXYXIMFIvMlnGvwQGiNAIGlFzh0/Gz6+oHjnVta4+FcN0D6yufuSb3PfuuGT91nz1UvN+gNryLhXBX+9W+32v/Lbt8z402s/bK9AVb33975gbvTDx762vQz5J458HjnuXEfmVHjbMFf96UU1baqvm5786+mB/7yT+cM53pf3lDtu7ryrr+ufqNq+/2/u3r3zVMBXRUsLqSXYaatet7cK3esT1dtnBjm675DgAABAgQIECBQg0AkPKmhDJtsqEBkvoRzDR0GbREgkIfA//fsqfT3z55Mw0dzedStinoEVnQeOPeGGzalNSuX17MDWyVAgAABAgQIEJhXIBKezLtRXyDwY4HIfAnnjA8BAgRqFPivjx9Nz3fe1upDoBLYsnZl+tnrNsIgQIAAAQIECBBYQoFIeLKE5dp1YQKR+RLOFbbIyiVAoByBk2cvpC8+diSdH/Y1reW0ptKAQOclremmrWvTjVvXBH7tJwQIECBAgAABAqMSiIQno9q37TRfIDJfwrnmz4UOCRBYIoEfHT2bvvnU8XR+Ac+bW6JS7XYMAp07WtPrdm5I29Z73twYuO2CAAECBAgQIDCrQCQ8wUlgWIHIfAnnhtX1PQIECCxQ4LsHT6THnj+9wF/5elMFVq2onje3OU10/rMPAQIECBAgQIDA0glEwpOlq9aeSxOIzJdwrrRVVi8BAsUI3Ne5pfXo6fPF1KvQegWqK+Z+5poN9e7E1gkQIECAAAECBOYViIQn827UFwj8WCAyX8I540OAAIEaBI6dOZ+qcM4drYvDPfTUE+lrf/3Z9I/e/u40sWr14ja2hL9evmxZesm2NemGyz1vbgmXwa4JECBAgAABAlMCkfAEHYFhBSLzJZwbVtf3CBAgsACBA5Nn0rc7t7V6GcQC0AZ89Qv3fCJNHj6Ufumu9xQdzlU3st7WeUvr5Z23tfoQIECAAAECBAgsrUAkPFnaiu29JIHIfAnnSlphtRIgUIzA3z19PFUBnc/iBJoSzq1ZuTzt2b05VS+F8CFAgAABAgQIEFhagUh4srQV23tJApH5Es6VtMJqJUCgGIG9+ybTibMXiqk3Uuj+7z2U/vBD753+6evf8rb0prfdNf3ns2dOpz//xEfTt+/fO/137/zA3WnXS18+/ef+bVy2dXt6x/s/nKr/PN9vIzUv1W+u2rgqvebq9Uu1e/slQIAAAQIECBDoEYiEJwAJDCsQmS/h3LC6vkeAAIEhBSZPnU9f3n9kyG+X+bVv3vdX6c8+fnfqhm0njk6mT/3e76Rdt7xiKqDr/nnL9h3Tt6R2g7hfftd706vu+IXU/XNvYFdt98G9n09vf9/vpnUbN6cmXDlXvZz1p7avS9deVu4z88qcUlUTIECAAAECBAYLRMITlgSGFYjMl3BuWF3fI0CAwJACj79wOn334Ml0oaFvg+gGb6/Z84tTIVv3U4VtX/iTj08Fa49844EZIVv3O1XYtv/hb835nV7mJoRz1Z2sP7drU9q0ZsWQE+RrBAgQIECAAAECdQpEwpM667HtZglE5ks416wZ0A0BAhkI/LcDx9KPjp3NoJJ6SqjeoPrHH/nt9NZ3v3/GLarDhGpVgPfZj31k6tbV6lNt54VnD6bu1XT9FTchnFu/anl6ww2b61kMWyVAgAABAgQIEFiwQCQ8WfBO/KC1ApH5Es61dlw0ToBAHQLnO1fL7d13JJ0+19znzQ26HbXXsvusuerv+t+y2hvObdtxbRr0XLreoK4J4Vx1O+vLX7SujnGzTQIECBAgQIAAgYBAJDwJ7MZPWioQmS/hXEuHRdsECNQj8NyJc+mrPzzauaW1nu3nsNX5wrmqxtlCtf5wrr+f6ndf+dw901fSlR7OrVi2LL38qnXp6k2rclg6NRAgQIAAAQIECHQEIuEJOALDCkTmSzg3rK7vESBAYAiBfc+dSo8cqp43N8SXC/3KbM+c673d9flnnkr3feaTU7evVlfIdT+9z5yrXvjQ/+l/sUTp4dzyzgPn7rh+c6pubfUhQIAAAQIECBDIQyASnuRRuSpKEIjMl3CuhJVVIwECxQg88MTRdLhz9VzTP/1va+2/lfXs6VNTb2+d622t1Tb6A7z+q/L6395amuvmzksgqpdB+BAgQIAAAQIECOQjEAlP8qleJbkLROZLOJf7qqqPAIFiBM6cv5ju3TeZzjb5srme1egGad2/ev1b3pbe9La7pr/R/zy5y7Zuv+RKum7I17vI7/zA3dMvmuhejTfXSyNyHpDdV6xJL922NucS1UaAAAECBAgQaJ1AJDxpHZKGwwKR+RLOhbn9kAABAjMFnum8ofW/PXms0be0WvPhBZZ3njf36qvXpxdtmBj+R75JgAABAgQIECBQu0AkPKm9KDtojEBkvoRzjVl+jRAgsNQC1bPm/v7wqaUuw/4zEVjZeeDcnTdsSmtWet5cJkuiDAIECBAgQIDAlEAkPEFHYFiByHwJ54bV9T0CBAjMI/CV/UfSC6fOcyIwJXD5upXp9ms30iBAgAABAgQIEMhMIBKeZNaCcjIWiMyXcC7jBVUaAQLlCJw8eyHd++iRzi2tDX5NaznLseSVdu5oTTdvXZte3HnmnA8BAgQIECBAgEBeApHwJK8OVJOzQGS+hHM5r6jaCBAoRuDpo2fS3z11Ip0XzhWzZnUW2rmjNf30zg1p63rPm6vT2bYJECBAgAABAhGBSHgS2Y/ftFMgMl/CuXbOiq4JEBixwHcOnkj7nz894q3aXKkCq1YsS3t2b07Vc+d8CBAgQIAAAQIE8hKIhCd5daCanAUi8yWcy3lF1UaAQDECX+zc0nrsjOfNFbNgNRd6ZecNrdWVcz4ECBAgQIAAAQL5CUTCk/y6UFGuApH5Es7luprqIkCgGIGjp8+nLz12JHnaXDFLVmuhyzsPnHvplWvT9VtW17ofGydAgAABAgQIEIgJRMKT2J78qo0CkfkSzrVxUvRMgMBIBX44eSZ950eeNzdS1MI39rPXbUxb1q4svAvlEyBAgAABAgSaKRAJT5opoas6BCLzJZyrYyVskwCBVgl886nj6ckjZ1rVs2ZnF1g7sTztuWFzqt7Y6kOAAAECBAgQIJCfQCQ8ya8LFeUqEJkv4Vyuq6kuAgSKEfibfZPp5NkLxdSr0HoFrt60Kr1qx/p6d2LrBAgQIECAAAECYYFIeBLemR+2TiAyX8K51o2JhgkQGKXAC6fOpf+6/6jnzY0SteBtrehcLnfr9rXpmss8b67gZVQ6AQIECBAg0HCBSHjScBLtjVAgMl/CuREugE0RINA+gf3Pn04PP3MyXbjodRDtW/1LO65uZf25XZvSptUrcBAgQIAAAQIECGQqEAlPMm1FWRkKROZLOJfhQiqJAIFyBL524Fh65tjZcgpWaa0CG1atSHfesKnWfdg4AQIECBAgQIDA4gQi4cni9ujXbRKIzJdwrk0TolcCBEYqcP7CxXT/E51bWl00N1LXkjd2+bqVndta15XcgtoJECBAgAABAo0XiIQnjUfR4MgEIvMlnBsZvw0RIECAwHwCH/zgB1P1Hz4ECBAgQIAAAQIElkogEp4sVa32W55A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hMCnPvWpdODAgRm1Hj16NG3cuHHG3+3Zsye99rWvLaInRRIgQIAAAQIECJQvEAlPyu9aB+MSiMyXcG5cq2M/BAgQaJnAkSNH0rvf/e507ty5WTu/5ZZb0r/7d/+uZTLaJUCAAAECBAgQWEqBSHiylPXad1kCkfkSzpW1xqolQIBAUQLV1XOf+cxnZq35t37rt1w1V9SKKpYAAQIECBAgUL5AJDwpv2sdjEsgMl/CuXGtjv0QIECghQJzXT3nqrkWDoSWCRAgQIAAAQIZCETCkwzKVkIhApH5Es4VsrjKJECAQKkCs10956q5UldU3QQIECBAgACBsgUi4UnZHat+nAKR+RLOjXOF7IsAAQItFBh09Zyr5lo4CFomQIAAAQIECGQiEAlPMildGQUIROZLOFfAwiqRAAECpQv0Xz3nqrnSV1T9BAgQIECAAIFyBSLhSbndqnzcApH5Es6Ne5XsjwABAi0U6L16zlVzLRwALRMgQIAAAQIEMhKIhCcZla+UzAUi8yWcy3xRlUeAAIGmCHSvnnPVXFNWVB8ECBAgQIAAgTIFIuFJmZ2qeikEIvMlnFuKlbJPAgQItFCgunru//mje9L7/ud3tbB7LRMgQIAAAQIECOQiEAlPcqldHfkLROZLOJf/uqqQAAECxQs88cLp9PeHT6UzZ86mNasn0u7L16RrL1tdfF8aIECAAAECBAgQKE8gEp6U16WKl0ogMl/CuaVaLfslQIBAwwVOnbuQ9nUCuf2dYG7FsmXp3IWL0x2vXrk8nT1/Id3QCel2bVmd1nT+7EOAAIFcBU6cvZAePngi/ejY2XTT1rWd/1iTa6nqIkCAAIEhBCLhyRCb9RUCUwKR+RLOGR4CBAgQGKnA4RPn0t8/eyo9f+pcunDxYur8/1k/EyuWTf37FetWTl1Nd3nnP/sQIEAgF4FuKHeo8z/Xzv/4/8Cwcvk//B8bhHS5rJI6CBAgsHCBSHiy8L34RVsFIvMlnGvrtOibAAECIxbo3rpa/S+tZ8/PkcjNst/VK5el6n/pffEVa9M1m1eNuDqbI0CAwPACU6HcMyfSoeM/CeX6fy2kG97TNwkQIJCbQCQ8ya0H9eQrEJkv4Vy+66kyAgQIZC/QvXX18c6tq8v7bl2NFl+FdGfPp84tr6vT9Z1bXqtbYH0IECAwDoFhQrnZQrqbO7e73uh213Esk30QIEBg0QKR8GTRO7WB1ghE5ks415rx0CgBAgRGJzB96+rJzq2rae5bV6N7rW55re4i29q51fXFV6xJW9a65TVq6XcECMwtEAnlhHSmigABAuUKRMKTcrtV+bgFIvMlnBv3KtkfAQIEChaYvnW1c9vq2Z4XPNTd0qpOULdqxfKpkG6nW17r5rZ9Aq0RGEUoNyikq55Pd9O2zpV0nf+Z5UOAAAEC+QlEwpP8ulBRrgKR+RLO5bqa6iJAgEAmAlO3rj53Kj3+/OhuXY22Vt3y2innx7e8rukEdsuim/I7AgRaLFBHKCeka/FAaZ0AgeIEIuFJcU0qeMkEIvMlnFuy5bJjAgQI5C3QvXX1uR/futq5ezWbT/Ug9urCvSs3/MNbXt3yms3SKIRA1gLjCOWEdFmPgOIIECAwJRAJT9ARGFYgMl/CuWF1fY8AAQItEejeulq9cbV682run6lbXjsvjahuH7t6k7e85r5e6iOwFAJLEcrNFtLd3LndtbpF34cAAQIElk4gEp4sXbX2XJpAZL6Ec6WtsnoJECBQg0BOt65G26tCuk6e2LmSbnXatcUtr1FHvyPQJIEcQrl+zxVTV/5eTNXbXYV0TZo2vRAgUJJAJDwpqT+1Lq1AZL6Ec0u7ZvZOgACBJRX4ya2rZ1Pnf1fM6c7VsMs/3PJ6MW3fMJF2d65OuWyNt7yGMf2QQKECOYZyQrpCh0nZBAg0UiASnjQSQlO1CETmSzhXy1LYKAECBPIWKO3W1ajmROdqujWdW16rq1Pc8hpV9DsC5QiUEMoJ6cqZJ5USINDHd/6wAAAgAElEQVRcgUh40lwNnY1aIDJfwrlRr4LtESBAIFOBJty6GqWtbnmtHp9XvTziui2rveU1Cul3BDIVKDGUE9JlOkzKIkCgFQKR8KQVMJociUBkvoRzI6G3EQIECOQr0MRbV6Pa1S2v5zu3vF61YVW6YeqW1xXRTfkdAQIZCEyHcsfOTf33dhM+nknXhFXUAwECuQtEwpPce1JfPgKR+RLO5bN+KiFAgMBIBapbV39w+FQ6U8hbV0fa/BAbq255XfvjW153eMvrEGK+QiAfgSaGcv26VUh38ccvjqien+lDgAABAqMTiIQno9u7LTVdIDJfwrmmT4X+CBBolUCbb12NLnT3ltfquXTXXbY6VaGdDwECeQq0IZQT0uU5e6oiQKBZApHwpFkCuqlTIDJfwrk6V8S2CRAgMCaB7q2rh0+enXrlajNu7hoT3o93M3XLa+fBdFd1rqKrnk232S2v410AeyMwh0AbQ7lZQ7pta6f+Z5QPAQIECMQFIuFJfG9+2TaByHwJ59o2JfolQKBRAm5drWc5q6Bu3cTydOPWNemqjavq2YmtEiAwr8A/hHIn06FjZxvzTLl5m57nC9O3uwrpFkvp9wQItFggEp60mEvrCxSIzNf/z96dBtlR3XneP1KpNpWkUiGVhIVAEgIkYZbGPF6E7RaWGZvFYByOAbeXadoNQ0T3i4kxNtFtHBNP9GP7Bbbodk/bbQLC4TaYZgma7cF4OjCgBkteHuw2YIwACUkIjHaV1qpSlfTkuXCuslL3VmX+b+bJk+d87wwzVinvWT7nj+7VjzwnCecyInM5AgggULbAsa2rwyrKkNSIfgwpr0IE9JZXrVt7yitbXgsxplEEGgnUQrmtB9W2AyPRk5b5M66RESEd/+4ggAACcgFJeCLvjXeGJiCpL8K50KqE+SKAQGUFaltXowc87DzI1lXbi6jvpNMh6EnRltdT2fJqm5/+AhIglMu+2CakWxrdSaf/fOKFAAIIIDCxgCQ8mbhVrkDgbQFJfRHOUT0IIICA4wJsXXVrgXRQ19MxWekHSLDl1a21YTTVFSCUa33t3g7plFra30VI1zonLSCAgOcCkvDEcxKml6OApL4I53JcAJpCAAEE8hIwW1c37x5Wk9i6mhdrru2Yp7qap7zq0I4XAghkEyCUy+aV5mpCujRKXIMAAqELSMKT0M2Yf3oBSX0RzqX35UoEEECgcIH61tUD0dbV6MVJS4WTt9yB2fI6vzfa8trXpWbwlNeWTWnAfwFCueLXmJCueGN6QACB6gpIwpPqzpaR2xaQ1BfhnO1Voj8EEECggYDZujo0elSN8oCHytaI2fJ6+qxudeL09srOg4EjUJTAsVDucPSgh6J6od24QJu+/Tp6LWG7K4WBAAII1AUk4Ql8CKQVkNQX4VxaXa5DAAEEchaIb11V0d+dCOVyBi6xOb3lVf91WG95PSV6yitbXktcDLp2QoBQrvxlIKQrfw0YAQIIuCMgCU/cGT0jcV1AUl+Ec66vKuNDAAHvBPTW1Vejp67uYOuqd2ubnNCxLa+d0QHtnWpGZ5v3c2aCCMQFCOXcqwcT0umnuy6K/lzihQACCIQoIAlPQnRizjIBSX0RzsmseRcCCCCQWYCtq5nJvHqDPv9pekdb7W46trx6tbRMpoEAoZz7ZVEL6aL/Wwvp+gjp3F8xRogAAnkKSMKTPPunLb8FJPVFOOd3TTA7BBAoWUBvXd2wa1Btip66ytbVkhfDke7bo5BO/52YLa+OLAjDyFWAUC5XTiuNEdJZYaYTBBBwTEASnjg2BYbjsICkvgjnHF5QhoYAAtUVMFtXt0dbV/XZY5x7Xt21LGrkZsvrydGZdPquFba8FiVNuzYECOVsKBfbByFdsb60jgACbglIwhO3ZsBoXBaQ1BfhnMsrytgQQKByAnrr6vroTrnBEZ66WrnFK3HA+i/FM7ra1GK95XUaT3ktcSnoOqMAoVxGsApcTkhXgUViiAgg0LKAJDxpuVMaCEZAUl+Ec8GUBxNFAIGiBN7eujqkNkXBnH7x1NWipP1vV295nRz9szg6pH1BdEedPqeOFwIuChDKubgq+Y6JkC5fT1pDAAG3BCThiVszYDQuC0jqi3DO5RVlbAgg4LQAW1edXp5KD85seT3lnS2v03nKa6XX06fBE8r5tJrp5qJDOn1Opn5wxEIeHJEOjasQQMB5AUl44vykGKAzApL6IpxzZvkYCAIIVEWAratVWSk/xjk5+ltxb7TlVT9AYi5bXv1Y1ArOwoRyW6NzNI9yiGYFV7D1Ies/i/TNvIR0rVvSAgIIlC8gCU/KHzUjqIqApL4I56qyuowTAQRKFWDraqn8dB4J6Lvp9DbXt5/y2qFqW854IVCwAKFcwcAVbJ6QroKLxpARQOA4AUl4AiMCaQUk9UU4l1aX6xBAIEgBtq4GuexOT5otr04vjzeDI5TzZikLmwghXWG0NIwAAhYEJOGJhWHRhScCkvoinPNk8ZkGAgjkK/D21tUhNXj4iBplD1e+uLSWm4DeYjaza0rtKa9sec2NNeiGCOWCXn7R5PWfQzqoY7uriI83IYBASQKS8KSkodJtBQUk9UU4V8GFZsgIIFCMgN66+loUyG3kqavFANNqYQL6bjr9jw7pFkRbXvVflHkhkEWAUC6LFtc2EjAh3bLowRELeHAERYIAAo4LSMITx6fE8BwSkNQX4ZxDC8hQEECgHAG9dXX9zkG1LTroXEcanHVezjrQa+sC+ky6I0eORmfSdapFJ3SqaR1trTdKC14LEMp5vbylTK4e0s2JQrrozyJeCCCAgIsCkvDExXkwJjcFJPVFOOfmWjIqBBCwIPD6wJB6dSdbVy1Q00UJAvrmub7uKeq0E7rUHJ7yWsIKuN0lodz463Nw34C669tfU+evvEydt+Li2sUb//Cc+uE3bqj977MvWKmuuPZLqr2D8KmZJCGd238GMDoEQheQhCehmzH/9AKS+iKcS+/LlQgg4IGA2bq6Kdq6qu+QG43uMuKFgM8CZsvr20957Yy2vPo8W+Y2kQCh3ERCjX//8PCQevj2W1TvrH510dXXyhoJ9F2EdIEuPNNGwHEBSXji+JQYnkMCkvoinHNoARkKAggUJ1Dburor2rq6n62rxSnTsssCtS2v0cNNTully6vL61TU2OqhXPRnIP9JIrtyozvpsrcS9jt0SNemHxzBdtewC4HZI+CIgCQ8cWToDKMCApL6IpyrwMIyRAQQkAu8PjBcO09O/8VUBxO8EEBA1c5WPGFq9JRXtrx6Xw6EcrIljodxfXPm1bezmtauuWmVWrjsHFnjgb+LkC7wAmD6CDgiIAlPHBk6w6iAgKS+COcqsLAMEQEEsgnorasbd0dPXY3+YetqNjuuDktA303X0RY95TUK6fTB7Tzk1Z/1J5RrbS2Td8px51xrno3ebUK6ZdGddHrLPS8EEEDApoAkPLE5PvqqtoCkvgjnqr3mjB4BBGICbF2lHBCQCeitZkej/3Ny9BfkU/s6VQ9PeZVBOvAuQrl8FoFwLh/HNK3UQrro/1nWT0iXxotrEEAgHwFJeJJPz7QSgoCkvgjnQqgM5oiA5wLHtq6ORltXPZ8s00PAgsCsaMurfoBEf0+7hd7oIg8BQrk8FI+1QTiXr2ea1gjp0ihxDQIITCTwwAMPqE984hOqvX387zCS8GSivvl9BIyApL4I56gfBBCopABbVyu5bAy6QgJmy+tp0ZZXveWMLa9uLh6hXDHrQjhXjGuaVgnp0ihxDQIINBP4l3/5F7V69Wp12WWX1UK6zs7G2+Yl4QnqCKQVkNQX4VxaXa5DAAEnBHa989TVrTx11Yn1YBD+C5gtrzqgW9TXFW15nez/pCswQxPKvRX9WcgrfwHCufxNs7ZISJdVjOsRQEAL/OhHP1KPPPJIDaOnp6ce0nV3d48BkoQnCCOQVkBSX4RzaXW5DgEEShXYEj119dXaU1f92bra6IDxjX94rv5UwLMvWKmuuPZLqr3j2H/xK/tQ8sPDQ+rf77pVve9jV6r+eaeUWhN5dP7b1T9VD922qtbU+z9+pXrj1ZfU+SsvU+etuDiP5r1sgy2v2Zf1wIEDtb8g5PEilMtDceI2COcmNrJ1hQnpzozOpNPnYvJCAAEExhO444471MMPPzzmEh3MmTvpzOexJDxBHoG0ApL6IpxLq8t1CCBgXWDM1tXoLLnRo34fKKeDr4dvv0X1zupXF119rXXvNB3q8PDBW29Wn7vxm5UP58oOOtN4u3qNvpuuc0r0lNfoXLralldXB+rIuL773e+q/v5+dfnll6vkf7lPO0RCubRS+VxHOJePY56t1EO66OmuJ/cS0uVpS1sI+CRw5513qoceeqjhlPQWV73VVQd1X/ziF9V9993n09SZi0MChHMOLQZDQQABucCYravR3/o9z+TqUFUIi3wK57a/uVn9+Oavqiuvv1EtXHaOvGADfufbW15VFNB1sOV1nDrQ4dxTTz1VC+b0XwqyhHSEcuX8C0Y4V457ml51SDdFP92VkC4NV+nXHI2+xGX958iRI069J8t4iri2iDb1mqRtN+11WdrM+9p4oS9dulS98MIL49b+nDlz1LZt2wjnSv8Twt8BEM75u7bMDIEgBHzcujrewsX/8tc3Z159O6t5zzU3rTouNEr+hdGEZTpgevzu29SW9S/V3v6hy6+u331nQqj/8mf/Xa39yX0Nr2l2157ZZqvHsnvbm/UtoMk+8ixQM0czl/mLl6rPfvnraur03no38e2oybHE5zLrxPn1Mc+cPbd+x1/y/fr3Pv3XX1X/585/rm9r1XPXpkvOv0D97N4f1Pr+zP/8O/XMw3cpveVYj+/5NU/Ufm62IK9+4A71zCP31H7WaNx5OrnY1uyeKWpx9AAJnvI6dnVMOGd+miakI5RzscIZk1sCR9Wko0fU1ANbVfvg7tRhTpagIe8AwYRUWcZQxLVFtNnMalL0H3Ea/TN58uSGP292vf65jffY6EMyF8aVvl7uvvtupZ/Y2ug1a9YsdcUVV6hLL71UScITt/4MZDQuC0jqi22tLq8oY0MgAIHQtq7Gl1RyZ0ajcO6H37hhTBBkArVPXndD7ew0E87t2bFVmcDPtLPwzHNrIV6acE7fXZa8cy7edqNyNaHVC2ufHBPsJa9NjvWs5RfWw8XH77ldbXzxd/WATv/6hbVP1YM2M5e+ufNqZ/Tpl94erIMz066Z3+6tb9bbSd4518w2fvZfPDg0lnGDZH96LMlzA33/13py9Beorne2vC7gfKjacifDuXhIp/+CoP/p6uqqhQs6lHt512G1/eCo76XC/BDIReBodJfVkdHDate6Z9X+P24YN/BxMeDIMqYs12YNgLK0neVaPQ5eCNgU+Nd//Vf1b//2b2O67Ovrq921rv8xL0l4YnMe9FVtAUl9Ec5Ve80ZPQKVFdh1aEStjx7wUHvqakBbV4sK5+J32SWDNhMerfjU58c86CAetOk7xxqddxe/c65ROJd3AergbWDn9jGBlgnELvrMdaqnd2bDrajxcZ60eEltLslgrFmwaLa1Ngvn4rbJUFP3YbyT/em785594tHj7vrL28zV9tpqfx+bpDb//tfql//nAbVv1/baUBcsWFALofQr+f83+lmza4t8r2k7zXjMNfHxjIyMjFkW/ZfTeJuN1qyrZ5p6/yf+TC08672uLinjQsBpgWPbXadGZ9J1OD1WBocAAsUJ6Dvn7r///loHM2bMqAVy+m45HSrHX5LwpLhR07JvApL6IpzzrQqYDwIVEdDh3KbdQ+qNvcO1s2NGjvj9sIdGy5LXnXPJBzQ0C+eSZ6vFQ7uzln+k9HAuzQMxmp15F7ccby5xqzR3ziVtG50LSDjX+A8d/e+1/rd67+Z16q2X/1ONHNpfu9DcRRH//5v9rNHPk22YLVCNft6oP/PlfLy204wtS9u//vWv1Usvvb3lvNFr/vz56uOXXqbmvnt57c9EHTIE+EdiRT69GKarAvoMzCnRfxVYqp/qSjjn6jIxLgQKF7jnnnvUY489Vr9TrqOjcVgvCU8KHzwdeCMgqS/COW+Wn4kgUE2BoZEjatOeYfXa7sHagx9CCumKDud0RegtlXo764O3fit68MFXxjxhNW2gpbfNmrvHinwgRKO70pJVre9GW/3Ancc9LVYyF8K5Yv7MaIuSpe4pk9WpJ3TWnuTKq/m2Vh3K6f+iv3LlyjqT3ta6bvuhd0K6SVFIF95/uKBmEMgiQCiXRYtrEfBf4N57763dKaePixjvJQlP/NdjhnkJSOqLcC4vfdpBAIGWBfQdIxt2Dap9Q6O1oM73v5LaDOcaPZU0jzvn8jxzbsl7lqu7vv01Zc7Ba1RQrd45Fw8aCeda/le23oAO5EajW73mTmtXi6IHQsyeOiW/xj1oKXnmXKNQLjlNQjoPFp4pFCpAKFcoL40j4L2AJDzxHoUJ5iYgqS/Cudz4aQgBBPIS2B1ted0YwJZX2+Gc5Mw581RTG3fO6fppdOZcfLvruR/+WO3MuUZzMcGbOXOud1Z//aESuu3k+XmEc63/G9v+ztbVhX2dSj/8obt97HkurffgRwsmnEsTyvkY0pV9/qL+d//V53415s8DPypLNosi74CWjSjbuwjlsnlxNQIINBaQhCdYIpBWQFJfhHNpdbkOAQSsCwyNHlWb9wyp16K76fT5S75tebUdzukF/NyN36xtbTXBVPypqMkto42e8poMtPIuijTjSvu0VsK5vFfnWHu1ratREHdqFMqxdXViZx3OLVu2bMz21YnfNfYK7qTLKvb29WnOspS1XN13VTWcI5Srbs0xcgRcFJCEJy7OgzG5KSCpL8I5N9eSUSGAQEJAb3l9bdeQ2js04s2WV9vh3PJLPq3WPnZ/7Qw6/frkdTeMeXqr/pkOvp555J7a789fvFTpJ6TqhyKYh0mYv+g+v+YJdfYFK8c8VTWvojUuW9a/fYC+Hsdnv/x1NXV6b70Lc0ef+UF8Ls3+Ms6dc62tkNm6euI7W1dnsXW1NVDhuwnpssERzh3vVbVwjlAuW81zNQIIpBOQhCfpWuYqBJSS1BfhHJWDAAKVEtgTbXl9Lbqb7o2BcJ/ymnXBir7bLet4uL5aAmbr6qJ37pJj66ob62dCujej/3Chny7r8oMj4tta2zu76k+GnnXifPXQbatqoDNnzx3zoBezxV2H84/d8b2G1zQKmeJPT77oM9eq+77zd8oE/ck+8lxJE/6bNj90+dVjttE2Op8z/h8VzFz0fwh5/O7b6mNOtqPbH+8/TujfT/4HjuS8qxLOEcrlWaG0hQACSQFJeIIiAmkFJPVFOJdWl+sQQMApgeF3trzqB0j4uOU1T2zCuTw1w2lL3yk3VW9djR7wcHJvRzgTr9hMqxDSNQrn9N23JpwygdrurW/W75I1d/HG79BNbr2fKJzTT6vWr4dvv0XFt7knw63kkptxxe8kblQW5izO5NmcySdPN/ozOHknr/l1/E5h87N4iJfc1h9/sM95Ky5OdWSB6+Gc/rNnSvTP0v5u/uyp2J9HDBeBKglIwpMqzY+xlisgqS/CuXLXjN4RQCAHAX3nyAbPtrzmwFJvgnAuT02/26pvXZ0ePXW1r0uxdbU66+1ySNconNOyOjxr7+isIScDIx1CbXzxd2O2tCe3qErDuTxXNXk8gWlbj03fAae35K/5yX1qYOf2MfNtNJf406R1O8lrmv1Zrn03/P63tfZXP3BHUzdj/sb6dbXjCswZpHl6tNIWoVwrerwXAQSyCkjCk6x9cH24ApL6IpwLt16YOQLeCQwMjqrXdg+qLWx59W5tmVCxAu1tk2pnOS464e2nrnZN4amrxYoX17qLIV2zba0XXX1tHaJROJcMtPTF8dBu25ZNx4VM8W2tze6cy1M/63/8aLb9dbyg0dz1N9Edb8k79uLzjK9BI7c8TbK2RSiXVYzrEUAgDwFJeJJHv7QRhoCkvgjnwqgNZolAUAL6qa4bd0dPeY2CutEj/j3lNajFZLKFCpitq4ujravz2bpaqLXtxl0K6dKGc/E7x3QIp1/xAE//eqKQyXY4l9ye2midk+fN6W2qZy3/yJjttmnuAnxh7ZPRnXF3Nr3jLXnWXHIsZsusK+EcoZztPxXoDwEE4gKS8ARBBNIKSOqLcC6tLtchgEAlBf64b1it11teB0dqZ9PxQiB0AbN19V3vbF09gaeuel0S9ZAu+rNwUvR/ynhwhDScK+rOuTzPnNPFk9yOGi+oZFhotvFKtuimDefOX3nZcU/ijo9pojvwiv4XglCuaGHaRwCBNAKS8CRNu1yDgBaQ1BfhHLWDAAJBCOgtrxujO+lej7a8mnAiiIkzSQTeETBbV0+Ntq6ewtbV4OqizJBOGs5Jzpwzd4/1zZ1XO4NNv5IPhMhz8ZudOWfulrv4C3+tnnn4LrXwzHMbPr31rOUX1n6e5s65PTu2qh/f/FWln+i6cNk59WnE3/u7p//9uPPt9IXm6bfapKwz5wjl8qw82kIAgVYFJOFJq33y/nAEJPVFOBdOfTBTBBCIBEb1ltc9Q7UHSOj/rbfA8kLAZwH9F+Ked566ytZVn1c63dzKCOmk4dwzj9yjPnT51fVQK/mk0kZnrDV6yms8mDJ3rqXTSndV8mmt8bvlLvlvf60e+9F3VfxJtOb39RNrzfzShHN67BMZmFDQhH56Bo2eDGvzgRCEcunqiKsQQMCugCQ8sTtCequygKS+COeqvOKMHQEEWhJ4a9/haMvroBpgy2tLjrzZPYEpUSCng+d3Te+oPeThhO4p7g2SEZUqYDOkk4Zzeltr19Qe9evHH6lZmTPTpk7vrds1Os9t51tbxtw9Fn8IwzU3rRpz11lei9DsQQ+6/XgYZ/rT43j1uV/Vn6ya5uEWJlhMbsvVZ9idt+Li+lSSZ8/NnD13zDl1tra16j+HdDC3tL9bncyZlnmVGu0ggEBOApLwJKeuaSYAAUl9Ec4FUBhMEQEExhfYOxQ95TW6k27LwJCaHP1FQt9RxwuBKgoc27raFT11tUN18tTVKi6j1THbDOmyTKzou92yjIVrswkQymXz4moEEChHQBKelDNSeq2igKS+COequNKMGQEEChHQB6Xrp7zqLa/6riO2vBbCTKMFCJitq4tndamTZnQU0ANN+i7gWkhHOFe9iiOUq96aMWIEQhaQhCchezH3bAKS+iKcy2bM1QggEIjAW/sPqw07B9XuaMtrlNnxQsA5AbN1dV4Uxi3q61R9bF11bo2qOCAT0uknXauSnu6q3QjnqlM9hHLVWStGigACxwQk4Ql+CKQVkNQX4VxaXa5DAIEgBfZHW143RHfTva63vE5iy2uQReDYpPXWVRUFxqee0BU9dZWtq44tjzfDcSWk8wbUw4kQynm4qEwJgYAEJOFJQDxMtUUBSX0RzrWIztsRQCAMAX33nN7yqh8gwZbXMNbctVmyddW1FQljPIR0YaxzllkSymXR4loEEHBVQBKeuDoXxuWegKS+COfcW0dGhAACjgtsjba86pBu9yG2vDq+VJUfXnzr6qnR1tWZbF2t/JpWdQKEdFVdufzGTSiXnyUtIYBA+QKS8KT8UTOCqghI6otwriqryzgRQMA5gQPD0ZbX6OERm9ny6tzaVH1Ata2r0UtvXV0ws1N1vPPrqs+L8VdfgJCu+muYdQaEclnFuB4BBKogIAlPqjAvxuiGgKS+COfcWDtGgQACFRd4rfaU10F1eJSnvFZ8KUsdfm3rasdkdVoUyukHPfBCwFUBQjpXVya/cRHK5WdJSwgg4J6AJDxxbxaMyFUBSX0Rzrm6mowLAQQqKbDtQLTlNXrK6y62vFZy/coYtA7kRo8crYVxp54QbV3tmlLGMOgTAZEAIZ2Izek3Eco5vTwMDgEEchKQhCc5dU0zAQhI6otwLoDCYIoIIGBfQP+FVYd0+imvk3jKq/0FqECPZuvq4tpTV9m6WoElY4jjCBDSVb88COWqv4bMAAEE0gtIwpP0rXNl6AKS+iKcC71qmD8CCBQuYJ7yypbXwqkr0QFbVyuxTAxSKEBIJ4Qr8W2EciXi0zUCCJQmIAlPShssHVdOQFJfhHOVW2YGjAACVRXYHm15fZUtr1VdvpbGbbaunlTbutqlervaWmqPNyPgusCxkO5wbahHjh51fcjBjY9QLrglZ8IIIBATkIQnACKQVkBSX4RzaXW5DgEEEMhJ4JDe8ho9PGLzHra85kTqbDNm66p+wIPeump+7eyAGRgCOQsQ0uUMmkNz7dE5l5Ojf5b2d6uTe3nwTA6kNIEAAhUUkIQnFZwmQy5JQFJfhHMlLRbdIoAAAlpgUxTQ6bPphqKnvOqHAvDyQ0DfkVJ76uqsLvWu6fzl149VZRatCJiQ7q19h5X+k4476VrRlL1X/8eBydEZqIRyMj/ehQACfglIwhO/BJhNkQKS+iKcK3JFaBsBBBBIKbDz4Ih6Zceg2nnw7b+48qqeAFtXq7dmjNi+ACGdfXNCOfvm9IgAAu4LSMIT92fFCF0RkNQX4Zwrq8c4EEAAgUhgcOTtp7xu3jOs1CTF3XQVqIr61tXoLrkF0dZVfdccLwQQGF+AkK74CiGUK96YHhBAoLoCkvCkurNl5LYFJPVFOGd7legPAQQQSCmgz6TTD5Bgy2tKMMuXHdu62h1tXW233DvdIeCHACFd/uv4diinou2rUzlTLn9eWkQAAU8EJOGJJ1NnGhYEJPVFOGdhYegCAQQQaEVgV7Tl9eUopNsZPe2VLa+tSLb+3vjW1cXRnXIzOnnqauuqtICAUvWQbn/051z0Bx1n0mWvircf9EAol12OdyCAQIgCkvAkRCfmLBOQ1BfhnMyadyGAAALWBYb0ltddQ2rT7iG2vFrW13ei6M2qOpBj66plfLoLSoCQLvtyc6dcdjPegQACCEjCE9QQSCsgqS/CubS6XBzuegwAACAASURBVIcAAgg4JPD6wHC05fVQdEYdT3ktclnM1tXTZ3WrE9m6WiQ1bSMwRoCQbuKCIJSb2IgrEEAAgWYCkvAETQTSCkjqi3AurS7XIYAAAg4K7D4UbXmNnvK6gy2vua1Ofetqb4dafAJbV3ODpSEEBAKEdMejEcoJCom3IIAAAgkBSXgCIgJpBST1RTiXVpfrEEAAAYcFhkeP1h4esSl6iIR+jR7hdLqsy6XPa5oU7V097Z2tqzqk44UAAm4IENIpRSjnRi0yCgQQ8ENAEp74MXNmYUNAUl+EczZWhj4QQAABiwJb9g6rV3aw5TUtudm6esbsbjV3Gk9dTevGdQiUIRBiSEcoV0al0ScCCPguIAlPfDdhfvkJSOqLcC4/f1pCAAEEnBLYE215XceW14ZrYrauzn9n6+p0nrrqVO0yGAQmEgghpCOUm6gK+H0EEEBALiAJT+S98c7QBCT1RTgXWpUwXwQQCE7gsN7yuiva8ho95fVotNt1VP8/gb7GbF3t61Rteh8rLwQQqKyACem27j+s9G7+Ix78+dahnw4d/dG0tH+qOjn6Dwi8EEAAAQTyF5CEJ/mPghZ9FZDUF+Gcr9XAvBBAAIEGAm9GW17XBbjlVW9dndYxWZ3O1lX+vUDASwEfQjrulPOyNJkUAgg4KiAJTxydCsNyUEBSX4RzDi4kQ0IAAQSKFhgYHK2FdNuiu018fbF11deVZV4INBeoYkhHKEdFI4AAAvYFJOGJ/VHSY1UFJPVFOFfV1WbcCCCAQA4CI9E+MP2U140ebXmNb11dGG1dnczW1RwqhSYQqJZAFUI6tq9Wq6YYLQII+CUgCU/8EmA2RQpI6otwrsgVoW0EEECgQgJ/3Bdted0+qA6NHFGj+vCmir3e3rraFm1d7eKpqxVbO4aLQFECLoZ0hHJFrTbtIoAAAukFJOFJ+ta5MnQBSX0RzoVeNcwfAQQQSAjsfWfLqz5g3fVXfOvqabO6auEcLwQQQCAp4EJIRyhHXSKAAALuCEjCE3dGz0hcF5DUF+Gc66vK+BBAAIGSBPTdc6/uGlKvRU96de0pr/qMJv2c1dNndasFta2rJSHRLQIIVEqgjJCOUK5SJcJgEUAgEAFJeBIIDdPMQUBSX4RzOcDTBAIIIOC7wFv7DtceIKH/YlvmllezdfWMaOvqnGntvrMzPwQQKEjARkhHKFfQ4tEsAgggkIOAJDzJoVuaCERAUl+Ec4EUB9NEAAEE8hDYN/T2U151WGfrZbauntzboRazddUWO/0gEIRAESEdoVwQpcMkEUCg4gKS8KTiU2b4FgUk9UU4Z3GB6AoBBBDwRUA/L0I/5VVvedX/e1Tve835pbeuTo7aPG12t1o4s1Px0NWcgWkOAQTqAnmEdIRyFBQCCCBQHQFJeFKd2THSsgUk9UU4V/aq0T8CCCBQcQH94IiXtue35ZWtqxUvCIaPQIUFxoZ0R2v/8WGiF6HcREL8PgIIIOCegCQ8cW8WjMhVAUl9Ec65upqMCwEEEKiYwP7haMtrFNL9UbDlNf7U1dOjras9PHW1YqvPcBHwSyBNSEco59eaMxsEEAhLQBKehCXEbFsRkNQX4Vwr4rwXAQQQQOA4Ab3D9dVou+sGveX1yPhbXmtbV6P9qqdFgdzC6KmrPHSVgkIAAZcEGoV0hHIurRBjQQABBGQCkvBE1hPvClFAUl+EcyFWCnNGAAEELAlse2fL64Hh6CmvsXPpaltXO9vUGVEox1NXLS0G3SCAgFjAhHQ7Dh5WS/unKv2AGl4IIIAAAtUVkIQn1Z0tI7ctIKkvwjnbq0R/CCCAQIACB2pbXgfVm/uGa3+pPW1Wd7R1VT/ugRcCCCCAAAIIIIAAAnYFJOGJ3RHSW5UFJPVFOFflFWfsCCCAQMUE7r33XnXVVVdVbNQMFwEEEEAAAQQQQMAnAUl44tP8mUuxApL6Ipwrdk1oHQEEEEAgJiD5oAIQAQQQQAABBBBAAIE8BfhOmqcmbSUFJPVFOEcdIY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CA3wKPPvrocRP8z//8T/Unf/InY37e09OjLrzwQr8xmB0CCCCAAAIIIICAMwKS8MSZwTMQ5wUk9UU45/yyMkAEEECgmgKvvfaauvHGG8cd/Ny5c9U//dM/VXOCjBoBBBBAAAEEEECgkgKS8KSSE2XQpQhI6otwrpSlolMEEEAgDIF//Md/VE8//XTTyf7lX/6luvjii8PAYJYIIIAAAggggAACTghIwhMnBs4gKiEgqS/CuUosLYNEAAEEqikw3t1zc+bMUd/97nerOTFGjQACCCCAAAIIIFBZAUl4UtnJMnDrApL6Ipyzvkx0iAACCIQl8J3vfEc988wzx036i1/8orrkkkvCwmC2CCCAAAIIIIAAAqULSMKT0gfNACojIKkvwrnKLC8DRQABBKopsH79evU3f/M3Ywbf39+vvve971VzQowaAQQQQAABBBBAoNICkvCk0hNm8FYFJPVFOGd1iegMAQQQCFPgH/7hH9TPf/7z+uT/4i/+Ql166aVhYjBrBBBAAAEEEEAAgVIFJOFJqQOm80oJSOqLcK5SS8xgEUAAgWoKvPrqq+pv//Zva4OfPXu2+ud//udqToRRI4AAAggggAACCFReQBKeVH7STMCagKS+COesLQ8dIYAAAmEL/P3f/71as2aNuuaaa9Rll10WNgazRwABBBBAAAEEEChNQBKelDZYOq6cgKS+COcqt8wMGAEEEKimwCuvvKJWrVqlvv/971dzAowaAQQQQAABBBBAwAsBSXjixcSZhBUBSX0RzllZGjpBAAEE0gnsGRxRz2zcl+5irvJaYGr7ZLVyca/Xc2RyCCCAAAIIIIBAGQKS8KSMcdJnNQUk9UU4V821ZtQIIOCpwMbdQ+oP2w+p0SNHPZ0h00orcNKMDnXevJ60l3MdAggggAACCCCAQEoBSXiSsmkuQ0BJ6otwjsJBAAEEHBL4/944oN7aN+zQiBhKGQKTJyl1zok9an5vRxnd0ycCCCCAAAIIIOC1gCQ88RqEyeUqIKkvwrlcl4DGEEAAAbnASHS33JMb9qqhkSPyRninFwKTonDuwkUzVE9HmxfzYRIIIIAAAggggIBLApLwxKXxMxa3BST1RTjn9poyOgQQCEhgx8ER9avX9yl2tAa06E2mOr2zTa2IwjleCCCAAAIIIIAAAvkLSMKT/EdBi74KSOqLcM7XamBeCCBQOYFXdw6ql3cMRuEc581VbvFyHvCivk717rlTc26V5hBAAAEEEEAAAQS0gCQ8QQ6BtAKS+iKcS6vLdQgggEDBAms371M7o7vneIUt0BbtadUPgjhxenvYEMweAQQQQAABBBAoSEASnhQ0FJr1UEBSX4RzHhYCU0IAgeoJDEbnzD0VnTenz53jFbZAW/Q0iJWnzlCdUyaHDcHsEUAAAQQQQACBggQk4UlBQ6FZDwUk9UU452EhMCUEEKiewFv7DqvfvnlAjbKltXqLl/OI+7qnqA8umJ5zqzSHAAIIIIAAAgggYAQk4Ql6CKQVkNQX4VxaXa5DAAEEChR4afshtT46c4775gpErkjTS2Z3q9Nnd1VktAwTAQQQQAABBBConoAkPKneLBlxWQKS+iKcK2u16BcBBBCICTy9ca8aGBzFJHCBydF5c+87eZqaPXVK4BJMHwEEEEAAAQQQKE5AEp4UNxpa9k1AUl+Ec75VAfNBAIHKCewfHlX/8dre6CmtlRs6A85ZoKNtkvro4l6lz53jhQACCCCAAAIIIFCMgCQ8KWYktOqjgKS+COd8rATmhAAClRLYMjCsnt96UI2SzlVq3YoYbH9Pu3p/dOccLwQQQAABBBBAAIHiBCThSXGjoWXfBCT1RTjnWxUwHwQQqJzAc28dVJv3DFVu3Aw4XwF9s9yZc6aqhX2d+TZMawgggAACCCCAAAJjBCThCYQIpBWQ1BfhXFpdrkMAAQQKEnhyw4A6MHykoNZptioCOpy7IHpK68wuzpurypoxTgQQQAABBBCopoAkPKnmTBl1GQKS+iKcK2Ol6BMBBBB4R2BP9BCIZ6KHQfBCoLt9cu28OV4IIIAAAggggAACxQpIwpNiR0TrPglI6otwzqcKYC4IIFA5gY27h9Qfth/ivLnKrVz+A543o0O9Z15P/g3TIgIIIIAAAggggMAYAUl4AiECaQUk9UU4l1aX6xBAAIECBJ5944D6477hAlqmySoJ6Keznj13qprf21GlYTNWBBBAAAEEEECgkgKS8KSSE2XQpQhI6otwrpSlolMEEEBAqZHo6axPbtirhkY4b456UOrCU2eoaR1tUCCAAAIIIIAAAggULCAJTwoeEs17JCCpL8I5jwqAqSCAQLUEdh4cUb98fZ+KMjpegQvoUE6Hc7wQQAABBBBAAAEEiheQhCfFj4oefBGQ1BfhnC+rzzwQQKByAut3Dqp1OwajcI50rnKLl/OAF/Z1qrOiba28EEAAAQQQQAABBIoXkIQnxY+KHnwRkNQX4Zwvq888EECgcgK/2Lxf7Th4uHLjZsD5Cujz5s57V486cXp7vg3TGgIIIIAAAggggEBDAUl4AiUCaQUk9UU4l1aX6xBAAIEcBfQ5c/q8OX3uHK+wBXQ495FoS2vXlMlhQzB7BBBAAAEEEEDAkoAkPLE0NLrxQEBSX4RzHiw8U0AAgeoJbN1/WP0melLraIotrQf3Dai7vv01tfDMc9VFV19bymS3v7lZ/erfH1Qf++z1qr2jM/UYJGM37zl/5WXqvBUXq41/eE49eOvN6nM3flP1zzsldd9VubCve4r64ILpVRku40QAAQQQQAABBCovIAlPKj9pJmBNQFJfhHPWloeOEEAAgWMC67YfUq9GZ86luW9OEnDlbf34PbergZ3b1RXXfsl6OJf3XFxr74zZ3eqM2V2uDYvxIIAAAggggAAC3gpIwhNvMZhY7gKS+iKcy30ZaBABBBCYWODpjXvVwODoxBdGVxDOpWKq5EV6S+t7T+pRs3s4b66SC8igEUAAAQQQQKCSApLwpJITZdClCEjqi3CulKWiUwQQCFngwPCoWv3a3ugprekUGoVzv139U/XsE4+qiz5zXW3L554dW2uNffK6G2pbQfXLXLP80v+q7vvf/0+9s2tuWqUWLjun9uvkFlJzkX7v6gfuVFf/z/9brXn0PvX8micavj85A7399cc3f7U+no9e9UW17tk1Y7bkHh4eUg/ffkvTNsfb1vq7p/9dbXzxd+qzX/66mjq9t969Ga/Z+pq2j7MvWKnWPnZ/bbzv+cglasPzv1ErPvX5uqHuwMzpyutvrLulW7mJr+pom6RWLu5VU6KQjhcCCCCAAAIIIICAHQFJeGJnZPTig4CkvgjnfFh55oAAApUSeGPvsHrurYNqNGU61yyce+i2VUqHS2arqQ6o9M9M+GZ+PX/x0nqYpc9v++E3bqhfM1E4Z8KuNNtaTdsmIIwHZB+6/OraeXmmv7658+rjnmhM8TPnDgzsGTN+vfCmn95Z/Zn72D+wu36WnWlHtxnfvmtCzmQgmEfR9Ud3zL3/5Gl5NEUbCCCAAAIIIIAAAikFJOFJyqa5DAElqS/COQoHAQQQsCzwfBTMbdozlLrXZuGcvrMt/pCEZNCWvJvMdBgP2g4PDdYeNmEevmCuSb53onCuWbCVHPt4YzJ3xOkxxMcUD+dmzp5bu+vOBHH62uSdbVn6SD5ko9kdePH+Ui/cBBfqm+WWzZmqFvWlf8BGXn3TDgIIIIAAAgggELKAJDwJ2Yu5ZxOQ1BfhXDZjrkYAAQRaFnhyw4A6MHwkdTvjbWuN383VKJzTW1/H2wLaE20NzSOca3YHXvyuthWf+kItWNOv5IMl4gFcckzJp7Um72SL/7q9s0vUh1mM5DyK3NLaNmmSWn7KNDUzelorLwQQQAABBBBAAAF7ApLwxN7o6KnqApL6Ipyr+qozfgQQqJSAfgiEfhhEllfWcM7cDaZDqw2//22mIMyMK+udcybESp7XptvTd93plwnn4ufXxR30XXH6TsCJwrl4YHbS4iVj7qRrdNZcmj7i18TvEnxh7ZO1s/2K2NLa3T5ZfTQ6b44XAggggAACCCCAgF0BSXhid4T0VmUBSX0RzlV5xRk7AghUTkBvZ31x26HU583pCbYSzrl459xEW0THeyBE/7xTxpwxd+6HPxY9EONb6srrv6KSv6fPuGv2anann77e3Kl31f/4X7WHRUw0XmkRzpvRod4zr0f6dt6HAAIIIIAAAgggIBSQhCfCrnhbgAKS+iKcC7BQmDICCJQn8OwbB9Qf9w1nGkAr4VzyXDrdcZoz5/Q1L6x9qn6mXZ5nzjULDM3P9RibnTmnAzgToD1+921qyfkXqG1bNqZ6gEN8+2uyj/iCGO93LTpdvfnaK/XgL9OiTXBxW3Tg3Flzp6qTezvybJa2EEAAAQQQQAABBFIISMKTFM1yCQI1AUl9Ec5RPAgggIAlAf101ic27FVDI+nPm9NDayWcm+iJrrp9HbyZhzFMjc6gM09PNdtMdSCW5omljba26rafeeQeNd7TWpPvm+jOubjJlvUvKfN0WLOMjZ4IO1EfyRIwT7qNPw037zK58NQZalpHW97N0h4CCCCAAAIIIIDABAKS8ARUBNIKSOqLcC6tLtchgAACLQrsPDiifvn6PhVldJlerYRz+m40fXfZz+79Qa3PeOBmBpE8p00HUudc8FH16A//sX7nnAm39uzYelwYFp9M/Dr98/dedLkaPHhgzNbQRufCXXPTKrVw2Tm1ptKEc/q65N198XFk7SO5IOOdoZdp8ZpcrEM5Hc7xQgABBBBAAAEEELAvIAlP7I+SHqsqIKkvwrmqrjbjRgCBygms3zWo1m0fjMK5jOmccKZp7nYTNu3925JPiM17wgv7OmvbWnkhgAACCCCAAAII2BeQhCf2R0mPVRWQ1BfhXFVXm3EjgEDlBH6xeb/acfCwtXETzsmpzRNmx3uohLT1KdF5c+e+a6p613TOm5Ma8j4EEEAAAQQQQKAVAUl40kp/vDcsAUl9Ec6FVSPMFgEEShLQ58w9GZ03N5J1T2sL4yWcy45nzsgr8qw5PaqLTutVXVMmZx8g70AAAQQQQAABBBBoWUASnrTcKQ0EIyCpL8K5YMqDiSKAQJkCW/cfVr+JntQ6amlLa5lzpe/xBfq6p6gPLpgOEwIIIIAAAggggEBJApLwpKSh0m0FBST1RThXwYVmyAggUD2Bl7YfUut3Dio7p81VzyekEZ8xu1udMbsrpCkzVwQQQAABBBBAwCkBSXji1AQYjNMCkvoinHN6SRkcAgj4IvD0xr1qYHDUl+kwD6GAPm/u/JN6VH9Pu7AF3oYAAggggAACCCDQqoAkPGm1T94fjoCkvgjnwqkPZooAAiUJHBg+ola/NhA9pbWkARTQrX6a6Q+/cYO65qZVauGycxr2cHDfgLrr219TC888VxXxYIUCplV4kx1tk9TKxb1Kh3S8EEAAAQQQQAABBMoRkIQn5YyUXqsoIKkvwrkqrjRjRgCBSgm8sXdYPffWQTXqUTpHOCcrQX3H3PtPniZ7M+9CAAEEEEAAAQQQyEVAEp7kUdBHKAAAIABJREFU0jGNBCEgqS/CuSBKg0kigECZAjqY27xnqMwh5N434Vx20uimObV0zlS1qK8z+5t5BwIIIIAAAggggEBuApLwJLfOach7AUl9Ec55XxZMEAEEyhZ4csOA0ltbXX09fs/t6plH7qkPb/7ipeqzX/66mjq9t/6z367+qXrotlW1X8+cPVctv+TT6rE7vjdmW+v2NzerH9/8VbVnx9badR+96otq3bNr6ttadaD3+N23qSXnX6B+du8PateYbbEm7DMdnn3BSnXFtV9S7R1vB1mHh4fUw7ffop5f80R9TB+6/Oox22WTbehxfu7Gb6r+eac4Qa+3suq75vTTWnkhgAACCCCAAAIIlCcgCU/KGy09V01AUl+Ec1VbZcaLAAKVEtAPgdAPg3D1pYO5gZ3b60GYCcH0eE04pq95Ye1T9aArHsIlw7VPXneDOm/FxWPCNBOimfAsGbyZ4M+0lRyDHosO5uJjMufZnb/yslp/je7k0+0++8SjxwWNZa1Fd/tk9dHovDleCCCAAAIIIIAAAuUKSMKTckdM71USkNQX4VyVVpixIoBA5QQ2RdtZX9x2yMnz5kzIduX1N455qIMOuh689eZaGKdf+m64FZ/6fC0EM694GHbS4iXHhWf6uuQDIRoFaM0eGmHGpvtd8p7ltQdLmCCuURG4FsQ1GuO8GR3qPfN6KlfDDBgBBBBAAAEEEPBNQBKe+GbAfIoTkNQX4Vxx60HLCCCAgHr2jQPqj/uGnZdIbhs1W0IPDOypB3Xx7aHxYG/O/AUNwzPTZu+s/tr203joZ9pqdnZd8r1m622jLbcaN343n7l7zyV0vaX13XOnqpN7O1waFmNBAAEEEEAAAQSCFJCEJ0FCMWmRgKS+COdE1LwJAQQQmFhg9OhR9cT6vWpopBrnzZnga9uWTfVAbssrL6rVD9x53Nlt5o63iz5znerpndnw7jotpEM1/ZoonGumGT9XLnmmXDKoa3QunUtB3YpFM9T0zraJC4crEEAAAQQQQAABBAoVkIQnhQ6Ixr0SkNQX4ZxXJcBkEEDAJYGdB0fUL1/fp44cdWlUx8bS7K61+B1uNu6cM1toszy4wdwpN623r+mZcuZuOxcCumkdberCU2e4WQiMCgEEEEAAAQQQCExAEp4ERsR0WxCQ1BfhXAvgvBUBBBAYT2D9rkG1bvtgFM65mc7pc9oa3RUXfwCEnl+eZ84lg7jkgx2MZ7Ofx72bjT/ZxsIzzx3zVNcyqnZhX6c6K9rWygsBBBBAAAEEEECgfAFJeFL+qBlBVQQk9UU4V5XVZZwIIFA5gV9s3q92HDzs7LjNnXPxO8vMz8yZc/putmQIZoKzLetfUuYJq/EHOJgHR5g71+JPa210l1zyaa0aTL9344u/q90Vp1/6gRDxkC35RNcX1j55XNDY7M5A2wvS3jZJnXPiVPWu6Zw3Z9ue/hBAAAEEEEAAgUYCkvAESQTSCkjqi3AurS7XIYAAAhkEhkaPqifXD6gRV/e0vjOX5DluZ1+wUi2/5NPq3u/83ZgntJoAzRBc8oW/Umsfu1/Fn/QafyiDvu69F12uBg8eUOM9EMK012gcV1z7JdXe0Vm7JB4ImvfoscavSY5RX2fCwwxLV8ilH13cq7rbJxfSNo0igAACCCCAAAIIZBOQhCfZeuDqkAUk9UU4F3LFMHcEEChMYOv+w+o30ZNa9UMheIUt0Nc9RX1wwfSwEZg9AggggAACCCDgkIAkPHFo+AzFcQFJfRHOOb6oDA8BBKop8NL2Q2r9zkFFNFfN9ctr1JOihk6f3a3OmN2VV5O0gwACCCCAAAIIINCigCQ8abFL3h6QgKS+COcCKhCmigAC9gSe3rhXDQyO2uuQnpwU0OfNvWdej+rvaXdyfAwKAQQQQAABBBAIUUASnoToxJxlApL6IpyTWfMuBBBAoKnAgeEjavVrA9FTWkFCQKmPnzFTtU/W99DxQgABBBBAAAEEEHBBQBKeuDBuxlANAUl9Ec5VY20ZJQIIVEjgjb3D6rm3DqpR0rkKrVoxQ9V3zL3/5GnFNE6rCCCAAAIIIIAAAiIBSXgi6og3BSkgqS/CuSBLhUkjgECRAjqY27xnqMguaLsCAtGOVrV0zlS1qO/tJ87yQgABBBBAAAEEEHBDQBKeuDFyRlEFAUl9Ec5VYWUZIwIIVErgyQ0DSm9t5RW2gD5v7n3zpyn9tFZeCCCAAAIIIIAAAu4ISMITd0bPSFwXkNQX4Zzrq8r4EECgUgJ7o4dA/Ef0MAheCHS3T1YrF/cqTpujFhBAAAEEEEAAAbcEJOGJWzNgNC4LSOqLcM7lFWVsCCBQOYFN0XbWF7cd4ry5yq1c/gOeN6Oj9qRWXggggAACCCCAAAJuCUjCE7dmwGhcFpDUF+GcyyvK2BBAoHICz75xQP1x33Dlxs2A8xWYEm1pfXd03tzJvR35NkxrCCCAAAIIIIAAAi0LSMKTljulgWAEJPVFOBdMeTBRBBAoWuDI0aPqZ+v3qqERzpsr2roK7a9YNENN72yrwlAZIwIIIIAAAgggEJSAJDwJCojJtiQgqS/CuZbIeTMCCCBwTGDXwRH1i9f3qSNHUQldYFpHm7rw1BmhMzB/BBBAAAEEEEDASQFJeOLkRBiUkwKS+iKcc3IpGRQCCFRRYP2uQbVu+2AUzpHOVXH98hzzwr5OddbcqXk2SVsIIIAAAggggAACOQlIwpOcuqaZAAQk9UU4F0BhMEUEELAj8IvN+9WOg4ftdEYvzgq0R+fNnXPiVPWu6Zw35+wiMTAEEEAAAQQQCFpAEp4EDcbkMwlI6otwLhMxFyOAAAKNBYZHj6on1g+oEfa0UiKRwEcX96ru9slYIIAAAggggAACCDgoIAlPHJwGQ3JUQFJfhHOOLibDQgCBagls3X9Y/SZ6UusoW1qrtXAFjLave4r64ILpBbRMkwgggAACCCCAAAJ5CEjCkzz6pY0wBCT1RTgXRm0wSwQQKFjgpe2H1Pqdg4rT5gqGdrz5SdH4Tp/drc6Y3eX4SBkeAggggAACCCAQroAkPAlXi5lnFZDUF+FcVmWuRwABBBoIPL1xrxoYHMUmcIGOtsnqvHlTVX9Pe+ASTB8BBBBAAAEEEHBXQBKeuDsbRuaagKS+COdcW0XGgwAClRM4ePiIemrDQPSU1soNnQEXIPDx02cq/VAIXggggAACCCCAAAJuCkjCEzdnwqhcFJDUF+GciyvJmBBAoFICb+wdVs+9dVCNks5Vat2KGKy+Y+79J08romnaRAABBBBAAAEEEMhJQBKe5NQ1zQQgIKkvwrkACoMpIoBAsQI6mNu8Z6jYTmjdeYG2yZPU0v5utaiv0/mxMkAEEEAAAQQQQCBkAUl4ErIXc88mIKkvwrlsxlyNAAIIHCfwZLSl9cDwEWQCF9Dnzb13fo/ST2vlhQACCCCAAAIIIOCugCQ8cXc2jMw1AUl9Ec65toqMBwEEKiWwN3oIxH9ED4PghUB3+2S18tReNYnj5igGBBBAAAEEEEDAaQFJeOL0hBicUwKS+iKcc2oJGQwCCCDgt8C9996rrrrqKr8nyewQQAABBBBAAAEEnBaQhCdOT4jBOSUg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J+C0g+qPwWYXYIIIAAAggggAACtgX4TmpbPKz+JPVFOBdWjTBbBBBAoFQByQdVqQOmcwQQQAABBBBAAAHvBPhO6t2SOjUhSX0Rzjm1hAwGAQQQ8FtA8kHltwizQwABBBBAAAEEELAtwHdS2+Jh9SepL8K5sGqE2SKAAAKlCkg+qEodMJ0jgAACCCCAAAIIeCfAd1LvltSpCUnqi3DOqSVkMAgggIDfApIPKr9FmB0CCCCAAAIIIICAbQG+k9oWD6s/SX0RzoVVI8wWAQQQKFVA8kFV6oDpHAEEEEAAAQQQQMA7Ab6TerekTk1IUl+Ec04tIYNBAAEE/BaQfFD5LcLsEEAAAQQQQAABBGwL8J3UtnhY/Unqi3AurBphtggggECpApIPqlIHTOcIIIAAAggggAAC3gnwndS7JXVqQpL6IpxzagkZDAIIIOC3gOSDym8RZocAAggggAACCCBgW4DvpLbFw+pPUl+Ec2HVCLNFAAEEShWQfFCVOmA6RwABBBBAAAEEEPBOgO+k3i2pUxOS1BfhnFNLyGAQQAABvwUkH1R+izA7BBBAAAEEEEAAAdsCfCe1LR5Wf5L6IpwLq0aYLQIIIFCqgOSDqtQB0zkCCCCAAAIIIICAdwJ8J/VuSZ2akKS+COecWkIGgwACCPgtIPmg8luE2SGAAAIIIIAAAgjYFuA7qW3xsPqT1BfhXFg1wmwRQACBUgUkH1SlDpjOEUAAAQQQQAABBLwT4Dupd0vq1IQk9UU459QSMhgEEEDAbwHJB5XfIswOAQQQQAABBBBAwLYA30lti4fVn6S+COfCqhFmiwACCJQqIPmgKnXAdI4AAggggAACCCDgnQDfSb1bUqcmJKkvwjmnlpDBIIAAAn4LSD6o/BZhdggggAACCCCAAAK2BfhOals8rP4k9UU4F1aNMFsEEECgVAHJB1WpA6ZzBBBAAAEEEEAAAe8E+E7q3ZI6NSFJfRHOObWEDAYBBBDwW0DyQeW3CLNDAAEEEEAAAQQQsC3Ad1Lb4mH1J6kvwrmwaoTZIoAAAqUKSD6oSh0wnSOAAAIIIIAAAgh4J8B3Uu+W1KkJSeqLcM6pJWQwCCCAgN8Ckg8qv0WYHQIIIIAAAggggIBtAb6T2hYPqz9JfRHOhVUjzBYBBBAoVUDyQVXqgOkcAQQQQAABBBBAwDsBvpN6t6ROTUhSX4RzTi0hg0EAAQT8FpB8UPktwuwQQAABBBBAAAEEbAvwndS2eFj9SeqLcC6sGmG2CCCAQKkCkg+qUgdM5wgggAACCCCAAALeCfCd1LsldWpCkvoinHNqCRkMAggg4LeA5IPKbxFmhwACCCCAAAIIIGBbgO+ktsXD6k9SX4RzYdUIs0UAAQRKFZB8UJU6YDpHAAEEEEAAAQQQ8E6A76TeLalTE5LUF+GcU0vIYBBAAAG/BSQfVH6LMDsEEEAAAQQQQAAB2wJ8J7UtHlZ/kvoinAurRpgtAgggUKqA5IOq1AHTOQIIIIAAAggggIB3Anwn9W5JnZqQpL4I55xaQgaDAAII+C0g+aDyW4TZIYAAAggggAACCNgW4DupbfGw+pPUF+FcWDXCbBFAAIFSBSQfVKUOmM4RQAABBBBAAAEEvBPgO6l3S+rUhCT1RTjn1BIyGAQQQMBvAckHld8izA4BBBBAAAEEEEDAtgDfSW2Lh9WfpL4I58KqEWaLAAIIlCog+aAqdcB0jgACCCCAAAIIIOCdAN9JvVtSpyYk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L+CDz11FPHTebBBx9UV1555Zifd3V1qQ984AP+TJyZIIAAAggggAACCDgtIAlPnJ4Qg3NKQFJfhHNOLSGDQQABBPwRePnll9VNN9007oRmzZqlvv/97/szaWaCAAIIIIAAAggg4LyAJDxxflIM0BkBSX0RzjmzfAwEAQQQ8E/glltuUWvXrm06sT//8z9Xn/jEJ/ybODNCAAEEEEAAAQQQcFZAEp44OxkG5pyApL4I55xbRgaEAAII+CMw3t1z3DXnzzozEwQQQAABBBBAoEoCkvCkSvNjrOUKSOqLcK7cNaN3BBBAwHuBZnfPcdec90vPBBFAAAEEEEAAAScFJOGJkxNhUE4KSOqLcM7JpWRQCCCAgD8Cje6e4645f9aXmSCAAAIIIIAAAlUTkIQnVZsj4y1PQFJfhHPlrRc9I4AAAsEIJO+e4665YJaeiSKAAAIIIIAAAs4JSMIT5ybBgJwVkNQX4Zyzy8nAEEAAAX8E4nfPcdecP+vKTBBAAAEEEEAAgSoKSMKTKs6TMZcjIKkvwrly1opeEUAAgeAEzN1z3DUX3NIzYQQQQAABBBBAwCkBSXji1AQYjNMCkvoinHN6SRkcAggg4I+AvntOB3Tf//73/ZkUM0EAAQQQQAABBBConIAkPKncJBlwaQKS+iKcK2256BgBBBBQavVre9XRo+FI7N+/X02bNi2cCec80/a2SeqDC6bn3CrNIYAAAggggAACYQlIwpOwhJhtKwKS+iKca0Wc9yKAAAItCOwdHFX/sXFvCy3w1pAE2iZPUqfM7FDvnjM1pGkzVwQQQAABBBBAIHcBSXiS+yBo0FsBSX0RznlbDkwMAQRcF3ht15B6acchNXokoFvnXF8Uh8cXZXPqPSdNUydOa3d4lAwNAQQQQAABBBBwX0ASnrg/K0boioCkvgjnXFk9xoEAAsEJ/PL1/Wr7gcPBzZsJywU+fsZM1a5TOl4IIIAAAggggAACYgFJeCLujDcGJyCpL8K54MqECSOAgCsCj728h7vmXFmMCoxjWkebuvDUGRUYKUNEAAEEEEAAAQTcFpCEJ27PiNG5JCCpL8I5l1aQsSCAQDACA9F5c09z3lww693qRPV5cwtmdqoz53S32hTvRwABBBBAAAEEgheQhCfBowGQWkBSX4RzqXm5EAEEEMhPYMOuQbVuxyB3zuVH6nVLeifr+dF5c3M5b87rdWZyCCCAAAIIIGBHQBKe2BkZvfggIKkvwjkfVp45IIBA5QQ4b65yS1b6gC+Ozpubwnlzpa8DA0AAAQQQQACB6gtIwpPqz5oZ2BKQ1BfhnK3VoR8EEEAgJvDYuui8uaM8pZWiSCfAeXPpnLgKAQQQQAABBBBIIyAJT9K0yzUIaAFJfRHOUTsIIICAZQHOm7MMXvHuOG+u4gvI8BFAAAEEEEDAOQFJeOLcJBiQswKS+iKcc3Y5GRgCCPgqwHlzvq5sMfPivLliXGkVAQQQQAABBMIVkIQn4Wox86wCkvoinMuqzPUIIIBAiwK/eH2/2nHgcIut8PaQBDhvLqTVZq4IIIAAAgggULSAJDwpeky074+ApL4I5/xZf2aCAAIVEeC8uYoslCPD5Lw5RxaCYSCAAAIIIICANwKS8MSbyTORwgUk9UU4V/iy0AECCCBwTIDz5qiGLAKcN5dFi2sRQAABBBBAAIF0ApLwJF3LXIUAD4SgBhBAAAHnBThvzvklcmqAnDfn1HIwGAQQQAABBBDwRIBwzpOFdHQakvrizjlHF5NhIYCAnwKcN+fnuhY5K86bK1KXthFAAAEEEEAgRAFJeBKiE3OWCUjqi3BOZs27EEAAAZHAT9btUUeOHhW9lzeFJzC9s02tWDQjvIkzYwQQQAABBBBAoEABSXhS4HBo2jMBSX0RznlWBEwHAQTcFRjvvLnDw0Pq4dtvUc+veaLhBD553Q3qvBUX13/v4L4Bdde3v6bOX3nZmJ+3Mnszht5Z/eqiq69tpSnRezf+4Tn1w2/coK65aZVauOycVG3o9zx4683qczd+U/XPO0X9dvVP1bNPPKo+++Wvq6nTe1O14epFnDfn6sowLgQQQAABBBCouoAkPKn6nBm/PQFJfRHO2VsfekIAgcAFxjtvzgRjmuiKa7+k2js661rb39ysfnzzV9VZyy8sNDTzIZzzqcQ4b86n1WQuCCCAAAIIIOCSgCQ8cWn8jMVtAUl9Ec65vaaMDgEEPBL4xeZ9asfBkYYzGi+c028wd5Ul76DLk4dwLk/NfNrivLl8HGkFAQQQQAABBBCIC0jCEwQRSCsgqS/CubS6XIcAAgi0KDDeeXMThXPJ3z88NHjcttbH77ldPfPIPfVRnn3ByvpdeObuu//yZ/9drf3JfWrL+pdq133o8qvrd+M1C+eS7c5fvLS+bVRvI139wJ31baWm8zTbS/U1D922qvaWmbPnquWXfFo9dsf3xmxrNdt3zXj1dWYLqwktm21rXRPNc+OLvztui2tyzGn6ePzu29SS8y9QP7v3B7XxfvATV6vf/+Ip0bzTlhHnzaWV4joEEEAAAQQQQCCbgCQ8ydYDV4csIKkvwrmQK4a5I4CANYE9g6PqmY17m/Y3UTin36hDMhM26V/Hz5yL/54+ay0ZtJlwbs+OrfXwy4RSC888txbQNQrndLsDO7fXQ77kOHV7esvtik99vn72XZo78HS7L6w9Fm41Gl+j7bzJYG28M+e2bdl03Bl2zVziW4Yb9aHPwmsUdmadd9qC47y5tFJchwACCCCAAAIIZBeQhCfZe+EdoQpI6otwLtRqYd4IIGBVYP2uQfXyjkE1eqTxk1rThHPx0KgnCuBMOHfW8o/UHiYx3oMcTNAVD5M0QDzc0nelxdsx77ny+hvHPKCh0Xt0W+asvGbvM+DjjSX+QIhk4Kjfn3R6Y/26pg+EaO/sOs4lOba0fSQfVNFovSaad5aC0+fN/V8nTVNzprVneRvXIoAAAggggAACCKQQkIQnKZrlEgRqApL6IpyjeBBAAAELAuOdN9codIo/EMIMr1k4p5/iaraIJrd9JgOxZNAWD8rGC/mST5ON95P1ianJ6xuNcc78BbXw0dzVF1+i+JZZfXfceE9rTW6vjf9atynpw4wl67yzltklZ8xU+g46XggggAACCCCAAAL5CkjCk3xHQGs+C0jqi3DO54pgbggg4IzAT9btVk1umquNMc2dc+Nta9VtxLeG6l/HAzT9ew/e+i115fVfUf3zTqm7mK2t56+8LHoa7PF34MXPmzNnzSUDsYnaSC5Cs3PqTDsXfeY6ZcI5c9Zcso1mY0mGcfG72U5avGTMnXTJs+bS9mGuyzrvLMXIeXNZtLgWAQQQQAABBBDIJiAJT7L1wNUhC0jqi3Au5Iph7gggYEVgz+BIdN7cvnH7miicS/NAiHgHJjjaP7C79tAC/dJnw2W5c848Ifaam1Y13dZqgj5zNp1+qMO93/m74/qJjy3LnXM6NNR3BjZ7TXT3WvyMuXM//LExAWU8XMvSR3wsWeadttj03XILZ3aqZXO6076F6xBAAAEEEEAAAQQyCEjCkwzNc2ngApL6IpwLvGiYPgIIFC8w0XlzegQThXPJoCxNsBR/T0/vzOMe3KD7He/MuWZ3uCUf5hBv5/Q/eZ8aPHigfv5cI90sZ87FH0Zh2oo/pGK8M+f0gzHM2MzTVrdt2ThmbMkHXqTpIz4n45dm3mkrbVK0k/W9nDeXlovrEEAAAQQQQACBzAKS8CRzJ7whWAFJfRHOBVsuTBwBBGwJTHTe3EThXKOnljbaUqnbMQ9l0P87vg32wL6BWjinX/rndERjAAAgAElEQVROOn3HW7Ld5JNMTbj3yetuqN+9Zn6WPNsufiZd/PpmxsngL77F1Nyp12jeyZByojvndP/xtpNjk/QRn1PWeaetOc6bSyvFdQgggAACCCCAQHYBSXiSvRfeEaqApL4I50KtFuaNAALWBCY6by4ezj2/5omG40puLU3eOZd8YINuxJzLpu8gMyGU3na69rH71Z4dW2v9xMOqZDinf9+EYWZQZ1+wUpmtq8knvza7064ZtHmIhfn9S77wV7WxxbfeJs+FS4aCacI53X6ju/1Mv1n7SM4n67wnKjzOm5tIiN9HAAEEEEAAAQRaE5CEJ631yLtDEpDUF+FcSBXCXBFAwLpAmvPmbAwq/mCEhcvOKaTLZltEC+nMoUbznDfnzTm0sAwFAQQQQAABBLwVkIQn3mIwsdwFJPVFOJf7MtAgAgggcEwgzXlzNryKDufiT1otKvyz4ZS1j7znzXlzWVeA6xFAAAEEEEAAgewCkvAkey+8I1QBSX0RzoVaLcwbAQSsCKzdvE/tPDhipa/xOikqnBvvPLfSJ13gAIqcN+fNFbhwNI0AAggggAACCEQCkvAEOATSCkjqi3AurS7XIYAAAgKBNOfNCZrlLZ4KcN6cpwvLtBBAAAEEEEDAKQFJeOLUBBiM0wKS+iKcc3pJGRwCCFRZYM+hEfXMpn1VngJjtyhQO2+ur1Mt6++22CtdIYAAAggggAAC4QlIwpPwlJixVEBSX4RzUm3ehwACCEwgsH7noHo5+mf0yFEnrMzTWPVgrrj2S6q9o7PhuPJ++qgTk88wiLLmXztvbv40NaenPcNouRQBBBBAAAEEEEAgq4AkPMnaB9eHKyCpL8K5cOuFmSOAQMECrpw3Z6ZJOJduwcsK5/ToLlkyU7XplI4XAggggAACCCCAQGECkvCksMHQsHcCkvoinPOuDJgQAgi4IuDaeXOEc+kqo6xwbkZnm/rTRTPSDZKrEEAAAQQQQAABBMQCkvBE3BlvDE5AUl+Ec8GVCRNGAAEbAkWfN2eevrpnx9b6dD553Q3qvBUX138df6Ko/uF7L7pcDR48UPv9+LbWx++5XT3zyD21n89fvFQtOf8C9ewTj6rP3fhNNXP2XPXw7beoOfMXqnXPrlFb1r+kzr5gZe39+qV/7/k1T9T7vOamVWrhsnPqv974h+fUD79xQ/3Xuj3dbv+8U2o/M4FhvI0PXX61uujqa8ddponmr/t98Nab1ZXX36gev/u22rj1q1Hb483fjLPomuG8uaKFaR8BBBBAAAEEEDgmIAlP8EMgrYCkvgjn0upyHQIIIJBB4NXorLlXCjpvzgRTOngyQZgJwUw4Zq45a/mF9aDLhFDJcG331jfVZ7/8dTV1eq8y7ZgQzYRzOjyLB28m+OubO68e9CXHkPy15tN3pengT/fX3tlVC/f0y4SFpt3zV142JmiM06eZv+lbh43JuZkQ0wSD483fVjjHeXMZ/uXiUgQQQAABBBBAoEUBSXjSYpe8PSABSX0RzgVUIEwVAQTsCRR53pwO2QZ2bh9z95sJmnpn9dfCOH3Nxhd/Vw+m9MyT21rfWL+udldb8m63+LZOE87FAzQTsq1+4M4xd8Hpn8f7XfebtfUgTgd/yVeaIK7RiqWZf6NgMGnU6Jrx5lZ09VwanTc3mfPmimamfQQQQAABBBBAQEnCE9gQSCsgqS/CubS6XIcAAghkELB13lxy26jetrniU1+o3ZFmgrr4sOPB1gtrn2wYnpktofFtrfG2xju7Lv5e3e+Pb/6q0ltvk1tuzZjM3XzxO9wyMNfv9DPvMdtW4+NIbqE1c4nfxRcPDxu9N8uYJNdy3pxEjfcggAACCCCAAAIyAUl4IuuJd4UoIKkvwrkQK4U5I4BAoQK7D42on2/aV1gfyfPWdPB11vKP1AO5Cy79r+qub39NLTzz3OPObtOB1Ibf/7Z2193qB+447u46PWjd/oO3fis6r+0r9TPnGoVz8XPi4pONnyvX6Ey5ZFCXDBgnCuommr++c3C8cE6PNe38bWxr1U9nXXRCp1ra311YzdAwAggggAACCCCAwDEBSXiCHwJpBST1RTiXVpfrEEAAgZQCRZ431+yutfiWTVt3zjW6M28iInOnXLM76UzwNq23b8yWXNNumvmnDefS3DloI5zTO1nfN3+a6u9pn4iP30cAAQQQQAABBBDIQUASnuTQLU0EIiCpL8K5QIqDaSKAgD2BNZv3qV0HRwrp0JzTlrwrLvkAiLzPnEsGcc22hDb7ucFoNv44VvzMu2Q4lnb+ae6cS3Pmno1wTs/90iV90XlzhZQMjSKAAAIIIIAAAggkBCThCYgIpBWQ1BfhXFpdrkMAAQRSCjy6brc6ejTlxRkva/SE0fjWUXPmWqMQS4deD922SpmntbZ3dB734AgT8ulhNTtzTv9eo6e1mveu+NTna09abRSyxR/CMGf+guO23453np3uN+3804RzaeZvI5zjvLmM/xJwOQIIIIAAAggg0KKAJDxpsUveHpCApL4I5wIqEKaKAALFCxR93lw8oIqf+aafuPrqc78ac4acCdC2rH+pNnEdynVN7VGDBw+MedKr2Wqqr9HnxS2/5NNq7WP3jxvOjTeOhcvOqUObQDAuH386bHKMZpz6TDgdnjV6NTrHLjn/bVs2Refm3TzmabLNgr/x5l90OMd5c8X/O0kPCCCAAAIIIIBAUkASnqCIQFoBSX0RzqXV5ToEEEAghUCR582l6J5LKiagd7K+72TOm6vYsjFcBBBAAAEEEKi4gCQ8qfiUGb5FAUl9Ec5ZXCC6QgAB/wWKPG/Of70wZ8h5c2GuO7NGAAEEEEAAgfIEJOFJeaOl56oJSOqLcK5qq8x4EUDAaYEiz5tzeuIMTiTAeXMiNt6EAAIIIIAAAgi0JCAJT1rqkDcHJSCpL8K5oEqEySKAQJECNs6bK3L8tG1XgPPm7HrTGwIIIIAAAgggYAQk4Ql6CKQVkNQX4VxaXa5DAAEEJhDgvDlKJIsA581l0eJaBBBAAAEEEEAgPwFJeJJf77Tku4CkvgjnfK8K5ocAAtYEOG/OGrU3HXHenDdLyUQQQAABBBBAoEICkvCkQtNjqCULSOqLcK7kRaN7BBDwR8DWeXMb//Cc+uE3blDX3LRKLVx2TirAg/sG1F3f/po6f+Vl6rwVF6vfrv6pevaJR9Vnv/x1NXV6b6o2XLvo8XtuV6ed877UBmb80vflPf8ZXW3qTxfOyLtZ2kMAAQQQQAABBBCYQEASnoCKQFoBSX0RzqXV5ToEEEBgHAGb583lEc5VfTG3v7lZ/fjmr6orr78xUzgnfV/eXpw3l7co7SGAAAIIIIAAAukFJOFJ+ta5MnQBSX0RzoVeNcwfAQRyEbB53hzhnFLSkE36vlyKJNYI583lLUp7CCCAAAIIIIBAegFJeJK+da4MXUBSX4RzoVcN80cAgVwE1mzap3YdGsmlrWQjegvqQ7etqv145uy5avkln1aP3fG9MdtaDw8PqYdvv0U9v+aJ+tvj217H29a65if3qY0v/u64La6639UP3Kk+d+M3Vf+8U5RpY8v6l+pjMb+nf6BDw8fvvk0tOf8C9bN7f1C75lPRnW1P3v8vasWnPl/bTmteE4VkjebzocuvVhddfW2tH72t17zOvmCluuLaL6n2js56aLdnx9b673/yuhtqfTd63yX/7a/VYz/6ruqd1V9r27ySAeh445EuOufNSeV4HwIIIIAAAggg0JqAJDxprUfeHZKApL4I50KqEOaKAAKFCTz60m51tIDW9floL6x9qh6QmVBLh08mfDOhWd/cefWQKhkujRfObduy6bgz7EwYZUIr0+9Zyy+sh1jJ8M70GQ/LTDuaxgRo+n+Pd+Zdo/ckx98o3Gv0s6RD8prkPBuFcyctXlILPuNzSI4n69LP6IzOm1vEeXNZ3bgeAQQQQAABBBDIQ0ASnuTRL22EISCpL8K5MGqDWSKAQIEC+o45fedc3i8TJCXvOksGTsmQzIxDB3vmjjj9s2YPhGjv7KqFT/G7x5IhVrwt8wCJZIj2xvp1DR9UkRxfs0DMjDtN8NUoiNNjHNi5fUwI2CxkNGfVpQnn5sxfMMau1XWePGmSWnxCp1rS391qU7wfAQQQQAABBBBAQCAgCU8E3fCWQAUk9UU4F2ixMG0EEMhP4JWdg0qfOTd6JN9753QI9+CtN9fvmjMjjgdTje7qMtfF398TPZF1vKe1Ju9ki//aBHsLzzx3zNZP/fP4dfoOvEbjTXPXW3I1dND2zCP3qPmLlzZ8ouxE22KTW1jNlljJnXP6ibgTjSdLNenz5t5/8jQ1u6c9y9u4FgEEEEAAAQQQQCAnAUl4klPXNBOAgKS+COcCKAymiAACxQr8PLprTj+tNe9XszviTNh10WeuUyaci581Fx+HPqNOnws3UTjXKPAzd9Ilz5pLztMEaM3COX19/K62F9Y+qZ594tGGoVu87WTAFg/qxtvWas6b02fNnbX8I2PuCpSGc3pc440n69pftqRPRTfQ8UIAAQQQQAABBBAoQUASnpQwTLqsqICkvgjnKrrYDBsBBNwRKOq8uSx3ziUfaJDUGe/MOb1NNb6989wPfyy6A+5b6srrvzLmQRDnr7xszEMdkn00G68JtvRddVf9j/+l1j52/3EPYJhoNU2oNq23rxbqHdg3oH5881ejMd6o9J1tzc62y2Nbq24/+UqOx2z1nWge+vc5by6NEtcggAACCCCAAALFCUjCk+JGQ8u+CUjqi3DOtypgPgggYFWgqPPm9CSynDnX6E60RltTTcDW6IEM8aetbtuycczZbY3Oc9NjjP9cnznXaFurvs6Eg+9adLp687VX6sFflsWK30mo3xcP50z7ya23yQdZpL1zzjwhN/7E2+RYm93ZON6cOG8uy4pzLQIIIIAAAgggUIyAJDwpZiS06qOApL4I53ysBOaEAALWBIo6b85MIBkAxbeYjve01mSwN9Gdc/EAbcv6l5TeEnreiovrjo2e1pp8MMV4d87phkzgFX+aa6OFahS0Je+MOzw0OOYMPfP7u7e+Wd8ua36mt/yaM+caPWwiaZx8Iq55IEQ8+Gt2p16awvsA582lYeIaBBBAAAEEEECgMAFJeFLYYGjYOwFJfRHOeVcGTAgBBGwKFHXeXHwOJtQyP7vkC39V2xpqtnTqn8eDKHNd/K6vNOGcfp++E+6FtU8d9xCKZHinf23Os+ufd0qty4nCuWZ3AjZar0bn3CVDveRDGsxTZ+Pn72mDV5/7Vf2ptXr7aaOHO5if6bHos+30eX76LkBjnGY8aeuO8+bSSnEdAggggAACCCBQjIAkPClmJLTqo4CkvgjnfKwE5oQAAtYEijpvztoELHY0UXhncSildTWjq0396cIZpfVPxwgggAACCCCAAAJKScIT3BBIKyCpL8K5tLpchwACCCQEdh0cUWs278MlpYC+O02/Lrr62pTv8Ouy2nlzszrVktndfk2M2SCAAAIIIIAAAhUTkIQnFZsiwy1RQFJfhHMlLhhdI4BAtQVe2TGoXt01qEaPHK32RAoevdkyOtFZcwUPw4nmP3DKdDV76hQnxsIgEEAAAQQQQACBUAUk4UmoVsw7u4CkvgjnsjvzDgQQQKAmYOO8Oaj9ErhsaZ+a5NeUmA0CCCCAAAIIIFA5AUl4UrlJMuDSBCT1RThX2nLRMQIIVF3g/31pd9WnwPgtCvRG5819mPPmLIrTFQIIIIAAAggg0FhAEp5giUBaAUl9Ec6l1eU6BBBAICbAeXOUQxYBzpvLosW1CCCAAAIIIIBAsQKS8KTYEdG6TwKS+iKc86kCmAsCCFgT4Lw5a9TedMR5c94sJRNBAAEEEEAAgYoLSMKTik+Z4VsUkNQX4ZzFBaIrBBDwR4Dz5vxZS1sz4bw5W9L0gwACCCCAAAIIjC8gCU8wRSCtgKS+COfS6nIdAgggEBPgvDnKIYsA581l0eJaBBBAAAEEEECgWAFJeFLsiGjdJwFJfRHO+VQBzAUBBKwI7Dw4otZu3melLzqpvoA+b+60WZ3qjNnd1Z8MM0AAAQQQQAABBDwQkIQnHkybKVgSkNQX4ZylxaEbBBDwR+DlHYNq/a5BNXrkqD+TYiaFCiw/ZbqaNXVKoX3QOAIIIIAAAggggEA6AUl4kq5lrkJAKUl9Ec5ROQgggEBGAc6bywjG5eoTS/tQQAABBBBAAAEEEHBEQBKeODJ0hlEBAUl9Ec5VYGEZIgIIuCXAeXNurYfro+G8OddXiPEhgAACCCCAQGgCkvAkNCPmKxeQ1BfhnNybdyKAQIACnDcX4KK3MGXOm2sBj7cigAACCCCAAAIFCUjCk4KGQrMeCkjqi3DOw0JgSgggUJwA580VZ+try5w35+vKMi8EEEAAAQQQqKqAJDyp6lwZt30BSX0RztlfJ3pEAIEKCzyzaZ/ac2ikwjNg6LYFOG/Otjj9IYAAAggggAAC4wtIwhNMEUgrIKkvwrm0ulyHAAIIRAKcN0cZZBHgvLksWlyLAAIIIIAAAgjYEZCEJ3ZGRi8+CEjqi3DOh5VnDggggEBFBO6991511VVXVWS0DBMBBBBAAAEEEEDARwFJeOKjA3MqRkBSX4RzxawFrSKAAAIINBCQfFABiQACCCCAAAIIIIBAngJ8J81Tk7aSApL6IpyjjhBAAAEErAlIPqisDY6OEEAAAQQQQAABBIIQ4DtpEMtc2iQl9UU4V9py0TECCCAQnoDkgyo8JWaMAAIIIIAAAgggUKQA30mL1KVtSX0RzlE3CCCAAALWBCQfVNYGR0cIIIAAAggggAACQQjwnTSIZS5tkpL6Ipwrbbno+P9v7/5Dti73O4BfNDrayEyPYjg3DllrbbHlX7GhqbXYGB3HIQ5CU1jhIK0U5yhZk6y2CTKVgn6xiohaHSRip7FGLdkyOriIcdzcDAwOQ5Josomx6Ac07md7JPPxPPd9fZ/r+/1e9+f1QJzg3Pd1fT6vz2XX831zPz4ECBCIJ5BzUcVT0jEBAgQIECBAgEBJAd+TltS1ds75Es45NwQIECDQmkDORdVacTYiQIAAAQIECBAIIeB70hBj7qzJnPMlnOtsXDYmQIBAPIGciyqeko4JECBAgAABAgRKCvietKSutXPOl3DOuSFAgACB1gRyLqrWirMRAQIECBAgQIBACAHfk4YYc2dN5pwv4Vxn47IxAQIE4gnkXFTxlHRMgAABAgQIECBQUsD3pCV1rZ1zvoRzzg0BAgQItCaQc1G1VpyNCBAgQIAAAQIEQgj4njTEmDtrMud8Cec6G5eNCRAgEE8g56KKp6RjAgQIECBAgACBkgK+Jy2pa+2c8yWcc24IECBAoDWBnIuqteJsRIAAAQIECBAgEELA96QhxtxZkznnSzjX2bhsTIAAgXgCORdVPCUdEyBAgAABAgQIlBTwPWlJXWvnnC/hnHNDgAABAq0J5FxUrRVnIwIECBAgQIAAgRACvicNMebOmsw5X8K5zsZlYwIECMQTyLmo4inpmAABAgQIECBAoKSA70lL6lo753wJ55wbAgQIEGhNIOeiaq04GxEgQIAAAQIECIQQ8D1piDF31mTO+RLOdTYuGxMgQCCeQM5FFU9JxwQIECBAgAABAqUEPv/883TbbbelF154odQW1g0ukPPMI5wLfmi0T4AAgTYFci6qNuuzFwECBAgQIECAwHgLnD59Om3ZsiU988wz492o7joTyHnmEc51Ni4bEyBAIJ5AzkUVT0nHBAgQIECAAAECpQQ+/vjjdP/996fHHnus1BbWDS6Q88wjnAt+aLRPgACBNgVyLqo267MXAQIECBAgQIDAeAscP3487dmzJ+3bt2+8G9VdZwI5zzzCuc7GZWMCBAjEE8i5qOIp6ZgAAQIECBAgQKCUwLFjx9LTTz+ddu3aVWoL6wYXyHnmEc4FPzTaJ0CAQJsCORdVm/XZiwABAgQIECBAYLwFjhw5kvbv35927tw53o3qrjOBnGce4Vxn47IxAQIE4gnkXFTxlHRMgAABAgQIECBQSuC9995Lb7zxRtq+fXupLawbXCDnmUc4F/zQaJ8AAQJtCuRcVG3WZy8CBAgQIECAAIHxFnjnnXfSoUOH0tatW8e7Ud11JpDzzCOc62xcNiZAgEA8gZyLKp6SjgkQIECAAAECBEoJHDhwIL3//vtp48aNpbawbnCBnGce4VzwQ6N9AgQItCmQc1G1WZ+9CBAgQIAAAQIExlvgtddeSydOnEi33377eDequ84Ecp55hHOdjcvGBAgQiCeQc1HFU9IxAQIECBAgQIBAKYFXXnklffrpp+nWW28ttYV1gwvkPPMI54IfGu0TIECgTYGci6rN+uxFgAABAgQIECAw3gIvvfRSuvDCC9Mtt9wy3o3qrjOBnGce4Vxn47IxAQIE4gnkXFTxlHRMgAABAgQIECBQSuDZZ59NCxYsSDfffHOpLawbXCDnmUc4F/zQaJ8AAQJtCuRcVG3WZy8CBAgQIECAAIHxFnjyySfT5Zdfnm666abxblR3nQnkPPMI5zobl40JECAQTyDnooqnpGMCBAgQIECAAIFSAg8//HBatmxZuv7660ttYd3gAjnPPMK54IdG+wQIEGhTIOeiarM+exEgQIAAAQIECIy3wO7du9PKlSvTddddN96N6q4zgZxnHuFcZ+OyMQECBOIJ5FxU8ZR0TIAAAQIECBAgUErgwQcfTGvWrEnXXnttqS2sG1wg55lHOBf80GifAAECbQr8tIvqxIkT6YEHHkgLFy6c8p/58+en2bNnt1muvQgQIECAAAECBMZM4L777kvr1q1LV1999Zh1pp2+CAjn+jIJdRAgQIDAlALTXVSDX23/8ssvn1dv3rx5E8HdZZddlu6++27KBAgQIECAAAECBEYS2LZtW9q0aVNaunTpSO/zYgLDCkz3zDPVOj45N6yu1xEgQIBAY4HpLqovv/wy3XXXXenkyZPn3euSSy5Je/fuTXPnzm1cjwUIECBAgAABAgRiCQy+19y+fXtasmRJrMZ125rAdM88wrnWRmEjAgQIEJhKYJiL6s0330xPPPHEeQEH31AN/hJfXwQIECBAgAABAgRGFdiwYUPatWvXxE9j+CJQQmCYZ55v7uuTcyUmYU0CBAgQmFJg2Itqx44d6ejRo+essWLFirR582a6BAgQIECAAAECBLIE1q9fnx599NE0+GkMXwRKCAz7zPP1vYVzJSZhTQIECBBoFM4dPnw4PfTQQ2etMWfOnHT69GmyBAgQIECAAAECBBoJPP/882nWrFmN1vBmAucTEM45GwQIECDQa4FRLqpHHnkkHTx48Ew/d955Z1q1alWv+1McAQIECBAgQIAAAQKxBUZ55pmU8sm52GdG9wQIEGhVYJSL6sMPP0xbtmyZqG/58uVn/r3Vgm1GgAABAgQIECBAgACBEQRGeeYRzo0A66UECBAgMDMCo15UL774Ynr99dcnfjvrvHnzZqYIqxAgQIAAAQIECBAgQKCQwKjPPIMyfHKu0DAsS4AAAQLnCox6UX3xxRfp7bffTqtXr8ZJgAABAgQIECBAgACB3guM+swjnOv9SBVIgACB8RLIuajGS0A3BAgQIECAAAECBAiMs0DOM49Pzo3zidAbAQIEeiaQc1H1rAXlECBAgAABAgQIECBA4LwCOc88wjkHigABAgRaE8i5qForzkYECBAgQIAAAQIECBBoKJDzzCOca4ju7QQIECAwvEDORTX86l5JgAABAgQIECBAgACBbgVynnmEc93OzO4ECBAIJZBzUYUC0iwBAgQIECBAgAABAlUL5DzzCOeqHrniCRAgUJdAzkVVV4eqJUCAAAECBAgQIEAgskDOM49wLvKJ0TsBAgRaFsi5qFou0XYECBAgQIAAAQIECBDIFsh55hHOZXN7IwECBAiMKpBzUY26h9cTIECAAAECBAgQIECgK4GcZx7hXFfTsi8BAgQCCuRcVAGZtEyAAAECBAgQIECAQKUCOc88wrlKh61sAgQI1CiQc1HV2KeaCRAgQIAAAQIECBCIKZDzzCOci3lWdE2AAIFOBHIuqk4KtSkBAgQIECBAgAABAgQyBHKeeYRzGdDeQoAAAQJ5AjkXVd5O3kWAAAECBAgQIECAAIH2BXKeeYRz7c/JjgQIEAgrkHNRhcXSOAECBAgQIECAAAEC1QnkPPMI56obs4IJECBQr0DORVVvtyonQIAAAQIECBAgQCCaQM4zj3Au2inRLwECBDoUyLmoOizX1gQIECBAgAABAgQIEBhJIOeZRzg3ErEXEyBAgEATgZyLqsl+3kuAAAECBAgQIECAAIE2BXKeeYRzbU7IXgQIEAgukHNRBSfTPgECBAgQIECAAAECFQnkPPMI5yoasFIJECBQu8Dgotq0aVNavXp17a2onwABAgQIECBAgAABAucICOccCgIECBDotcDgolq2bFlaunRpWrt2ba9rVRwBAgQIECBAgAABAgRGFRDOjSrm9QQIECDQqsDgopo1a1b67LPP0o033pjuuOOOVve3GQECBAgQIECAAAECBEoKCOdK6lqbAAECBIYS2Llz53lfd+TIkbP+vzlz5qQlS5akCy64YKi1vYgAAQIECBAgQIAAAQJ9FLj33nvTRRddlIRzfZyOmggQIBBM4ODBg+nYsWPp0KFD6eTJk+mqq65KixYtmvjnrbfeSh999NFZIgsWLEg7duxIixcvDialXQIECBBoU+Crr76adrthXjNYpIvX2fPs8c2kx0yuNez56GLPPtfWhYc9y/2ZinjW3n333XTq1Km0ZcsW4dy0t60XECBAgEBrAsePH09bt24dar9LL7104iK75pprhnq9FxEgQIAAAQIECBAgQKBPAvfcc09asWJFeu6559L+/ftHKs1vax2Jy4sJECBAYBSBxx9/PB04cGDot2zevHniQvNFgCQRsXMAAA46SURBVAABAgQIECBAgACBmgQ++OCDtH379omShXM1TU6tBAgQGHOBUT49N0mxfv36tGbNmjGX0R4BAgQIECBAgAABAuMm8Oqrr/rk3LgNVT8ECBAYB4HpPj03f/78dMUVV6Qrr7xy4n8H/8yePXscWtcDAQIECBAgQIAAAQLBBHbv3p0GP+I6ypcfax1Fy2sJECBAYGSBqT49d/HFF6cNGzZMBHGDXxThiwABAgQIECBAgAABAuMg8Mknn6TB884oX8K5UbS8lgABAgSyBL756bmNGzemG264IWstbyJAgAABAgQIECBAgMA4CQjnxmmaeiFAgEBPBb7+6bklS5akffv29bRSZREgQIAAAQIECBAgQKBdAeFcu952I0CAQFiByU/P+dRc2COgcQIECBAgQIAAAQIEphAQzjkWBAgQINCKwODTc3v27PGpuVa0bUKAAAECBAgQIECAQC0CwrlaJqVOAgR6K/A3R/+rt7UprF6Bi7/1M2nV5ZfU24DKCRAgQIAAAQIECBAYSkA4NxSTFxEgQOD8AsI5p6OEgHCuhKo1CRAgQIAAAQIECPRPQDjXv5moiACBygSEc5UNrJJyhXOVDEqZBAgQIECAAAECBBoKCOcaAno7AQIEhHPOQAkB4VwJVWsSIECAAAECBAgQ6J+AcK5/M1ERAQKVCQjnKhtYJeUK5yoZlDIJECBAgAABAgQINBQQzjUE9HYCBAgI55yBEgLCuRKq1iRAgAABAgQIECDQPwHhXP9moiICBCoTEM5VNrBKyhXOVTIoZRIgQIAAAQIECBBoKCCcawjo7QQIEBDOOQMlBIRzJVStSYAAAQIECBAgQKB/AsK5/s1ERQQIVCYgnKtsYJWUK5yrZFDKJECAAAECBAgQINBQQDjXENDbCRAgIJxzBkoICOdKqFqTAAECBAgQIECAQP8EhHP9m4mKCBCoTEA4V9nAKilXOFfJoJRJgAABAgQIECBAoKGAcK4hoLcTIEBAOOcMlBAQzpVQtSYBAgQIECBAgACB/gkI5/o3ExURIFCZgHCusoFVUq5wrpJBKZMAAQIECBAgQIBAQwHhXENAbydAgIBwzhkoISCcK6FqTQIECBAgQIAAAQL9ExDO9W8mKiJAoDIB4VxlA6ukXOFcJYNSJgECBAgQIECAAIGGAsK5hoDeToAAAeGcM1BCQDhXQtWaBAgQIECAAAECBPonIJzr30xURIBAZQLCucoGVkm5wrlKBqVMAgQIECBAgAABAg0FhHMNAb2dAAECwjlnoISAcK6EqjUJECBAgAABAgQI9E9AONe/maiIAIHKBIRzlQ2sknKFc5UMSpkECBAgQIAAAQIEGgoI5xoCejsBAgSEc85ACQHhXAlVaxIgQIAAAQIECBDon4Bwrn8zUREBApUJCOcqG1gl5QrnKhmUMgkQIECAAAECBAg0FBDONQT0dgIECAjnnIESAsK5EqrWJECAAAECBAgQINA/AeFc/2aiIgIEKhMQzlU2sErKFc5VMihlEiBAgAABAgQIEGgoIJxrCOjtBAgQEM45AyUEhHMlVK1JgAABAgQIECBAoH8Cwrn+zURFBAhUJiCcq2xglZQrnKtkUMokQIAAAQIECBAg0FBAONcQ0NsJECAgnHMGSggI50qoWpMAAQIECBAgQIBA/wSEc/2biYoIEKhMQDhX2cAqKVc4V8mglEmAAAECBAgQIECgoYBwriGgtxMgQEA45wyUEBDOlVC1JgECBAgQIECAAIH+CQjn+jcTFREgUJmAcK6ygVVSrnCukkEpkwABAgQIECBAgEBDAeFcQ0BvJ0CAgHDOGSghIJwroWpNAgQIECBAgAABAv0TEM71byYqIkCgMgHhXGUDq6Rc4Vwlg1ImAQIECBAgQIAAgYYCwrmGgN5OgAAB4ZwzUEJAOFdC1ZoECBAgQIAAAQIE+icgnOvfTFREgEBlAlHDuY8//I/0wu4/Tv/9nx+dd2LLv7s2/ebaDdNO9IvPP0s/fGpvmvvthWde/5N/P5yOHf6nod4/7QYVvkA4V+HQlEyAAAECBAgQIEAgQ0A4l4HmLQQIEPi6QPRwbuX31qVlK397Rg/FVGHdjG5QwWLCuQqGpEQCBAgQIECAAAECMyAgnJsBREsQIBBbQDgnnCvxJ0A4V0LVmgQIECBAgAABAgT6JyCc699MVESAQGUCwrmfHs79z+lT6a/+4k8mpnrrH/1p+tk5cyf+/e9/8FR6+9UfpN+/b0/6uaVXnfmx1t/4ne9PvP74B0cnXnfpgkXp9+7587Rw8S9UdjKalSuca+bn3QQIECBAgAABAgRqERDO1TIpdRIg0FsB4dz0n5yb/Pvprvn1VRN/h9zg75N79s+2pd/9g20TPxL7zR9j9WOtKQnnevtHXmEECBAgQIAAAQIEZlRAODejnBYjQCCiQPRw7ny/EOKbn3j753/8u/TXf7knff/uHelHf7s/zVu0OK3Z8Ifpwm/NEs5N8QdHOBfxvyZ6JkCAAAECBAgQiCggnIs4dT0TIDCjAtHDuWF/IcTkp+H+5Z0D5/yoqk/OnXskhXMz+sfUYgQIECBAgAABAgR6KyCc6+1oFEaAQC0Cwrnpf6x1cpaTP866/LtrJ368dfJLOCecq+XPuzoJECBAgAABAgQIzLSAcG6mRa1HgEA4AeHccOHc5C+GmPxFD4NfBPGdq3914rwI54Rz4f7DoWECBAgQIECAAAEC/y8gnHMUCBAg0FBAODdcODf47az/+qN/mPjNqz8++Hr6yb/9+MxvbxXOCeca/jH0dgIECBAgQIAAAQLVCgjnqh2dwgkQ6IuAcG76cO6bv5118lN03/nlX5v48dapfjvrIMw7dfLjM780oi/zbqsOf+dcW9L2IUCAAAECBAgQINCtgHCuW3+7EyAwBgLRw7nz/bbWwWiXLP2l9Fvr7kgvP7or/fwv/spZQdvX//65ld9bn3741N4099sLz/xddJP//2Cdr/8I7BgcmaFaEM4NxeRFBAgQIECAAAECBKoXEM5VP0INECDQtUDUcK5r93HfXzg37hPWHwECBAgQIECAAIH/ExDOOQkECBBoKCCcawjo7VMKCOccDA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oKCCcK4gbeGnhXODha50AAQIECBAgQCCUgHAu1Lg1S4BACQHhXAlVawrnnAECBAgQIECAAAECMQSEczHmrEsCBAoKCOcK4gZeWjgXePhaJ0CAAAECBAgQCCUgnAs1bs0SIFBCQDhXQtWawjlngAABAgQIECBAgEAMAeFcjDnrkgCBggLCuYK4gZcWzgUevtYJECBAgAABAgRCCQjnQo1bswQIlBAQzpVQtaZwzhkgQIAAAQIECBAgEENAOBdjzrokQKCggHCuIG7gpYVzgYevdQIECBAgQIAAgVACwrlQ49YsAQIlBIRzJVStKZxzBggQIECAAAECBAjEEBDOxZizLgkQKCggnCuIG3hp4Vzg4WudAAECBAgQIEAglIBwLtS4NUuAQAkB4VwJVWsK55wBAgQIECBAgAABAjEEhHMx5qxLAgQKCgjnCuIGXlo4F3j4WidAgAABAgQIEAglIJwLNW7NEiBQQkA4V0LVmsI5Z4AAAQIECBAgQIBADAHhXIw565IAgYICwrmCuIGXFs4FHr7WCRAgQIAAAQIEQgkI50KNW7MECJQQEM6VULWmcM4ZIECAAAECBAgQIBBDQDgXY866JECgoIBwriBu4KWFc4GHr3UCBAgQIECAAIFQAsK5UOPWLAECJQSEcyVUrSmccwYIECBAgAABAgQIxBAQzsWYsy4JECgoIJwriBt4aeFc4OFrnQABAgQIECBAIJSAcC7UuDVLgEAJAeFcCVVrCuecAQ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gQIAAAQIECBAgQIAAAQIEeiggnOvhUJREgAABAgQIECBAgAABAgQIECAQQ0A4F2POuiRAgAABAgQIECBAgAABAgQIEOihgHCuh0NREgECBAgQIECAAAECBAgQIECAQAwB4VyMOeuSAAECBAgQIECAAAECBAgQIECghwLCuR4ORUkECBAgQIAAAQIECBAgQIAAAQIxBIRzMeasSwIECBAgQIAAAQIECBAgQIAAgR4KCOd6OBQlESBAgAABAgQIECBAgAABAgQIxBAQzsWYsy4JECBAgAABAgQIECBAgAABAgR6KCCc6+FQlESAAAECBAgQIECAAAECBAgQIBBDQDgXY866JECAAAECBAgQIECAAAECBAgQ6KGAcK6HQ1ESAQIECBAgQIAAAQIECBAgQIBADAHhXIw565IAAQIECBAgQIAAAQIECBAgQKCHAv8LPNS7P7/3sPsAAAAASUVORK5CYII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" descr="data:image/png;base64,iVBORw0KGgoAAAANSUhEUgAABOcAAAcPCAYAAABqnZXDAAAAAXNSR0IArs4c6QAAIABJREFUeF7s3Qu0XXV9L/r/fmTn/QJCIAQIrwSQh4DWwlF5iKilKtiLOLC95bQg9Xrb0wJ6xlVvtR7wjKL4bOWk0HPxWr0itxVFKipGUYRe5aG85E0CIRCSkJ13dnb23nfOFeZ27ZX9XHuutebjs8ZINdlr/v+//+c37djjO/5z/tsGok/wIUCAAAECBAgQIECAAAECBAgQIECg6QJtwrmmm5uQAAECBAgQIECAAAECBAgQIECAQEVAOOdGIECAAAECBAgQIECAAAECBAgQINAiAeFci+BNS4AAAQIECBAgQIAAAQIECBAgQEA45x4gQIAAAQIECBAgQIAAAQIECBAg0CIB4VyL4E1LgAABAgQIECBAgAABAgQIECBAQDjnHiBAgAABAgQIECBAgAABAgQIECDQIgHhXIvgTUuAAAECBAgQIECAAAECBAgQIEBAOOceIECAAAECBAgQIECAAAECBAgQINAiAeFci+BNS4AAAQIECBAgQIAAAQIECBAgQEA45x4gQIAAAQIECBAgQIAAAQIECBAg0CIB4VyL4E1LgAABAgQIECBAgAABAgQIECBAQDjnHiBAgEAJBAZ2rg1h58thoLc7hN4tYWDnSyH07Yj+vqnwq2+buiCE9s7QNuPQ6D+nhLZpC0OI/rRNmVv4tVsgAQIECBAgQIAAAQLZFxDOZb9HKiRAgEBdAgNbngj93Q+FgW1PR9d3RH8GQujfVddYxbmoPYS2+E9b9GdKaJ+zLLTNP3lPYOdDgAABAgQIECBAgACBFggI51qAbkoCBAg0TKBvZ+h/5VfRn3ujLG53FMb1Nmyqwgwc76brmBnaF7wptM07vjDLshACBAgQIECAAAECBPIhIJzLR59USYAAgTEF+tf9PPSvv2fP9+JgzmdiAu1dlcdfOw78g9A2e+nErvVtAgQIECBAgAABAgQI1CkgnKsTzmUECBDIisDAtlWh74Vb9uySK/1jqyl0pX1qaJu6T2hf/B7vpUuB0xAECBAgQIAAAQIECIwuIJxzhxAgQCDHAnt2y90d7ZTry/EqMlp6vIvuoPPsostoe5RFgAABAgQIECBAoCgCwrmidNI6CBAol0D0brm+574ZBnrW2y3XyM5H76Nrn3diaD/gnEbOYmwCBAgQIECAAAECBEosIJwrcfMtnQCBnArEwdyz/1cY6N3i3XLNaGH0Lrr22UeG9mgXnQ8BAgQIECBAgAABAgTSFhDOpS1qPAIECDRSIAnmdnVHsww0ciZjVwu0dUYB3VHRe+jO50KAAAECBAgQIECAAIFUBYRzqXIajAABAg0UqARzN0Y75qJgbqC/gRMZeliB+BHX2UdHO+jeCYgAAQIECBAgQIAAAQKpCQjnUqM0EAECBBor0L/626F/61N7TmX1aY1AdJJr+wFvjd5Dd0Jr5jcrAQIECBAgQIAAAQKFExDOFa6lFkSAQBEF+rsfDP0v/dDhD1lobhTQdSz549A2bWEWqlEDAQIECBAgQIAAAQI5FxDO5byByidAoPgCA72bQt9Tyx3+kKFWt3XNDx1HfjBDFSmFAAECBAgQIECAAIG8Cgjn8to5dRMgUBqBvlVfDwPbVpVmvblYaHyC6/5vDu37/F4uylUkAQIECBAgQIAAAQLZFRDOZbc3KiNAgEAllOt7/lveM5fFeyE6wbVz6V+F0DEti9WpiQABAgQIECBAgACBnAgI53LSKGUSIFBOgb5n/mcY2PlSORef9VVH4Vz7fqeG9gVvynql6iNAgAABAgQIECBAIMMCwrkMN0dpBAiUW8CuuRz0v31K6DzqL+2ey0GrlEiAAAECBAgQIEAgqwLCuax2Rl0ECJReoO/5/zcMbHmi9A6ZBojfPXfAOaF93gmZLlNxBAgQIECAAAECBAhkV0A4l93eqIwAgTIL9O0Mu5/4khNac3APtE1bGDoO//McVKpEAgQIECBAgAABAgSyKCCcy2JX1ESAQOkF4h1zfWu+F0IU0vlkXKCtIzoY4r94tDXjbVIeAQIECBAgQIAAgawKCOey2hl1ESBQaoG+1f8WBjY/VmqD3Czeo625aZVCCRAgQIAAAQIECGRRQDiXxa6oiQCB0gvsfvwL0a657aV3yAtA25xjQsfi8/NSrjoJECBAgAABAgQIEMiQgHAuQ81QCgECBCoC8fvmHv9c5jF27uoL//2f7w8/uOf5wVr/5A+Xhg+997jK35Ofn3fmYeGko/eraz23/mxleO6lrYNj1jVIEy5q65ofOo78YBNmMgUBAgQIECBAgAABAkUTEM4VraPWQ4BA7gUGtq0K8WOtoW9HZteSBG+ve82C8M43LxkSxsV/+T/+/OTKv8XhXRnCuXitncd+NLP9UhgBAgQIECBAgAABAtkVEM5ltzcqI0CgpAKVwyBe+G4I/bsyK7ByzZbwqX+6N/ztB14XliyaPVhn8u//9T+fFL7x708O7qr72CUnV0K8Bx5bHz746Z8Nfv81R+wTrr38tDBvdleId8lt6O4JP3/gxfDI06+EPzl3afjabU9Uvvu2Uw+uBH7TujqyaeJQiGz2RVUECBAgQIAAAQIEciAgnMtBk5RIgEC5BPrX/Tz0r787hIG+zC68e8uucMXn7g4nH7PfiI+c1j7WGgdzfxcFel+48j9VAr3aMeJw7p9veWzw5/Hi8/JYa+iYHr1z7j2hbeahme2ZwggQIECAAAECBAgQyKaAcC6bfVEVAQIlFqiEc9GfrH/iXXJ//dlfhJfW7zm44oD9ZgwJ1sbzzrl//NbDlWvj99TFQdy9j6wbskMuN+Fc+9TQcfD/IpzL+k2rPgIECBAgQIAAAQIZFBDOZbApSiJAoNwCeQnnqrtU/bhq8ghq/PPh3jlXG+olh0gI58p931s9AQIECBAgQIAAgbIKCOfK2nnrJkAgswJ5DOcSzORR1f/9wuPCMYfPHxLOVYdy1330zZUTXAuzc65jWvRY6x/ZOZfZ/1UpjAABAgQIECBAgEB2BYRz2e2NyggQKKnAnnfO/SJ651x/ZgWG2+UWF1t9iutbf//gIeHccI+oFiec8865zN6sCiNAgAABAgQIECCQcQHhXMYbpDwCBMon0N/9YOh/6YeZPq11pAMh4sdb/+GmhysnsE6b2rFXOFf9Trk4rLv6hvtDMR5r7QodR1wa2qbMLd8Na8UECBAgQIAAAQIECExKQDg3KT4XEyBAIH2BgW2rQt/qfw2hb2f6g6c4YrJL7gf3PD84avK+uWldHZV/qw7g/vy8YyphXfL9OJQ75IBZ4ZafrKyEeT9/YM1eB0Ikj8LuO3da5TvzZneluIJ0h+o89qPpDmg0AgQIECBAgAABAgRKISCcK0WbLZIAgVwJRKHc7ie+GD3W2persstcbLxjruOoD5WZwNoJECBAgAABAgQIEKhTQDhXJ5zLCBAg0EiB3Y9/Pto5t6ORUxg7RYG2OUdHB0K8J8URDUWAAAECBAgQIECAQFkEhHNl6bR1EiCQK4G+Vd8IA9tW5qrm0hbbNiW0Lzw9tO/ze6UlsHACBAgQIECAAAECBOoXEM7Vb+dKAgQINExgz6EQP4oOhehp2BwGTkmg3WEQKUkahgABAgQIECBAgEApBYRzpWy7RRMgkHkB753LfIuSAr1vLjetUigBAgQIECBAgACBTAoI5zLZFkURIEAgeuXcyq+Fge2/OwmVSQYF2jqjR1rP8EhrBlujJAIECBAgQIAAAQJ5ERDO5aVT6iRAoHQCA1ueCH1rbnMwRMY737ns8hA6pmW8SuURIECAAAECBAgQIJBVAeFcVjujLgIECEQCu5/4QvR/trPIpEBbaJt7TOg46LxMVqcoAgQIECBAgAABAgTyISCcy0efVEmAQEkFKgdDrI0OhuhzMETmboHokdaOIy8L8TvnfAgQIECAAAECBAgQIFCvgHCuXjnXESBAoEkCfc/8cxjYubZJs5lmXALRCa3t+7w+tO9/+ri+7ksECBAgQIAAAQIECBAYSUA4594gQIBAxgXiYK7v2RtDGOjLeKUlKq9jeug88oPeNVeillsqAQIECBAgQIAAgUYJCOcaJWtcAgQIpCjQ//LPQv8rvwqh3+OtKbLWN1S0a67j4AtC28xD67veVQQIECBAgAABAgQIEKgSEM65HQgQIJATgb6nrgsDuzbmpNqClulx1oI21rIIECBAgAABAgQItE5AONc6ezMTIEBgYgJ9O8Pup/5HdDiE01snBpfSt9unhLbpB4WOQy9KaUDDECBAgAABAgQIECBAIAThnLuAAAECORLY8/65r0bvn9udo6oLUGpbR3Qq65zQcdh/9p65ArTTEggQIECAAAECBAhkSUA4l6VuqIUAAQLjEKgEdCujgK5fQDcOrsl/Jd4x1zk7CuYuFsxNXtMIBAgQIECAAAECBAjUCAjn3BIECBDIoUAc0PWv/tcw0LvVLrpG9i96x1zb9EWhY/F7BHONdDY2AQIECBAgQIAAgRILCOdK3HxLJ0Ag5wLRO+j6Vv9bGNixJtpFtyvni8lg+dGjrO37nhra939zBotTEgECBAgQIECAAAECRREQzhWlk9ZBgEBpBfpf+WXoX/tTO+jSugOix1ijF8xFu+XOD20zD01rVOMQIECAAAECBAgQIEBgWAHhnBuDAAECBRAY6N0U+l/6URjY+nQU0vUVYEWtWEJbFMrFu+XeUPkTOqa1oghzEiBAgAABAgQIECBQMgHhXMkabrkECBRboPIuunU/3xPSxR9B3dgNj94rFwb6Q/u8E6JHWM8Qyo0t5hsECBAgQIAAAQIECKQoIJxLEdNQBAgQyIpAvJNuYMvjYWDDr8LA7ujQiGhHmPfSVXWnY2oIfT2hbcbi0DbvtaF99lKhXFZuXnUQIECAAAECBAgQKJmAcK5kDbdcAgTKJ1AJ6ratCqFn/Z7/HNgdBnZt3POOunjXWFtn01D6+naHjo7mzRf6e/bsHuyYHr1Gbnb0nzMqp69W/sw4RCDXtM6biAABAgQIECBAgACBkQSEc+4NAgQIlFggDu7Cru6mCXzyk58M8Z9mfdqmLRTANQvbPAQIECBAgAABAgQI1CUgnKuLzUUECBAgUI/ABRdcEG6++eZ6LnUNAQIECBAgQIAAAQIECikgnCtkWy2KAAEC2RQQzmWzL6oiQIAAAQIECBAgQKB1AsK51tmbmQABAqUTEM6VruUWTIAAAQIECBAgQIDAGALCObcI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FAEAeFcEbpoDQQIECBAgAABAgQIpCkgnEtT01gECBAgMKqAcM4NQoAAAQIECBAgQIAAgaECwjl3BAECBAg0TUA41zRqExEgQIAAAQIECBAgkBMB4VxOGqVMAgQIFEFAOFeELloDAQIECBAgQIAAAQJpCgjn0tQ0FgECBAiMKiCcc4MQIECAAAECBAgQIEBgqIBwzh1BgAABAk0TEM41jdpEBAgQIECAAAECBAjkREA4l5NGKZMAAQJFEBDOFaGL1kCAAAECBAgQIECAQJoCwrk0NY1FgAABAqMKCOfcIAQIECBAgAABAgQIEBgqIJxzRxAgQIBA0wSEc02jNhEBAgQIECBAgAABAjkREM7lpFHKJECAQBEEhHNF6KI1ECBAgAABAgQIECCQpoBwLk1NYxEgQIDAqALCOTcIAQIECBAgQIAAAQIEhgoI59wRBAgQINA0AeFc06hNRIAAAQIECBAgQIBATgSEczlplDIJECBQBAHhXBG6aA0ECBAgQIAAAQIECKQpIJxLU9NYBAgQIDCqgHDODUKAAAECBAgQIECAAIGhAsI5dwQBAgQINE1AONc0ahMRIECAAAECBAgQIJATAeFcThqlTAIECBRBQDhXhC5aAwECBAgQIECAAAECaQoI59LUNBYBAgQIjCognHODECBAgAABAgQIECBAYKiAcM4dQYAAAQINEfjqV78atm7dOmTs7u7uMG/evCH/dvLJJ4dTTz21ITUYlAABAgQIECBAgAABAlkXEM5lvUPqI0CAQE4FNmzYEP7iL/5i1OqXLl0arr766pyuUNkECBAgQIAAAQIECBCYvIBwbvKGRiBAgACBEQTi3XPf+973RvS5/PLL7Zpz9xAgQIAAAQIECBAgUGoB4Vyp22/xBAgQaKzAaLvn7JprrL3RCRAgQIAAAQIECBDIh4BwLh99UiUBAgRyKzDS7jm75nLbUoUTIECAAAECBAgQIJCigHAuRUxDESBAgMDeAsPtnrNrzp1CgAABAgQIECBAgACBPQLCOXcCAQIECDRcoHb3nF1zDSc3AQECBAgQIECAAAECOREQzuWkUcokQIBAngWqd8/ZNZfnTqqdAAECBAgQIECAAIG0BYRzaYsajwABAgSGFUh2z9k15wYhQIAAAQIECBAgQIDA7wSEc+4GAgQIZFRgw/bdGa2svrI2b94cvvWtb4VLLrmkvgFKdtW+MzpLtmLLJUCAAAECBAgQIFBOAeFcOftu1QQIZFxg7dbe8JsXt4W2towXOsHyenf1hildUyZ4Vbm+3j8QwtuOmleuRVstAQIECBAgQIAAgRILCOdK3HxLJ0AguwJ3rdoSuncUa+dcdrWzU1lne1s4bP7UsGzB9OwUpRICBAgQIECAAAECBBoqIJxrKK/BCRAgMHGB7b394a6Vm8OuvmgLlU+pBKJsLpxx+NwwY0p7qdZtsQQIECBAgAABAgTKLCCcK3P3rZ0AgUwKPLx2e1i9aVfYHT/f6FMqgYWzpoTXL55VqjVbLAECBAgQIECAAIGyCwjnyn4HWD8BApkTuO2xjUEsl7m2NLygro62cNKimWHBTO/kazi2CQgQIECAAAECBAhkSEA4l6FmKIUAAQKrunvCk+t3hp27+2GUTGBmV3s4M3qk1YcAAQIECBAgQIAAgXIJCOfK1W+rJUAg4wJ3PLVJMJfxHjWivHjX3NL9pocl0WEQPgQIECBAgAABAgQIlEtAOFeuflstAQIZFnglOp31/he2Cecy3KNGldYWHQTxjqXzQnv8X3wIECBAgAABAgQIECiVgHCuVO22WAIEsizwy9Vbw7ptvWHAC+ey3KbUa4sDuUPmdYXjFs5IfWwDEiBAgAABAgQIECCQfQHhXPZ7pEICBEog0BudzPrj6JFWJ7SWoNk1S+xsbwunHTo7zJnaUb7FWzEBAgQIECBAgAABAkE45yYgQIBABgQeX7cjxIdB7OqzbS4D7WhqCftM76yEcz4ECBAgQIAAAQIECJRTQDhXzr5bNQECGRP4/hPdoS/aPedTLoH4IIjjD5gRDpzdVa6FWy0BAgQIECBAgAABAoMCwjk3AwECBFossGbzrvDoyzscBNHiPrRi+jicO+eoea2Y2pwECBAgQIAAAQIECGREQDiXkUYogwCB8gr87NnNYXNPX3kBSrry+F1zR+47rfLHhwABAgQIECBAgACB8goI58rbeysnQCADAluiUO6e57Z411wGetHsEqJsLrzliLlhamd7s6c2HwECBAgQIECAAAECGRIQzmWoGUohQKB8Ar9+cVt4aUuvU1rL1/qwaE5XOHnRzBKu3JIJECBAgAABAgQIEKgWEM65HwgQINBCgdse2xgcA9HCBrRo6inRu+Zev3hWiE9q9SFAgAABAgQIECBAoNwCwrly99/qCRBoocAzr+wMz7zS4yCIFvagVVPP6uoIZxw+p1XTm5cAAQIECBAgQIAAgQwJCOcy1AylECBQLoE7ntokmCtXyyurjXfNHbv/9HDw3KklXL0lEyBAgAABAgQIECBQKyCcc08QIECgBQLrtvWG37y4PdVwrndXT/juDZ8Lh7/mpHDS6W9v6KqSuU4589yw5JgT9ppr3Zrnwi3LPxPOu+zDYcGiQxpWywN33h42vLQ6nH3hJWH7lk3hG5/9eDj7fZcOW1PDipjgwG3RQRDnLps/wat8nQABAgQIECBAgACBogoI54raWesiQCDTAv/x/NawYXtvGEjxhXNlD+cy3fBXi4tPaD1s/rRwTLRzzocAAQIECBAgQIAAAQKxgHDOfUCAAIEmC+zc3R9++szm1E9orQ3n4p1k315+TTjy+NeF73/tK5VVLj7i6HDRlVeFGbPnhnh32w+/sTy89k1vCzd/+b9Vfv7Gd15Y2YUWf+Jdac888kB41yWXhyldUwd3pp3xR38afnPXj8JDd6+ofO/dl16x10692p1zSW3JNdXzJHN95/prK+PN229heP9HPj244+6Om24Id91602CXkmvj+pJrjj/trGjH3CXh5i9+asjOuervVK99LJtG3RKdUTr3piVzwsyu9kZNYVwCBAgQIECAAAECBHImIJzLWcOUS4BA/gUefXlHWL2pJ+zqS3HbXMQyXDgXP+Y5f+GiSsAWf+LHXufuu6ASwMUB2tev+Wg4eOlrhv35SOFc/NjoQUcsq4w1nsda47Ctet6kzqSOlb99MNzxzesHQ8Pqv9/97zeHTRvWDQaE8c9uvPqKcPHHrq08ujraY63xz+5bcdvguNV/jy1Gs2nUXbbvjM5w6iGzGzW8cQkQIECAAAECBAgQyKGAcC6HTVMyAQL5Fvj+E92hrz/dYC4WGSmcq34HW3Xg1r1+7V7vhasOxh6//55hd85NNJzbtql7SPgW15rsrPvDP/sv4e7bbh73e/Jq3ys3Uji3/+JD93r/XLXPspNP3evntWFk2ndZV3QQxGsPnBn2nzUl7aGNR4AAAQIECBAgQIBAjgWEczluntIJEMifwPPRjrnH1+1M9SCIRKGecC5+rPX8yz5Secy1OjSLD3JY/eSjqYRztePE8ySPlb753e8PP/iX68Y8xKH68dT4+rF2zs2cO2/YAyniR2T3PWBxaFU4d85R8/J306qYAAECBAgQIECAAIGGCgjnGsprcAIECAwV+Nmzm8Pmnr6GsBQxnEtCueR9cTFc9YmsI+2cy1o4F79rbtl+08Nh+0xtSO8NSoAAAQIECBAgQIBAfgWEc/ntncoJEMiZQPfO3eGX0Smtab9rLmGoJ5y7ZflnQrxLbsGiQyrDZOmx1mQ91e+1y+tjrfEprfGuuTik8yFAgAABAgQIECBAgEC1gHDO/UCAAIEmCfz6xW3hpS29qZ/SOplwLj4Q4rhTz6gcEFEb7sVB3S3Raa/JyanJLrb4kdJGHggx0vvoqk98Heux1uSwiLEOhBjpfXzx6bRpfg6a0xVOWjQzzSGNRYAAAQIECBAgQIBAQQSEcwVppGUQIJBtgfgAiNujgyDSPwbid+uud+fcosOOCr+649bKQG9854WVoC75xO9ou+vWmyp/fcef/G9h9dOPDZ7QmoR1tdfE300CtmRXXnWwNtw8I71TLjlRNj68Iv68/8qrw4N3/3ivE2dnzZ0fzv+L/xq+/T/+fsj766rHTR6Njd+vV7sDLx67UQdCTIkOgvj9g2eHudM6sn2Tqo4AAQIECBAgQIAAgZYICOdawm5SAgTKJvDkhp1h1caehhwEUa9lbYBW7ziuG11gVldHOOPwOZgIECBAgAABAgQIECAwrIBwzo1BgACBJgjc8dSmTAVz8ZKFc41vfLxr7viFM8Ki6LFWHwIECBAgQIAAAQIECAwnIJxzXxAgQKDBAvF75h5auz307O5v8EwTG144NzGver7dFp3/cO6y+fVc6hoCBAgQIECAAAECBEoiIJwrSaMtkwCB1gn8R3RC64btvWGgkS+ca93yzDyCQHww6+H7TAtHL5jOiAABAgQIECBAgAABAiMKCOfcHAQIEGigwLZdfeHnK7c07ITWBpZu6EkKdEbpXPyuuWmd7ZMcyeUECBAgQIAAAQIECBRZQDhX5O5aGwECLRd49OUdYfWmnrCrz7a5ljejyQXsO6MznHrI7CbPajoCBAgQIECAAAECBPImIJzLW8fUS4BArgS+/0R36OsXzOWqaSkU2xUdBHHKQbNCHND5ECBAgAABAgQIECBAYDQB4Zz7gwABAg0SWNXdE55cvzNzp7Q2aLmGrRKIw7lzjprHhAABAgQIECBAgAABAmMKCOfGJPIFAgQI1Cfws2c3h809ffVd7KrcCkyJ3jW3NDoE4rD5U3O7BoUTIECAAAECBAgQINA8AeFc86zNRIBAiQQ2bN8d7nthq3fNlajnyVLjU1rfsXR+aIv+04cAAQIECBAgQIAAAQJjCQjnxhLycwIECNQh8OsXt4WXtvQ6pbUOu7xfctCcrnDSopl5X4b6CRAgQIAAAQIECBBokoBwrknQpiFAoDwC8cmsP3qyOzgGojw9T1Yav2vutENnh1ldHeVbvBUTIECAAAECBAgQIFCXgHCuLjYXESBAYGSBJzfsDCs39oSe3f2YSiYQh3JnHD6nZKu2XAIECBAgQIAAAQIEJiMgnJuMnmsJECAwjMAdT21yQmsJ74x419xxC2eERdFjrT4ECBAgQIAAAQIECBAYr4BwbrxSvkeAAIFxCLy4ZVd4eO0Ou+bGYVW0r8QHQJy7bH7RlmU9BAgQIECAAAECBAg0WEA412BgwxMgUC6B/3h+a9iwrdf75srV9hCf0Hr4PtPC0Quml2zllkuAAAECBAgQIECAwGRsCnsPAAAgAElEQVQFhHOTFXQ9AQIEXhXY0tMXfrFqixNaS3hHdEbp3FuOmBumRI+2+hAgQIAAAQIECBAgQGAiAsK5iWj5LgECBEYRePTlHWH1pp4Qn9bqUy6BfWd0hlMPmV2uRVstAQIECBAgQIAAAQKpCAjnUmE0CAECZRcYiPK425/sDn39grmy3QvxQRCnHDQrxAGdDwECBAgQIECAAAECBCYqIJybqJjvEyBAYBiBVd09YeXGHjYlFIgfZH3zYXNKuHJLJkCAAAECBAgQIEAgDQHhXBqKxiBAgACBcQl88pOfDPEfHwIECBAgQIAAAQIECBDYIyCccycQIECAQNMELrjggnDzzTc3bT4TESBAgAABAgQIECBAIOsCwrmsd0h9BAgQKJCAcK5AzbQUAgQIECBAgAABAgRSERDOpcJoEAIECBAYj4BwbjxKvkOAAAECBAgQIECAQJkEhHNl6ra1EiBAoMUCwrkWN8D0BAgQIECAAAECBAhkTkA4l7mWKIgAAQLFFRDOFbe3VkaAAAECBAgQIECAQH0Cwrn63FxFgAABAnUICOfqQHMJAQIECBAgQIAAAQKFFhDOFbq9FkeAAIFsCQjnstUP1RAgQIAAAQIECBAg0HoB4Vzre6ACAgQIlEZAOFeaVlsoAQIECBAgQIAAAQLjFBDOjRPK1wgQIEBg8gLCuckbGoEAAQIECBAgQIAAgWIJCOeK1U+rIUCAQKYFhHOZbo/iCBAgQIAAAQIECBBogYBwrgXopiRAgEBZBYRzZe28dRMgQIAAAQIECBAgMJKAcM69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JA3gW3btu1V8sUXXxxuvPHGIf/e1tYWZsyYkbflqZcAAQIECBAgQIAAAQKpCAjnUmE0CAECBAjUCvzsZz8LX/7yl8eEib9zwAEHjPk9XyBAgAABAgQIECBAgEARBYRzReyqNREgQCAjAh/+8IfDypUrR6zmnHPOCZdeemlGqlUGAQIECBAgQIAAAQIEmi8gnGu+uRkJECBQGoE777wz/MM//MOI6/3Sl74UDjzwwNJ4WCgBAgQIECBAgAABAgRqBYRz7gkCBAgQaKjAlVdeGVatWrXXHG9961vDBz7wgYbObXACBAgQIECAAAECBAhkXUA4l/UOqY8AAQI5F/jpT38a/vEf/3GvVdg1l/PGKp8AAQIECBAgQIAAgVQEhHOpMBqEAAECBEYTuOKKK8Jzzz03+JWzzz47XHbZZdAIECBAgAABAgQIECBQegHhXOlvAQAECBBovMBPfvKT8JWvfGVwoi9+8Yth0aJFjZ/YDAQIECBAgAABAgQIEMi4gHAu4w1SHgECBIoicPnll4fnn38+2DVXlI5aBwECBAgQIECAAAECaQgI59JQNAYBAgQIjCmwYsWKcN1114XPf/7zYfHixWN+3xcIECBAgAABAgQIECBQBgHhXBm6bI0ECOROYHtvf1i9qSd3dY9V8L333hte97rXjfW10v/84LlTw/Qp7aV3AECAAAECBAgQIECgDALCuTJ02RoJEMidwHPdPeGRl3eEvv6B3NWu4MkJTOtsD2cfOXdyg7iaAAECBAgQIECAAIHcCAjnctMqhRIgUCaBe1/YGl7a0lumJVtrJNDeFsLB86aG4xfO4EGAAAECBAgQIECAQEkEhHMlabRlEiCQL4Hbn+gOu+2ay1fTUqi2va0tnHzQzHDArCkpjGYIAgQIECBAgAABAgTyICCcy0OX1EiAQKkEunfuDnet3FKqNVvs7wTesWxe6IhCOh8CBAgQIECAAAECBMohIJwrR5+tkgCBHAk8tWFniP/YOZejpqVU6pypHeHNh81JaTTDECBAgAABAgQIECCQBwHhXB66pEYCBEol8ItVW8LGHbtLtWaLDaEjeuHc4ftMDcv2m46DAAECBAgQIECAAIESCQjnStRsSyVAIPsC8Wvm/v3xjdkvVIUNETjt0Nlhn+mdDRnboAQIECBAgAABAgQIZFNAOJfNvqiKAIGSCry8tTf8avXWEGV0PiUTiF8zd+6y+SVbteUSIECAAAECBAgQICCccw8QIEAgQwKPvrwjrOruCX1Oas1QV5pTyoKZneENB89uzmRmIUCAAAECBAgQIEAgMwLCucy0QiEECBAI4SfPbA7bdvWhKJlAZ/S+uaMXTA9L5k8t2cotlwABAgQIECBAgAAB4Zx7gAABAhkR2Lm7P9zx1KaMVKOMZguceficMLOro9nTmo8AAQIECBAgQIAAgRYLCOda3ADTEyBAIBFYvWlXeGjtdo+0lvCW6OpoC+ccNa+EK7dkAgQIECBAgAABAgSEc+4BAgQIZETggTXbwgubd2WkGmU0SyA+COKgOV3htQfObNaU5iFAgAABAgQIECBAIEMCwrkMNUMpBAiUW+AHT3aH3j7ntJbtLuiI3jd34gEzwqIooPMhQIAAAQIECBAgQKB8AsK58vXcigkQyKDA5p6+8LNnN2ewMiU1Q+Bt0SOtU6JHW30IECBAgAABAgQIECifgHCufD23YgIEMijwzCs7wxPrd4bd/XbOZbA9DS0pPgQiPgzChwABAgQIECBAgACBcgoI58rZd6smQCBjAv/x3Jawfvvuhla1fcum8I3PfjysfvqxwXku/ti1YckxJ1T+nvz87PddOvhvDS3I4CF+pHXJvKnhmP2n0yBAgAABAgQIECBAoKQCwrmSNt6yCRDIlsBtj28MAw3cNLfytw+GG6++IlSHcevWPBe+fs1Hw+nn/3E46fS3C+dacEvED7K+4eBZYb+ZU1owuykJECBAgAABAgQIEMiCgHAuC11QAwECpRZYv603/MfzWxtmMNqOuDi0u+Ob14eLrryqMn+8s27JsSeGu269qfL3xUccXfnZjNlzK39PQr74v8/bb2F4/0c+HRYsOmSw9gfuvD185/prh722+me11/bu6gnfveFz4aG7V1SuPf60s8K7Lrk8TOmaOqzLHTfdMFhj/IU3vvPCcPaFl1S+G/9s6vSZ4fH77h7cJVgdSjYMus6B//Do+XVe6TICBAgQIECAAAECBIogIJwrQhetgQCBXAs8tm5HeHZjT+hr0PvmqgO4JGQbDiwJ8eYvXFQJxuJPHJjN3XdBJfiKx7ll+TWDgVzt3+Pw7b4Vtw2GedV/f3n1qsEQMK6huqYpU6dV5jn8NSdVdvAlAVv8n0ngVl1vHL5t2rBuMLyr3RUY//zhe346WGdtXVm6WfaZ3hlOO3R2lkpSCwECBAgQIECAAAECTRYQzjUZ3HQECBCoFbgzOqV1S3Raa6M+cTj1zCMPjLoTLZ57uB12ybXv+F8/FL7/f//jkACtOkQ77Q8uqOy6q35fXbIbLg7d5u+/aEg4V73WOFy77ye3DakvruXbURB4zkWXDdmZN5xRbd1xOFcd7MWP796y/DPhvMs+POZYjerBcON2Ru+bO2q/aeGIfaY1c1pzESBAgAABAgQIECCQMQHhXMYaohwCBMol0Ns3EH7wZHdDF51GOHf2+y4JN3/xU0PCt7joeOwNL60OJ77pnGEDsDgo2/eAxeG4U88c8thq9WOm1Y+7VkMM99hs9c9rr0vGzEs4F6/lzYfNCXOmdjS0/wYnQIAAAQIECBAgQCDbAsK5bPdHdQQIFFxgzeZd4dcvbg/9DTwNYqKPtVbvfkuCvcmGc8njqnE7k/fFJeHb6icfHdfOvuRWSEK55H148b9X79rLSzgX75x7+9J5Bb/DLY8AAQIECBAgQIAAgbEEhHNjCfk5AQIEGijw4Evbw/Obehp6UutoB0JUP/I5M3oXXO2jqWk91lodzsWc433ktZY+ue6UM88NS445ofLjvD7WeuDsrnDKQTMbeHcZmgABAgQIECBAgACBPAgI5/LQJTUSIFBYgR89tSn07O5v+PpqD02IJ4yDua9f89HokdMzKgcvjPbOufiAiBeefjy1AyGqQ8F4B131wRNxbSPt9qsO9eLAr/qU1zw91toR7Zo7buGMcPDcrob33gQECBAgQIAAAQIECGRbQDiX7f6ojgCBAgts29UXfvLM5qatMAnjutevHZyz+t1vY4VzU7qmVkKzG6++onL9cO+Eq34PXPLYaXJCbPI4azL5cHOvfvqxyo9rr61Gql3H+6+8Ojx4948HT5XNy2OtZx85N0zrbG9a/01EgAABAgQIECBAgEA2BYRz2eyLqggQKIHAyo094bF1O8Lu/oESrNYSqwWmT2kPbzliLhQCBAgQIECAAAECBAgE4ZybgAABAi0S+OXqreHlrb0tmt20rRLoaAvh4HlTK4+1+hAgQIAAAQIECBAgQEA45x4gQIBAiwT+/fHuhp7S2qJlmXYMgeh1c9FBELPCwllTWBEgQIAAAQIECBAgQMDOOfcAAQIEWiHwyo7d4e5VW1oxtTkzIPAHy+aHOKTzIUCAAAECBAgQIECAgJ1z7gECBAi0QOCJ9TvCM6/0eN9cC+xbPeXcaZ3hTUtmt7oM8xMgQIAAAQIECBAgkBEB4VxGGqEMAgTKJfDzlZvDpp195Vq01YbOaLvcEftMC0ftN40GAQIECBAgQIAAAQIEKgLCOTcCAQIEmizQNzAQvh+9b67Vn+1bNoVvL78mnHPRZWHBokNaXc6Q+Xt39YTv3vC5cMqZ54Ylx5wwbG0P3Hl7+M7111Z+dvHHrh3xe5laWFTMfzp0dpg/vTNrZamHAAECBAgQIECAAIEWCQjnWgRvWgIEyivwUnRC6/0vbI0Og2itQZ7DufGEd63VHX72jra28I5l87JYmpoIECBAgAABAgQIEGiRgHCuRfCmJUCgvAIPr90enuvuqSuci3eLbd20MTx+391h9dOPVXaMHXTEssous4fuXlFBPf60s8K7Lrk8TOmaWvn7HTfdEO669abKf198xNHhoiuvqvz3b3z245Ux4k+y86z6u/G/v/GdF4azL7xkcJz4vyR/X7fmuXDL8s+E8y77cJg5e274/te+EvZfvCT8+Fv/c7CGO7/9tcG5hxtv6vSZg2tJ6qhdz7svvSKcdPrbB2+YOFSsrj1e76HLjg87tm0Z4hLvuKveXZesfUZUaxJMvvZNbws/+n/+KXSvX1up+ewL/zzc/KX/VnGZt9/C8P6PfDrVXYXxCa2vXzyrvDe/lRMgQIAAAQIECBAgsJeAcM5NQYAAgSYL/PjpTWFHb39ds8Zh053f/pfB0CjZQXb4a04aDLDigC0J0eLvP/PIA4NhXfXfe3t2DnmsNb5u04Z1g99d+dsHw41XXzEkuBstnIsDsyXHnjgkzBtrvIfv+engWuLa7ltxWyU8nDJ12qiPtdbunKt1ieusHi8O5Kr/Hv88rnf+wkWV9cYW8d/j4DMJ5Kod62pWzUXx++aOWTA9HDp/T2jqQ4AAAQIECBAgQIAAgVhAOOc+IECAQBMF4lAuDufq/dSGbXGAdt9PbhuyU676cdXVTz46JJyrnnesx1qTHWpnv+/SyvvcasOq2p1zcbiVfHe49U1kvHjX2mjvnBsunKsOIWvniuupDjKXnXxqJYyrrrd2fcPZ1tu35LqzDp8bZnS1T3YY1xMgQIAAAQIECBAgUCAB4VyBmmkpBAhkXyB+nPWRl3eEvjpfODfcTrjkUITq1SePZMaPmyaPgNY+pjlSOFf9KGg8ZvUjr/HfR3qsdaRwrp7xJhvOVQeH1YddxAHcvgcsDiOFc/HPkkdo0w7npnW2h7OPnJv9m1SFBAgQIECAAAECBAg0VUA411RukxEgUHaBe6ODIF7a0ls3w2iPqSbvmBtu8GTXWPxeuur3zlWf1pqEaLXvpat359xkxitaOBc90RoWz50aTjhgRt29dyEBAgQIECBAgAABAsUUEM4Vs69WRYBARgVuf6I77K5z11y8pOEea73jm9dX3tMWv1dtrE/14577Lz508J1zw4VhE3kMNdmhlwR5w52mOpHxJhvO1ftYa6N2zsXh3EmLZoYDZ3eN1SI/J0CAAAECBAgQIECgZALCuZI13HIJEGidwKadfeHnKzdPqoDacC4Jwebuu2DwcdP4ccwksHv8/nuGvHOu+mdxIcnOuSQMSw6WqN5plzzWWnvAQvyIaHKgw0jh3GjjjfYOu8mGc0mQmRwwMdKBELXvnGtUOBfX8/al80J8KIQPAQIECBAgQIAAAQIEqgWEc+4HAgQINEngqQ07Q/wnzZ1zcenJLrHVTz9WWUnyWGocSFWHbPHPat87Fwdkd916U3j3pVeExUcdG75+zUdD9/q1lXHef+XV4cG7fxyS4K92rAv+8v8Mv/75D8I5F10WasO5+Pr4vW+jjTdaOBe/Jy55LPaN77xwMHhMWjXWgRDJ96rfd1ftMtzOuuR9dI1459zsqR3h9MPmNOlOMw0BAgQIECBAgAABAnkSEM7lqVtqJUAg1wK/WLUlbNyxO9drUPzEBTqi3XKHzZ8ajl4wfeIXu4IAAQIECBAgQIAAgcILCOcK32ILJEAgKwLfe2xjVkpRR5MFTj1kdth3RmeTZzUdAQIECBAgQIAAAQJ5EBDO5aFLaiRAIPcC67b1hl+u3hoGBnK/FAuYoEBb9Jq5c5fNn+BVvk6AAAECBAgQIECAQFkEhHNl6bR1EiDQUoFHX94RVnX3hL5JnNTa0gWYvG6B/aIdc78f7ZzzIUCAAAECBAgQIECAwHACwjn3BQECBJog8JNnNodtu/qaMJMpsiQQn866dL9p4fB9pmWpLLUQIECAAAECBAgQIJAhAeFchpqhFAIEiimwq28g/PDJ7kwsrvaE1EwUNUoRtaeyxifA3rL8M+G8yz4c4hNd8/CJT2mNT2v1IUCAAAECBAgQIECAwHACwjn3BQECBBos8MLmXeHBl7Z7pLUO59pwro4hWnpJV0dbOOeoeS2tweQECBAgQIAAAQIECGRbQDiX7f6ojgCBAgg8sGZbWLNlV9MOg4h3x911600Vube898/C4/fdHc5+36VhyTEnhGTn3JEn/F6445vXh4uuvCrMmD238t14V9oPv7E8nH/ZRyr/9sCdt4fvXH9t5Wfz9lsY3v+RT1d2q23fsil8e/k14cjjXxe+/7WvVH6++Iijh4xV27aVv30w3Hj1FXuNFf9DXNPsefuG1U8/Fh66e8XgXPGc373hc5V/iz/vvvSKsPioY4fsnEvCu+Q7b3znheHsCy+pfD+uf82zT4Sd27cNGeOk098+uN6vX/PR0L1+7eD4yc/SuO2icyDCQXO6wmsXzUxjOGMQIECAAAECBAgQIFBQAeFcQRtrWQQIZEfgB9Ejrb3Ro63N+MSB1H0rbhsMypKg7uKPXTsknDvtDy4I3/jsxwdDuyTM2vDS6kq4FY/zzCMPhHddcnmY0jU1xOFaEubF342vnb9wUeXn8ScO0ebuu2AwGKtea3ztLVGYl4R7tX+vrbH650lAd8qZ51bqr36sNflZMm8S1CV/T8LFZO3V486Mwsfq9ceBY63HZPvVER3TevwBM8LiuV2THcr1BAgQIECAAAECBAgUWEA4V+DmWhoBAq0X2NrTF3767OamFDLcI6BxmBXvDjsv2g1XvXMuDuCq3z9Xfe3+iw+t7Iw756LLhrzXLf7+vgcsDstOPnXYYK86zEsWnIx7+GtOCtW70qrnrn0PXvU1x516ZiX4Gy6c27ape9jdf8k76VY/+eiQgLE6gIvXmHYYN1yT33rk3DC1s70p/TcJAQIECBAgQIAAAQL5FBDO5bNvqiZAICcCz77SEx5fvyPs7m/8zrnkcdPqUK12R1h1EFa9G25btHMseaQ1/u/Vj3tWU8ePlk4knBtpR1q8qy3ZpZeEfsOFd6ef/ycjhnO14VtcZ7XBaOFcHFRWP7Zb/ThsWrfWzK6OcObhc9IazjgECBAgQIAAAQIECBRUQDhX0MZaFgEC2RC457ktYcP23U0pZqLhXHVwtvHlNYNh2Vgnog4XuNU+BpssOMvhXFJj9fvw4vAxjffOdbS3hUPnTQ3H7j+9Kb03CQECBAgQIECAAAEC+RUQzuW3dyonQCAHArc9vrFpB0FM9LHWmC/etdazY3vl0ITk0dGx3r82kXAuq4+1xjvnaj8jBYz13GbxYRCvP3hW2H/mlHoudw0BAgQIECBAgAABAiUSEM6VqNmWSoBAcwXiHXPxzrlmfsZ7IERyommya6z6NNa43tpxxnpf22jB1ngOhHj4np8OOTAiOXxiytRpIz7WOp4DIarfgzfaGkYKESfTu3OPnh/ikM6HAAECBAgQIECAAAECowkI59wfBAgQaJDAY+t2hGc39oS+JrxvrnoJyemn8b+95b1/Fp574uHBwx1qD19IAqvk5NX4ZNbkUz1O/G/JqacT2TmXjFX96GhtEBjPs2nDurBx7Zqw+unHwnBB4XeuvzbE74U78U3nRCe/fiY64OLDlcMqklDtobtXVKaqfndcbWBYW3d1TbXXTvaW2Gd6Zzjt0NmTHcb1BAgQIECAAAECBAiUQEA4V4ImWyIBAq0RuDM6pXVLdFprKz/DvYeulfUMN3dtYJi1+iZaT2f0vrkj951W+eNDgAABAgQIECBAgACBsQSEc2MJ+TkBAgTqEIhPZ739ie46rqz/kuEezUzzPWr1Vzb6lUUL5+LVvnHJnDBvWkejyIxLgAABAgQIECBAgECBBIRzBWqmpRAgkB2BF7fsCr9esz30DQw0taj4pNWvX/PR0L1+bWXe4087K7zrkstD9eOqTS1oHJMVLZyLd869fem8cazcVwgQIECAAAECBAgQIBCCcM5dQIAAgQYIPPjS9vD8pp6mndTagCUYsk6BA2d3hVMOmlnn1S4jQIAAAQIECBAgQKBsAsK5snXcegkQaIrAj57aFHp29zdlLpNkR6Aj2jX3mv2nh0Pm/e5gjexUpxICBAgQIECAAAECBLIoIJzLYlfURIBArgW29/aHFU9vyvUaFF+/wFuOmBumT2mvfwBXEiBAgAABAgQIECBQKgHhXKnabbEECDRDYFV3T/jtyztCfCiET7kE4lAuDud8CBAgQIAAAQIECBAgMF4B4dx4pXyPAAEC4xT45eqt4eWtveP8tq8VRSB6orXyOOtxC2cUZUnWQYAAAQIECBAgQIBAEwSEc01ANgUBAuUS+PfHu0N/k09pLZdwNlfbFoVzpxw0Kxwwa0o2C1QVAQIECBAgQIAAAQKZFBDOZbItiiJAIK8C3Tt3h7tWbslr+eqepMA7ls4L8aEQPgQIECBAgAABAgQIEBivgHBuvFK+R4AAgXEIPLlhZ3g6+uN9c+PAKthX5k7rDG9aMrtgq7IcAgQIECBAgAABAgQaLSCca7Sw8QkQKJXAz1duDpt29pVqzRYbKrvljthnWli63zQcBAgQIECAAAECBAgQmJCAcG5CXL5MgACBkQXi18zd9vhGRCUVOO3Q2WGf6Z0lXb1lEyBAgAABAgQIECBQr4Bwrl451xEgQKBGID6h9d4XtkaHQaApm0BHdBrEO5bNK9uyrZcAAQIECBAgQIAAgRQEhHMpIBqCAAECscAja7eHVd09wrkS3g4LoxNaX794VglXbskECBAgQIAAAQIECExWQDg3WUHXEyBA4FWBHz+9Kezo7edRMoH4fXPHLJgelsyfWrKVWy4BAgQIECBAgAABAmkICOfSUDQGAQKlF+jZ3R9+9NSm0juUFeCMw+eEWV0dZV2+dRMgQIAAAQIECBAgMAkB4dwk8FxKgACBRGD1pl1he69TWst6Ryzdb3pZl27dBAgQIECAAAECBAhMUkA4N0lAlxMgQIDA+AUuuOCCcPPNN4//At8kQIAAAQIECBAgQIBAwQWEcwVvsOURIEAgSwLCuSx1Qy0ECBAgQIAAAQIECGRBQDiXhS6ogQABAiUREM6VpNGWSYAAAQIECBAgQIDAuAWEc+Om8kUCBAgQmKyAcG6ygq4nQIAAAQIECBAgQKBoAsK5onXUeggQIJBhAeFchpujNAIECBAgQIAAAQIEWiIgnGsJu0kJECBQTgHhXDn7btUECBAgQIAAAQIECIwsIJxzdxAgQIBA0wSEc02jNhEBAgQIECBAgAABAjkREM7lpFHKJECAQBEEhHNF6KI1ECBAgAABAgQIECCQpoBwLk1NYxEgQIDAqALCOTcIAQIECBAgQIAAAQIEhgoI59wRBAgQINA0AeFc06hNRIAAAQIECBAgQIBATgSEczlplDIJECBQBAHhXBG6aGlailcAACAASURBVA0ECBAgQIAAAQIECKQpIJxLU9NYBAgQIDCqgHDODUKAAAECBAgQIECAAIGhAsI5dwQBAgQINE1AONc0ahMRIECAAAECBAgQIJATAeFcThqlTAIECBRBQDhXhC5aAwECBAgQIECAAAECaQoI59LUNBYBAgQIjCognHODECBAgAABAgQIECBAYKiAcM4d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3gR+9atf7VXyN7/5zfC+971vyL93dXWFE088MW/LUy8BAgQIECBAgAABAgRSERDOpcJoEAIECBCoFXj00UfDJz7xiVFh5syZE5YvXx46OzsBEiBAgAABAgQIECBAoJQCwrlStt2iCRAg0ByBv//7vw/33nvviJNddNFF4fzzz29OMWYhQIAAAQIECBAgQIBABgWEcxlsipIIECBQFIHRds/ZNVeULlsHAQIECBAgQIAAAQKTERDOTUbPtQQIECAwpsBIu+fsmhuTzhcIECBAgAABAgQIECiBgHCuBE22RAIECLRSYLjdc3bNtbIj5iZAgAABAgQIECBAIEsCwrksdUMtBAgQKKhA7e45u+YK2mjLIkCAAAECBAgQIEBgwgLCuQmTuYAAAQIEJipQvXvOrrmJ6vk+AQIECBAgQIAAAQJFFhDOFbm71kaAAIEMCSS75+yay1BTlEKAAAECBAgQIECAQMsFhHMtb4ECCBAgUA6BePfctddeG5YvXx46OzvLsWirJECAAAECBAgQIECAwBgCwjm3CAECBAg0ReDFLbvCfS9sC6ccNDMcOLurKXOahAABAgQIECBAgAABAlkXEM5lvUPqI0CAQM4FXtrSG+59YWvobG8Lu/sHwtTO9rBrd38U0s0KB8yekvPVKZ8AAQIECBAgQIAAAQKTExDOTc7P1QQIECAwgkAcyt0XhXIdr4ZytV+rhHR9/eF1UUi3cJaQzo1EgAABAgQIECBAgEA5BYRz5ey7VRMgQKBhAmu3vrpTrq0t9EY75cb6xCFd76sh3f5CurG4/JwAAQIECBAgQIAAgYIJCOcK1lDLIUCAQKsEBkO5aKdcb9/YoVxtnXFItzu67nWLZ4YFM+2ka1UfzUuAAAECBAgQIECAQHMFhHPN9TYbAQIECifw8qs75eLHV+sJ5YYN6aIdd6+PDo7YT0hXuPvFgggQIECAAAECBAgQGCognHNHECBAgEBdAmmHcsOFdH1RSPc6IV1d/XERAQIECBAgQIAAAQL5EBDO5aNPqiRAgEBmBOJQ7r4XtoX29pDKTrmxFjYtetw1DulOjkI6j7uOpeXnBAgQIECAAAECBAjkTUA4l7eOqZcAAQItEojfKXf/miiUa2tOKFe7zEpINxCFdIuEdC26BUxLgAABAgQIECBAgEADBIRzDUA1JAECBIok0OpQbriQrj8K6U4S0hXpNrMWAgQIECBAgAABAqUVEM6VtvUWToAAgdEFXtrSG3794rbQ1qKdcmP1J95JNxCFdK8V0o1F5ecECBAgQIAAAQIECGRYQDiX4eYojQABAq0QyHooV2tSCemifzzxwBlhf6e7tuKWMScBAgQIECBAgAABApMQEM5NAs+lBAgQKJLAi1t2hd+8uL3yTrldfXHcla9PHNLFnxOEdPlqnGoJECBAgAABAgQIlFxAOFfyG8DyCRAgEIdyD760PUSZXC5DudoOxiFd/Cju8QujnXSzpmgwAQIECBAgQIAAAQIEMi0gnMt0exRHgACBxgmsiUK5hwoUygnpGnevGJkAAQIECBAgQIAAgcYJCOcaZ2tkAgQIZFJgzeZd4eG12yu15fHx1Ymixjvp4kd1j7OTbqJ0vk+AAAECBAgQIECAQBMEhHNNQDYFAQIEsiBQtlCu1jwO6Tqi19Idu/+MsNDjrlm4JdVAgAABAgQIECBAgEAkIJxzGxAgQKDgAi9EO+UeKdFOubHaKaQbS8jPCRAgQIAAAQIECBBopoBwrpna5iJAgEATBeJQ7tGXd4SBgYFSPL46Udo9IV1btJNuup10E8XzfQIECBAgQIAAAQIEUhMQzqVGaSACBAhkQ2D1pjiUK8875SarLqSbrKDrCRAgQIAAAQIECBCYjIBwbjJ6riVAgECGBIRyk2tG8rjrMdE76Q7wTrrJYbqaAAECBAgQIECAAIFxCwjnxk3liwQIEMimwPPRTrnf2imXWnMqp7vGB0csiEK62VNSG9dABAgQIECAAAECBAgQGE5AOOe+IECAQE4Fnt/UE4VyOyrV7+obyOkqslu2kC67vVEZAQIECBAgQIAAgSIJCOeK1E1rIUCgFALPdUeh3LodoU0o15R+V0K6CPvY+HFXO+maYm4SAgQIECBAgAABAmUSEM6VqdvWSoBArgWEcq1tXxLSxe+kO1BI19pmmJ0AAQIECBAgQIBAgQSEcwVqpqUQIFBMgVXRTrnHosdX26LdWx5fbX2PfxfSTY9Cuq7WF6QCAgQIECBAgAABAgRyLSCcy3X7FE+AQJEFhHLZ7u7U6HHXjigwPWZ/IV22O6U6AgQIECBAgAABAtkWEM5luz+qI0CghAKrNu55p1z8nrMs75TbvmVT+MZnPx6WHHtiOPvCSyqd6t3VE757w+fCQ3evqPz94o9dG5Ycc0KhuxiHdHveSSekK3SjLY4AAQIECBAgQIBAgwSEcw2CNSwBAgQmKrAyCuUey0Eol6xruHBu5W8fDLcsvya8/yOfDgsWHTJRglx/X0iX6/YpngABAgQIECBAgEDLBIRzLaM3MQECBPYI5C2UGy2ce+DO28N9K24LF115VZgxe24pW5yEdPHjrou8k66U94BFEyBAgAABAgQIEJiIgHBuIlq+S4AAgRQFnn11p1z83rIsP7460pKrd86dfv6fDHmcNb7m+NPOCu+65PIwpWvqXkOsW/Nc+Po1Hw3d69cO/uzdl14RTjr97SkKt3aowZBuQRTSzXFwRGu7YXYCBAgQIECAAAEC2RUQzmW3NyojQKCgAnkP5ZK2DPdY63h2ziXB3HmXfWTwfXTx47A3Xn1FId9RN7WzLXonXVs4RkhX0P9FWxYBAgQIECBAgACByQkI5ybn52oCBAiMW+CZV3aGx9ftDB3t+dwpV7vQesO5O266IWzasG7IrrrkIIm5+y4YPFxi3LA5+eLUaItke3RyhJAuJw1TJgECBAgQIECAAIEmCQjnmgRtGgIEyiuQhHLtUSjX2zdQGIh6w7lqgGTHXPJvb3znhYUN55I1dkUhXUcU0h0d7aQ7yOOuhfnfg4UQIECAAAECBAgQqFdAOFevnOsIECAwhsDTVTvlihTKJcuuN5yrfd9c/K654049s/LOuiLvnKu9XeKQrvK4a3RwhJDO/zshQIAAAQIECBAgUF4B4Vx5e2/lBAg0SGBPKLejsjuqiKHcZMK55PHVeIzqwyLK8FjrSLebkK5B/0M0LAECBAgQIECAAIGcCAjnctIoZRIgkH2BpzdEodz64odykwnnhtttF4+X7KY77tQzCv9Y60h38pT4cVc76bL/P3QVEiBAgAABAgQIEEhZQDiXMqjhCBAon8BTr4ZynQXfKVfb2Xoea012yG1cuyZcdOVVYcbsuSH5t4fuXhHK8M65sf4XIqQbS8jPCRAgQIAAAQIECBRLQDhXrH5aDQECTRRIQrn48dXdBTroYbyE9YRz8djVYVwy18UfuzY89eAvw8pHfzMY2o23jqJ+Lwnp4oMjFs/tKuoyrYsAAQIECBAgQIBA6QWEc6W/BQAQIDBRgSejnXJPvPpOud39xTl9daIOvt8cgSlR+Juc7iqka465WQgQIECAAAECBAg0U0A410xtcxEgkGuBJ9dHodyr75QTyuW6lbksPn5sOg7pjrGTLpf9UzQBAgQIECBAgACBkQSEc+4NAgQIjCHwxKuhXByOCOXcLq0WGC6kW7FiRTjrrLNaXZr5CRAgQIAAAQIECBCoQ0A4VweaSwgQKI/AY9Hjq89194RdJXynXHm6nL+VRge7hhCd7Lr1if8v3P3j28ORRx4ZPvShD+VvISomQIAAAQIECBAgQCAI59wEBAgQGIfAw2u3hzWbdwnpxmHlK40TqA3lVq9eXZnsjDPOEM41jt3IBAgQIECAAAECBBoqIJxrKK/BCRAomsDDL0Uh3RYhXdH6mvX1DIZyj0c75VbcHpJQLqlbOJf1DqqPAAECBAgQIECAwMgCwjl3BwECBOoQeCgK6V4seUi3bs1z4Zc/vCWcc9FlYUrX1DoUW3dJ766e8MNvLA+/d855YcGiQ1pXyBgzJ6HcliiUu2eYUE44l9nWKYwAAQIECBAgQIDAuAWEc+Om8kUCBAjsLRCHdPFOut4SvpPujptuCJs2rAvvuuTy3IVzK3/7YLhl+TXh/R/5dCbDuSSU2/H0/eHnP7x1r51ytXfikiVLwsqVK/1PlAABAgQIECBAYJwCN9988zi/6WsEGi8gnGu8sRkIECiBQBlDOuFc+jd2Esods2B6WDJ/z27E7du3h+9973uVPzt27Bh2Uo+1pt8LIxIgQIAAAQLFFbjggguCcK64/c3jyoRzeeyamgkQyKxAlkK67Vs2hW989uPh+NPOCvd8/19D9/q14Y3vvDCcfeElIX6s87s3fC48dPeKQcuLP3ZtWHLMCYN/j3eX3Xj1FYN/n7ffwspOs/g/R7s2Du3uuvWmwesWH3F0uOjKq8KM2XMH552774JKHcknmSup4YE7bw/PPPJAmDZjZvjVHbdW5kx2uY13/H0PWBy+c/21lSmqr4/HTv49/lli0sqbarhQrraebdu2hdtuu23YkE4418rumZsAAQIECBDIm4BwLm8dK369wrni99gKCRBogUAWQroknNu6aeOQxzeTf5+/cNHgI6m14Vjt32PCONS6b8Vtg0HbcDvnav8tCQHj6+PHX+NPHOyNJ5yLA7Ta4Gy848eh47svvSKcdPrbBwPBjWvXDNaelcdak1Du6Gin3GGv7pQb63aNd8/deuutQ0I64dxYan5OgAABAgQIEPidgHDO3ZA1AeFc1jqiHgIECiXQypAuCeGWHHvikF1qcch257f/Za/3rcXB18pHf1MJsB6//54hQdxwTakNyuIDIr5+zUfDeZd9ZK8deMn73ZJdd+MJ52prnMj4SRiYHFRRG8a1OpyrhHKhLRy9//hDudoeVId0b3jDG8KHPvShQv1vx2IIECBAgAABAo0SEM41Sta49QoI5+qVcx0BAgQmIFAJ6TZHB0f0D0zgqsl9NQnnTjnr3MoOsvhTu5Ot+pTV6sAq/m4ctMWPwiY70GqrGe2dc7WPzdY+EjuecK56l17t3PWMX30ARKvCuSSUOyYK5ZJ3yk2uy6HyHrp4J9173/veyQ7legIECBAgQIBAKQSEc6Voc64WKZzLVbsUS4BA3gWaGdKNFs5Vv2uu2rT63WzDvZeuOqgb6bHW5H1zybvmXl69avBk1InsnBsunKt+39xkxm92ONfRHikPTG6nXN7vffUTIECAAAECBLIiIJzLSifUkQgI59wLBAgQaIFAHNK9EO2k293AnXSjhXO1O9fGQ5AEY0lAVxvODfeeunjc6iBsMuFcmuM3K5zraI+eX402S1beKbfPntNXfQgQIECAAAECBForIJxrrb/Z9xYQzrkrCBAg0EKBRoZ0w4Vz8VJrD3ZIlj/Svyc/r32HXW04N9q77B6+56dDTnqtDQeTE1SrT2ut3Tk3mfGHO/Ci+jHXtG8BoVzaosYjQIAAAQIECKQnIJxLz9JI6QgI59JxNAoBAgQmJdCIkG6kcG6401qTwxZOP/+PK++nGy4Iqw24asO85OfVj74m/1b9uGzt2Mnc8fvtRgvnxjP+eHfmjXS4xKSaGF0ch3ID0U65Y+yUmyyl6wkQIECAAAECDRMQzjWM1sB1Cgjn6oRzGQECBBohkGZIN1I4F9c93PvkkmAsWVeym616ndXfqQ7VkkAuCdCSa44/7axw6jv+KHzri58KSfAX/6z23XFnv+/SynvpkpNeR9rFN9b4x516ZvjuDZ8LYx04Ub3+uMZ3XXJ5qD4cY6K9TUK5+PHVwz2+OlE+3ydAgAABAgQINFVAONdUbpONQ0A4Nw4kXyFAgECzBdIM6Zpde5nm2xPKDUTvlJshlCtT462VAAECBAgQyLWAcC7X7Stk8cK5QrbVoggQKIrAw2u3h9WbGntwRFGsmrmO34Vy8U65ac2c2lwECBAgQIAAAQKTFBDOTRLQ5akLCOdSJzUgAQIE0hcQ0qVvWs+IQrl61FxDgAABAgQIEMiWgHAuW/1QTQjCOXcBAQIEciQgpGtNs5JQbln0Trkj7JRrTRPMSoAAAQIECBBISUA4lxKkYVITEM6lRmkgAgQINE8gDumejx537euPjgb1aZiAUK5htAYmQIAAAQIECLRMQDjXMnoTjyAgnHNrECBAIMcCQrrGNE8o1xhXoxIgQIAAAQIEsiAgnMtCF9RQLSCccz8QIECgAAJCunSaKJRLx9EoBAgQIECAAIEsCwjnstydctYmnCtn362aAIGCClRCuu7ocdcBj7tOpMVCuYlo+S4BAgQIECBAIN8Cwrl896+I1QvnithVayJAoPQCQrrx3QJCufE5+RYBAgQIECBAoEgCwrkidbMYaxHOFaOPVkGAAIFhBYR0w98YcSjXH+0uPHq/6PTVfae5ewgQIECAAAECBEokIJwrUbNzslThXE4apUwCBAhMRiAO6Z6LHneNA6kyf4RyZe6+tRMgQIAAAQIE9ggI59wJWRMQzmWtI+ohQIBAAwUeiUK6Vd09UUjXwEkyOLRQLoNNURIBAgQIECBAoEUCwrkWwZt2RAHhnJuDAAECJRQoS0jXGT2+Gh+OsSx6fPVIj6+W8E63ZAIECBAgQIDA3gLCOXdF1gSEc1nriHoIECDQRIGihnRCuSbeRKYiQIAAAQIECORMQDiXs4aVoFzhXAmabIkECBAYS6AoIZ1QbqxO+zkBAgQIECBAgIBwzj2QNQHhXNY6oh4CBAi0UCCvIZ1QroU3jakJECBAgAABAjkTEM7lrGElKFc4V4ImWyIBAgQmKpCXkK4SykWnWyxb4J1yE+2x7xMgQIAAAQIEyiognCtr57O7buFcdnujMgIECLRcIA7pVkanu0ZnKmTqI5TLVDsUQ4AAAQIECBDIlYBwLlftKkWxwrlStNkiCRAgMDmBrIR0SSi3NNopd5TTVyfXVFcTIECAAAECBEoqIJwraeMzvGzhXIabozQCBAhkTaBVIZ1QLmt3gnoIECBAgAABAvkVEM7lt3dFrVw4V9TOWhcBAgQaKNCskE4o18AmGpoAAQIECBAgUFIB4VxJG5/hZQvnMtwcpREgQCDrApWQbmP0TrqUC41Dud3xQQ/7RY+v7jct5dENR4AAAQIECBAgUGYB4VyZu5/NtQvnstkXVREgQCBXAo+8HIV0r0w+pBPK5artiiVAgAABAgQI5FJAOJfLthW6aOFcodtrcQQIEGiuwKNRSPdsHSGdUK65fTIbAQIECBAgQKDMAsK5Mnc/m2sXzmWzL6oiQIBArgXikO6ZKKQb65OEckujx1eXenx1LC4/J0CAAAECBAgQSEFAOJcCoiFSFRDOpcppMAIECBCoFhgppBPKuU8IECBAgAABAgRaJSCca5W8eUcSEM65NwgQIECg4QJJSCeUazi1CQgQIECAAAECBMYQEM65RbImIJzLWkfUQ4AAgQILPLF+R/T46vQCr9DSCBAgQIAAAQIEsi4gnMt6h8pXn3CufD23YgIECLRMwC9CLaM3MQECBAgQIECAwKsCfid1K2RNQDiXtY6ohwABAgUW8ItQgZtraQQIECBAgACBnAj4nTQnjSpRmcK5EjXbUgkQINBqAb8ItboD5idAgAABAgQIEPA7qXsgawLCuax1RD0ECBAosIBfhArcXEsjQIAAAQIECOREwO+kOWlUicoUzpWo2ZZKgACBVgv4RajVHTA/AQIECBAgQICA30ndA1kTEM5lrSPqIUCAQIEF/CJU4OZaGgECBAgQIEAgJwJ+J81Jo0pUpnCuRM22VAIECLRawC9Cre6A+QkQIECAAAECBPxO6h7ImoBwLmsdUQ8BAgQKLOAXoQI319IIECBAgAABAjkR8DtpThpVojKFcyVqtqUSIECg1QJ+EWp1B8xPgAABAgQIECDgd1L3QNYEhHNZ64h6CBAgUGABvwgVuLmWRoAAAQIECBDIiYDfSXPSqBKVKZwrUbMtlQABAq0W8ItQqztgfgIECBAgQIAAAb+TugeyJiCcy1pH1EOAAIECC/hFqMDNtTQCBAgQIECAQE4E/E6ak0aVqEzhXImabakECBBotYBfhFrdAfMTIECAAAECBAj4ndQ9kDUB4VzWOqIeAgQIFFjAL0IFbq6lESBAgAABAgRyIuB30pw0qkRlCudK1GxLJUCAQKsFhvtFaGBgILS1tbW6NPMTIECAAAECBAiUREA4V5JG52iZwrkcNUupBAgQyJPAihUrwnXXXTdmyZ///OfD4sWLx/yeLxAgQIAAAQIECBBIQ0A4l4aiMdIUEM6lqWksAgQIEBgi8Dd/8zdh9erVI6qcddZZ4YMf/CA1AgQIECBAgAABAk0TEM41jdpE4xQQzo0TytcIECBAYOICY+2es2tu4qauIECAAAECBAgQmJyAcG5yfq5OX0A4l76pEQkQIECgSmCk3XN2zblNCBAgQIAAAQIEWiEgnGuFujlHExDOuT8IECBAoKECI+2es2uuoewGJ0CAAAECBAgQGEFAOOfWyJqAcC5rHVEPAQIECihQu3vOrrkCNtmSCBAgQIAAAQI5ERDO5aRRJSpTOFeiZlsqAQIEWiVQu3vOrrlWdcK8BAgQIECAAAECwjn3QNYEhHNZ64h6CBAgUFCBZPecXXMFbbBlESBAgAABAgRyIiCcy0mjSlSmcK5EzbZUAgQItFIg2T1n11wru2BuAgQIECBAgAAB4Zx7IGsCwrmsdUQ9BAgQKLDAddddFz74wQ8WeIWWRoAAAQIECBAgkHUB4VzWO1S++oRz5eu5FRMgQKBlAgMDA6Gtra1l85uYAAECBAgQIECAgHDOPZA1AeFc1jqiHgIECBAgQIAAAQIECBAgQKBhAsK5htEauE4B4VydcC4jQIAAAQIECBAgQIAAAQIE8icgnMtfz4pesXCu6B22PgIECBAgQIAAAQIECBAgQGBQQDjnZsiagHAuax1RDwECBAgQIECAAAECBAgQINAwAeFcw2gNXKeAcK5OOJcRIECAAAECBAgQIECAAAEC+RMQzuWvZ0WvWDhX9A5bHwECBBok0N3dHf76r/86nHLKKeEv//IvB2dJ/v0973lPeNe73lX59+9+97vhU5/61OB3/vRP/3TINc8++2z4q7/6q/Diiy8Ofuef/umfwsknn9yg6g1LgAABAgQIECBQVgHhXFk7n911C+ey2xuVESBAIPMCX/7yl8N9990XvvCFL4R58+ZV6r3//vvDJz7xifClL30pHHbYYSH+zg9/+MPBv9eGekkwd+mllw6GebVjZB5CgQQIECBAgAABArkREM7lplWlKVQ4V5pWWygBAgTSF4hDtA984AOhepdbHMatXbs2fPzjH6/shIt3xFUHb0mAl1wX/706zEu/SiMSIECAAAECBAgQ+J2AcM7dkDUB4VzWOqIeAgQI5Ehg586d4aqrrgoLFy6sPKZa+0hr/Djr9ddfP7hrLlla9ffe/OY3Vx6Pffjhh0Pt4645olAqAQIECBAgQIBATgSEczlpVInKFM6VqNmWSoAAgUYIxAHcv/3bv1UebX3mmWeG7IKrfddc7fx/+7d/O/goa7zj7qtf/ergVwR1jeiWMQkQIECAAAECBIRz7oGsCQjnstYR9RAgQCBnAsk74/7u7/4u/OIXvxh8pHXatGmVgyCS4C55J914lpeEegK68Wj5DgECBAgQIECAwEQEhHMT0fLdZggI55qhbA4CBAgUWCB5tDVe4urVqyvvmEtOWa0O7qpPXh3p3xOm6jHjd9fFQZ8PAQIECBAgQIAAgTQEhHNpKBojTQHhXJqaxiJAgEBJBZKDIY477rghJ7fGHLWntdYGb48++uheh0oMd4JrSWktmwABAgQIECBAIGUB4VzKoIabtIBwbtKEBiBAgACB5ICHU045pXIwRO2n9t1ztY+rJuFe9XXV76MjTIAAAQIECBAgQCAtAeFcWpLGSUtAOJeWpHEIECBQYoGxHlMtMY2lEyBAgAABAgQIZExAOJexhignCOfcBAQIECAwaYF4Z9wvf/nL4P1wk6Y0AAECBAgQIECAQIMFhHMNFW+MMAAAIABJREFUBjb8hAWEcxMmcwEBAgQIJALJ46rDvWtuOKVHHnkkvOY1rwFIgAABAgQIECBAoGUCwrmW0Zt4BAHhnFuDAAECBJom4BehplGbiAABAgQIECBAYAQBv5O6NbImIJzLWkfUQ4AAgQIL+EWowM21NAIECBAgQIBATgT8TpqTRpWoTOFciZptqQQIEGi1gF+EWt0B8xMgQIAAAQIECPid1D2QNQHhXNY6oh4CBAgUWMAvQgVurqURIECAAAECBHIi4HfSnDSqRGUK50rUbEslQIBAqwX8ItTqDpifAAECBAgQIEDA76TugawJCOey1hH1ECBAoMACfhEqcHMtjQABAgQIECCQEwG/k+akUSUqUzhXomZbKgECBFot4BehVnfA/AQIECBAgAABAn4ndQ9kTUA4l7WOqIcAAQIFFvCLUIGba2kECBAgQIAAgZwI+J00J40qUZnCuRI121IJECDQagG/CLW6A+YnQIAAAQIECBDwO6l7IGsCwrmsdUQ9BAgQKLCAX4QK3FxLI0CAAAECBAjkRMDvpDlpVInKFM6VqNmWSoAAgVYL+EWo1R0wPwECBAgQIECAgN9J3QNZExDOZa0j6iFAgECBBfwiVODmWhoBAgQIECBAICcCfifNSaNKVKZwrkTNtlQCBAi0WsAvQq3ugPkJECBAgAABAgT8TuoeyJqAcC5rHVEPAQIECizgF6ECN9fSCBAgQIAAAQI5EfA7aU4aVaIyhXMlaralEiBAoJkCjzzyyF7T3XjjjeHiiy8e8u9TpkwJS5cubWZp5iJAgAABAgQIECixgHCuxM3P6NKFcxltjLIIECCQd4Hf/OY34aqrrhp1GdOnTw/Lly8P8X/6ECBAgAABAgQIEGiGgHCuGcrmmIiAcG4iWr5LgAABAhMSiMO5OKQb6RP/YvTe9753QmP6MgECBAgQIECAAIHJCAjnJqPn2kYICOcaoWpMAgQIEKgIjLZ7zq45NwkBAgQIECBAgEArBIRzrVA352gCwjn3BwECBAj8/+zde5QeVZ3v/2/63p10d+6BEEIuJOGOwJE5QTSIjqMiKM7MjxGdNf4h6GKWLn+gnFnKqOMPXEuOuBxdyzMInIXLy8gwIzdRdDDCoDCjIiOXcM0FkhCSzq1z6Xt3fntXUk+qK8/TT9V+dlXtqnrXOQwmXbVr79feXTz96V17JypQa/Ycs+YSZadwBBBAAAEEEEAAgRoChHMMDdcECOdc6xHqgwACCBRMoNrsOWbNFayTaQ4CCCCAAAIIIJAjAcK5HHVWSapKOFeSjqaZCCCAQJYC4dlzzJrLsje4NwIIIIAAAgggUG4Bwrly97+LrSecc7FXqBMCCCBQMIHg7DlmzRWsc2kOAggggAACCCCQMwHCuZx1WAmqSzhXgk6miQgggIALAv7sOWbNudAb1AEBBBBAAAEEECivAOFcefve1ZYTzrnaM9QLAQQQKJiAnj13yy23yK233ip69hwHAggggAACCCCAAAJZCBDOZaHOPacSIJxjfCCAAAIOCTy2aZ8cOuRQhSxXZe/evTJz5kzLpRa3uK62ZvkfJ0wvbgNpGQIIIIAAAgggkIEA4VwG6NxySgHCOQYIAggg4IjA4OiE/GrDPpkocjrniHUeqjFtmsiquZ1y8pyOPFSXOiKAAAIIIIAAArkRIJzLTVeVpqKEc6XpahqKAAKuC2w/MCp/2HpQxgnnXO+qVOrXpNI5PWtu/ozWVO7HTRBAAAEEEEAAgbIIEM6Vpafz007Cufz0FTVFAIGCC7y0c0he2jlY8FbSvKgCLU3TZM3SHulsbYp6CechgAACCCCAAAIIRBAgnIuAxCmpChDOpcrNzRBAAIHaAk+8tl92DYxBhIAn0NvRLG9d0oMGAggggAACCCCAgGUBwjnLoBTXsADhXMOEFIAAAgg0LjA2cUjWru+XkfEC7wbROFOpSlg6q11OX9BVqjbTWAQQQAABBBBAIA0Bwrk0lLlHHAHCuThanIsAAggkJLB7cEz0zDmWm0sIOGfFNqtXWs9Uwdyi3rac1ZzqIoAAAggggAAC7gsQzrnfR2WrIeFc2Xqc9iKAgJMCm/YMy7odg+zU6mTvpF8ptVGrvFWtN9fT3pz+zbkjAggggAACCCBQcAHCuYJ3cA6bRziXw06jygggUDwBvUvr6/tHitcwWmQk0KU2gbh4ea/RtVyEAAIIIIAAAgggMLUA4RwjxDUBwjnXeoT6IIBAKQX0enMDoxOlbDuNPlbg+O42Oe+E6dAggAACCCCAAAIIJCBAOJcAKkU2JEA41xAfFyOAAAKNCxwYGZdHN+wTtoJo3LIIJTRNmyanzu8UvSEEBwIIIIAAAggggIB9AcI5+6aU2JgA4VxjflyNAAIINCzw+r4R+eMbAzKudmzlQEBlc/I/T+yWOV0tYCCAAAIIIIAAAggkIEA4lwAqRTYkQDjXEB8XI4AAAo0LrNsxIBt2DzdeECUUQqCteZpctKxX9L85EEAAAQQQQAABBOwLEM7ZN6XExgQI5xrz42oEEECgYYHHNu2T/qHxhsuhgGIIzFYz5i5Y3F2MxtAKBBBAAAEEEEDAQQHCOQc7peRVIpwr+QCg+QggkK3A8NiE/EqtNzfGK63ZdoRDd18xt0NWze10qEZUBQEEEEAAAQQQKJYA4Vyx+rMIrSGcK0Iv0gYEEMitQN/BUfndlgNCNpfbLrRa8Wa14NybFnaJ3q2VAwEEEEAAAQQQQCAZAcK5ZFwp1VyAcM7cjisRQACBhgXW7x6SF/oG5RB7QTRsWYQC9E6ta5b2yPS2piI0hzYggAACCCCAAAJOChDOOdktpa4U4Vypu5/GI4BA1gK/3XxAdqjZcxwIaIHu9mYvnONAAAEEEEAAAQQQSE6AcC45W0o2EyCcM3PjKgQQQKBhAT1b7pfr+2VIrTvHgYAWOLG3Tc4+fjoYCCCAAAIIIIAAAgkKEM4liEvRRgKEc0ZsXIQAAgg0LqB3aNU7tXIgoAX0enOnL+iUxTPbAUEAAQQQQAABBBBIUIBwLkFcijYSIJwzYuMiBBBAoHGBzXuH5dntAzLOenONYxakhAtP6paZnS0FaQ3NQAABBBBAAAEE3BQgnHOzX8pcK8K5Mvc+bUcAgUwF/rjtoGzuH0mlDpuef1ruvOm6Sfd6/1XXyTlr3l35O33OvbfeLB++/isyb+HiVOrFTY4KdLQ0yduX93gz6DgQQAABBBBAAAEEkhMgnEvOlpLNBAjnzNy4CgEEEGhY4JGN++TA8HjD5UxVwOjIsNx/+9dl80vPTQrd+l5/TX5w8+fkxJWny2Ufu1Za29qFcC7Rrqhb+PwZrXL+ohl1z+MEBBBAAAEEEEAAgcYECOca8+Nq+wKEc/ZNKREBBBCoKzAwOiGPbOiXiYRfaX34rttl07o/ypWfuVG6unsn1csP6NZc/hFvBh3hXN1uS+yEJjVZbtXcTlk+pyOxe1AwAggggAACCCCAwGEBwjlGgmsChHOu9Qj1QQCBUgi8sX9Unnr9oFpvLrl0Lhy+hWH1rLq+ra96od3MuQsq4dyffuhq+fd//o7s3bndu+TCS6+Qd17xsUmXP/XoQ3LfbbdU/q7aOeFXac+84OLKLD19oT+r75nH19Ysp9o5H/38LbLk1LOmHCcD+/vlh1+7Qbasf2HKOroy2JrUq6z/Y9F0mT+91ZUqUQ8EEEAAAQQQQKCwAoRzhe3a3DaMcC63XUfFEUAgzwIv9g3Ky7uGEm2CH45FCbN0RfzzFy0/pTLTrlrAp2fjPfvEI5XXZP0gbNaChZXwzQ/v/Hv7Idue7a97Zbe2d3iv2+rDf63WL+e8iy/xZvJVKzdKm8Ll6HvUCyoT7YgIhbeoqXMXLesRve4cBwIIIIAAAggggECyAoRzyfpSenwBwrn4ZlyBAAIINCzw+Kv7ZffgWMPlTFWADsgevef7kTd4qBZ8+aFa75x53uw5P+T6wMevnzR7LXjt/EUnebPW/JDNr2MwIFt17uqq5wTbU6v+U72qq6/X1z259sFjXuXV1/Xv6ps0ey/RDohR+MyOZrlwSU+MKzgVAQQQQAABBBBAwFSAcM5UjuuSEiCcS0qWchFAAIEaAmNqoblfru+X0fHkXmn1Q6q44Vx4t1Y/nNPl6RluW9e/WHVH1+BstUUrTvM2mwgHeOGgT4dlv37gLgnO1PPJwvfVG1b4R5y18fxA0H9FN/xqrSuDdNnsdjltfpcr1aEeCCCAAAIIIIBAoQUI5wrdvblsHOFcLruNSiOAQJ4Fdg+MyROb90uCy815PFFeAQ06Vgu9wiHZs0/8qupsvGA4N2v+Qrnzpusk/DptOJwL1tGvhx/U+a+9BtejC9ZVr5H34eu/IvMWLj5mKITXm/PXw3N15lyzeqX1rOO65ISetjwPa+qOAAIIIIAAAgjkRoBwLjddVZqKEs6VpqtpKAIIuCKwcc+wPL9jUO3UmuzMuWprr4UNgq+I7tjy6jGz4pKcOReuiz/LbUbvLPnLT/29PHzXHeK/Thun72q99upqOKc2apW3Le2R7vbmOM3kXAQQQAABBBBAAAFDAcI5QzguS0yAcC4xWgpGAAEEqgs8ufWAbFO7taZxTLU+mx+GnbH6Im89uSgz5/TrofqV1TWXf8TbtME/qq05t+S0syft8hplU4bgOnNbXl5Xde24WmvK6brUeh222uYSafhHuUdXW5NcvKw3yqmcgwACCCCAAAIIIGBBgHDOAiJFWBUgnLPKSWEIIIBAfYG1ar25gdGJ+idaOMMPqza/9Nyk10CDs9T07qld3b2Rwjm99puN3Vp10/SmEcEALxysjQ4PeecEd4GNEvCF66fv5a9v5+Kacwu72+TcE6Zb6G2KQAABBBBAAAEEEIgiQDgXRYlz0hQgnEtTm3shgEDpBfYPj8t/bNwnyb7Qeiyznm123223TPrC+6+67pjZb/U2hPA3ZgiXFy5L38ifTeff1F/7zf9zeG04/ffh8MwP7IJrz4XXsqs2qPwwzv+arp8+4myQkcZgbZo2TW0E0SlLZh3d8CKN+3IPBBBAAAEEEECgzAKEc2XufTfbTjjnZr9QKwQQKKjA1n0j8vS2ARlPeL25gvIVrlkqm5P/eWK3zOlqKVzbaBACCCCAAAIIIOCqAOGcqz1T3noRzpW372k5AghkIPDc9gHRG0JwIKAF2pqnydvVenOt6t8cCCCAAAIIIIAAAukIEM6l48xdogsQzkW34kwEEECgYYHHNu2T/qHxhsuhgGII6Blzqxd3F6MxtAIBBBBAAAEEEMiJAOFcTjqqRNUknCtRZ9NUBBDIVmB4bEJ+tWGfjE2kveJctu3m7rUFVs7tlJVzOyBCAAEEEEAAAQQQSFGAcC5FbG4VSYBwLhITJyGAAAKNC+w4OCq/33JAyOYatyxCCc1N0+Sc46fLcd2tRWgObUAAAQQQQAABBHIjQDiXm64qTUUJ50rT1TQUAQSyFnhl15C8uHNQstgLQu+c+srTv5V3XvGxrBkavn9wl9eZcxfIh6//isxbuLjhctMuQO/UetGyHulqbUr71twPAQQQQAABBBAotQDhXKm738nGE8452S1UCgEEiijwX5sPSJ+aPZf2MToyLPff/nXpnTOvEOHcU48+JE+ufVCu/MyN0tXdmzantft1tzfLmqU91sqjIAQQQAABBBBAAIFoAoRz0Zw4Kz0Bwrn0rLkTAgiUWEC/yvrL9f2i151L+yhaOPfwXbdL/64+uexj10prW3vanNbut3hmu5x1XJe18igIAQQQQAABBBBAIJoA4Vw0J85KT4BwLj1r7oQAAiUW2Ds0Jr/etN9IIPgapy5g0fJTJs0aC39dn3PhpVd4s+TCXwu+BjrV1/yKhs/R5eojHI7p2Wz33XZLpX3+/f2/0F/f8NxT0tE1XX738AOi67HsjHNlx+aNx8yAqxW+1WrnnOMWHVO2/6rrVPXyyzvzgotly/oX5JnH13rV1X/Wwd+j93xPfv3AXd7fhc2NOjJwUbN6pfWM4zrlxN78houNGnA9AggggAACCCCQlQDhXFby3LeWAOEcYwMBBBBIQeC1vcPy3PYBGY+5UWvf66/JD27+nJyx+qLKK6k6vNq07o9eqKWPH37tBjnv4kvknDXv9v7sX7Pm8o94f1dt5ly1cnWQ9eg936+s4Vbr3jqw8gMsPXNN1+fZJx6pXOeHXrMWLKzMbvNDsmBop9fBu/Om6+Sjn79Flpx6lld3/9pge8LdEw7vqpWtr6lXr9HhIc9OB3N+Hfw27925Xd5/1XWT/HSZNmfrXbikW2Z2tKQw+rgFAggggAACCCCAQFCAcI7x4JoA4ZxrPUJ9EECgkAJ/3HZQNvePxG5btVlkfoD1zr+6SvbseL3q+mvB6/RNw2vOBQM+f902P8TzQyg9c8wPAf1zwsGbDrF0ePiBj19fCdj09eHgLRz8BYO4JaedXQke9XX33nrzlJs8VAvngqGiLtsP2aaq1/xFJ3nhXPD+YQP/tVnb69x1tDTJxct7RW3YyoEAAggggAACCCCQsgDhXMrg3K6uAOFcXSJOQAABBBoXeGTjPjkwPB6roLhrxQVnfekb+bPbwuGcH7AFQym/Yn4I9Zef+ns18+yOYzaRCIdXW9e/WDVMC8+AqxVuhf8+ynpy1cK58AYRtUK+YL1Wnbv6mFmHaYVz82e0yvmLZsQaD5yMAAIIIIAAAgggYEeAcM6OI6XYEyCcs2dJSQgggEBVgYMjE/Loxn7Rm0LEOaYK0fxyqq0Jp9eam2rmXLW124L10uurXf6J/yX3/NNXJ80q888Jlv3sE7+a9CpsuF7+66m1wrngDDd/JttUr7Tq8qOEc9Vm6ulrXQjn9Gy5VfM6ZfnsjjjDgXMRQAABBBBAAAEELAkQzlmCpBhrAoRz1igpCAEEEKgusG3/iDz1+oAK5+Klc1HCuWqvp4YDLP3n4GutUdZ1qzVrz/bMueB9Tj7r/LqvtEYN51yeOdekNoN486LpMm96K98yCCCAAAIIIIAAAhkIEM5lgM4tpxQgnGOAIIAAAgkLvNA3KK/sGjK6S7XXPP1Aq3vmbNm/d7dXbnCjgvC6cOFwrlrA5VcueL84a875m0/45VRbcy786ql/rj+rTm8g0TtnXmX9uVpgUWbOhTfFqFavajP10nittUVNnXv7sh5pV+vOcSCAAAIIIIAAAgikL0A4l745d5xagHCOEYIAAggkLPD4q/tl9+CY0V3q7ar6x8d+MWmnVD94q7ajav+uvkqIV63ccKA21W6twV1X6+2KqjdVmGpDheBrtsGdWxsJ53yHqXaR9XdrDb5Gm0Y4N7OjWS5c0mM0HrgIAQQQQAABBBBAoHEBwrnGDSnBrgDhnF1PSkMAAQQmCYyOH5K1G/pF/9v0CK8Rp9eEu/IzN4q/g6oOx3QY5x/vv+o6738GdzD1gzf9934AFi535twFx+ySWm1NO/8+em07/9Dh23233TKpDuesefekr9eaOadPqvV6bjWzKDPnotSr2uu9aYRzy9Rac6fN7zQdDlyHAAIIIIAAAggg0KAA4VyDgFxuXYBwzjopBSKAAAJHBXYNjMl/bt4vMZebc5bQD6+WnX6OBMO3Riocd1faRu6V9bXN6pXWs4/rkoU9bVlXhfsjgAACCCCAAAKlFSCcK23XO9twwjlnu4aKIYBAEQQ27h6W59Wac3E3g3Ch7dVms9XaBbWR+urXZ++99X/LBz7+WZm3cHEjRTl/rdqoVd62tEe625udrysVRAABBBBAAAEEiipAOFfUns1vuwjn8tt31BwBBHIg8OTWA7Jt/2gOanpsFf0Zbc88vrbyxfArtY00zF/Tbu/O7ZVXbRspLw/XdrU1ycXLevNQVeqIAAIIIIAAAggUVoBwrrBdm9uGEc7ltuuoOAII5EFg7fp+GRidyENVqWMKAvp11nMXTk/hTtwCAQQQQAABBBBAoJYA4RxjwzUBwjnXeoT6IIBAYQT2DY/LYxv3iflWEIWhoCFKoGnaNG8jiCWz2vFAAAEEEEAAAQQQyFCAcC5DfG5dVYBwjoGBAAIIJCSwpX9EnnljQMaLshtEQk5lKVZlc7J6cbfM7mwpS5NpJwIIIIAAAggg4KQA4ZyT3VLqShHOlbr7aTwCCCQp8Oz2Adm0ZzjJW6Ratt4M4sm1D8qVn7lRurpZNy0uflvzNLl4ea+0qB1bORBAAAEEEEAAAQSyEyCcy86eO1cXIJxjZCCAAAIJCTy2aZ/0D40nVDrF5k1gTleLN3OOAwEEEEAAAQQQQCBbAcK5bP25+7EChHOMCgQQQCABgaGxCXlkwz4Zm2DFuQR4c1ekniu3Ym6nrJzbkbu6U2EEEEAAAQQQQKBoAoRzRevR/LeHcC7/fUgLEEDAQYEdB0bl91sPSNrZ3MN33S79u/pk0fJT5Gff+7YnM3PuAvnw9V+Rg/175c6brqtoffTzt8iSU8+q/Fm/tnrfbbdU/uxfN2/hYu/vgq+1trZ3yP23f11658yTOcctqlwXvibcNQP7++WHX7tBzrzgYtmy/gV55vG13in6z5d97Fp59J7vya8fuMv7O92G8Cu04TpeeOkV8s4rPuadPzoyHKlO1V7P9eu15LSzK+XZHFbN6lVWvUvrghmtNoulLAQQQAABBBBAAAEDAcI5AzQuSVSAcC5RXgpHAIGyCryya0he3Dkoae8FocM5HW75oZUfWOkQzA/AWtvavaDt0Xu+74V2OnyrFljpsjat+2MlIKsWzuly33/VdXLOmndXwrE921+vuS6dH4LpYM4PB/tef01+cPPnZO/O7ceUpcePDu10nXV9nn3ikUqdw4FasK1T1SmLcE7v1HrRsh7pam0q67cE7UYAAQQQQAABBJwRIJxzpiuoyBEBwjmGAgIIIJCAwH9tPiB9B0cTKHnqIsOBmj47HMTpv/MDsQ98/HqZv+gkbzbbeRdf4oVs/hE8R8+wqxbOBcMz/b83Pf+03HvrzZUALVzbajPU/FAtXFbwfgfVjDsd4K25/COT6qjvp2cD6qDvhOWrvJlz9eqURTjX3d4sa5b2pD4euCECCCCAAAIIIIDAsQKEc4wK1wQI51zrEeqDAAK5FxhX0+XWrt8nw2rdubQP/7VWf7aZvn+9cC74aqs+359959fdn+FW67VW/7XSOOFcMAiMEs69+IcnJs308+vmh326vDNWv73yWutUdcoinFs8s13OOq4r7eHA/RBAAAEEEEAAAQSqCBDOMSxcEyCcc61HqA8CCOReYM/gmPzm1f2ZtMM0nAuu5eavG6cboGer6dl1tWbO6TXnwkGYP5MtHPrp8oJhmj9LL2o4F1wPL4yrX2OdKpwL1intcK5ZvdJ6hgrmTuxty2RMcFMEEEAAAQQQQACByQKEc4wI1wQI51zrEeqDAAK5F3h177A8t30g9c0gNJxJODe9d2bVV0ajvNaaZjj35NoHa65lp9se3BBiqsAw7XBO1+2tS3qkt6M592ObBiCAAAIIIIAAAkUQIJwrQi8Wqw2Ec8XqT1qDAAIOCPxx20HZ3D+SSU1Mwjld0Wqz3fzZdHFfa01i5py/5pw/i8/HDQaI/ppz9QLDauGcX84Zqy+yvltrR0uTvGN5r6gJdBwIIIAAAggggAACDggQzjnQCVRhkgDhHAMCAQQQsCzwyMZ9cmB43HKp0YozCef8mXPBYCq4g6oL4VxXd+8xu7WGX4fVQnpDiHrhnN82f3OJ4C6v/i630bSjnTV/Rqucv2hGtJM5CwEEEEAAAQQQQCBxAcK5xIm5QUwBwrmYYJyOAAIITCVwcGRcHlXh3MShbJxMwjm9NlwwjNM1X7T8FG+tOb3z6pLTzvZmk0XdECKJmXM6nNNHcG08/edgmBb1tVZ9nb/Lq99LH/7MTfL04788JthrtBeb1Gy5U+Z1yrLZHY0WxfUIIIAAAggggAAClgQI5yxBUow1AcI5a5QUhAACCIhs2z8iT72u15vLKJ2jE5wSaFLvsp6/aLrMnd7qVL2oDAIIIIAAAgggUGYBwrky976bbSecc7NfqBUCCORU4IW+QXll11BOa0+1bQu0qKlzb1/WI+1q3TkOBBBAAAEEEEAAATcECOfc6AdqcVSAcI7RgAACCFgUePzV/bJ7cMxiiRSVZ4GZaofWC9VOrRwIIIAAAggggAAC7ggQzrnTF9TksADhHCMBAQQQsCQwMn5IfrWhX0bVvzkQ0AJ6rbnT5neCgQACCCCAAAIIIOCQAOGcQ51BVQjnGAMIIICATYGdA2PyX5v3C8vN2VTNb1nN6pXWs4/rkoU9bfltBDVHAAEEEEAAAQQKKEA4V8BOzXmTmDmX8w6k+ggg4I7Axt3D8rxac47NINzpkyxrojZqlTVqvbkZbc1ZVoN7I4AAAggggAACCIQECOcYEq4JEM651iPUBwEEcivw5NYDarfW0dzWn4rbFehqa5KLl/XaLZTSEEAAAQQQQAABBBoWIJxrmJACLAsQzlkGpTgEECivwNr1/TIwOlFeAFo+SUC/znruwumoIIAAAggggAACCDgmQDjnWIdQHTaEYAwggAACNgT2DY3LY5v2CVtB2NDMfxnN06bJqWojiCWz2vPfGFqAAAIIIIAAAggUTIBwrmAdWoDmMHOuAJ1IExBAIHuBLf0j8swbAzLObhDZd4YDNVDZnKxe3C2zO1scqA1VQAABBBBAAAEEEAgKEM4xHlwTIJxzrUeoDwII5FLg2e0DsmnPcC7rTqXtC7Q1T5OLl/dKi9qxlQMBBBBAAAEEEEDALQHCObf6g9oIr7UyCBBAAAEbAvqV1n71aisHAlpgTleLN3OOAwEEEEAAAQQQQMA9AcI59/qk7DVi5lzZRwDtRwCBhgUG1SYQj27cJ2MTrDjXMGYBCtBz5VbO7ZQVczsK0BqagAACCCCAAAIIFE+AcK54fZr3FhHO5b0HqT8CCGQusOPAqPx+6wEhm8v7XaqpAAAgAElEQVS8K5yoQLN6lVXv0rpgRqsT9aESCCCAAAIIIIAAApMFCOcYEa4JEM651iPUBwEEcifwyq4heXHnoLAXRO66LpEKN6ndIN6+rEc6W5sSKZ9CEUAAAQQQQAABBBoTIJxrzI+r7QsQztk3pUQEECiZwH9tPiB9B0dL1mqaW0ugu71Z1iztAQgBBBBAAAEEEEDAUQHCOUc7psTVIpwrcefTdAQQaFxgXL3LunbDPhkem2i8MEoohMDime1y1nFdhWgLjUAAAQQQQAABBIooQDhXxF7Nd5sI5/Ldf9QeAQQyFtgzOCa/eXV/xrXg9q4INKtXWs9QwdyJvW2uVIl6IIAAAggggAACCIQECOcYEq4JEM651iPUBwEEciXw6t5heW77AJtB5KrXkq3sW5f0SG9Hc7I3oXQEEEAAAQQQQAABYwHCOWM6LkxIgHAuIViKRQCBcgj897aDsqV/pByNpZV1BTpamuQdJ/fKtLpncgICCCCAAAIIIIBAVgKEc1nJc99aAoRzjA0EEECgAYFHNu6TEdabiyS4f88u2bVtsyw57U2Rzs/jSbM6W+TNi2bkserUGQEEEEAAAQQQKI0A4Vxpujo3DSWcy01XUVEEEHBN4MDIuNoI4pBr1XK2Prt29snN/98X5av/+G1n62ijYnO6WmwUQxkIIIAAAggggAACCQkQziUES7HGAoRzxnRciAACCCAQR6Cvr0+uueYaufvuu+NcxrkIII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CAoQDhnCEclyGAAAIIIIAAAghYFSCcs8pJYRYECOcsIFIEAggggEB9AcK5+kacgQACCCCAAAIIIJC8AOFc8sbcIZ4A4Vw8L85GAAEEEDAUIJwzhOMyBBBAAAEEEEAAAasChHNWOSnMggDhnAVEikAAAQQQqC9AOFffiDMQQAABBBBAAAEEkhcgnEvemDvEEyCci+fF2QgggAAChgKEc4ZwXIYAAggggAACCCBgVYBwzionhVkQIJyzgEgRCCCAAAL1BQjn6htxBgIIIIAAAggggEDyAoRzyRtzh3gChHPxvDgbAQQQQMBQgHDOEI7LEEAAAQQQQAABBKwKEM5Z5aQwCwKEcxYQKQIBBBBAoL4A4Vx9I85AAAEEEEAAAQQQSF6AcC55Y+4QT4BwLp4XZyOAAAIIGAoQzhnCcRkCCCCAAAIIIICAVQHCOaucFGZBgHDOAiJFIIAAAgjUFyCcq2/EGQgggAACCCCAAALJCxDOJW/MHeIJEM7F8+JsBBBAAAFDAcI5QzguQwABBBBAAAEEELAqQDhnlZPCLAgQzllApAgEEEAAgfoChHP1jTgDAQQQQAABBBBAIHkBwrnkjblDPAHCuXhenI0AAgggYChAOGcIx2UIIIAAAggggAACVgUI56xyUpgFAcI5C4gUgQACCCBQX4Bwrr4RZyCAAAIIIIAAAggkL0A4l7wxd4gnQDgXz4uzEUAAAQQMBQjnDOG4DAEEEEAAAQQQQMCqAOGcVU4KsyBAOGcBkSIQQAABBOoLEM7VN+IMBBBAAAEEEEAAgeQFCOeSN+YO8QQI5+J5cTYCCCCAgKEA4ZwhHJchgAACCCCAAAIIWBUgnLPKSWEWBAjnLCBSBAIIIIBAfQHCufpGnIEAAggggAACCCCQvADhXPLG3CGeAOFcPC/ORgABBBAwFCCcM4TjMgQQQAABBBBAAAGrAoRzVjkpzIIA4ZwFRIpAAAEEEKgvQDhX34gzEEAAAQQQQAABBJIXIJxL3pg7xBMgnIvnxdkIIIAAAoYChHOGcFyGAAIIIIAAAgggYFWAcM4qJ4VZECCcs4BIEQgggAAC9QUI5+obcQYCCCCAAAIIIIBA8gKEc8kbc4d4AoRz8bw4GwEEEEDAUIBwzhCOyxBAAAEEEEAAAQSsChDOWeWkMAsChHMWECkCAQQQQKC+AOFcfSPOQAABBBBAAAEEEEhegHAueWPuEE+AcC6eF2cjgAACCBgKEM4ZwnEZAggggAACCCCAgFUBwjmrnBRmQYBwzgIiRSCAAAII1BcgnKtvxBkIIIAAAggggAACyQsQziVvzB3iCRDOxfPibAQQQAABQwHCOUM4LkMAAQQQQAABBBCwKkA4Z5WTwiwIEM5ZQKQIBBBAAIH6AoRz9Y04AwEEEEAAAQQQQCB5AcK55I25QzwBwrl4XpyNAAIIIGAoQDhnCMdlCCCAAAIIIIAAAlYFCOesclKYBQHCOQuIFIEAAgggUF+AcK6+EWcggAACCCCAAAIIJC9AOJe8MXeIJ0A4F8+LsxFAAAEEDAUI5wzhuAwBBBBAAAEEEEDAqgDhnFVOCrMgQDhnAZEiEEAAAQTqCxDO1TfiDAQQQAABBBBAAIHkBQjnkjfmDvEECOfieXE2AggggIChAOGcIRyXIY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BARIHf/e53k87s7++XO+64Q6699tpJf9/W1iZnn312xFI5DQEEEEAAAQQQQACBxgQI5xrz42r7AoRz9k0pEQEEEEBACaxbt06++MUvTmnR09Mjt956q7S0tGCGAAIIIIAAAggggEAqAoRzqTBzkxgChHMxsDgVAQQQQCCewFe/+lX5/e9/X/OiK6+8Ui6//PJ4hXI2AggggAACCCCAAAINCBDONYDHpYkIEM4lwkqhCCCAAAJaYKrZc8yaY4wggAACCCCAAAIIZCFAOJeFOvecSoBwjvGBAAIIIJCoQK3Zc8yaS5SdwhFAAAEEEEAAAQRqCBDOMTRcEyCcc61HHKzPSzsH5cTedulsbXKwdlQJAQRcF6g2e45Zc673GvVDwF2BgdEJ2dI/LCvndrpbSWqGAAIIIOC0AOGc091TysoRzpWy26M1+vkdg7J+95A0TROZOCSyqLdNVqkPwoR00fw4CwEEjgqEZ88xa47RgQACcQV0KKc/m+w4OOpdOq4+nKyc20FIFxeS8xFAAAEEhHCOQeCaAOGcaz3iQH38UE5lcqIyucpBSOdA51AFBHIqEJw9x6y5nHYi1UYgI4FgKKcDueDRPG2ajB8ipMuoa7gtAgggkFsBwrncdl1hK044V9iujdcw/VFXh3Ib1Ey5cCgXLuloSNeuZtJ1MJMuHjVnI1BagS9/+cvyzDPPCLPmSjsEaDgCsQSmCuXCBTWrDyfMpIvFy8kIIIBAqQUI50rd/U42nnDOyW5Jr1JxQjlCuvT6hTshUESBxx9/XP7xH/9RfvCDH0hLS0sRm0ibEEDAgkCcUI6QzgI4RSCAAAIlFCCcK2GnO95kwjnHOyip6qk3QOT5vmgz5erVwZ9JpzeNWDWvQzpa2DiinhlfR6CMAi9v3Sm/Xb9d3nnuSlkwo7WMBLQZAQSmEGgklCOkY2ghgAACCMQRIJyLo8W5aQgQzqWh7NA9bIZy4WYR0jnU0VQFAYcENu4ZlpfVrs9jaq0ovVxUa/M00etE6YXcF89sd6imVAUBBLIQ8EO5PrXRg35O2Dx43dWmJmUhgAACxREgnCtOXxalJYRzRenJOu1IMpQjpCvJIKKZCMQQ0Gs/vbBzSF7dMyT6+VPtx+0Wlejrry2f0y4nz+lQO0PrFS85EECgLAI2Z8rVMyOkqyfE1xFAAIFyCRDOlau/89Bawrk89FIDddS/gH7B0uurcavBTLq4YpyPQP4FDo5MqFfmB2T7gVEveIty6GeFPvWEnja1yUwnm8xEQeMcBHIskGYoF2YipMvxwKHqCCCAgEUBwjmLmBRlRYBwzgqje4XoUE6vKbcxwu6rSdeekC5pYcpHIHuB3QNjsk49c/YPjct41FSuSrX1bLqZnc1yigrpZnayaUT2PUsNELAnkGUoR0hnrx8pCQEEECiCAOFcEXqxWG0gnCtWf3rrObkSyoVp/ZBOrzGl15pi44iCDT6aU0qBbftH5PkdgzI8fkj0q6y2Dr0unX5GnDKvk80jbKFSDgIZCbgUyhHSZTQIuC0CCCDgmADhnGMdQnWEcK4gg8DlUG6qkG6VCuna2d21IKOQZpRJYL2alfuKWlNOP3samSlXz6xVpfpN6h/9rGDziHpafB0BtwRcDuUI6dwaK9QGAQQQSFuAcC5tce5XT4Bwrp6Q41+fUK+PPb9jSDaqRdf1Uur25q0k3/DgTDpCuuS9uQMCjQqMqNlxL6pXV1/rH/YeNmk+b/Trrvp5t3x2h9pAokP0nzkQQMBNgTyFcoR0bo4haoUAAggkLUA4l7Qw5ccVIJyLK+bI+XqmygvqVbKNe4ZzF8qFCQnpHBlUVAOBGgL7h8e91+V3Hhz1Zsplefgbui7Um0fM6ZSutqYsq8O9EUAgIJDnUI6QjqGMAAIIlEuAcK5c/Z2H1hLO5aGXAnUsUihHSJezwUd1SyfQp8I4vZ7cwdEJq+vJ2YLUs+d6O9TmEWpdullsHmGLlXIQiC1QpFCOkC5293MBAgggkEsBwrlcdluhK004l5Pu1Qut65krmwowU64euT+T7iS9cYT6obtdLQzPgQAC6Qls6R+RF9TzZlQ9d2xu8pBUC/S6dHrtSh3SHdfdmtRtKBcBBEICRQ7lCOkY7ggggECxBQjnit2/eWwd4ZzjvaZ/MNY/JBfh9dW41MGQbpX6obuNkC4uIecjEFlAvSkvL+8alA27h71XV/X6bnk79A6vOsrXzwsd7nMggEAyApVQ7sBoohvCJFP7xkptVh9O9Gczvev8yrmdjRXG1QgggAACmQkQzmVGz41rCBDOOTo0yhzKhbuEkM7RQUq1CiEwqF5ZfVHturpFb/JQkEP/8HxIhYtLZx3ePIJgvyAdSzMyFyhzKBfGJ6TLfDhSAQQQQKAhAcK5hvi4OAEBwrkEUBspskyvr8Z1IqSLK8b5CNQW2Ds45r0qv0f9O+tNHpLqJ715hJ5Jd1x3mzfLZUZbc1K3olwECi1AKFe7ewnpCj30aRwCCBRYgHCuwJ2b06YRzjnScWNHXl8tw5pyjZIT0jUqyPVlFnhDvYb2ogrl9A/beVhPzlZf6c0jetTmEavUa2hzulpsFUs5CBRagFAuevcS0kW34kwEEEDABQHCORd6gToEBQjnMh4PhHLmHVAJ6Wa1ez9w8+qauSVXFl/g1b3D8pJ6fVU/c8oUyoV7Vq9L19asN4/okOPVjDoOBBA4VsAP5barMD+P609m2aeEdFnqc28EEEAgugDhXHQrzkxHgHAuHedj7kIoZw/eD+mWqJBOL85MSGfPlpLyLaCfMy+rQG6TCubUImxq4fZ8t8dm7fUOr/q1V/3M0JtH6P/NgUDZBQjl7I0AQjp7lpSEAAIIJCFAOJeEKmU2IkA414iewbWEcgZoES8JhnR6Jp2eIcOBQBkFDoyMq1dXh2Tb/pEyNj9Wm/UP0HpmkLd5xOx2aW9pinU9JyNQBIGjodxIYdegzKqfCOmykue+CCCAwNQChHOMENcECOdS6hEvlNsx6M1g0ZERE1iSgyekS86Wkt0W2DUwJi+o9eT2DY2rWXI8ZeL0ln4u69lzC2a0yQq1eURPO5tHxPHj3HwKEMql12+EdOlZcycEEEAgigDhXBQlzklTgHAuYe3RI6GcXu9J/+DHz8sJgweKJ6RLz5o7ZSvw+r4ReXHnoAyPHfLWlONoTEBvHtGtwrlVKqSbO721scK4GgEHBQjlsusUQrrs7LkzAgggEBQgnGM8uCZAOJdQjxDKJQRrUCwhnQEal+RCYMPuIXll15C3llyZN3lIqrP0unRtLdO8delO6GHziKScKTc9AUK59Kzr3YmQrp4QX0cAAQSSFSCcS9aX0uMLEM7FN5vyilH1U7J+rYyZcpZhLRTnh3RL9cYR89SadPovOBDImcDw2IS3ycNr/WqTB3UwUS75DtQz6fTM5xXe5hFt0szuEcmjcwerAoRyVjmtFqafJ3oZgpVqpq7+RQAHAggggEA6AoRz6Thzl+gChHPRrQjlLFllXUxwJt0pKqTTP3hzIOC6gF5HTr+6uuPAKGtWZtRZeo8ZHYbqnaGXze6QzlY2j8ioK7htRAFCuYhQDpxGSOdAJ1AFBBAolQDhXKm6OxeNJZxrsJuYKdcgYIaXE9JliM+tIwvsODgqL6nZuPtHJnh1NbJa8ifq58f8Ga2yYk6n9HaweUTy4twhjgChXBwtt84lpHOrP6gNAggUV4Bwrrh9m9eWEc4Z9pwO5Z5XPzC/xkYPhoLuXBZ83XUVM+nc6ZiS12Szem1Vv746op41bPLg7mDQM29ntDWrV+U7ZD6bR7jbUSWpGaFccTqakK44fUlLEEDATQHCOTf7pcy1IpyL2fv6B2W9phyhXEy4HJxeCelmt6tdGnndNQddVrgqTqh1h9bvGpYNe4a81yfZ5CE/Xdyq3nnV61jqNaMW9bJ5RH56rhg1JZQrRj9WawUhXXH7lpYhgEC2AoRz2fpz92MFCOcijgpCuYhQBTiNkK4AnZizJugfrPWuq3q2nF4BkU0ectaBgep6m0eoPy+b0yF68xnWtMxvX+ah5oRyeeglO3UkpLPjSCkIIICAL0A4x1hwTYBwrk6PEMq5NmTTq08wpDtFzYZpZuOI9PBLcqc9g2Peq6s7B0YJ5ArW5/pxoSZCymK9ecSsDpnexuYRBeviTJvjh3JvHBjxxhlHeQQI6crT17QUAQSSFSCcS9aX0uMLEM7VMPNCuR3q9VU9k+XID1nxebmiCAKEdEXoRbfasG3/iDdT7gCbPLjVMQnVpkn9R2Te9BY5Wc2mm9XZktBdKLYMAoRyZejlaG0kpIvmxFkIIIBALQHCOcaGawKEc6EeYaaca0PUnfr4Id2yI2vSMZPOnb7JS01e3TMsr+weEr2hDJs85KXX7NXz8OYRTbJCzcRdoHZ65UAgqgChXFSp8p1HSFe+PqfFCCBgR4Bwzo4jpdgTIJw7Yjl8ZKOHzey+am90FbQkQrqCdmxCzdJBnN7gYePuYdFvn7HJQ0LQOSpWh3R6A4kVaibd4pntOao5VU1bgFAubfH83o+QLr99R80RQCAbAcK5bNy5a22B0odzw2MT8oJa8ynvodym55+WO2+6Tj76+VtkyalnTerxpx59SO677Ra58NIr5J1XfGzS1/R19956s1zx/35JHn/wbumdM++Yc4IX6LKeXPugXPmZG6W1vUPuv/3rda8p6jfgpJBunlqTTr//zIHAEYH9w+OyXs2S29o/4r0an6dNHniepDOM/c0ilqrZuEvVunRtKrDjQEALFCWUa/RZ8ud/+zn5+ff/j5x38SVyzpp31xwcwc8m+qQffu2GutcUdaQR0hW1Z2kXAgjYFiCcsy1KeY0KlDacK0oo5w+Agf39VT+Mjo4MewHaM4+vlUXLT/FCta7u3sq4efiu22XTuj/KX37q7+Xhu+6IFbT5ZdcL9BodpK5f74d0y9UP2CsJ6VzvrsTrt3NgTK0nNyi71b/zFMgFYXieJD5MJt3Af4Ys6m1X69K1q1dfm9OtAHdzRqAooZytzyaXf+J/yT3/9NVYQVut55cznZxSRQjpUoLmNgggkFsBwrncdl1hK166cM4L5foGZfOR2SxF2eXMD8r0SL3sY9dKa9vhV6X6Xn9NzYz733LBe/9SHv/p3fKBj39W5i1c7H0tGK6tufyvY8+CI5yb/Fw4GtJ1yKp5HaIXgecoj8DWfYc3eRgcncj9enI8T7Ibt/oH6tldhzePmKP+zVEOgaKFcn6vNfos0Z9d4s6CI5yb/D1DSFeOZwitRACB+AKEc/HNuCJZgdKEc8FQzg9RkqVNv/Tgax3+7Dj/7z7w8eu911eDr4bo4O4HN39OBXbXywnLV1XCOV3zXz9wl9eAmXMXyIev/0ol0IvyWqv/Gq0vUO112vR10rvj5JCuU4V06d2bO6UvsFFt8rBehXJ6g4cibfLgwvMkOPPX79lqr+6n3+vJ31G/8jpdbR6hQ7rju9uSvyF3yESgEsqpHZz1mpRFPBp5lsxfdJIXzp15wcWyZf0L3lsA+gi/CVDvtdYyP0v8MUVIV8TvLtqEAAKNCBDONaLHtUkIFD6cG1Iz5V48MlOuqKGcPzCCYZu/7px+bVUfeq05/b/7d/VVZtb5683p8E2HcP7rr++/6rrK2i7+a6/+67D1wjl9/rNPPFIJ9PzfYC857ewp17JLYnBnXSYhXdY9kNz99XNFb/CwSW8go25TpFDOleeJ/+yYtWDhpGdWrbU1k+vtbEvWIZ3+R4d0J6nNI5iQm21/2Lp7GUI5G8+S6WoZDh3O6WDOD+arzcabKpzjWTJ51BLS2fouphwEEMi7AOFc3nuwePUvbDhXplDOH5bhVzn8P7/zr67yNonQYdzDP7qtsu5cMKzTZehwTh/B12KDAZ5+HXaqcM4PB9dc/pFJCzdPtSB08b6ljm1RJaRTP1yvmstMujz3ef/Q4U0eXlevsOqQpCivxVfrk6yfJ/pZ8+g93580c1fXM/wLgzyPpzh1b1YPEh0EL5nV7v3T0dIU53LOdUSgTKGcjc8mo8NDXjgX/gVfeDbeVOEcz5Lqg5+QzpGHAtVAAIHMBAjnMqPnxjUEChfOlTGUC/ZtMHDbuv7FSWFctddYl51+jhek1Vo/LhysTRXO1foAzPovh3uIkC6/z+EdB0e9V1f3Do7LeJETuVAXZfU88dfADP+yQP85/AuD/I4qs5r7ofAJPW2yXAX+Pe1sHmEmme5VZQzlbHw2qfX5Ifx5o1Y4d8bqt1f9xSPPkqO9Q0iX7rOAuyGAgDsChHPu9AU1OSxQmHBOh3J6o4ctaqOHor++OtXgDc6O0xtABF9jDQZwZ7/1XZX15vSsOlvh3H233VKzesHXZcv8DeiPT/2amp5Jx2tq7o4G/TzRmzzo50sRX12tJ5/V88QP5/z1pcL1DK+FWa8dRf26/qF6ZmezrFDPkrnTW4vazFy3q+yhnN95ps8SW+Ecz5L630aEdPWNOAMBBIolQDhXrP4sQmtyH84Ryk0ehv7suEs++il5+vFfij8zzj9L/3Z5w3NPyVkXvEO9Mva9yiuutsK5J9c+WCmzCN8gSbaBkC5JXfOyx9XGDnotuQ3q9dXxiWKuJxdVJ6vnicnu0VHbVMTz9Jp0na2HN4/QM+o4shcglLPz2cRWONc7Z17p1r01/S4gpDOV4zoEEMibAOFc3nqs+PXNbThHKFd9cPohW0fXdHl948tqJ9bPVnZa1Vf4v73Wi6wHP6zaCOeqbUih71nr74v/7RWthYR00ZzCZx1Sr5dOszjtcGBEbfKwd0he3XN4PTkd0pX9yPJ5Um2HR90ftf6+7H2l2+9vHqFfd108s030D9kc9QUmJiakqcnOGn5+KLdN7b7KcVTA9FnSaDinl+3gWWI2EgnpzNy4CgEE8iNAOJefvipLTVMN5/7lX/7Fc7300kuls7PTyHhwVO2+uouxeOwAACAASURBVJPXV6fC0x9E9euli5afcswsNv+Drt75LPiaqY1wTtcpvFtrtV3VjDq+BBdNCunmqdddG2jzvn375Cc/+Yn09vbKJZdc0kBJ7l565513eu3Tz5OWlhbjiu4ZHFOz5IbljSM/TBPJTabM6nlSbYfFWpvOGHd+QS/0Qjn1//XurkvV5hF6Vp3psWvXLu9ZctJJJ8lFF11kWozT1918881y9tlny5/92Z8Z15NQrj6dybPERjjHs6R+30x1hq2QbsuWLfLAAw/I2972Njn99NMbqxRXI4AAAhYECOcsIFKEVYHUw7m7777bC+be9773xQrpCOWi97u/icOFl15R9TWOcICmS7YVzumy/A/gfo1r1SN6i8p1ZiMhnR/K6Q/AY2Nj8tGPfrTQ4dyDDz4oPT09ledJnJBu+4FRbz25fcNqkwdmydX8JsvyeeI/l4LrRX3087d4u09z1BfwA/7jug9vHjGzI/rmEX4op4M5ffzt3/5tocO53/3ud7JgwQLvc0mckI5Qrv449M8weZbYCOeCn3F4lkTvr/CZpiGdH8qtXbvWK/JLX/oS4Zx5N3AlAghYFCCcs4hJUVYEMgnn/JpHCel0KKc3eti6r9wbPVjpbQrJlYAf0unF3lepmXRTHeFQzj+3DOGc39aoId1raj259Wqm3HBJN3nI1TcBlbUm0KweKL1qZ1e9Lt38GbU3jwiHcn4FyhDO+W2NEtIRylkbmhSUMwH9LNG/0Fo5t0P9U/uzSTiU85tJOJezDqe6CBRYgHCuwJ2b06ZlGs5NFdIRyuV0RFFt6wJThXS1QrkyhnNThXQj44dEh3J6kwc9Sa6MO69aH5gUmEsBvS5dR8vhzSMW9R7dPKJWKFfGcG6qkI5QLpfDnkonIFArpKsVyhHOJdAJFOmUwP333y8//vGP5VOf+pR88YtflG3btnn1+8IXviCXXXZZpa5DQ0Ny4403ykMPPVT5u+985zty7rnnOtWeMlSGcK4MvZyvNsYO5/x140yauW7dOnnuuedqXqpn0r37ve+T5ee/Q/pGmrxF2dWa7xwIIKAEgiHd8e2j3jpQ/uurtYDe9KY3yYoVKwrpp58l+plS69Az6S794P8jy859i2zZN+ptHsHrq4UcCjTKQECHdPqZcnzHhLcUwQP33TNlKW9+85tlyZIlBndy/5KnnnpKXnnllZoV1TPp3nf5X8i8U94sbPTgfn9Sw3QF/JCud2SXPPD978jGjRunrIB+jkyfPt24kqeddprxtVyIQJICzzzzjPzsZz8TPUb18gitra3i/92HPvQhOfHEE2VwcFD+9V//VWbNmlU5Z/PmzfLP//zP8p73vEfOPPPMJKtI2SEBvdyWDug4ELApoNd7N/3vXOxwTg9g00FcL5xrb2+X91xyqSz/k3fIzpFmwjmbo4Syci8QDud0MKd/S6d3GiScO1ZgxowZctlfXKHCuQvVa/GEc7n/BqABVgWC4dwfHvmZ/OT+e0sbzv33f/+3vPzyyzXbP3/+fC+cm3/q+YRzVkchhRVBoBLOje6WB753a6Lh3I4dOwq79mURxkLZ26CDuN/85jfez8lz5szxOPwwTv+yXAdv+hz935y/+Iu/mLQ54qOPPiqvvfbaMX9fdtOk2084l7Rw+crfu3ev6DVW3/KWt3jrGMf9xbZROKcHssmhZ91Vu1b/ZkFP99UN8FNGXms1EeaaIgrUe631vvvu82bQHaoyzbRMa875fd/V1eU9S/Qzpa3t8Gt7+rXWV4+81qqZeK21iN8ptCmKgA7l2o+81npi6LVW/SzRv/WvdpRpzTm//XPnzvWeJe9973srJLzWGmWUcU4ZBI5uENHprT/nH/q11nvvvVd02FDtMF1zTs+W1z9D6Os5EHBRwH+t9Rvf+IbMnDnTq6L+Qf3Tn/60fPCDH/Q+l37rW9+S7du3yw033CAdHUe/b/7whz94r8J+85vflKVLl7rYvELWiddaC9mtmTdKv7r+yCOPyB133FE1+5qqgpmGc3pnRf3BV//T3d1dtZ6EdJmPLyqQkUCcDSF271a/sVYBnb+zol/lMoVz+kOOH/IHP/CEu0+HdOvVLq2jKrAbZZfWjEY3t01bQM9u6TmyIcSCKTaE0D806GfJz3/+80lVLFM4N3v2bO9zid5VvtZBSJf2COZ+rgjUCuXC9du0aZM3u/+xxx6b9CXCOVd6knrYFpgqnDvvvPPkqquu8taa0wfhnG19s/II58zcuCqagMn4yiSca2pq8j746nfr/Wm/9ZqoQ7oXdw7Kln52ba1nNToyLL/44a1y/rs+IPMWLq53Ol93TCBOKBeu+s6dO70frH/60596XypDOKdnx+lQTj9P9DpzUQ+9dpTetfXA8Dgz6aZA63v9NfntL+6Vd135cWlta4/K69x5A/v75Ydfu0HOu/gSOWfNu52rXxIVUkvKiaj/o8O45bM7ZFZnS+Tb6IWs9bPk3//9371ryhDO6ZkO/kw5/cvDKAchXRSlo+c8fNftcvJZ58uSU8+KdyFnZy7gh3Kr1A6tKwIz5epVbMOGDd6z5Ne//rV3KuFcPTG+nleBeuHcJz/5SWbOOda5JuGJY02gOg4LmIyv1MM5Pc1PL5IXNZQLewdDOjaMqD4aNz3/tNx7683y4eu/Qjjn8DdsuGqNhHLhsvS6LPrD8HHHHed9vxXxuPPOO0WvU6nbFyeUC1vsGhjzdnHtOzjqbUDDHjSThfQP0/27+uSyj11LOJeTbyQ9S06/5n7SzHZZMqtDprc1Gdd869at3rPklFNOKexaTzfffLOsXLnSmykXNZQLgxLS1R9iOuj/wc2fkw98/HrCufpczpyhQ7kJ9TxZGTOUCzdAb7qinyXvete75PTTT4/dPl5rjU3GBSkLRAnn9Dm33XbbMa+v6tddn3zySQm+Epty9Ut5O5PwpJRQNNpIwGR8pRrOHTx40HjnirDI0NiEvNB3eCYdId1kHcI5o++fzC6yGcod8wPjwIDoNdiKeBw4cED0pg+2jv1qBt2mPcPyWv+w2sWSnV19V8I5WyMs+XL8TR6Wz+mQxSqYa9UPF0vHQIGfJfv376+5tEZcPkK62mKEc3FHU7bnV0K5eWqmnHqm2Dr0L+mnWnqi1n0I52z1AOUkJRAlnPPXoFu0aFHl1Va93tzVV18tX/jCF7w3QTjSEzAJT9KrHXfKu4DJ+Eo1nEsCuGghnX4l9f7bvy7PPL7W45o5d8ExM+CeevQhue+2WyqcwXPCX7vw0ivknVd8zDt3qq/5hQXP0eX+6Yeuln//5+9M+k23/3rYlvUvVK2jDgcf/tFtsuq8C+SX//J/vXPe8r4r5Ln/fKRqW55c+6Bc+Zkbpau7t+oQmaq9SYyptMpMMpRLqw1FvE9w8wjdPr02XV6PKM8THb79+oG7Kk1ctPwU7/uxtb1j0rNIn/DRz99SmfGSt+eJ/9zSz6UXn3xc/OfXmRdcnPtZgTqEa/M2eWiXE3vz++pxXr/PqtW7iCFd+Hv+/VddN+kVcT9827tze4XEP0d/Lrjzpusqfx/8vpvqa/4F4bLf89fXeN/DvXPmVT7jhJ934WeW/wzQ937iZ/8mup5/8mcfkK2vvCBLTju7Uo6+Lspr8FGer3kc00mFco1aEM41Ksj1SQtECed0HXRArdeee+ihh7wqHX/88WwEkXTn1CjfJDzJqKrcNocCJuMr9+Gc309FCOn8D4OzFiys/LCoPww/es/3K6GW/nM4zNI/XG9a98dKwFVt5pw+59knjoZj/r2CH0jD5wQ/DPs/lPt/d8bqi44J/fxz/A/awQ/f/nVrLv9I5cO8/8E2+OE6/H0Xpb15+14llMtPj1U2j1AbR+QtpIvyPAnPivO/J3UP+a+xVps5l8fnSfCXCn5gUK29+RmdInqmnN7kQc+Um2qThzy1qWh19UO6N9Qal/mN+UVqfT7w/5tebVac/1kg/Pkh+FqrH/j551T7nvTLCX/f6l9i+r+ArPa8C1/nn3Ogf8+kXxSGP0PpMVjvDYQoz9e8jWVXQznfkXAubyOK+iLgvoBJeOJ+q6ihKwIm46sw4VwwpHtRve66OYevu1YLovwPqstOP0dWnbu66oLm4Q/F4Q+V1YIx/8On/k22/lA8vXemtxZMMDzT54Q/OFf7QT38YXrr+he935AHZ9lU+8Bd7xWXWr+5rnedK9+Q4Xr4odzJ6gfpU9RrIhz5EfA2j9ilNo8Yyc/mEfWeJ4tWnFZ1/afw8yP8PZ/350l4hkzenif6RVW9lMP8GW1qk4f2WJs85Oc7rng1zXNIV+t7RD9jNjz3lBfkP3rP945ZmzL8C7hwOdV+Sah7PviMOWP1270ZvMFfGATP8X9RWO15p88LBm/6z3pTmPAzIBwi+tdNtdZmvedrnjad0cs4HFL/T2/0oD+fuHoQzrnaM9QLgfwKmIQn+W0tNU9bwGR8FS6cqxrSqb/Mw2+s467tFH4dLThzLbghRHj2nW8UDL9mzV9YdROJ4IfWE5av8j4kV5vpFvygumPLqzXLCter3iutwW+iWu1N+xst7v0I5eKKuXt+njaPiPM8mer1rHA5eX2e1Ar7o8zgdWFE6lly40c2eVja4CYPLrSnrHXIY0hXbxZZuC/Dr6n6s9uq/SIx/Is8XVbwe/KC9/5l1V9KhoO9Ws+7YN2nq6Uzqu3YHH4GRHmlNc7z1dWxnpdQzvcjnHN1JFEvBPIrYBKe5Le11DxtAZPxVdhwLm8hXdTXq8JrwukdWfUR3AEt/EE6vE5MeGDqV0X0EXx91j8n+GF6/qKTqv7WWZ8bJZwLfuD1fxs+1Sutfrn++nr+2nrh9qb9jRb1foRyUaXyd56eQbdx9+HNI/SrQGPqtVeXjqjPk2Dg7a81Fw7Xq4VzwTUv8/I88Z8/7/yrqybtFOl6ONfaPE30bLnls49s8qD+zJF/gTyFdLUC+WAvhNeE058rwv+drxXO1epNHeqd/dZ3VZ3VH/y+XXP5X1edXafLjRLORf0M49cz6vPV1VGqP5vo/2K5PlMu7Ec45+qIol4I5FfAJDzJb2upedoCJuOr8OGc3wnDR3Z39V53VX/p1o/SR39TrOvrr/UUHkC1Xier91prrdc9guXX+s24zZlz+n7+D/qr3/Pn8i//+OVJG02Ytjftb7R69yOUqydUnK/rdej0Dq8b9gx5jXJlXbooPzxWe5Ur/MPsvIWLK9+z/nMpr8+TvM2c06FcWzObPBTnaVG9JXkI6eqFc7WeN/Vea40yI6/W963NmXO6Z4Kfo155+rfHvKIb7L0oz1cXx21eQznfknDOxVFFnRDIt4BJeJLvFlP7NAVMxldpwrk8hHRTrZmi1z55k/oN8ve++neT1nLT7QqvC1drzbngIszhD6Nx1pwLbj7hBRJHdpjV/1v/AK/XnAu+vhr8JvDrtuJN58vQwMEpd0msFR6E25vmN9lU9yKUc6UnsqmHa5tH1HuenLTqTLVL64+O2UE5vPB7rTXn8vY8qbe+Vbg92Yyiw5s8dKtNHvTaT2zykFUvpH9fl0O6WmvO+f89//O//Zz8/Pv/55i13MIbSNVac+68iy+ZtOtrtVn2/ueL1rbDuxGHy64VIFZbcy58v/DnmD3bX5fwDNvwiKj3fK31S9b0R5ZI3kM5wrksRg33RKAcAibhSTlkaKUNAZPxVbpwblJIt3NINu8ddmYm3VS7jQU3bQjulDrVjqrBHzbDP3DX2pUxuKOrX7Y206/P6lk0UXdrrRXOBde28ndeqzX4q92rWnttfPM0UgahXCN6xbv28OYRQ2rziIlMX3et9zzR8nq9p+D3oR+I+6+Q6+/5WjsmB58VeXieBHdr9dfnrGaUxYjUaz/pQ4dxy9jkIYsucOaelZDugNrd1aEp/lPt0Oy/VqpDrSs/c6N0qbXdgv+tD++oGgzHqv2yrdoO9MFnVbXPEXF2a60WzukB4D///Ff8dTtqHfWer0tOPSvzMaU/m+hDv76qd3TO+8HMubz3IPVHwD0Bk/DEvVZQI1cFTMZXacM5vxO9110dCummWphd1zm8rov+EKlDOB2G+TuQBcs484KLK7PTwmvP+R+YgwM6vKbdn37oann8p3ere3zWC+f0EfwhV/85/EG23qsq9V6RCdYnSnuz+oYklMtKPh/3DW4eoWucxbJ09Z4n4YXb9fPCf+Xc37k5+D0YDPLy9jzxn1urzrtAXnzycdmy/gVvIFV7DqY1wrxNHtTAWDKrXf3TIdPbmtK6NfdxXMDFkC78PR98HoSfNZpXh+D6FdHgbHt/ncvg54Zqz6HwzLPwZ4H3/PU13vew3sne3xm13vOu3kYPtWbX1hoq9e6X1RDTy1L6a8oVIZTzHQnnshpR3BeB4gqYhCfF1aBltgVMxlfpwzm/E4bV2lEv9A06NZPO9gAxKU9/aH74R7dVfhtuUkb4mrzvckYoZ2MUlKeMg2rziA0Obx6RZk/wPDms3aZ+etY/PJ/MJg9pDr9c3svFkM4FyFobvDRSt1qv7zZSZprXVmbKzVMz5dSzpWgH4VzRepT2IJC9gEl4kn2tqUFeBEzGF+FcqHdHjoR0rzn0umsaA7DaZhNxf4scpZ5JfKCOcl8b5xDK2VAsbxl6R1cd0m10bPOIJHqE50l1VR3K6dlyK+Z2yIm9h9fO4kAgikBZQ7pamy+EX32NYljvHD0zcMNzT025Fm69MrL4etFDOd+UcC6L0cU9ESi2gEl4UmwRWmdTwGR8Ec7V6IEyhnThV0s0Tb114aIO4OCrsLbKjHrvRs8jlGtUkOvDAt4Or7uHZFQFdq7s8Gq7l3ieHBXVO6/OaGOTB9tjrIzllTGkCy+lofs9uGRHo+PAf103ylpzjd7L5vVlCeUI52yOGspCAIGggEl4giACUQVMxhfhXB3dMoZ0UQdc0c8jlCt6D2ffPlc2j8heong10Js86H0e5k1vVa+YtcuszpbiNZIWZSagQ7p1OwZk+4FRpzaOyAykRDcuWyhHOFeiwU1TEUhZwCQ8SbmK3C7HAibji3AuYocHQ7qIl3BaTgX0D9R6l7yT1e5mp6i1WzgQSFpg9+CYt8Nr38Ex71YTLm3TmHTjC1Z+q/rJWc+IXOpt8tCuNnloLlgLaY5LAoR0LvVGsnXxQzn9uWRZAdeUq6fHa631hPg6AgjEFTAJT+Leg/PLK2AyvgjnYo4XQrqYYDk6nVAuR51V0KoeHJmQ9ep1181qzctm9ZOYXqeOIx8Cej053V061D9pZrvoV1k5EEhLwA/pdqiZdDw20lJP5z6HQ7lp6peFHaUM5Xxlwrl0xht3QaBMAibhSZl8aGtjAibji3DO0FyvE/W8eqXktf4RwxK4zBUBQjlXeoJ6+AJl2jwi772uQzkdpK5QodxiFcpxIJClACFdlvp2700oN9mTcM7u+KI0BBAQMQlPcEMgqoDJ+CKci6pb4zwvpOtTId1eQroGKVO/nFAudXJuaCDwqppFp195LfLmEQYsmV+iQ7mu1iY5eW6nHDejNfP6UAEEggKEdPkdD4Ry1fuOcC6/Y5qaI+CqgEl44mpbqJd7Aibji3DOUj8eDukGVUg3bKlEiklKgFAuKVnKTVLgjf2j8squQTmgXn3lddckpWuXrTd50D84z+1qkeVqphybPGTTD9w1uoAX0m0fkB0Hed01ulo2Z3qbyKhbryr566u19AnnshmX3BWBIguYhCdF9qBtdgVMxhfhnN0+EEI6y6AWiyOUs4hJUZkJ7FGbR7ysZtLtZPOI1PpAb/KgA9GT1AYPeqMHNnlIjZ4bWRIgpLMEmUAxfiinN3pYqnZ25qguQDjHyEAAAdsCJuGJ7TpQXnEFTMYX4VxC40G/gvb8DmbSJcQbq1hCuVhcnJwTAf3D9isqpGPziOQ6rL25ScbUzrl6PTk2eUjOmZLTEyCkS8+63p2OzpTTu68SytXzIpyrJ8TXEUAgroBJeBL3HpxfXgGT8UU4l/B4IaRLGHiK4gnlsrPnzukJjKtfBGzYPaz+GdIb+nmzdzkaE2hv0a+vsslDY4pc7bIAIV12veOFcupZvUrNlFumZuJyRBMgnIvmxFkIIBBdwCQ8iV46Z5ZdwGR8Ec6lNGr0K1F6Jp1e3J0jWQFCuWR9Kd1dAb3mpX7lVT9vCOni95Pe5KFTbfKwgk0e4uNxRS4FCOnS6zY/lPNeXyWUiw1POBebjAsQQKCOgEl4AioCUQVMxhfhXFRdS+fpH5rX8bqrJc3JxRDKJcJKoTkU2H5gVF7aOSgDavMIPXuXo7ZA85FZLHOObPIwu7MFLgRKJ0BIl1yXV0I5Ffqzppy5M+GcuR1XIoBAdQGT8ARLBKIKmIwvwrmoupbPYyadPVA/lNO7J56qfiPNgQAChwX2qs0jXlIz6XapzSN0RDeh1k/jOCzQqmbJ6efw4l61yYNa72lGWzM0CJRe4GhIN8bzosHRQCjXIGDocsI5u56UhgACIibhCW4IRBUwGV+Ec1F1EzqPkM4cllDO3I4ryyUweGTzCP3aa/ORnUfLJXC0te0tapMHtS7fyXqTB/VqmX6VlQMBBCYLMJPOfEQQypnbTXUl4VwyrpSKQJkFTMKTMnvR9ngCJuOLcC6ecWJnE9JFpyWUi27FmQgEBfTMufVq84j1ajad/j4q07p0HSqU08eKuYd3XuVAAIH6AoR09Y38M1hTLrqVyZmEcyZqXIMAAlMJmIQniCIQVcBkfBHORdVN6Ty986Jek46NI44Fr4Rys9Xrq/N5fTWlIcltCirgbx6hnzkjBd7hVc+U07uvrpzTKcd1txa0N2kWAskKENLV9iWUS3bs+aUTzqXjzF0QKJOASXhSJh/a2piAyfginGvMPLGrvZCuT4V0e9jdlVAusWFGwQjI4c0jhtTmEeOF2TxCv7qr/r/M7GjxZsqxyQMDHQE7AqxJd9RRh3L6OaN3X13C7qt2BtgUpRDOJU7MDRAonYBJeFI6JBpsLGAyvgjnjLnTubDMIR2hXDpjjLsgoAX2Do3Ly2qH15053jyirVmtJ6d+sbGot02WsckDAxuBxATKHNIRyiU2rKYsmHAuG3fuikCRBUzCkyJ70Da7Aibji3DObh8kVpoO6Z5XM+k2lWAmHaFcYsOIghGoKzA4NuGtSaefNXpH0zysS6fXkxsZnxC9Y/PSWR1s8lC3lzkBATsCfkjXp0L98YLvBk0oZ2fMmJZCOGcqx3UIIFBLwCQ8QROBqAIm44twLqquI+fpD7/rthdzTTpCOUcGGdVAQAnon7PX7x6SV1RQp1/dcnFdOh3KqWrKChXK8VoZwxaB7ASKHNIRymU3roJ3Jpxzox+oBQJFEjAJT4rUftqSrIDJ+CKcS7ZPEiu9SCEdoVxiw4SCEbAisLl/RK1LNyiubB6hQzk9q2+lWk/u+O42K22kEAQQaFxAh3TPbR/wXo/P+0w6QrnGx4PNEgjnbGpSFgIIaAGT8AQ5BKIKmIwvwrmouo6eN3FkJt2mvfnbOEJNxvFmvSxn91VHRxfVQmCywI4jm0ccHFWbR6S8w2vLkU0eejua5WS18+qcrha6BwEEHBXIc0jnh3Knqo0eTmKjB2dGGOGcM11BRRAojIBJeFKYxtOQxAVMxhfhXOLdks4N1JJ0sm7HQC7WpCOUS2dMcBcEkhLoP7J5RN/AmJewJzlDRm/yoMtfqGbILZ/TLjPampNqFuUigIBlgTyFdIRyljvfcnGEc5ZBKQ4BBJg5xxhIVIBwLlHefBTuckhHKJePMUQtEYgqMHRk84iNCWweoV9dHVbl600elqnZtW3qNVYOBBDIp0AlpFOBvn493qWDUM6l3qhdF8K5fPQTtUQgTwIm4Ume2kddsxUwGV/MnMu2zxK7u0shHaFcYt1MwQg4IaB/1N6gNo542cLmEZ2taqaceoCtUK+uLp3d7kT7qAQCCNgRcCmkI5Sz06dplUI4l5Y090GgPAIm4Ul5dGhpowIm44twrlF1x6/PMqQjlHN8cFA9BBIQ2HJk84gx9fCJs8Ornimn15VboTZ5OKGHTR4S6BqKRMAZgSxDukooN1+tKTeTXwA4MyjqVIRwLi89RT0RyI+ASXiSn9ZR06wFTMYX4VzWvZbS/dWSTfJcSmvSEcql1KncBgGHBfoOjsqLO4fk4EjtzSN0GKeWlPPWkdMz5eZOZ5MHh7uUqiFgXSDNkI5Qznr3pVog4Vyq3NwMgVIImIQnpYChkVYETMYX4ZwV+vwUkmRIRyiXn3FATRFIS2Df8Li8vHNQdhwck0PqAaRn87arWXL61dXjulu93Zq729nkIa3+4D4IuCiQZEinQzm9ZOUpzJRzsesj14lwLjIVJyKAQEQBk/AkYtGchoDRhiOEcyUdODZDOkK5kg4imo1ADAG9ucMzW/fIG4NNXiC3TK0np0M6DgQQQMAXsBnSqYm5KpSbRihXkOFFOFeQjqQZCDgkQDjnUGcUsCom44twroADIU6T9ELuz20fkE1qt8W4B6FcXDHOR6DcAn19ffLZz35W7rzzznJD0HoEEJhSoJGQjlCumIOLcK6Y/UqrEMhSwCQ8ybK+3DtfAibji3AuX32cWG11SLdOhXQbI4R0hHKJdQMFI1BoAR3OXXPNNXL33XcXup00DgEE7AjECen8UO5U9frqYjZ6sNMBDpVCOOdQZ1AVBAoiYBKeFKTpNCMFAZPxRTiXQsfk7RZ6Jl21kI5QLm89SX0RcEuAcM6t/qA2CORFoBLSqbUrx/W6HIHDC+XU/zl1XpcK5djpOS99GreehHNxxTgfAQTqCZiEJ/XK5OsI+AIm44twjvFTU8AP6QjlGCQIIGBDgHDOhiJlIFBegWBId0gOEcqVaCgQzpWos2kqAikJmIQnKVWN2xRAwGR8Ec4VoOOTbsLzfYPqN9KdSd+G8hFAoOAChHMF72Cah0BKAjqk26lm0TFTLiVwB25DOOdAJ1AFBAomYBKeFIyA5iQo/lQVQQAAIABJREFUYDK+COcS7BCKRgABBBA4KkA4x2hAAAEEEDARIJwzUeMaBBCYSsAkPEEUgagCJuOLcC6qLuchgAACCDQkQDjXEB8XI4AAAqUVIJwrbdfTcAQSEzAJTxKrDAUXTsBkfBHOFW4Y0CAEEEDATQHCOTf7hVohgAACrgsQzrneQ9QPgfwJmIQn+WslNc5KwGR8Ec5l1VvcFwEEECiZAOFcyTqc5iKAAAKWBAjnLEFSDAIIVARMwhP4EIgqYDK+COei6nIeAggggEBDAoRzDfFxMQIIIFBaAcK50nY9DUcgMQGT8CSxylBw4QRMxhfhXOGGAQ1CAAEE3BQgnHOzX6gVAggg4LoA4ZzrPUT9EMifgEl4kr9WUuOsBEzGF+FcVr3FfRFAAIGSCRDOlazDaS4CCCBgSYBwzhIkxSCAQEXAJDyBD4GoAibji3Auqi7nIYAAAgg0JEA41xAfFyOAAAKlFSCcK23X03AEEhMwCU8SqwwFF07AZHwRzhVuGNAgBBBAwE0Bwjk3+4VaIYAAAq4LEM653kPUD4H8CZiEJ/lrJTXOSsBkfBHOZdVb3BcBBBAomQDhXMk6nOYigAAClgQI5yxBUgwCCFQETMIT+BCIKmAyvgjnoupyHgIIIIBALIHvfve7cuDAgco1Q0ND8vvf/14uvPDCSeWce+65snr16lhlczICCCCAQHkECOfK09e0FIG0BEzCk7Tqxn3yL2Ayvgjn8t/vtAABBBBwUmDXrl3yiU98Ysq6rVy5Um666SYn60+lEEAAAQTcECCcc6MfqAUCRRIwCU+K1H7akqyAyfginEu2TygdAQQQKLWAnj33k5/8pKbBtddey6y5Uo8QGo8AAgjUFyCcq2/EGQggEE/AJDyJdwfOLrOAyfginCvziKHtCCCAQMICU82eY9ZcwvgUjwACCBREgHCuIB1JMxBwSMAkPHGo+lTFcQGT8UU453inUj0EEEAg7wK1Zs8xay7vPUv9EUAAgXQECOfSceYuCJRJwCQ8KZMPbW1MwGR8Ec41Zs7VCCCAAAJ1BKrNnmPWHMMGAQQQQCCqAOFcVCnOQwCBqAIm4UnUsjkPAZPxRTjHuEEAAQQQSFwgPHuOWXOJk3MDBBBAoDAChHOF6UoagoAzAibhiTOVpyLOC5iML8I557uVCiKAAAL5FwjOnmPWXP77kxYggAACaQoQzqWpzb0QKIeASXhSDhlaaUPAZHwRztmQpwwEEEAAgboC//RP/yS//OUvhVlzdak4AQEEEEAgIEA4x3BAAAHbAibhie06UF5xBUzGF+FccccDLUMAAQScEnjppZfkS1/6kvzwhz90ql5UBgEEEEDAbQHCObf7h9ohkEcBk/Akj+2kztkImIwvwrls+oq7IoAAAqUT6Ovrk7/7u7+TO+64o3Rtp8EIIIAAAuYChHPmdlyJAALVBUzCEywRiCpgMr4I56Lqch4CCCCAQEMCOpz74he/KN/+9rcbKoeLEUAAAQTKJUA4V67+prUIpCFgEp6kUS/uUQwBk/FFOFeMvqcVCCCAgPMChHPOdxEVRAABBJwUIJxzsluoFAK5FjAJT3LdYCqfqoDJ+CKcS7WLuBkCCCBQXgHCufL2PS1HAAEEGhEgnGtEj2sRQKCagEl4giQCUQVMxhfhXFRdzkMAAQQQaEiAcK4hPi5GAAEESitAOFfarqfhCCQmYBKeJFYZCi6cgMn4Ipwr3DCgQQgggICbAoRzbvYLtUIAAQRcFyCcc72HqB8C+RMwCU/y10pqnJWAyfginMuqt7gvAgggkHOBvXv3yqc//Wk577zz5JOf/GSlNf7ff/CDH5TLLrvM+/v7779fvvzlL1fO+Zu/+ZtJ12zcuFE+9alPybZt2yrnfOc735Fzzz0350pUHwEEEECgUQHCuUYFuR4BBMICJuEJighEFTAZX4RzUXU5DwEEEEDgGIFvfetb8uSTT8o3vvENmTlzpvf1P/zhD96urN/85jdl6dKlos/5xS9+If/wD/8gt99+u3zlK1+ZFOr5wdxVV11VCfPCZUCPAAIIIFBeAcK58vY9LUcgKQGT8CSpulBu8QRMxhfhXPHGAS1CAAEEUhPQIdrVV18twVluOozbvn273HDDDd5MOD0jTgdvq1ev9kK7b3/7216A51+nKxsM81KrPDdCAAEEEMiFAOFcLrqJSiKQKwGT8CRXDaSymQqYjC/CuUy7jJsjgAAC+RYYGhqSG2+8URYsWOC9php+pVW/znrbbbd5s+hmzJhRCeeC573tbW/zZtI9++yzEn7dNd861B4BBBBAwIYA4ZwNRcpAAIGggEl4giACUQVMxhfhXFRdzkMAAQQQqCqgA7gf//jH3qutGzZsmDQLLrzWXLiAL3zhC5VXWfWMu+9+97uVUwjqGHAIIIAAAlqAcI5xgAACtgVMwhPbdaC84gqYjC/CueKOB1qGAAIIpCLgrxmn15T7zW9+U3mltaOjw9sIwg/uRkdHKzPn6lXMD/UI6OpJ8XUEEECg+AKEc8XvY1qIQNoCJuFJ2nXkfvkVMBlfhHP57W9qjgACCDgh4L/aqiuzZcsWb405f5fVYHB34oknVsK54N9X25E1WKZeu04HfRwIIIAAAuUUIJwrZ7/TagSSFDAJT5KsD2UXS8BkfBHOFWsM0BoEEEAgEwF/g4czzjhj0s6tujLh3Vq//vWve+vU6UMHb+vWrTtmU4lqO7hm0jBuigACCCCQuQDhXOZdQAUQKJyASXhSOAQalJiAyfginEusOygYAQQQKI+Av8HDeeed520MET7Ca8+FX1f1w73gdcH16MojSUsRQAABBMIChHOMCQQQsC1gEp7YrgPlFVfAZHwRzhV3PNAyBBBAIDWBeq+p6or09fVFXnMutYpzIwQQQAAB5wUI55zvIiqIQO4ETMKT3DWSCmcmYDK+COcy6y5ujAACCBRHQM+M++1vf+u9plprfTjCueL0Ny1BAAEE0hQgnEtTm3shUA4Bk/CkHDK00oaAyfginLMhTxkIIIBASQX811WrrTUXJiGcK+kgodkIIIBAgwKEcw0CcjkCCBwjYBKewIhAVAGT8UU4F1WX8xBAAAEEGhLQ4dw111wjd999d0PlcDECCCCAQLkECOfK1d+0FoE0BEzCkzTqxT2KIWAyvgjnitH3tAIBBBBwXoBwzvkuooIIIICAkwKEc052C5VCINcCJuFJrhtM5VMVMBlfhHOpdhE3QwABBMorQDhX3r6n5QgggEAjAoRzjehxLQIIVBMwCU+QRCCqgMn4IpyLqst5CCCAAAINCRDONcTHxQgggEBpBQjnStv1NByBxARMwpPEKkPBhRMwGV+Ec4UbBjQIAQQQcFOAcM7NfqFWCCCAgOsChHOu9xD1QyB/AibhSf5aSY2zEjAZX4RzWfUW90UAAQRKJkA4V7IOp7kIIICAJQHCOUuQFIMAAhUBk/AEPgSiCpiML8K5qLqchwACCCDQkADhXEN8XIwAAgiUVoBwrrRdT8MRSEzAJDxJrDIUXDgBk/FFOFe4YUCDEEAAATcFCOfc7BdqhQACCLguQDjneg9RPwTyJ2ASnuSvldQ4KwGT8UU4l1VvcV8EEECgZAKEcyXrcJqLAAIIWBIgnLMESTEIIFARMAlP4EMgqoDJ+CKci6rLeQgggAACDQkQzjXEx8UIIIBAaQUI50rb9TQcgcQETMKTxCpDwYUTMBlfhHOFGwY0CAEEEHBTgHDOzX6hVggggIDrAoRzrvcQ9UMgfwIm4Un+WkmNsxIwGV+Ec1n1FvdFAAEESiZAOFeyDqe5CCCAgCUBwjlLkBSDAAIVAZPwBD4EogqYjC/Cuai6nIcAAggg0JAA4VxDfFyMAAIIlFaAcK60XU/DEUhMwCQ8SawyFFw4AZPxRThXuGFAgxBAAAE3BQjn3OwXaoUAAgi4LkA453oPUT8E8idgEp7kr5XUOCsBk/FFOJdVb3FfBBBAoGQChHMl63CaiwACCFgSIJyzBEkxCCBQETAJT+BDIKqAyfginIuqy3kIIIAAArEEfvKTn8hPf/rTyjXj4+PS398vs2fPnlTOpz/9aVm5cmWssjkZAQQQQKA8AoRz5elrWopAWgIm4UladeM++RcwGV+Ec/nvd1qAAAIIOCvwiU98Qnbt2lWzfqtXr5Zrr73W2fpTMQQQQACB7AUI57LvA2qAQNEETMKTohnQnuQETMYX4Vxy/UHJCCCAQOkF9Oy57373uzUdbrrpJmbNlX6UAIAAAghMLUA4xwhBAAHbAibhie06UF5xBUzGF+FccccDLUMAAQScEKg1e45Zc050D5VAAAEEnBcgnHO+i6ggArkTMAlPctdIKpyZgMn4IpzLrLu4MQIIIFAOgVqz55g1V47+p5UIIIBAowKEc40Kcj0CCIQFTMITFBGIKmAyvgjnoupyHgIIIICAsUB49hyz5owpuRABBBAonQDhXOm6nAYjkLiASXiSeKW4QWEETMYX4Vxhup+GIIAAAu4KhGfPMWvO3b6iZggggIBrAoRzrvUI9UEg/wIm4Un+W00L0hIwGV+Ec2n1DvdBAAEESi5w9dVXy549e4RZcyUfCDQfAQQQiClAOBcTjNMRQKCugEl4UrdQTkDgiIDJ+CKcY/gggAACCKQi8KMf/Uj+7d/+TZg1lwo3N0EAAQQKI0A4V5iupCEIOCNgEp44U3kq4ryAyfginHO+W6kgAgiUSWBobEJe2ztcyCYfPDggP//5Q/LBD36wkO1LolEnzWyX9pamJIqmTAQQQCA3AoRzuekqKopAbgRMwpPcNI6KZi5gMr4I5zLvNiqAAAIIHBV4Y/+oPPX6QZk2rXgqhw5NyNDQkHR1dsmh4jXPeou625vlLSd1Wy+XAhFAAIG8CRDO5a3HqC8C7guYhCfut4oauiJgMr4I51zpPeqBAAIIKIEX+gZl/a4hwitGg6ya1ykr5nQggQACCJRegHCu9EMAAASsC5iEJ9YrQYGFFTAZX4RzhR0ONAwBBPIo8NimfdI/NJ7HqlNniwJNaubk+Sd2y9yuFoulUhQCCCCQTwHCuXz2G7VGwGUBk/DE5fZQN7cETMYX4ZxbfUhtEECgxAIHRsblPzbukwne+SzxKDjc9LbmafKO5b3SrFM6DgQQQKDkAoRzJR8ANB+BBARMwpMEqkGRBRUwGV+EcwUdDDQLAQTyJ7Clf0Se2T4g46Rz+es8yzWeN71V/uTEGZZLpTgEEEAgnwKEc/nsN2qNgMsCJuGJy+2hbm4JmIwvwjm3+pDaIIBAiQWefmOgsDu1lrhbYzddT5Y7bX6XLJnVHvtaLkAAAQSKKEA4V8RepU0IZCtgEp5kW2PunicBk/FFOJenHqauCCBQaIFfbeiXgyMThW4jjasvoF9kfcuSHpnZ0Vz/ZM5AAAEESiBAOFeCTqaJCKQsYBKepFxFbpdjAZPxRTiX4w6n6gggUByBvUNj8utN+4vTIFpiLNDZ2uStN8eBAAIIIHBYgHCOkYAAArYFTMIT23WgvOIKmIwvwrnijgdahgACORLYtGdYnu8bZL25HPVZUlU9oadNzlk4PaniKRcBBBDInQDhXO66jAoj4LyASXjifKOooDMCJuOLcM6Z7qMiCCBQZoEntx6UbftHykxA25WAXm/urOOmy6LeNjwQQAABBI4IEM4xFBBAwLaASXhiuw6UV1wBk/FFOFfc8UDLEEAgJwJjanfWX23YJ8NjrDeXky5LrJrTVDi3ZmmPzGhjvbnEkCkYAQRyJ0A4l7suo8IIOC9gEp443ygq6IyAyfginHOm+6gIAgiUVWDnwJj8dvN+URkdR8kFutubvXCOAwEEEEDgqADhHKMBAQRsC5iEJ7brQHnFFTAZX4RzxR0PtAwBBHIi8MquIXlp55AK50jnctJliVVzyax2OWNBV2LlUzACCCCQRwHCuTz2GnVGwG0Bk/DE7RZRO5cETMYX4ZxLPUhdEECglAL/+dp+0bPnOMot0KwWnDvn+OlyXHdruSFoPQIIIBASIJxjSCCAgG0Bk/DEdh0or7gCJuOLcK6444GWIYBADgSG1Dpzj6j15vS6cxzlFtDh3NuX9UhHS1O5IWg9AgggQDjHGEAAgYQFTMKThKtE8QUSMBlfhHMFGgA0BQEE8ifwxoFReUrt1DrOK6356zzLNZ7V2SJvOanbcqkUhwACCORfgJlz+e9DWoCAawIm4YlrbaA+7gqYjC/COXf7k5ohgEAJBF7oG5T1as055s2VoLPrNHHV3E5ZMbcDCAQQQACBkADhHEMCAQRsC5iEJ7brQHnFFTAZX4RzxR0PtAwBBHIg8NimfdI/NJ6DmlLFJAX0K61vPmGGzJ3ekuRtKBsBBBDIpQDhXC67jUoj4LSASXjidIOonFMCJuOLcM6pLqQyCCBQJoEDI+PyHxv3qV1ay9Rq2lpNoK15mly8vFdaVEjHgQACCCAwWYBwjhGBAAK2BUzCE9t1oLziCpiML8K54o4HWoYAAo4LbN03Ik+/MSDjpHOO91Ty1Zs3vVX+5MQZyd+IOyCAAAI5FCCcy2GnUWUEHBcwCU8cbxLVc0jAZHwRzjnUgVQFAQTKJaCDudf2Dper0bT2GAE9We60+V2yZFY7OggggAACVQQI5xgWCCBgW8AkPLFdB8orroDJ+CKcK+54oGUIIOC4wK829MvBkQnHa0n1khZomjZNLjhphszsYL25pK0pHwEE8ilAOJfPfqPWCLgsYBKeuNwe6uaWgMn4Ipxzqw+pDQIIlERAbwKhN4PgQKCztUneodab40AAAQQQqC5AOMfIQAAB2wIm4YntOlBecQVMxhfhXHHHAy1DAAGHBV7dMyzr+gZZb87hPkqragt72uTchdPTuh33QQABBHInQDiXuy6jwgg4L2ASnjjfKCrojIDJ+CKcc6b7qAgCCJRJ4MmtB2Xb/pEyNZm2VhFoVgvOnbmgSxb1tuGDAAIIIFBDgHCOoYEAArYFTMIT23WgvOIKmIwvwrnijgdahgACjgro3VnXbtgnw2OsN+doF6VarYuW9ciMtuZU78nNEEAAgTwJEM7lqbeoKwL5EDAJT/LRMmrpgoDJ+CKcc6HnqAMCCJRKYNfAmPzX5v2iMjqOkgvoUE6HcxwIIIAAArUFCOcYHQggYFvAJDz5/9m7F1jLzupO8F89br0fLrvKhctlu+zCNjjmDcnYIbEpmO7QEQlRlNADaQmNzJDukXq6gSZSSI/omYA0dEw0Gik9DLQmrRAU04ogoUmiiJQx0DaBNgQDBk8ou2zKNuVy2b71ftecfcO5nHvq3HvPXffsc79v79/pjpKqOmfvtX7fSvbOP/sx6hpsr7kCkfkSzjV3HnRGgECmAvsOn0qPPHuqE85J5zJdorGVtWvL6nRr57ZWHwIECBAQzpkBAgTGJxAJT8ZXnT2VLhCZL+Fc6auufgIEihP46hPH0rMnzhZXt4JHK7Cy87y5V161Pr1o48RoN2xrBAgQaJiAK+catqDaIZCBQCQ8yaBsJRQiEJkv4Vwhi6tMAgSaIVA9Z+7ezvPmzrmntRkLuoguqpdBvKFzS+ualcsXsRU/JUCAQPMFhHPNX2MdEhi3QCQ8GXeN9leuQGS+hHPlrrfKCRAoUODgsbPpG503tZ53S2uBqzfakresXZl+9rqNo92orREgQKCBAsK5Bi6qlggssUAkPFniku2+IIHIfAnnClpgpRIgUL7A9w+dTNUz5yJPm/vCPZ9IX/ncPQMRXv+Wt6U3ve2u6X87e+Z0+vNPfDRtvmLbjL9frOA37/ur9ODez6e3v+9307qNmxe7uVb//qata9NNW9e02kDzBAgQGEZAODeMku8QILAQgUh4spDt+267BSLzJZxr98zongCBMQt8ef+RNHnqfGivVTi3/+FvXRKMnTg6mT71e7+TtmzfkX7prvekiVWrQ9sf5kfCuWGU5v9O9by51169Pm1d73lz82v5BgECbRcQzrV9AvRPYPQCkfBk9FXYYlMFIvMlnGvqNOiLAIHsBI6fuZDue2yy85bWWGmzhXPV1g499UT644/8drr1tjtHeqVcf6XCudja9f9q1Yplac/uzakK6XwIECBAYG4B4ZwJIUBg1AKR8GTUNdhecwUi8yWca+486IwAgcwEnjxyJj30oxPpfDCdmyucq1rt/feJ1Wsuua11//ceSn/4ofdOq1y2dXt6x/s/nLbtuDZ1r7572e170oF930/fvn/v1PeqP/dejTconKv+7s8+fvfA7XZDwzt+5TfSq+74henvdP/+re9+f9r10pdfslJVL5OHD6Wdu1+S/vKP/mDq37v1Hp98YUYf7/zA3TO20d/nbD286Z++K332Yx9JLzx7cGr7v/yu907XWG2j+reuT/Xv3VuFq/96sVcobutcMfcz12zIbEKVQ4AAgTwFhHN5rouqCJQsEAlPSu5X7eMViMyXcG68a2RvBAi0WKAK5p544XRYYL5wrgrJ7vvMJ6cCpSrI6n3mXDew6g2yeoO2qqjq1tgqmOuGVIPCqP5wblBYNygk7A+05rsCr/t8ve6z9Lq1VKFhb9jW23MVMnaDwm6fs/VQhYn926n+rvu7OsO56mK5l165Ll2/pb7bj8ND5ocECBDIUEA4l+GiKIlA4QKR8KTwlpU/RoHIfAnnxrhAdkWAQLsF7n10MlW3tkY/84VzvQHc1btvnhHOzReGda+c23XLK2bcFtt/hdugQO81e35xzqvi+gO0YV5WMajX/u1Ujr31XbnzuqmAcbYeulfvDdpOt/9uL3WGcys66dxtnavmLuu8rdWHAAECBOYXEM7Nb+QbBAgsTCASnixsD77dZoHIfAnn2jwxeidAYGwC1UsgqpdBLOazmHCuG2JVt3D23r7Zrac/nOr/+27gNVfI1/822e5VaP3bnu+W1mrf3dta+2+p7V4ZWF0l1x/OVX+ubtvtv821Pwwc1MM4w7m1E8vTGzvPm/MhQIAAgeEEhHPDOfkWAQLDC0TCk+G37pttF4jMl3Cu7VOjfwIExiLweOd21oefORl+3lw3sBr0ttZuA3Pd1lp9p/fW0O5vukFdN5yqnsPW+wy4+YKt3ufNdZ8JV227ejlF7/PkesO27zxwb3pw7+cveets70IsJpybbUG7t8jOFc51Q8g6r5zbsWlVevWO9WOZOzshQIBAEwSEc01YRT0QyEsgEp7k1YFqchaIzJdwLucVVRsBAo0RePDJ4+npo2cW1c98V87N90KI/p13r3SrArqbX33b1C2h/beo9t/u2htsHT86ORXCDfOyh27Y9ev/y/+aHvjLP02br9g251tlo+Fc/0scBoEvZThX3dJ66/Z16ZrNqxY1C35MgACBNgkI59q02nolMB6BSHgynsrspQkCkfkSzjVh5fVAgEDWAtXbWfc+eiSdPhd/3lzV4FzhXP9bUYd5rltv8Hb7P/m1OZ/X1r0KrjfYeubA4wNvI+1/KUNVe3dfV11/Y3rqsb/vXFX3b6beEjvbJxLOdZ85N1vA2P37aDjX7WHL9h2LelvrnddvShtWr8h6ZhVHgACBnASEczmthloINEMgEp40o3NdjEMgMl/CuXGsjH0QINBqgcMnzqW//eHR1MnoFvWZLZwbFBoNuh21/3ltvS+Q6AZb1dta+58V1xtGDbpy7tbb7py+Cq732Xb9z37rhna9b0kdZThX3Y47KBjsdxsmnBv0gozulYbD1D9bXxtWrUh33rBpUXPgxwQIEGibgHCubSuuXwL1C0TCk/qrsoemCETmSzjXlNXXBwEC2Qrse+5UeuTQqU44t7h0rv+FC70N97/kYdCVc73Ph+v+tj+Iu/k1t6dHHrw/VSFd9ek+p637/f5gqzeMq76zc/dLpp41V91eOt9bU+dasMiVc91n5XVDx+72+8O0YcK56rf9vVXGh390IE0ePhS+cm7XltVTt7X6ECBAgMDwAsK54a18kwCB4QQi4clwW/YtAilF5ks4Z3IIECBQs8BXnziWnj1xtua9LG7zs72tdXFbnfnrQS9ZGOX2c9/Wys7z5l5x1bp01UbPm8t9rdRHgEBeAsK5vNZDNQSaIBAJT5rQtx7GIxCZL+HceNbGXggQaKlA9Zy5ezvPmzu32Htaa/YbRzhXXQ1Xfd70trtq7ibfzb/pxZvTmpXL8y1QZQQIEMhQQDiX4aIoiUDhApHwpPCWlT9Ggch8CefGuEB2RYBA+wQOHjubvtF5U+v5Rd7SWrdcneHcKJ7VVnf/49j+lrUr089et3Ecu7IPAgQINEpAONeo5dQMgSwEIuFJFoUrogiByHwJ54pYWkUSIFCqwPcPnUz7Dp9Ki3vaXKndq7tX4Kata9NNW9dAIUCAAIEFCgjnFgjm6wQIzCsQCU/m3agvEPixQGS+hHPGhwABAjUKfHn/kTR56nyNe7DpEgQmVixLr96xPm1bP1FCuWokQIBAVgLCuayWQzEEGiEQCU8a0bgmxiIQmS/h3FiWxk4IEGijwPEzF9J9j0123tLaxu713CuwqhPO7dm9OVUvhfAhQIAAgYUJCOcW5uXbBAjMLxAJT+bfqm8Q+AeByHwJ50wPAQIEahJ48siZ9NCPTqTz0rmahMvZbHXF3M9cs6GcglVKgACBjASEcxkthlIINEQgEp40pHVtjEEgMl/CuTEsjF0QINBOgSqYe+KF0+1sXtfTAp2L5tJLrlyXrt+ymgoBAgQIBASEcwE0PyFAYE6BSHiClMCwApH5Es4Nq+t7BAgQWKDAvY9OpurWVp92C0x0bmX96c5Vc9XbWn0IECBAYOECwrmFm/kFAQJzC0TCE6YEhhWIzJdwblhd3yNAgMACBKqXQFQvg/AhsHZieXpj53lzPgQIECAQExDOxdz8igCB2QUi4QlPAsMKROZLODesru8RIEBgAQKPd25nffiZk543twCzpn51x6ZVU29q9SFAgACBmIBwLubmVwQICOfMwNIICOeAEvExAAAgAElEQVSWxt1eCRAgcInAg08eT08fPUOm5QLV21l/avu6dM3mVS2X0D4BAgTiAsK5uJ1fEiAwWCASnrAkMKxAZL5cOTesru8RIEBgSIHzFy+mvfuOpNPnPG9uSLJGf+2O6zeljatXNLpHzREgQKBOAeFcnbq2TaCdApHwpJ1Suo4IROZLOBeR9hsCBAjMIXD4xLn0tz88mi5cxNR2gQ2rVqQ7b9jUdgb9EyBAYFECwrlF8fkxAQIDBCLhCUgCwwpE5ks4N6yu7xEgQGBIgX3PnUqPHDrVCeekc0OSNfZru7asTrd2bmv1IUCAAIG4gHAubueXBAgMFoiEJywJDCsQmS/h3LC6vkeAAIEhBb76xLH07ImzQ37b15oqMLFiWXr5i9alqzZ63lxT11hfBAiMR0A4Nx5neyHQJoFIeNImH70uTiAyX8K5xZn7NQECBGYInDlfPW9uMp1zT6vJ6Ai8cffmtHZiOQsCBAgQWISAcG4ReH5KgMBAgUh4gpLAsAKR+RLODavrewQIEBhC4OCxs+kbnTe1Vi+F8Gm3wJa1K9PPXrex3Qi6J0CAwAgEhHMjQLQJAgRmCETCE4QEhhWIzJdwblhd3yNAgMAQAt8/dDLtO3wqieaGwGrwV5Z1ertx69p009Y1De5SawQIEBiPgHBuPM72QqBNApHwpE0+el2cQGS+hHOLM/drAgQIzBD48v4jafLUeSotF1jVed7cq3asT9vWT7RcQvsECBBYvIBwbvGGtkCAwEyBSHjCkMCwApH5Es4Nq+t7BAgQmEfgxNkL6YuPTnbe0oqKQEr/+MbLUvVSCB8CBAgQWJyAcG5xfn5NgMClApHwhCOBYQUi8yWcG1bX9wgQIDCPwJNHzqSHfnQinZfOtX5WqivmfuaaDa13AECAAIFRCAjnRqFoGwQI9ApEwhOCBIYViMyXcG5YXd8jQIDAPAJVMPfEC6c5tVyguljuJVeuS9dvWd1yCe0TIEBgNALCudE42goBAj8RiIQn/AgMKxCZL+HcsLq+R4AAgXkE7u3c0nr8zAVOLReonjf3up0bUvW2Vh8CBAgQWLyAcG7xhrZAgMBMgUh4wpDAsAKR+RLODavrewQIEJhD4EjnJRBf6rwMwofA2onlac/uzcnT5swCAQIERiMgnBuNo60QIPATgUh4wo/AsAKR+RLODavrewQIEJhD4PHO7awPP3PS8+ZMSdqxaVV6dedNrT4ECBAgMBoB4dxoHG2FAAHhnBkYj4BwbjzO9kKAAIFLBB588nh6+ugZMi0XWNm5pfWnOs+bu2bzqpZLaJ8AAQKjExDOjc7SlggQ+AeBSHjCjsCwApH5cuXcsLq+R4AAgVkEqpez/s2+yXT6nOfNGZKU7rh+U9q4egUKAgQIEBiRgHBuRJA2Q4DAtEAkPMFHYFiByHwJ54bV9T0CBAjMIvDciXPpqz88mqqQzqfdAhtWrUh33rCp3Qi6J0CAwIgFhHMjBrU5AgRcOWcGahUQztXKa+MECBAYLLDvuVPpkUOnOuGcdK7tM7Jry+p06/Z1bWfQPwECBEYqIJwbKaeNESDQEYiEJ+AIDCsQmS9Xzg2r63sECBCYReCrTxxLz544y6flAqs6z5t72YvWpas2et5cy0dB+wQIjFhAODdiUJsjQEA4ZwZqFRDO1cpr4wQIELhU4Mz5i2lv53lz59zTajw6Am/cvTmtnVjOggABAgRGKCCcGyGmTREgMCUQCU/QERhWIDJfrpwbVtf3CBAgMEDg4LGz6dnjrpozHCktW5bSLZ03tfoQIECAwGgFhHOj9bQ1AgSEc2agXgHhXL2+tk6AAAECixSIHKgWuUs/J0CAAIHCBYRzhS+g8glkKOCcNMNFaVBJkfly5VyDBkArBAgQyF0gcqDKvSf1ESBAgEC9AsK5en1tnUAbBZyTtnHVx9dzZL6Ec+NbH3siQIBA6wUiB6rWowEgQIBAywWEcy0fAO0TqEHAOWkNqDY5LRCZL+GcASJ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BAYIZA5ECFkAABAgTaLSCca/f6655AHQLOSetQtc2uQGS+hHPmhwABAgTGJhA5UI2tODsiQIAAgSwFhHNZLouiCBQt4Jy06OXLvvjIfAnnsl9WBRIgQKA5ApEDVXO61wkBAgQIRASEcxE1vyFAYC4B56Tmo06ByHwJ5+pcEdsmQIAAgRkCkQMVQgIECBBot4Bwrt3rr3sCdQg4J61D1Ta7ApH5Es6ZHwIECBAYm0DkQDW24uyIAAECBLIUEM5luSyKIlC0gHPSopcv++Ij8yWcy35ZFUiAAIHmCEQOVM3pXicECBAgEBEQzkXU/IYAgbkEnJOajzoFIvMlnKtzRWybAAECBGYIRA5UCAkQIECg3QLCuXavv+4J1CHgnLQOVdvsCkTmSzhnfggQIEBgbAKRA9XYirMjAgQIEMhSQDiX5bIoikDRAs5Ji16+7IuPzJdwLvtlVSABAgSaIxA5UDWne50QIECAQERAOBdR8xsCBOYScE5qPuoUiMyXcK7OFbFtAgQIEJghEDlQISRAgACBdgsI59q9/ronUIeAc9I6VG2zKxCZL+Gc+SF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DQYoH/8l/+S/qLv/iLGQJnz55NExMTM/7uX/2rf5VuuummFktpnQABAgTmEhDOmQ8CBEYtEAlPRl2D7TVXIDJfwrnmzoPOCBAgsOQCv/mbv5kOHz48ax233XZbes973rPkdSqAAAECBPIVEM7luzYqI1CqQCQ8KbVXdY9fIDJfwrnxr5M9EiBAoDUC1dVz/+k//adZ+/3Qhz7kqrnWTINGCRAgEBMQzsXc/IoAgdkFIuEJTwLDCkTmSzg3rK7vESBAgEBIYLar51w1F+L0IwIECLROQDjXuiXXMIHaBSLhSe1F2UFjBCLzJZxrzPJrhAABAnkKzHb1nKvm8lwvVREgQCA3AeFcbiuiHgLlC0TCk/K71sG4BCLzJZwb1+rYDwECBFos0H/1nKvmWjwMWidAgMACBYRzCwTzdQIE5hWIhCfzbtQXCPxYIDJfwjnjQ4AAAQK1C/RfPeequdrJ7YAAAQKNERDONWYpNUIgG4FIeJJN8QrJXiAyX8K57JdVgQQIEGiGQPfqOVfNNWM9dUGAAIFxCQjnxiVtPwTaIxAJT9qjo9PFCkTmSzi3WHW/J0CAAIGhBLpXz7lqbiguXyJAgACBHwsI54wCAQKjFoiEJ6OuwfaaKxCZL+Fcc+dBZwQIFChw7sLFNHnqfIGVD1fypz/96fTrv/7rw33Zt9KalcvS+lUrSBAgQKDVAsK5Vi+/5gnUIhAJT2opxEYbKRCZL+FcI0dBUwQIlCrw7PFz6W8PHE3LOv9v7s/Fzj8P+s5C/z4q1bufBfzXFzvfnSp7vv7mq2uhfc72/fn2s3T/vmHV8vTz129augLsmQABApkICOcyWQhlEGiQQCQ8aVD7WqlZIDJfwrmaF8XmCRAgsBCBHxw+lR45dDJVUZJPuwV2X74mvfTKte1G0D0BAgQ6AsI5Y0CAwKgFIuHJqGuwveYKROZLONfcedAZAQIFCtz/+NH03MlzBVau5FEKrFi+LL1qx/r0og0To9ysbREgQKBIAeFckcumaAJZC0TCk6wbUlxWApH5Es5ltYSKIUCgzQKnzl1IX3z0SKqeO+fTboGVnXDuDTdsSqtXLm83hO4JECDQERDOGQMCBEYtEAlPRl2D7TVXIDJfwrnmzoPOCBAoTOBHR8+mbzx1PF2onsvm02qBy9etTLdfu7HVBponQIBAV0A4ZxYIEBi1QCQ8GXUNttdcgch8CeeaOw86I0CgMIHvPnMyPfbcqcKqVu6oBToXzaWbtq5NL75izag3bXsECBAoUkA4V+SyKZpA1gKR8CTrhhSXlUBkvoRzWS2hYggQaLPAlx47ko6cPt9mAr13BFYsW5Zed82GtLVz9ZwPAQIECLit1QwQIDB6gUh4MvoqbLGpApH5Es41dRr0RYBAUQLHzpxPVTjncXNFLVstxa5esSzt2b05VS+F8CFAgAAB4ZwZIEBg9AKR8GT0VdhiUwUi8yWca+o06IsAgaIEDkyeSQ/96ITnzRW1avUUu73zhtbX7dxQz8ZtlQABAgUKuK21wEVTMoHMBSLhSeYtKS8jgch8CecyWkClECDQXoG/67wI4sCRM+0F0PmUQHW13Eu3rU27tqwmQoAAAQI/FhDOGQUCBEYtEAlPRl2D7TVXIDJfwrnmzoPOCBAoSGDvvsl04uyFgipWah0CncfNpZ+9bmO6bI3nzdXha5sECJQpIJwrc91UTSBngUh4knM/astLIDJfwrm81lA1BAi0UOCFU+fSV/YfbWHnWu4XWDexfOp5cz4ECBAg8BMB4ZxpIEBg1AKR8GTUNdhecwUi8yWca+486IwAgUIE9j9/Oj38zEnPmytkveos85rNq9Irrlpf5y5smwABAsUJCOeKWzIFE8heIBKeZN+UArMRiMyXcC6b5VMIAQJtFfj6gWPp4LGzbW1f3z8WWNl53tyt29elnZ2AzocAAQIEfiIgnDMNBAiMWiASnoy6BttrrkBkvoRzzZ0HnREgUIDAuQsX072PTqbT5y4WUK0S6xSonjd3x/Wb0oZVK+rcjW0TIECgOAHhXHFLpmAC2QtEwpPsm1JgNgKR+RLOZbN8CiFAoI0Cz544l/72h0fTRdlcG5d/Rs+bVq9IP98J53wIECBAYKaAcM5EECAwaoFIeDLqGmyvuQKR+RLONXcedEaAQAECPzh8Kj1y6GSSzRWwWDWXuPvyNemlV66teS82T4AAgfIEhHPlrZmKCeQuEAlPcu9JffkIROZLOJfP+qmEAIEWCtz/+NH03MlzLexcy70C1fPmXtl5EcSLNk6AIUCAAIE+AeGckSBAYNQCkfBk1DXYXnMFIvMlnGvuPOiMAIHMBU6du5C++OiRVD13zqfdAlU4d+cNm9KalcvbDaF7AgQIDBAQzhkLAgRGLRAJT0Zdg+01VyAyX8K55s6DzggQyFygekPrg08eTxc8cC7zlaq/vMvXrky3X7ex/h3ZAwECBAoUEM4VuGhKJpC5QCQ8ybwl5WUkEJkv4VxGC6gUAgTaJfDwMyfTo8+dalfTur1EoHPRXLpx69p04xVr6BAgQIDAAAHhnLEgQGDUApHwZNQ12F5zBSLzJZxr7jzojACBzAW+9NiRdOT0+cyrVF7dAtUtra+9ekPaun5l3buyfQIECBQpIJwrctkUTSBrgUh4knVDistKIDJfwrmsllAxBAi0ReD4mfPpvk4453FzbVnx2ftctWJZ2rN7c6pCOh8CBAgQuFRAOGcqCBAYtUAkPBl1DbbXXIHIfAnnmjsPOiNAIGOBJ4+cSd96+sTInzf3hXs+kb7yuXvSy27fk37prvekiVWr51XY/72H0h9+6L3pnR+4O+166csHfv/E0cn0qd/7nbTrllekN73troHf+eZ9f5Ue3Pv59Pb3/W5at3FzOvTUE+lrf/3Z9I/e/u6h6pi30AV+4eyZ0+mvP/Wx9NP/6K1p245rF/jr8X19+4aJ9LqdG8a3Q3siQIBAYQLCucIWTLkEChCIhCcFtKXETAQi8yWcy2TxlEGAQLsE/u7p4+nA5JmRNt0N0Nas35h+8NDX5wzbenc8qnCuv5kqKJw8fGjokHCkGJ2NVX199mMfSe94/4ezDeeqq+Vu3rY2Xb9l/hB11D62R4AAgVIEhHOlrJQ6CZQjEAlPyulOpUstEJkv4dxSr5r9EyDQSoG9+ybTibMXRtp7N4x667vfn77wJx+f8yo34dxI6cMbW9EJ5267dkO6bI3nzYUR/ZAAgcYLCOcav8QaJDB2gUh4MvYi7bBYgch8CeeKXW6FEyBQqsDkqfPpy/uPjLT86hbOP//ER6e2Wd3O+p0H7p1xi2nvzqrbT//s43dP/dVlW7en2978q+kv/+gPZlxpV92S+scf+e30wrMHp773xl//H9MjD94/1G2tv/Yv/236wj3/MX37/r3Tu+3eMtutc9C/VV/u7ve//x/+p/TAX/zndGDf96e28fq3vC3d8Sv/bKrH7m/nunW3t8fu77u343avFOwWt5BbgEe6aJ2NrZtYPvW8OR8CBAgQmF1AOGc6CBAYtUAkPBl1DbbXXIHIfAnnmjsPOiNAIFOBx184nb578ORInzfXDbXu+JXfSK+64xemQ67un7sU1a2m33ngi9O3evaGcN0ArRte/fK73ju1rd5ArQrJhn3mXP9trd3bbrds3zF9q2v/LbXdeqp6u7ej9oZp3RqHeQbeoNtau6Fdf1j4/MGnpp+VN86x2bl5VXrlVevHuUv7IkCAQHECwrnilkzBBLIXiIQn2TelwGwEIvMlnMtm+RRCgEBbBL5+4Fg6eOzsSNvtfxlD/5V01Ysh+gO8bgG9AdnVu2+ecQVe94USw4Rh/TX0h3PVv9/3mU9e8gy46nv7H/7WVDh2vPPiieqKvd5QcbZ9z/dMu/5wrrud1+z5xanQsfuZzWWkCzRgYxOdW1pv2b4uXdMJ6HwIECBAYHYB4ZzpIEBg1AKR8GTUNdhecwUi8yWca+486IwAgQwFzl+4mPY+OplOn7s4supmC6/6rxKb7QUJ3XCqelbdlTuvm3ora3+A1Q37Nl+xLXTlXNVs7223vW+R7a2r+l4VzlW1dN8cO6pwrrfP3rfSDtPbyBarb0N33rApbVi1oq7N2y4BAgQaISCca8QyaoJAVgKR8CSrBhSTtUBkvoRzWS+p4ggQaJrA4RPn0ld/eDRdHF02N/VW0j/80HtnpereijrblWvd8OtN//Rdaf3myy65cq274epKteoTua21G871Pmuut+Dq2XfVbax1hnOzvZV2qcK5jatXpDuu39S0EdcPAQIERi4gnBs5qQ0SaL1AJDxpPRqAoQUi8yWcG5rXFwkQILB4gR8cPpUeOXQyjSqbG3T7am+VvbeMPnPg8fTZj33kkttKx3nl3FxX3lV1D7q6ralXzt1w+ep0y5XrFj9UtkCAAIGGCwjnGr7A2iOwBAKR8GQJyrTLQgUi8yWcK3SxlU2AQJkC9z9xND3XuXpuVJ/5npfW+3KHnTfeMvCquHE+c+7BvZ+/5MULvc+q6z5zro7bWmcL+eYzHNVa9W5nYsWy9IoXrU8v2jhRx+ZtkwABAo0SEM41ajk1QyALgUh4kkXhiihCIDJfwrkillaRBAg0QeD0uQvp3kePpHOd586N6jPbrard7fe/IfU7D9w746UM3X8/sO/7qfsG00FhVXUF3lc+d09ayNta+18QMehtrbO9ZXYU4dygq/ByeVvrys7LIKrnza1ZuXxUo2A7BAgQaKyAcK6xS6sxAksmEAlPlqxYOy5OIDJfwrnillnBBAiUKlC9ofXBJ4+nCyN64Nwwb1CtrPoDqe6fu45v/mf/Ij3wl3864yUM3WDrhWcPTn3tdW96Szp14nhayAsherfxy+9679QbUru34fY+e64bClb7GeVtrb37etnte9Iv3fWeVL2Iov8ZfXMFjnXN2uVrV6bbr9tY1+ZtlwABAo0SEM41ajk1QyALgUh4kkXhiihCIDJfwrkillaRBAg0QeDhZ06mR5871YRW9LAIgc5Fc+nGrWvTjVesWcRW/JQAAQLtERDOtWetdUpgXAKR8GRctdlP+QKR+RLOlb/uOiBAoBCBLz12JB05fb6QapVZl0D1vLlX71iftq33vLm6jG2XAIFmCQjnmrWeuiGQg0AkPMmhbjWUIRCZr1A491M/9VNliKiSAAECmQic7zxnbs1Vu9Mr3vCWTCpSxlIJ/PX/e3fasmZlWta5gs6HAAECBIYX+OAHPzj8l32TAAECcwhEwhOgBIYViMzXgsO56v9y5UOAAAECCxN4tvOG1n2HT6Urd920sB/6duMEzvxoX7p529rG9aUhAgQI1C3gAoG6hW2fQHsEIuFJe3R0uliByHwtOJxbbJF+T4AAgTYKfOvp4yvfP7gAACAASURBVOmHk2fa2LqeewSqt7RWwdz1W1ZzIUCAAAECBAgQWCKBSHiyRKXabYECkfkSzhW40EomQKA8gb37JtOJsxfKK3wJK/7CPZ9IL375T6ddL335ElYx2l1X4dzPXLMhbem8rdWHAAECBAgQIEBgaQQi4cnSVGqvJQpE5ks4V+JKq5kAgaIEJk+dT1/ef6Sompe62ENPPZH++CO/nd767vc3KpxbN7E87dm9eal57Z8AAQIECBAg0GqBSHjSajDNL0ggMl/CuQUR+zIBAgQWLvD4C6fTdw+eTBcuXlz4j1v6i6aGczs3r0qvvGp9S1dV2wQIECBAgACBPAQi4UkelauiBIHIfAnnSlhZNRIgULTA1w8cSwePnS26h9mKP3vmdPrzT3w0ffv+vVNfuWzr9vSO9384bdtx7fRPqttTv/K5e6b/vHP3S9Lb3/e7ad3Gzan7+yt37kqPPHh/OrDv++mGW1+dHv3ON6a//7Lb96Rfuus9aWJV2c9pm1ixLN1y5bp0TSeg8yFAgAABAgQIEFg6gUh4snTV2nNpApH5Es6VtsrqJUCgKIHznavlqufNnT7XvKvmThydTJ/6vd9JW7bvmA7PvnnfX6X7PvPJ6YCuCuYmDx+a/vduGFctYhW4VZ9uuPfOD9w9fQtrU6+cu+P6TWnj6hVFzbBiCRAgQIAAAQJNE4iEJ00z0E99ApH5Es7Vtx62TIAAgXT4xLn01R8eTU28o7UK4h7c+/npq+Cq5e6Gbzf81KvSzhtvGfjcuP3feyh99mMfmQrwqivtqnCuG9Z1r45rYjhXhXJVOOdDgAABAgQIECCwtAKR8GRpK7b3kgQi8yWcK2mF1UqAQHEC+547lb7/zMnUvOvmUuq/Km6uxZnt9tduOLf5im3pTW+7a3oTTQznbrh89dRtrT4ECBAgQIAAAQJLKxAJT5a2YnsvSSAyX8K5klZYrQQIFCdw/xNH03Odq+ea9um/PXW258H1Pm+u+6y5Zw48fsmVc00P51Z1njf3shetS1dt9Ly5pv33gn4IECBAgACB8gQi4Ul5Xap4qQQi8yWcW6rVsl8CBBovcPrchXTvo0fSuQvNu25umHCuun31Dz/03tT7LLlq0Qfd1tr0cK7q+40v3pzWrlze+LnXIAECBAgQIEAgd4FIeJJ7T+rLRyAyX8K5fNZPJQQINEygekPrg08eTxea+MC5zloNeuZctYTd212vu/llnbe0/snAt7d+54EvznjmXNPDucvXrky3X7exYROuHQIECBAgQIBAmQKR8KTMTlW9FAKR+RLOLcVK2ScBAq0Q+F7nWXPVM+ea+hn0ttbeq+Wqvqsr5375Xe9Nr7rjF6YYuv9ePWuu94UQ/eFcd9uv2fOL078t1XHFsmXpxVvXpBuvWFNqC+omQIAAAQIECDRKIBKeNApAM7UKROZLOFfrktg4AQJtFvjSY0fSkdPnG00w24setu24dkYY10V42e170m1v/tX06f/zf0t3/MpvpFtve8PU21r7w7nq+93n1XWfVbdu4+YiLavnzb1qx/q0bf1EkfUrmgABAgQIECDQNIFIeNI0A/3UJxCZL+FcfethywQItFjg+JkL6b7HJju3tLYYQetTAlU494bdm9PE8mVECBAgQIAAAQIEMhCIhCcZlK2EQgQi8yWcK2RxlUmAQFkCTx45kx56+kQ639DnzZW1Gktb7ZUbJtJP79ywtEXYOwECBAgQIECAwLRAJDzBR2BYgch8CeeG1fU9AgQILEDgW08fTz+cPLOAX/hqEwWqq+Vu2rY2Xb9ldRPb0xMBAgQIECBAoEiBSHhSZKOKXhKByHwJ55ZkqeyUAIGmC+zdN5lOnL3Q9Db1N49AdUvr6zpXzW3pvK3VhwABAgQIECBAIA+BSHiSR+WqKEEgMl/CuRJWVo0ECBQlMHnqfPry/iNF1azYegTWTSyfet6cp83V42urBAgQIECAAIGIQCQ8iezHb9opEJkv4Vw7Z0XXBAjUKPD4C6fTdw+e7LwMwtsgamQuYtM7N69Kr7xqfRG1KpIAAQIECBAg0BaBSHjSFht9Ll4gMl/CucW72wIBAgRmCHz9wLF08NhZKi0XqG5pfemV69I1nYDOhwABAgQIECBAIB+BSHiST/UqyV0gMl/CudxXVX0ECBQlUF0t9zed582dPuequaIWrqZi77h+U9q4ekVNW7dZAgQIECBAgACBiEAkPInsx2/aKRCZL+FcO2dF1wQI1CTw3Ilz6YEfHk3uaK0JuKDNbuqEcj/fCed8CBAgQIAAAQIE8hKIhCd5daCanAUi8yWcy3lF1UaAQHEC+547lb5/6KRwrriVG33BN1y+Ot3Sua3VhwABAgQIECBAIC+BSHiSVweqyVkgMl/CuZxXVG0ECBQncP8TR1N19ZxPuwVWr1yWbt2+Ll210fPm2j0JuidAgAABAgRyFIiEJzn2oaY8BSLzJZzLcy1VRYBAgQJnzl9MezvPmzt3wfPmCly+kZf8xt2b09qJ5SPfrg0SIECAAAECBAgsTiASnixuj37dJoHIfAnn2jQheiVAoFaB6g2tDz55PFUvhfBpt8Dla1em26/b2G4E3RMgQIAAAQIEMhWIhCeZtqKsDAUi8yWcy3AhlUSAQJkC33vmZKqeOefTboHly5alG7euSTdesabdELonQIAAAQIECGQqEAlPMm1FWRkKROZLOJfhQiqJAIEyBb702JF05PT5MotX9cgEqufNvfKq9Wnb+omRbdOGCBAgQIAAAQIERicQCU9Gt3dbarpAZL6Ec02fCv0RIDAWgRNnL6QvPjrZuaV1LLuzk8wF/vGNl6WJFcsyr1J5BAgQIECAAIF2CkTCk3ZK6ToiEJkv4VxE2m8IECDQJ/DkkTPpoadPpPOeN9f62bhyw0T66Z0bWu8AgAABAgQIECCQq0AkPMm1F3XlJxCZL+FcfuuoIgIEChT41tPH0w8nzxRYuZJHKVBdLXfT1rXp+i2rR7lZ2yJAgAABAgQIEBihQCQ8GeHubarhApH5Es41fCi0R4DAeAT27ptM1a2tPu0WqJ4399qrN6Qtnbe1+hAgQIAAAQIECOQpEAlP8uxEVTkKROZLOJfjSqqJAIGiBI6cOp++tP9IUTUrth6BtRPL057dm5OnzdXja6sECBAgQIAAgVEIRMKTUezXNtohEJkv4Vw7ZkOXBAjUKPD4C6fTdw+e7LwMwtsgamQuYtM7N6+aelOrDwECBAgQIECAQL4CkfAk325UlptAZL6Ec7mtonoIEChO4OsHjqWDx84WV7eCRyuwqvO8uZdeuS5d0wnofAgQIECAAAECBPIViIQn+XajstwEIvMlnMttFdVDgEBRAhc6F8v9zb4X0ulzrporauFqKvaO6zeljatX1LR1myVAgAABAgQIEBiFQCQ8GcV+baMdApH5Es61YzZ0SYBATQLPnTiXHn7mRE1bt9lhBXKIRqvnzL1+16ZhS/Y9AgQIECBAgACBJRKIhCdLVKrdFigQmS/hXIELrWQCBAiUKvDBD34wVf/hQ4AAAQIECBAgQGCpBCLhyVLVar/lCUT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F4Cn/70py8p6OGHH0633HLLjL+/8sor05133plX8aohQIAAAQIECBBorEAkPGkshsZGLhCZL+HcyJfBBgkQIECgEjhw4ED61//6X8+JsXPnzvT7v//7wAgQIECAAAECBAiMTSASnoytODsqXiAyX8K54pddAwQIEMhX4D/8h/+Q9u7dO2uB//yf//O0Z8+efBtQGQECBAgQIECAQOMEIuFJ4xA0VJtAZL6Ec7Uthw0TIECAwFxXz7lqznwQIECAAAECBAgshUAkPFmKOu2zTIHIfAnnylxrVRMgQKAYgdmunnPVXDFLqFACBAgQIECAQKMEIuFJowA0U6tAZL6Ec7UuiY0TIECAwKCr51w1Zy4IECBAgAABAgSWSiASnixVrfZbnkBkvoRz5a2zigkQIFCcQP/Vc66aK24JFUyAAAECBAgQaIxAJDxpTPMaqV0gMl/CudqXxQ4IECBAoPfqOVfNmQcCBAgQIECAAIGlFIiEJ0tZr32XJRCZL+FcWWusWgIECBQr0L16zlVzxS6hwgkQIECAAAECjRCIhCeNaFwTYxGIzJdwbixLYycECBAgUF09d/fdd6ff//3fh0GAAAECBAgQIEBgyQQi4cmSFWvHxQlE5ks4V9wyK5gAgaYKXOw0tnffZDp59kJTW9TXAgWu3rQqvWrH+gX+ytcJECBAgAABAgTmEoiEJ0QJDCsQmS/h3LC6vkeAAIGaBZ4/eS7918eP1rwXmy9FYMWyZenWF61N12xeXUrJ6iRAgAABAgQIFCEQCU+KaEyRWQhE5ks4l8XSKYIAAQIpPfb86fS9Z06mCxera+h82i6wrAPw89dvShtXr2g7hf4JECBAgAABAiMViIQnIy3AxhotEJkv4VyjR0JzBAiUJPD1A8fSwWNnSypZrTUKbFi1It15w6Ya92DTBAgQIECAAIF2CkTCk3ZK6ToiEJkv4VxE2m8IECAwYoFzFy6mex89kk6f87y5EdMWu7nrtqxOL9u+rtj6FU6AAAECBAgQyFUgEp7k2ou68hOIzJdwLr91VBEBAi0UePb4ufS1A0c7t7S2sHktXyJQPW/uFVetSzs6L4TwIUCAAAECBAgQGK1AJDwZbQW21mSByHwJ55o8EXojQKAYgR8cPpUeefZk8ri5Ypas1kKXd8K5N3RuaV07sbzW/dg4AQIECBAgQKCNApHwpI1Oeo4JROZLOBez9isCBAiMVOCBJ46mwyfOjXSbNlauwOY1K9LP7fK8uXJXUOUECBAgQIBAzgKR8CTnftSWl0BkvoRzea2haggQaKFA9Zy56nlz1XPnfAhUAi++Yk16yba1MAgQIECAAAECBGoQiIQnNZRhkw0ViMyXcK6hw6AtAgTKEaje0PqNJ4+n8+5pLWfRaqx0+bKUXnv1hnTlhoka92LTBAgQIECAAIH2CkTCk/Zq6XyhApH5Es4tVNn3CRAgMGKB7x86mapnzvkQqARWdtK5Pbs3p1UrOimdDwECBAgQIECAwMgFIuHJyIuwwcYKROZLONfYcdAYAQKlCHx5/5E0eep8KeWqs2aBK9atTLddu7Hmvdg8AQIECBAgQKC9ApHwpL1aOl+oQGS+hHMLVfZ9AgQIjFDg+JkL6b7HjqQLbmkdoWq5m+q8pDW9ZOvatLvzzDkfAgQIECBAgACBegQi4Uk9ldhqEwUi8yWca+Ik6IkAgWIEnjxyJj309AnPmytmxeottHre3M9cszFVV8/5ECBAgAABAgQI1CMQCU/qqcRWmygQmS/hXBMnQU8ECBQj8O0fnUiPv3D6knr3f++h9Icfeu/APnbufkl6+/t+N63buHn6379531+lB/d+/pK/XwxEVcNnP/aR9I73fzht23HtYjZV22+rvu/7zCfnrLFr+c4P3J12vfTl4VrOnjmd/vwTH536/S/d9Z40sWp1eFuz/XD1yuWd581tSiuqS+h8CBAgQIAAAQIEahGIhCe1FGKjjRSIzJdwrpGjoCkCBEoR+OKjR9KxM5c+b26uQOkL93wifeeBL9YemgnnZk7ROMK57Z03tL5u54ZSxledBAgQIECAAIEiBSLhSZGNKnpJBCLzJZxbkqWyUwIECKR05PT59OXO8+YuDsCYK5zrhkTPH3xqpFfK9ZchnBtvOLe8c7XcLVeuTbu2jP6KPP/9RoAAAQIECBAg8BOBSHjCj8CwApH5Es4Nq+t7BAgQGLHAE53bWb978OTA583Ndytm/7/339Z66Kkn0h9/5LfTC88enK6697bO6uq7ycOHUnWL7F/+0R9MfeeyrdtnXI03KJwbtN1fftd706vu+IV04uhk+tTv/U7adcsr0pvedtf0frt//5o9vzj1vUGf7ncO7Pv+9D+//i1vm7Gd6h+qur/yuXumvlPVfvNrbp+6nbf31tvK4s8+fvd0T7e9+Veneuztv39//b1XP+7/zuve9JZ06sTxqe3WdVvr63dtTJet8by5Ef+3ms0RIECAAAECBGYIRMIThASGFYjMl3BuWF3fI0CAwIgFvvHU8fRU54UQgz7zhXPdkOyOX/mNqcCrN5w73gnJqmCu+2/V9vuDtm7I9bLb90wHTf3Pb+v/TXefb333+6ef3dZfZ7Xd/Q9/a8YVffNdgTcovOvvb9DVgt199wZr/bf89oaJ3XCu+3e33nbndPjX3/ug7wwyG+VIrJ1Ynt64+yfPERzltm2LAAECBAgQIEDgJwKR8IQfgWEFIvMlnBtW1/cIECAwQoGLnXtZ9z46mU6evRAK5/qvUusN55458Pi8L3IYFKJ1A7DNV2ybCq0GBXrV1Xa9V40N+k31IotBV+nNdrXZbC+z6F7dV/3uyX2PTL0go/+lDr2hWgXZH0p2g8ne387Ve/X9an/3feaPLgkZ637m3M5Nq9Ird6wf4ZTZFAECBAgQIECAwCCBSHhCksCwApH5Es4Nq+t7BAgQGKHA8yfPpfsfPzrweXODAqX+Xc8VzlXfrW4vrW4RHXRraPXvvcFX71tHe4OruUK+/rfJdvfTH9YNc0trb2/9t812r+z7zgP3DnwbbW+AeHzyhYGhZO8Vf1fuvG7grbdVDd2Q8Nf+5b/t+PzH1A0pe+ubzW2xo7Fi+bL0su3r0s7Nqxa7Kb8nQIAAAQIECBCYRyASnkAlMKxAZL6Ec8Pq+h4BAgRGKPDY86fT9545mS5Ul9AN+CzmttZ1G//h1sje57NVf+4N6qp/qz69z4ar/jzXFXj9wVn1rLlbb3tD+vNPfHRGkLXQq/j6n+3WrbM3CBt0JVtVb1XTZz/279Nb3/1v0oG/f7hzxdsnL3mLbXf7b/qn70rdcK732Xa9/NVz7H7lN38rfeb//j8ueXZe1+fR735z5M+c67wLIt1x/aa0YdWKEU6ZTREgQIAAAQIECAwSiIQnJAkMKxCZL+HcsLq+R4AAgREKfO2Hx9Izx8/OusX5wrn5XgjRv+HuSxIGBV/DXDlXPdetCuGqz1y3tXYDs+r20urZdD946GtTL56Y6wUKg24zrbbTG86N+sq5uV5O0X/1X69lXVfObVi9It3ZCed8CBAgQIAAAQIE6heIhCf1V2UPTRGIzJdwrimrrw8CBIoROHvhYrp332Q6c37wVXNVI3OFc4OefTbbc9u6KP2/meuZaoOeObe+czXeoDexDnpxQu++nj/4VKquWNv10pcPXJ/ZnuPWvdpty/YdU8HeqJ85NygwnO9KvTqfObdry+p0a+e2Vh8CBAgQIECAAIH6BSLhSf1V2UNTBCLzJZxryurrgwCBYgQOda6Y+/qBY51bWmcvea5wrv+NpNVW+m8l7X95Qv/bT7u3vPbf6vqdB744fVto7/PculfOVWHb29/3u6m6dbYbVn37/r2XPNuuW391m2j3+7N1O6ifQW9G7b/CrttTtd13vP/DaduOa6ccem9t7b1ldq63tfZ79z/Tr2v8Zx+/O/W+4XYUQ7eic0/rK3esS1dt9Ly5UXjaBgECBAgQIEBgPoFIeDLfNv07ga5AZL6Ec+aHAAECYxb4weFT6ZFnT6ZZHjc3VU3/Cxd6SxwUDvVfOTfo99Uz4l51xy9Mbap7ldiadevT17/wuam/6w/S+t/W2hvGdeupAq/q1tX9D39rRgg3KNyai7n/+XhVrdWn/xlyvd+rAsPb3vyr6YG//NMZz5nr3sLb3d+b/9m/mPpOdZtt9wq+/ufcVdvqBnzd3/V/p3KvvE6dOD7SZ85VL4OobmldO7F8zJNodwQIECBAgACBdgpEwpN2Suk6IhCZL+FcRNpvCBAgsAiB6i2tz3Xe1rqUn7qendbtqfcNqbPd0rqU/ee078vWrEiv3+V5czmtiVoIECBAgACBZgtEwpNmi+hulAKR+RLOjXIFbIsAAQLzCJw6dyF98dEj6dxc97SOQbHucK66eq2Ot5qOgWasu+i8pDXduHVtumnrmrHu184IECBAgAABAm0WiIQnbfbS+8IEIvMlnFuYsW8TIEBgUQI/Ono2ffOp4+n8XPe0LmoPw/24rnCue0vpMM+aG67SZn9reed5c6/duT5duX6i2Y3qjgABAgQIECCQkUAkPMmofKVkLhCZL+Fc5ouqPAIEmiXw8DMn06PPnWpWU7oJC0ysWJbecMPmtKrzn30IECBAgAABAgTGIxAJT8ZTmb00QSAyX8K5Jqy8HggQKEbgS48dSUdOny+mXoXWK7B13cr03127sd6d2DoBAgQIECBAgMAMgUh4gpDAsAKR+RLODavrewQIEFikwPEz59N9nXBuiR83t8gu/HxUAp2XtKabt61Nuy/3vLlRmdoOAQIECBAgQGAYgUh4Msx2fYdAJRCZL+Gc2SFAgMCYBJ48ciY99PSJeZ83d/bM6fTnn/ho2nzFtvSmt901VV31jLgXv/ynU1vffFo9y+6+7MUGjQAAIABJREFUz3wyveP9H07bdlw7cMX2f++h9IOHvjZtNuyyRn5X/eazH/vInPXMt//O4+bSbddsTJd3rp7zIUCAAAECBAgQGJ9AJDwZX3X2VLpAZL6Ec6WvuvoJEChG4KEfnUhPvHB6wfUeeuqJ9Mcf+e301ne/Xzg3Szg3KNAcBjr6u1GEc6tXLk9v3L05VVfQ+RAgQIAAAQIECIxPIBKejK86eypdIDJfwrnSV139BAgUI3Dvo5Pp+JkLC65XOJfSfFfORUO26O9GEc69aONEeu3VGxY8D35AgAABAgQIECCwOIFIeLK4Pfp1mwQi8yWca9OE6JUAgSUTmDx1Pn15/5Gh9t8bGFW3sv7hh947/buX3b4n/dJd70kTq1anE0cn06d+73fSgX3fn/r3y7Zun3GbZRVoPbj38+m2f/Jr6T//X//79Dbe+YG70/rNl01djffCswen/v6X3/Xe9Ko7fmHqv+7u/9v3753+zevf8rZ5bxfthojdbfZvtxtoVVcAfuFPPj5d96BtV7fxfuVz90ztf+ful6SbX3P7VC+Dbmudy2FQL1X/1e3Bc/1u2F7mus12rsVe0bmn9Zbta9N1l60eaiZ8iQABAgQIECBAYHQCkfBkdHu3paYLROZLONf0qdAfAQJZCFS3s3734Ml5nzfXG451nzk36Mq57t/detud06FZ/9Vl1Z//7ON3p95Arxt6VYHX29/3u2ndxs2pCs2qALAKra7effPU8+6qT38I+Jo9vzgd4PWjDqqxd7tVGNb986B9d8PBbpj2/MGnLqmvP3zsrWHQFXDd8G3L9h3TvXRr6N9f7/P9hu1lsc+c+7ldm9LmNSuymE9FECBAgAABAgTaJBAJT9rko9fFCUTmSzi3OHO/JkCAwFACDz55LD199OxQ3+0PmgaFRVXItv/hb00HWL2hXjdY+84D917yEoX+wKz6bjfEqsK3m19929TVeHMFcYOaqOqZPHxoOgQbFDIO2nd/r4O+U20rcltr98rBbgjZrbvXbmL1moEv3ximl8WEc+tWLU97btg81Dz4EgECBAgQIECAwGgFIuHJaCuwtSYLROZLONfkidAbAQJZCFy4mNLefZPp1Lnhnjc3XzjXDdN23fKKS2417Q2kHvnGA1O3gvaGU/OFc9WtrYOurlsIZHcf3d90b1sd9Jy2/l5nC9Tme8bbbG+47Q/Zqpp6t1Vdjdf/ZtzeXhfSy0KMrtm8Kr3iqvUL+YnvEiBAgAABAgQIjEggEp6MaNc20wKByHwJ51owGFokQGBpBZ47eS498MTRdLET0g3zGTac6z5rrn+b3dtGo+FcN8DqfdZd762og3rof0Zbddvorbe9YUbwNVc4V22zuo32vs/80SVXBFb/Vm3/sx/795031v6btG3HtZeU0G/W/XN3u9Uz+rqf+cK5aC/DrG31nep5cy970bq0sxPQ+RAgQIAAAQIECIxfIBKejL9KeyxVIDJfwrlSV1vdBAgUI/Doc6fS9w+dTNUVdMN8hg3n5rv1dNBVaMNcOddfYzes2rB5y4yr8Lrfmy0IG3TLav+toP2/rW7F7b/ar9rPuK6cW0wvw6xt9Z3ly1L6+es3pQ2rPG9uWDPfI0CAAAECBAiMUiASnoxy/7bVbIHIfAnnmj0TuiNAIAOBv/3h0XTo+LmhK5kvnKs2NOgZb/1/PyjoioRz1XbneubbbLfZ9r+0Ypgr557c98j0yymql0h0P9Fnzt33mU9e8obXuZ45t5hehl3gTatXTIVzPgQIECBAgAABAksjEAlPlqZSey1RIDJfwrkSV1rNBAgUI3D2/MW099HJVP3nYT/94VzvCxuqZ8JVn0Fva+0P3iJXznVfCNH7PLu5bhGtahn0htXu3337/r1pmGfOVdvpvh22/2UX3V6r77zj/R8eeFtr9W/9geUwb2vt/1315+oZdL1vix22l2HX94bLV6dbrlw37Nd9jwABAgQIECBAYMQCkfBkxCXYXIMFIvMlnGvwQGiNAIGlFzh0/Gz6+oHjnVta4+FcN0D6yufuSb3PfuuGT91nz1UvN+gNryLhXBX+9W+32v/Lbt8z402s/bK9AVb33975gbvTDx762vQz5J458HjnuXEfmVHjbMFf96UU1baqvm5786+mB/7yT+cM53pf3lDtu7ryrr+ufqNq+/2/u3r3zVMBXRUsLqSXYaatet7cK3esT1dtnBjm675DgAABAgQIECBQg0AkPKmhDJtsqEBkvoRzDR0GbREgkIfA//fsqfT3z55Mw0dzedStinoEVnQeOPeGGzalNSuX17MDWyVAgAABAgQIEJhXIBKezLtRXyDwY4HIfAnnjA8BAgRqFPivjx9Nz3fe1upDoBLYsnZl+tnrNsIgQIAAAQIECBBYQoFIeLKE5dp1YQKR+RLOFbbIyiVAoByBk2cvpC8+diSdH/Y1reW0ptKAQOclremmrWvTjVvXBH7tJwQIECBAgAABAqMSiIQno9q37TRfIDJfwrnmz4UOCRBYIoEfHT2bvvnU8XR+Ac+bW6JS7XYMAp07WtPrdm5I29Z73twYuO2CAAECBAgQIDCrQCQ8wUlgWIHIfAnnhtX1PQIECCxQ4LsHT6THnj+9wF/5elMFVq2onje3OU10/rMPAQIECBAgQIDA0glEwpOlq9aeSxOIzJdwrrRVVi8BAsUI3Ne5pfXo6fPF1KvQegWqK+Z+5poN9e7E1gkQIECAAAECBOYViIQn827UFwj8WCAyX8I540OAAIEaBI6dOZ+qcM4drYvDPfTUE+lrf/3Z9I/e/u40sWr14ja2hL9evmxZesm2NemGyz1vbgmXwa4JECBAgAABAlMCkfAEHYFhBSLzJZwbVtf3CBAgsACBA5Nn0rc7t7V6GcQC0AZ89Qv3fCJNHj6Ufumu9xQdzlU3st7WeUvr5Z23tfoQIECAAAECBAgsrUAkPFnaiu29JIHIfAnnSlphtRIgUIzA3z19PFUBnc/iBJoSzq1ZuTzt2b05VS+F8CFAgAABAgQIEFhagUh4srQV23tJApH5Es6VtMJqJUCgGIG9+ybTibMXiqk3Uuj+7z2U/vBD753+6evf8rb0prfdNf3ns2dOpz//xEfTt+/fO/137/zA3WnXS18+/ef+bVy2dXt6x/s/nKr/PN9vIzUv1W+u2rgqvebq9Uu1e/slQIAAAQIECBDoEYiEJwAJDCsQmS/h3LC6vkeAAIEhBSZPnU9f3n9kyG+X+bVv3vdX6c8+fnfqhm0njk6mT/3e76Rdt7xiKqDr/nnL9h3Tt6R2g7hfftd706vu+IXU/XNvYFdt98G9n09vf9/vpnUbN6cmXDlXvZz1p7avS9deVu4z88qcUlUTIECAAAECBAYLRMITlgSGFYjMl3BuWF3fI0CAwJACj79wOn334Ml0oaFvg+gGb6/Z84tTIVv3U4VtX/iTj08Fa49844EZIVv3O1XYtv/hb835nV7mJoRz1Z2sP7drU9q0ZsWQE+RrBAgQIECAAAECdQpEwpM667HtZglE5ks416wZ0A0BAhkI/LcDx9KPjp3NoJJ6SqjeoPrHH/nt9NZ3v3/GLarDhGpVgPfZj31k6tbV6lNt54VnD6bu1XT9FTchnFu/anl6ww2b61kMWyVAgAABAgQIEFiwQCQ8WfBO/KC1ApH5Es61dlw0ToBAHQLnO1fL7d13JJ0+19znzQ26HbXXsvusuerv+t+y2hvObdtxbRr0XLreoK4J4Vx1O+vLX7SujnGzTQIECBAgQIAAgYBAJDwJ7MZPWioQmS/hXEuHRdsECNQj8NyJc+mrPzzauaW1nu3nsNX5wrmqxtlCtf5wrr+f6ndf+dw901fSlR7OrVi2LL38qnXp6k2rclg6NRAgQIAAAQIECHQEIuEJOALDCkTmSzg3rK7vESBAYAiBfc+dSo8cqp43N8SXC/3KbM+c673d9flnnkr3feaTU7evVlfIdT+9z5yrXvjQ/+l/sUTp4dzyzgPn7rh+c6pubfUhQIAAAQIECBDIQyASnuRRuSpKEIjMl3CuhJVVIwECxQg88MTRdLhz9VzTP/1va+2/lfXs6VNTb2+d622t1Tb6A7z+q/L6395amuvmzksgqpdB+BAgQIAAAQIECOQjEAlP8qleJbkLROZLOJf7qqqPAIFiBM6cv5ju3TeZzjb5srme1egGad2/ev1b3pbe9La7pr/R/zy5y7Zuv+RKum7I17vI7/zA3dMvmuhejTfXSyNyHpDdV6xJL922NucS1UaAAAECBAgQaJ1AJDxpHZKGwwKR+RLOhbn9kAABAjMFnum8ofW/PXms0be0WvPhBZZ3njf36qvXpxdtmBj+R75JgAABAgQIECBQu0AkPKm9KDtojEBkvoRzjVl+jRAgsNQC1bPm/v7wqaUuw/4zEVjZeeDcnTdsSmtWet5cJkuiDAIECBAgQIDAlEAkPEFHYFiByHwJ54bV9T0CBAjMI/CV/UfSC6fOcyIwJXD5upXp9ms30iBAgAABAgQIEMhMIBKeZNaCcjIWiMyXcC7jBVUaAQLlCJw8eyHd++iRzi2tDX5NaznLseSVdu5oTTdvXZte3HnmnA8BAgQIECBAgEBeApHwJK8OVJOzQGS+hHM5r6jaCBAoRuDpo2fS3z11Ip0XzhWzZnUW2rmjNf30zg1p63rPm6vT2bYJECBAgAABAhGBSHgS2Y/ftFMgMl/CuXbOiq4JEBixwHcOnkj7nz894q3aXKkCq1YsS3t2b07Vc+d8CBAgQIAAAQIE8hKIhCd5daCanAUi8yWcy3lF1UaAQDECX+zc0nrsjOfNFbNgNRd6ZecNrdWVcz4ECBAgQIAAAQL5CUTCk/y6UFGuApH5Es7luprqIkCgGIGjp8+nLz12JHnaXDFLVmuhyzsPnHvplWvT9VtW17ofGydAgAABAgQIEIgJRMKT2J78qo0CkfkSzrVxUvRMgMBIBX44eSZ950eeNzdS1MI39rPXbUxb1q4svAvlEyBAgAABAgSaKRAJT5opoas6BCLzJZyrYyVskwCBVgl886nj6ckjZ1rVs2ZnF1g7sTztuWFzqt7Y6kOAAAECBAgQIJCfQCQ8ya8LFeUqEJkv4Vyuq6kuAgSKEfibfZPp5NkLxdSr0HoFrt60Kr1qx/p6d2LrBAgQIECAAAECYYFIeBLemR+2TiAyX8K51o2JhgkQGKXAC6fOpf+6/6jnzY0SteBtrehcLnfr9rXpmss8b67gZVQ6AQIECBAg0HCBSHjScBLtjVAgMl/CuREugE0RINA+gf3Pn04PP3MyXbjodRDtW/1LO65uZf25XZvSptUrcBAgQIAAAQIECGQqEAlPMm1FWRkKROZLOJfhQiqJAIFyBL524Fh65tjZcgpWaa0CG1atSHfesKnWfdg4AQIECBAgQIDA4gQi4cni9ujXbRKIzJdwrk0TolcCBEYqcP7CxXT/E51bWl00N1LXkjd2+bqVndta15XcgtoJECBAgAABAo0XiIQnjUfR4MgEIvMlnBsZvw0RIECAwHwCH/zgB1P1Hz4ECBAgQIAAAQIElkogEp4sVa32W55A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hMCnPvWpdODAgRm1Hj16NG3cuHHG3+3Zsye99rWvLaInRRIgQIAAAQIECJQvEAlPyu9aB+MSiMyXcG5cq2M/BAgQaJnAkSNH0rvf/e507ty5WTu/5ZZb0r/7d/+uZTLaJUCAAAECBAgQWEqBSHiylPXad1kCkfkSzpW1xqolQIBAUQLV1XOf+cxnZq35t37rt1w1V9SKKpYAAQIECBAgUL5AJDwpv2sdjEsgMl/CuXGtjv0QIECghQJzXT3nqrkWDoSWCRAgQIAAAQIZCETCkwzKVkIhApH5Es4VsrjKJECAQKkCs10956q5UldU3QQIECBAgACBsgUi4UnZHat+nAKR+RLOjXOF7IsAAQItFBh09Zyr5lo4CFomQIAAAQIECGQiEAlPMildGQUIROZLOFfAwiqRAAECpQv0Xz3nqrnSV1T9BAgQIECAAIFyBSLhSbndqnzcApH5Es6Ne5XsjwABAi0U6L16zlVzLRwALRMgQIAAAQIEMhKIhCcZla+UzAUi8yWcy3xRlUeAAIGmCHSvnnPVXFNWVB8ECBAgQIAAgTIFIuFJmZ2qeikEIvMlnFuKlbJPAgQItFCgunru//mje9L7/ud3tbB7LRMgQIAAAQIECOQiEAlPcqldHfkLROZLOJf/uqqQAAECxQs88cLp9PeHT6UzZ86mNasn0u7L16RrL1tdfF8aIECAAAECBAgQKE8gEp6U16WKl0ogMl/CuaVaLfslQIBAwwVOnbuQ9nUCuf2dYG7FsmXp3IWL0x2vXrk8nT1/Id3QCel2bVmd1nT+7EOAAIFcBU6cvZAePngi/ejY2XTT1rWd/1iTa6nqIkCAAIEhBCLhyRCb9RUCUwKR+RLOGR4CBAgQGKnA4RPn0t8/eyo9f+pcunDxYur8/1k/EyuWTf37FetWTl1Nd3nnP/sQIEAgF4FuKHeo8z/Xzv/4/8Cwcvk//B8bhHS5rJI6CBAgsHCBSHiy8L34RVsFIvMlnGvrtOibAAECIxbo3rpa/S+tZ8/PkcjNst/VK5el6n/pffEVa9M1m1eNuDqbI0CAwPACU6HcMyfSoeM/CeX6fy2kG97TNwkQIJCbQCQ8ya0H9eQrEJkv4Vy+66kyAgQIZC/QvXX18c6tq8v7bl2NFl+FdGfPp84tr6vT9Z1bXqtbYH0IECAwDoFhQrnZQrqbO7e73uh213Esk30QIEBg0QKR8GTRO7WB1ghE5ks415rx0CgBAgRGJzB96+rJzq2rae5bV6N7rW55re4i29q51fXFV6xJW9a65TVq6XcECMwtEAnlhHSmigABAuUKRMKTcrtV+bgFIvMlnBv3KtkfAQIEChaYvnW1c9vq2Z4XPNTd0qpOULdqxfKpkG6nW17r5rZ9Aq0RGEUoNyikq55Pd9O2zpV0nf+Z5UOAAAEC+QlEwpP8ulBRrgKR+RLO5bqa6iJAgEAmAlO3rj53Kj3+/OhuXY22Vt3y2innx7e8rukEdsuim/I7AgRaLFBHKCeka/FAaZ0AgeIEIuFJcU0qeMkEIvMlnFuy5bJjAgQI5C3QvXX1uR/futq5ezWbT/Ug9urCvSs3/MNbXt3yms3SKIRA1gLjCOWEdFmPgOIIECAwJRAJT9ARGFYgMl/CuWF1fY8AAQItEejeulq9cbV682run6lbXjsvjahuH7t6k7e85r5e6iOwFAJLEcrNFtLd3LndtbpF34cAAQIElk4gEp4sXbX2XJpAZL6Ec6WtsnoJECBQg0BOt65G26tCuk6e2LmSbnXatcUtr1FHvyPQJIEcQrl+zxVTV/5eTNXbXYV0TZo2vRAgUJJAJDwpqT+1Lq1AZL6Ec0u7ZvZOgACBJRX4ya2rZ1Pnf1fM6c7VsMs/3PJ6MW3fMJF2d65OuWyNt7yGMf2QQKECOYZyQrpCh0nZBAg0UiASnjQSQlO1CETmSzhXy1LYKAECBPIWKO3W1ajmROdqujWdW16rq1Pc8hpV9DsC5QiUEMoJ6cqZJ5USINDHd/6wAAAgAElEQVRcgUh40lwNnY1aIDJfwrlRr4LtESBAIFOBJty6GqWtbnmtHp9XvTziui2rveU1Cul3BDIVKDGUE9JlOkzKIkCgFQKR8KQVMJociUBkvoRzI6G3EQIECOQr0MRbV6Pa1S2v5zu3vF61YVW6YeqW1xXRTfkdAQIZCEyHcsfOTf33dhM+nknXhFXUAwECuQtEwpPce1JfPgKR+RLO5bN+KiFAgMBIBapbV39w+FQ6U8hbV0fa/BAbq255XfvjW153eMvrEGK+QiAfgSaGcv26VUh38ccvjqien+lDgAABAqMTiIQno9u7LTVdIDJfwrmmT4X+CBBolUCbb12NLnT3ltfquXTXXbY6VaGdDwECeQq0IZQT0uU5e6oiQKBZApHwpFkCuqlTIDJfwrk6V8S2CRAgMCaB7q2rh0+enXrlajNu7hoT3o93M3XLa+fBdFd1rqKrnk232S2v410AeyMwh0AbQ7lZQ7pta6f+Z5QPAQIECMQFIuFJfG9+2TaByHwJ59o2JfolQKBRAm5drWc5q6Bu3cTydOPWNemqjavq2YmtEiAwr8A/hHIn06FjZxvzTLl5m57nC9O3uwrpFkvp9wQItFggEp60mEvrCxSIzNf/z96dBtlR3XneP1KpNpWkUiGVhIVAEgIkYZbGPF6E7RaWGZvFYByOAbeXadoNQ0T3i4kxNtFtHBNP9GP7Bbbodk/bbQLC4TaYZgma7cF4OjCgBkteHuw2YIwACUkIjHaV1qpSlfTkuXCuslL3VmX+b+bJk+d87wwzVinvWT7nj+7VjzwnCecyInM5AgggULbAsa2rwyrKkNSIfgwpr0IE9JZXrVt7yitbXgsxplEEGgnUQrmtB9W2AyPRk5b5M66RESEd/+4ggAACcgFJeCLvjXeGJiCpL8K50KqE+SKAQGUFaltXowc87DzI1lXbi6jvpNMh6EnRltdT2fJqm5/+AhIglMu+2CakWxrdSaf/fOKFAAIIIDCxgCQ8mbhVrkDgbQFJfRHOUT0IIICA4wJsXXVrgXRQ19MxWekHSLDl1a21YTTVFSCUa33t3g7plFra30VI1zonLSCAgOcCkvDEcxKml6OApL4I53JcAJpCAAEE8hIwW1c37x5Wk9i6mhdrru2Yp7qap7zq0I4XAghkEyCUy+aV5mpCujRKXIMAAqELSMKT0M2Yf3oBSX0RzqX35UoEEECgcIH61tUD0dbV6MVJS4WTt9yB2fI6vzfa8trXpWbwlNeWTWnAfwFCueLXmJCueGN6QACB6gpIwpPqzpaR2xaQ1BfhnO1Voj8EEECggYDZujo0elSN8oCHytaI2fJ6+qxudeL09srOg4EjUJTAsVDucPSgh6J6od24QJu+/Tp6LWG7K4WBAAII1AUk4Ql8CKQVkNQX4VxaXa5DAAEEchaIb11V0d+dCOVyBi6xOb3lVf91WG95PSV6yitbXktcDLp2QoBQrvxlIKQrfw0YAQIIuCMgCU/cGT0jcV1AUl+Ec66vKuNDAAHvBPTW1Vejp67uYOuqd2ubnNCxLa+d0QHtnWpGZ5v3c2aCCMQFCOXcqwcT0umnuy6K/lzihQACCIQoIAlPQnRizjIBSX0RzsmseRcCCCCQWYCtq5nJvHqDPv9pekdb7W46trx6tbRMpoEAoZz7ZVEL6aL/Wwvp+gjp3F8xRogAAnkKSMKTPPunLb8FJPVFOOd3TTA7BBAoWUBvXd2wa1Btip66ytbVkhfDke7bo5BO/52YLa+OLAjDyFWAUC5XTiuNEdJZYaYTBBBwTEASnjg2BYbjsICkvgjnHF5QhoYAAtUVMFtXt0dbV/XZY5x7Xt21LGrkZsvrydGZdPquFba8FiVNuzYECOVsKBfbByFdsb60jgACbglIwhO3ZsBoXBaQ1BfhnMsrytgQQKByAnrr6vroTrnBEZ66WrnFK3HA+i/FM7ra1GK95XUaT3ktcSnoOqMAoVxGsApcTkhXgUViiAgg0LKAJDxpuVMaCEZAUl+Ec8GUBxNFAIGiBN7eujqkNkXBnH7x1NWipP1vV295nRz9szg6pH1BdEedPqeOFwIuChDKubgq+Y6JkC5fT1pDAAG3BCThiVszYDQuC0jqi3DO5RVlbAgg4LQAW1edXp5KD85seT3lnS2v03nKa6XX06fBE8r5tJrp5qJDOn1Opn5wxEIeHJEOjasQQMB5AUl44vykGKAzApL6IpxzZvkYCAIIVEWAratVWSk/xjk5+ltxb7TlVT9AYi5bXv1Y1ArOwoRyW6NzNI9yiGYFV7D1Ies/i/TNvIR0rVvSAgIIlC8gCU/KHzUjqIqApL4I56qyuowTAQRKFWDraqn8dB4J6Lvp9DbXt5/y2qFqW854IVCwAKFcwcAVbJ6QroKLxpARQOA4AUl4AiMCaQUk9UU4l1aX6xBAIEgBtq4GuexOT5otr04vjzeDI5TzZikLmwghXWG0NIwAAhYEJOGJhWHRhScCkvoinPNk8ZkGAgjkK/D21tUhNXj4iBplD1e+uLSWm4DeYjaza0rtKa9sec2NNeiGCOWCXn7R5PWfQzqoY7uriI83IYBASQKS8KSkodJtBQUk9UU4V8GFZsgIIFCMgN66+loUyG3kqavFANNqYQL6bjr9jw7pFkRbXvVflHkhkEWAUC6LFtc2EjAh3bLowRELeHAERYIAAo4LSMITx6fE8BwSkNQX4ZxDC8hQEECgHAG9dXX9zkG1LTroXEcanHVezjrQa+sC+ky6I0eORmfSdapFJ3SqaR1trTdKC14LEMp5vbylTK4e0s2JQrrozyJeCCCAgIsCkvDExXkwJjcFJPVFOOfmWjIqBBCwIPD6wJB6dSdbVy1Q00UJAvrmub7uKeq0E7rUHJ7yWsIKuN0lodz463Nw34C669tfU+evvEydt+Li2sUb//Cc+uE3bqj977MvWKmuuPZLqr2D8KmZJCGd238GMDoEQheQhCehmzH/9AKS+iKcS+/LlQgg4IGA2bq6Kdq6qu+QG43uMuKFgM8CZsvr20957Yy2vPo8W+Y2kQCh3ERCjX//8PCQevj2W1TvrH510dXXyhoJ9F2EdIEuPNNGwHEBSXji+JQYnkMCkvoinHNoARkKAggUJ1Dburor2rq6n62rxSnTsssCtS2v0cNNTully6vL61TU2OqhXPRnIP9JIrtyozvpsrcS9jt0SNemHxzBdtewC4HZI+CIgCQ8cWToDKMCApL6IpyrwMIyRAQQkAu8PjBcO09O/8VUBxO8EEBA1c5WPGFq9JRXtrx6Xw6EcrIljodxfXPm1bezmtauuWmVWrjsHFnjgb+LkC7wAmD6CDgiIAlPHBk6w6iAgKS+COcqsLAMEQEEsgnorasbd0dPXY3+YetqNjuuDktA303X0RY95TUK6fTB7Tzk1Z/1J5RrbS2Td8px51xrno3ebUK6ZdGddHrLPS8EEEDApoAkPLE5PvqqtoCkvgjnqr3mjB4BBGICbF2lHBCQCeitZkej/3Ny9BfkU/s6VQ9PeZVBOvAuQrl8FoFwLh/HNK3UQrro/1nWT0iXxotrEEAgHwFJeJJPz7QSgoCkvgjnQqgM5oiA5wLHtq6ORltXPZ8s00PAgsCsaMurfoBEf0+7hd7oIg8BQrk8FI+1QTiXr2ea1gjp0ihxDQIITCTwwAMPqE984hOqvX387zCS8GSivvl9BIyApL4I56gfBBCopABbVyu5bAy6QgJmy+tp0ZZXveWMLa9uLh6hXDHrQjhXjGuaVgnp0ihxDQIINBP4l3/5F7V69Wp12WWX1UK6zs7G2+Yl4QnqCKQVkNQX4VxaXa5DAAEnBHa989TVrTx11Yn1YBD+C5gtrzqgW9TXFW15nez/pCswQxPKvRX9WcgrfwHCufxNs7ZISJdVjOsRQEAL/OhHP1KPPPJIDaOnp6ce0nV3d48BkoQnCCOQVkBSX4RzaXW5DgEEShXYEj119dXaU1f92bra6IDxjX94rv5UwLMvWKmuuPZLqr3j2H/xK/tQ8sPDQ+rf77pVve9jV6r+eaeUWhN5dP7b1T9VD922qtbU+z9+pXrj1ZfU+SsvU+etuDiP5r1sgy2v2Zf1wIEDtb8g5PEilMtDceI2COcmNrJ1hQnpzozOpNPnYvJCAAEExhO444471MMPPzzmEh3MmTvpzOexJDxBHoG0ApL6IpxLq8t1CCBgXWDM1tXoLLnRo34fKKeDr4dvv0X1zupXF119rXXvNB3q8PDBW29Wn7vxm5UP58oOOtN4u3qNvpuuc0r0lNfoXLralldXB+rIuL773e+q/v5+dfnll6vkf7lPO0RCubRS+VxHOJePY56t1EO66OmuJ/cS0uVpS1sI+CRw5513qoceeqjhlPQWV73VVQd1X/ziF9V9993n09SZi0MChHMOLQZDQQABucCYravR3/o9z+TqUFUIi3wK57a/uVn9+Oavqiuvv1EtXHaOvGADfufbW15VFNB1sOV1nDrQ4dxTTz1VC+b0XwqyhHSEcuX8C0Y4V457ml51SDdFP92VkC4NV+nXHI2+xGX958iRI069J8t4iri2iDb1mqRtN+11WdrM+9p4oS9dulS98MIL49b+nDlz1LZt2wjnSv8Twt8BEM75u7bMDIEgBHzcujrewsX/8tc3Z159O6t5zzU3rTouNEr+hdGEZTpgevzu29SW9S/V3v6hy6+u331nQqj/8mf/Xa39yX0Nr2l2157ZZqvHsnvbm/UtoMk+8ixQM0czl/mLl6rPfvnraur03no38e2oybHE5zLrxPn1Mc+cPbd+x1/y/fr3Pv3XX1X/585/rm9r1XPXpkvOv0D97N4f1Pr+zP/8O/XMw3cpveVYj+/5NU/Ufm62IK9+4A71zCP31H7WaNx5OrnY1uyeKWpx9AAJnvI6dnVMOGd+miakI5RzscIZk1sCR9Wko0fU1ANbVfvg7tRhTpagIe8AwYRUWcZQxLVFtNnMalL0H3Ea/TN58uSGP292vf65jffY6EMyF8aVvl7uvvtupZ/Y2ug1a9YsdcUVV6hLL71UScITt/4MZDQuC0jqi22tLq8oY0MgAIHQtq7Gl1RyZ0ajcO6H37hhTBBkArVPXndD7ew0E87t2bFVmcDPtLPwzHNrIV6acE7fXZa8cy7edqNyNaHVC2ufHBPsJa9NjvWs5RfWw8XH77ldbXzxd/WATv/6hbVP1YM2M5e+ufNqZ/Tpl94erIMz066Z3+6tb9bbSd4518w2fvZfPDg0lnGDZH96LMlzA33/13py9Beorne2vC7gfKjacifDuXhIp/+CoP/p6uqqhQs6lHt512G1/eCo76XC/BDIReBodJfVkdHDate6Z9X+P24YN/BxMeDIMqYs12YNgLK0neVaPQ5eCNgU+Nd//Vf1b//2b2O67Ovrq921rv8xL0l4YnMe9FVtAUl9Ec5Ve80ZPQKVFdh1aEStjx7wUHvqakBbV4sK5+J32SWDNhMerfjU58c86CAetOk7xxqddxe/c65ROJd3AergbWDn9jGBlgnELvrMdaqnd2bDrajxcZ60eEltLslgrFmwaLa1Ngvn4rbJUFP3YbyT/em785594tHj7vrL28zV9tpqfx+bpDb//tfql//nAbVv1/baUBcsWFALofQr+f83+lmza4t8r2k7zXjMNfHxjIyMjFkW/ZfTeJuN1qyrZ5p6/yf+TC08672uLinjQsBpgWPbXadGZ9J1OD1WBocAAsUJ6Dvn7r///loHM2bMqAVy+m45HSrHX5LwpLhR07JvApL6IpzzrQqYDwIVEdDh3KbdQ+qNvcO1s2NGjvj9sIdGy5LXnXPJBzQ0C+eSZ6vFQ7uzln+k9HAuzQMxmp15F7ccby5xqzR3ziVtG50LSDjX+A8d/e+1/rd67+Z16q2X/1ONHNpfu9DcRRH//5v9rNHPk22YLVCNft6oP/PlfLy204wtS9u//vWv1Usvvb3lvNFr/vz56uOXXqbmvnt57c9EHTIE+EdiRT69GKarAvoMzCnRfxVYqp/qSjjn6jIxLgQKF7jnnnvUY489Vr9TrqOjcVgvCU8KHzwdeCMgqS/COW+Wn4kgUE2BoZEjatOeYfXa7sHagx9CCumKDud0RegtlXo764O3fit68MFXxjxhNW2gpbfNmrvHinwgRKO70pJVre9GW/3Ancc9LVYyF8K5Yv7MaIuSpe4pk9WpJ3TWnuTKq/m2Vh3K6f+iv3LlyjqT3ta6bvuhd0K6SVFIF95/uKBmEMgiQCiXRYtrEfBf4N57763dKaePixjvJQlP/NdjhnkJSOqLcC4vfdpBAIGWBfQdIxt2Dap9Q6O1oM73v5LaDOcaPZU0jzvn8jxzbsl7lqu7vv01Zc7Ba1RQrd45Fw8aCeda/le23oAO5EajW73mTmtXi6IHQsyeOiW/xj1oKXnmXKNQLjlNQjoPFp4pFCpAKFcoL40j4L2AJDzxHoUJ5iYgqS/Cudz4aQgBBPIS2B1ted0YwJZX2+Gc5Mw581RTG3fO6fppdOZcfLvruR/+WO3MuUZzMcGbOXOud1Z//aESuu3k+XmEc63/G9v+ztbVhX2dSj/8obt97HkurffgRwsmnEsTyvkY0pV9/qL+d//V53415s8DPypLNosi74CWjSjbuwjlsnlxNQIINBaQhCdYIpBWQFJfhHNpdbkOAQSsCwyNHlWb9wyp16K76fT5S75tebUdzukF/NyN36xtbTXBVPypqMkto42e8poMtPIuijTjSvu0VsK5vFfnWHu1ratREHdqFMqxdXViZx3OLVu2bMz21YnfNfYK7qTLKvb29WnOspS1XN13VTWcI5Srbs0xcgRcFJCEJy7OgzG5KSCpL8I5N9eSUSGAQEJAb3l9bdeQ2js04s2WV9vh3PJLPq3WPnZ/7Qw6/frkdTeMeXqr/pkOvp555J7a789fvFTpJ6TqhyKYh0mYv+g+v+YJdfYFK8c8VTWvojUuW9a/fYC+Hsdnv/x1NXV6b70Lc0ef+UF8Ls3+Ms6dc62tkNm6euI7W1dnsXW1NVDhuwnpssERzh3vVbVwjlAuW81zNQIIpBOQhCfpWuYqBJSS1BfhHJWDAAKVEtgTbXl9Lbqb7o2BcJ/ymnXBir7bLet4uL5aAmbr6qJ37pJj66ob62dCujej/3Chny7r8oMj4tta2zu76k+GnnXifPXQbatqoDNnzx3zoBezxV2H84/d8b2G1zQKmeJPT77oM9eq+77zd8oE/ck+8lxJE/6bNj90+dVjttE2Op8z/h8VzFz0fwh5/O7b6mNOtqPbH+8/TujfT/4HjuS8qxLOEcrlWaG0hQACSQFJeIIiAmkFJPVFOJdWl+sQQMApgeF3trzqB0j4uOU1T2zCuTw1w2lL3yk3VW9djR7wcHJvRzgTr9hMqxDSNQrn9N23JpwygdrurW/W75I1d/HG79BNbr2fKJzTT6vWr4dvv0XFt7knw63kkptxxe8kblQW5izO5NmcySdPN/ozOHknr/l1/E5h87N4iJfc1h9/sM95Ky5OdWSB6+Gc/rNnSvTP0v5u/uyp2J9HDBeBKglIwpMqzY+xlisgqS/CuXLXjN4RQCAHAX3nyAbPtrzmwFJvgnAuT02/26pvXZ0ePXW1r0uxdbU66+1ySNconNOyOjxr7+isIScDIx1CbXzxd2O2tCe3qErDuTxXNXk8gWlbj03fAae35K/5yX1qYOf2MfNtNJf406R1O8lrmv1Zrn03/P63tfZXP3BHUzdj/sb6dbXjCswZpHl6tNIWoVwrerwXAQSyCkjCk6x9cH24ApL6IpwLt16YOQLeCQwMjqrXdg+qLWx59W5tmVCxAu1tk2pnOS464e2nrnZN4amrxYoX17qLIV2zba0XXX1tHaJROJcMtPTF8dBu25ZNx4VM8W2tze6cy1M/63/8aLb9dbyg0dz1N9Edb8k79uLzjK9BI7c8TbK2RSiXVYzrEUAgDwFJeJJHv7QRhoCkvgjnwqgNZolAUAL6qa4bd0dPeY2CutEj/j3lNajFZLKFCpitq4ujravz2bpaqLXtxl0K6dKGc/E7x3QIp1/xAE//eqKQyXY4l9ye2midk+fN6W2qZy3/yJjttmnuAnxh7ZPRnXF3Nr3jLXnWXHIsZsusK+EcoZztPxXoDwEE4gKS8ARBBNIKSOqLcC6tLtchgEAlBf64b1it11teB0dqZ9PxQiB0AbN19V3vbF09gaeuel0S9ZAu+rNwUvR/ynhwhDScK+rOuTzPnNPFk9yOGi+oZFhotvFKtuimDefOX3nZcU/ijo9pojvwiv4XglCuaGHaRwCBNAKS8CRNu1yDgBaQ1BfhHLWDAAJBCOgtrxujO+lej7a8mnAiiIkzSQTeETBbV0+Ntq6ewtbV4OqizJBOGs5Jzpwzd4/1zZ1XO4NNv5IPhMhz8ZudOWfulrv4C3+tnnn4LrXwzHMbPr31rOUX1n6e5s65PTu2qh/f/FWln+i6cNk59WnE3/u7p//9uPPt9IXm6bfapKwz5wjl8qw82kIAgVYFJOFJq33y/nAEJPVFOBdOfTBTBBCIBEb1ltc9Q7UHSOj/rbfA8kLAZwH9F+Ked566ytZVn1c63dzKCOmk4dwzj9yjPnT51fVQK/mk0kZnrDV6yms8mDJ3rqXTSndV8mmt8bvlLvlvf60e+9F3VfxJtOb39RNrzfzShHN67BMZmFDQhH56Bo2eDGvzgRCEcunqiKsQQMCugCQ8sTtCequygKS+COeqvOKMHQEEWhJ4a9/haMvroBpgy2tLjrzZPYEpUSCng+d3Te+oPeThhO4p7g2SEZUqYDOkk4Zzeltr19Qe9evHH6lZmTPTpk7vrds1Os9t51tbxtw9Fn8IwzU3rRpz11lei9DsQQ+6/XgYZ/rT43j1uV/Vn6ya5uEWJlhMbsvVZ9idt+Li+lSSZ8/NnD13zDl1tra16j+HdDC3tL9bncyZlnmVGu0ggEBOApLwJKeuaSYAAUl9Ec4FUBhMEQEExhfYOxQ95TW6k27LwJCaHP1FQt9RxwuBKgoc27raFT11tUN18tTVKi6j1THbDOmyTKzou92yjIVrswkQymXz4moEEChHQBKelDNSeq2igKS+COequNKMGQEEChHQB6Xrp7zqLa/6riO2vBbCTKMFCJitq4tndamTZnQU0ANN+i7gWkhHOFe9iiOUq96aMWIEQhaQhCchezH3bAKS+iKcy2bM1QggEIjAW/sPqw07B9XuaMtrlNnxQsA5AbN1dV4Uxi3q61R9bF11bo2qOCAT0uknXauSnu6q3QjnqlM9hHLVWStGigACxwQk4Ql+CKQVkNQX4VxaXa5DAIEgBfZHW143RHfTva63vE5iy2uQReDYpPXWVRUFxqee0BU9dZWtq44tjzfDcSWk8wbUw4kQynm4qEwJgYAEJOFJQDxMtUUBSX0RzrWIztsRQCAMAX33nN7yqh8gwZbXMNbctVmyddW1FQljPIR0YaxzllkSymXR4loEEHBVQBKeuDoXxuWegKS+COfcW0dGhAACjgtsjba86pBu9yG2vDq+VJUfXnzr6qnR1tWZbF2t/JpWdQKEdFVdufzGTSiXnyUtIYBA+QKS8KT8UTOCqghI6otwriqryzgRQMA5gQPD0ZbX6OERm9ny6tzaVH1Ata2r0UtvXV0ws1N1vPPrqs+L8VdfgJCu+muYdQaEclnFuB4BBKogIAlPqjAvxuiGgKS+COfcWDtGgQACFRd4rfaU10F1eJSnvFZ8KUsdfm3rasdkdVoUyukHPfBCwFUBQjpXVya/cRHK5WdJSwgg4J6AJDxxbxaMyFUBSX0Rzrm6mowLAQQqKbDtQLTlNXrK6y62vFZy/coYtA7kRo8crYVxp54QbV3tmlLGMOgTAZEAIZ2Izek3Eco5vTwMDgEEchKQhCc5dU0zAQhI6otwLoDCYIoIIGBfQP+FVYd0+imvk3jKq/0FqECPZuvq4tpTV9m6WoElY4jjCBDSVb88COWqv4bMAAEE0gtIwpP0rXNl6AKS+iKcC71qmD8CCBQuYJ7yypbXwqkr0QFbVyuxTAxSKEBIJ4Qr8W2EciXi0zUCCJQmIAlPShssHVdOQFJfhHOVW2YGjAACVRXYHm15fZUtr1VdvpbGbbaunlTbutqlervaWmqPNyPgusCxkO5wbahHjh51fcjBjY9QLrglZ8IIIBATkIQnACKQVkBSX4RzaXW5DgEEEMhJ4JDe8ho9PGLzHra85kTqbDNm66p+wIPeump+7eyAGRgCOQsQ0uUMmkNz7dE5l5Ojf5b2d6uTe3nwTA6kNIEAAhUUkIQnFZwmQy5JQFJfhHMlLRbdIoAAAlpgUxTQ6bPphqKnvOqHAvDyQ0DfkVJ76uqsLvWu6fzl149VZRatCJiQ7q19h5X+k4476VrRlL1X/8eBydEZqIRyMj/ehQACfglIwhO/BJhNkQKS+iKcK3JFaBsBBBBIKbDz4Ih6Zceg2nnw7b+48qqeAFtXq7dmjNi+ACGdfXNCOfvm9IgAAu4LSMIT92fFCF0RkNQX4Zwrq8c4EEAAgUhgcOTtp7xu3jOs1CTF3XQVqIr61tXoLrkF0dZVfdccLwQQGF+AkK74CiGUK96YHhBAoLoCkvCkurNl5LYFJPVFOGd7legPAQQQSCmgz6TTD5Bgy2tKMMuXHdu62h1tXW233DvdIeCHACFd/uv4diinou2rUzlTLn9eWkQAAU8EJOGJJ1NnGhYEJPVFOGdhYegCAQQQaEVgV7Tl9eUopNsZPe2VLa+tSLb+3vjW1cXRnXIzOnnqauuqtICAUvWQbn/051z0Bx1n0mWvircf9EAol12OdyCAQIgCkvAkRCfmLBOQ1BfhnMyadyGAAALWBYb0ltddQ2rT7iG2vFrW13ei6M2qOpBj66plfLoLSoCQLvtyc6dcdjPegQACCEjCE9QQSCsgqS/CubS6XBzuegwAACAASURBVIcAAgg4JPD6wHC05fVQdEYdT3ktclnM1tXTZ3WrE9m6WiQ1bSMwRoCQbuKCIJSb2IgrEEAAgWYCkvAETQTSCkjqi3AurS7XIYAAAg4K7D4UbXmNnvK6gy2vua1Ofetqb4dafAJbV3ODpSEEBAKEdMejEcoJCom3IIAAAgkBSXgCIgJpBST1RTiXVpfrEEAAAYcFhkeP1h4esSl6iIR+jR7hdLqsy6XPa5oU7V097Z2tqzqk44UAAm4IENIpRSjnRi0yCgQQ8ENAEp74MXNmYUNAUl+EczZWhj4QQAABiwJb9g6rV3aw5TUtudm6esbsbjV3Gk9dTevGdQiUIRBiSEcoV0al0ScCCPguIAlPfDdhfvkJSOqLcC4/f1pCAAEEnBLYE215XceW14ZrYrauzn9n6+p0nrrqVO0yGAQmEgghpCOUm6gK+H0EEEBALiAJT+S98c7QBCT1RTgXWpUwXwQQCE7gsN7yuiva8ho95fVotNt1VP8/gb7GbF3t61Rteh8rLwQQqKyACem27j+s9G7+Ix78+dahnw4d/dG0tH+qOjn6Dwi8EEAAAQTyF5CEJ/mPghZ9FZDUF+Gcr9XAvBBAAIEGAm9GW17XBbjlVW9dndYxWZ3O1lX+vUDASwEfQjrulPOyNJkUAgg4KiAJTxydCsNyUEBSX4RzDi4kQ0IAAQSKFhgYHK2FdNuiu018fbF11deVZV4INBeoYkhHKEdFI4AAAvYFJOGJ/VHSY1UFJPVFOFfV1WbcCCCAQA4CI9E+MP2U140ebXmNb11dGG1dnczW1RwqhSYQqJZAFUI6tq9Wq6YYLQII+CUgCU/8EmA2RQpI6otwrsgVoW0EEECgQgJ/3Bdted0+qA6NHFGj+vCmir3e3rraFm1d7eKpqxVbO4aLQFECLoZ0hHJFrTbtIoAAAukFJOFJ+ta5MnQBSX0RzoVeNcwfAQQQSAjsfWfLqz5g3fVXfOvqabO6auEcLwQQQCAp4EJIRyhHXSKAAALuCEjCE3dGz0hcF5DUF+Gc66vK+BBAAIGSBPTdc6/uGlKvRU96de0pr/qMJv2c1dNndasFta2rJSHRLQIIVEqgjJCOUK5SJcJgEUAgEAFJeBIIDdPMQUBSX4RzOcDTBAIIIOC7wFv7DtceIKH/YlvmllezdfWMaOvqnGntvrMzPwQQKEjARkhHKFfQ4tEsAgggkIOAJDzJoVuaCERAUl+Ec4EUB9NEAAEE8hDYN/T2U151WGfrZbauntzboRazddUWO/0gEIRAESEdoVwQpcMkEUCg4gKS8KTiU2b4FgUk9UU4Z3GB6AoBBBDwRUA/L0I/5VVvedX/e1Tve835pbeuTo7aPG12t1o4s1Px0NWcgWkOAQTqAnmEdIRyFBQCCCBQHQFJeFKd2THSsgUk9UU4V/aq0T8CCCBQcQH94IiXtue35ZWtqxUvCIaPQIUFxoZ0R2v/8WGiF6HcREL8PgIIIOCegCQ8cW8WjMhVAUl9Ec65upqMCwEEEKiYwP7haMtrFNL9UbDlNf7U1dOjras9PHW1YqvPcBHwSyBNSEco59eaMxsEEAhLQBKehCXEbFsRkNQX4Vwr4rwXAQQQQOA4Ab3D9dVou+sGveX1yPhbXmtbV6P9qqdFgdzC6KmrPHSVgkIAAZcEGoV0hHIurRBjQQABBGQCkvBE1hPvClFAUl+EcyFWCnNGAAEELAlse2fL64Hh6CmvsXPpaltXO9vUGVEox1NXLS0G3SCAgFjAhHQ7Dh5WS/unKv2AGl4IIIAAAtUVkIQn1Z0tI7ctIKkvwjnbq0R/CCCAQIACB2pbXgfVm/uGa3+pPW1Wd7R1VT/ugRcCCCCAAAIIIIAAAnYFJOGJ3RHSW5UFJPVFOFflFWfsCCCAQMUE7r33XnXVVVdVbNQMFwEEEEAAAQQQQMAnAUl44tP8mUuxApL6Ipwrdk1oHQEEEEAgJiD5oAIQAQQQQAABBBBAAIE8BfhOmqcmbSUFJPVFOEcdIY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CA3wKPPvrocRP8z//8T/Unf/InY37e09OjLrzwQr8xmB0CCCCAAAIIIICAMwKS8MSZwTMQ5wUk9UU45/yyMkAEEECgmgKvvfaauvHGG8cd/Ny5c9U//dM/VXOCjBoBBBBAAAEEEECgkgKS8KSSE2XQpQhI6otwrpSlolMEEEAgDIF//Md/VE8//XTTyf7lX/6luvjii8PAYJYIIIAAAggggAACTghIwhMnBs4gKiEgqS/CuUosLYNEAAEEqikw3t1zc+bMUd/97nerOTFGjQACCCCAAAIIIFBZAUl4UtnJMnDrApL6Ipyzvkx0iAACCIQl8J3vfEc988wzx036i1/8orrkkkvCwmC2CCCAAAIIIIAAAqULSMKT0gfNACojIKkvwrnKLC8DRQABBKopsH79evU3f/M3Ywbf39+vvve971VzQowaAQQQQAABBBBAoNICkvCk0hNm8FYFJPVFOGd1iegMAQQQCFPgH/7hH9TPf/7z+uT/4i/+Ql166aVhYjBrBBBAAAEEEEAAgVIFJOFJqQOm80oJSOqLcK5SS8xgEUAAgWoKvPrqq+pv//Zva4OfPXu2+ud//udqToRRI4AAAggggAACCFReQBKeVH7STMCagKS+COesLQ8dIYAAAmEL/P3f/71as2aNuuaaa9Rll10WNgazRwABBBBAAAEEEChNQBKelDZYOq6cgKS+COcqt8wMGAEEEKimwCuvvKJWrVqlvv/971dzAowaAQQQQAABBBBAwAsBSXjixcSZhBUBSX0RzllZGjpBAAEE0gnsGRxRz2zcl+5irvJaYGr7ZLVyca/Xc2RyCCCAAAIIIIBAGQKS8KSMcdJnNQUk9UU4V821ZtQIIOCpwMbdQ+oP2w+p0SNHPZ0h00orcNKMDnXevJ60l3MdAggggAACCCCAQEoBSXiSsmkuQ0BJ6otwjsJBAAEEHBL4/944oN7aN+zQiBhKGQKTJyl1zok9an5vRxnd0ycCCCCAAAIIIOC1gCQ88RqEyeUqIKkvwrlcl4DGEEAAAbnASHS33JMb9qqhkSPyRninFwKTonDuwkUzVE9HmxfzYRIIIIAAAggggIBLApLwxKXxMxa3BST1RTjn9poyOgQQCEhgx8ER9avX9yl2tAa06E2mOr2zTa2IwjleCCCAAAIIIIAAAvkLSMKT/EdBi74KSOqLcM7XamBeCCBQOYFXdw6ql3cMRuEc581VbvFyHvCivk717rlTc26V5hBAAAEEEEAAAQS0gCQ8QQ6BtAKS+iKcS6vLdQgggEDBAms371M7o7vneIUt0BbtadUPgjhxenvYEMweAQQQQAABBBAoSEASnhQ0FJr1UEBSX4RzHhYCU0IAgeoJDEbnzD0VnTenz53jFbZAW/Q0iJWnzlCdUyaHDcHsEUAAAQQQQACBggQk4UlBQ6FZDwUk9UU452EhMCUEEKiewFv7DqvfvnlAjbKltXqLl/OI+7qnqA8umJ5zqzSHAAIIIIAAAgggYAQk4Ql6CKQVkNQX4VxaXa5DAAEEChR4afshtT46c4775gpErkjTS2Z3q9Nnd1VktAwTAQQQQAABBBConoAkPKneLBlxWQKS+iKcK2u16BcBBBCICTy9ca8aGBzFJHCBydF5c+87eZqaPXVK4BJMHwEEEEAAAQQQKE5AEp4UNxpa9k1AUl+Ec75VAfNBAIHKCewfHlX/8dre6CmtlRs6A85ZoKNtkvro4l6lz53jhQACCCCAAAIIIFCMgCQ8KWYktOqjgKS+COd8rATmhAAClRLYMjCsnt96UI2SzlVq3YoYbH9Pu3p/dOccLwQQQAABBBBAAIHiBCThSXGjoWXfBCT1RTjnWxUwHwQQqJzAc28dVJv3DFVu3Aw4XwF9s9yZc6aqhX2d+TZMawgggAACCCCAAAJjBCThCYQIpBWQ1BfhXFpdrkMAAQQKEnhyw4A6MHykoNZptioCOpy7IHpK68wuzpurypoxTgQQQAABBBCopoAkPKnmTBl1GQKS+iKcK2Ol6BMBBBB4R2BP9BCIZ6KHQfBCoLt9cu28OV4IIIAAAggggAACxQpIwpNiR0TrPglI6otwzqcKYC4IIFA5gY27h9Qfth/ivLnKrVz+A543o0O9Z15P/g3TIgIIIIAAAggggMAYAUl4AiECaQUk9UU4l1aX6xBAAIECBJ5944D6477hAlqmySoJ6Keznj13qprf21GlYTNWBBBAAAEEEECgkgKS8KSSE2XQpQhI6otwrpSlolMEEEBAqZHo6axPbtirhkY4b456UOrCU2eoaR1tUCCAAAIIIIAAAggULCAJTwoeEs17JCCpL8I5jwqAqSCAQLUEdh4cUb98fZ+KMjpegQvoUE6Hc7wQQAABBBBAAAEEiheQhCfFj4oefBGQ1BfhnC+rzzwQQKByAut3Dqp1OwajcI50rnKLl/OAF/Z1qrOiba28EEAAAQQQQAABBIoXkIQnxY+KHnwRkNQX4Zwvq888EECgcgK/2Lxf7Th4uHLjZsD5Cujz5s57V486cXp7vg3TGgIIIIAAAggggEBDAUl4AiUCaQUk9UU4l1aX6xBAAIEcBfQ5c/q8OX3uHK+wBXQ495FoS2vXlMlhQzB7BBBAAAEEEEDAkoAkPLE0NLrxQEBSX4RzHiw8U0AAgeoJbN1/WP0melLraIotrQf3Dai7vv01tfDMc9VFV19bymS3v7lZ/erfH1Qf++z1qr2jM/UYJGM37zl/5WXqvBUXq41/eE49eOvN6nM3flP1zzsldd9VubCve4r64ILpVRku40QAAQQQQAABBCovIAlPKj9pJmBNQFJfhHPWloeOEEAAgWMC67YfUq9GZ86luW9OEnDlbf34PbergZ3b1RXXfsl6OJf3XFxr74zZ3eqM2V2uDYvxIIAAAggggAAC3gpIwhNvMZhY7gKS+iKcy30ZaBABBBCYWODpjXvVwODoxBdGVxDOpWKq5EV6S+t7T+pRs3s4b66SC8igEUAAAQQQQKCSApLwpJITZdClCEjqi3CulKWiUwQQCFngwPCoWv3a3ugprekUGoVzv139U/XsE4+qiz5zXW3L554dW2uNffK6G2pbQfXLXLP80v+q7vvf/0+9s2tuWqUWLjun9uvkFlJzkX7v6gfuVFf/z/9brXn0PvX8micavj85A7399cc3f7U+no9e9UW17tk1Y7bkHh4eUg/ffkvTNsfb1vq7p/9dbXzxd+qzX/66mjq9t969Ga/Z+pq2j7MvWKnWPnZ/bbzv+cglasPzv1ErPvX5uqHuwMzpyutvrLulW7mJr+pom6RWLu5VU6KQjhcCCCCAAAIIIICAHQFJeGJnZPTig4CkvgjnfFh55oAAApUSeGPvsHrurYNqNGU61yyce+i2VUqHS2arqQ6o9M9M+GZ+PX/x0nqYpc9v++E3bqhfM1E4Z8KuNNtaTdsmIIwHZB+6/OraeXmmv7658+rjnmhM8TPnDgzsGTN+vfCmn95Z/Zn72D+wu36WnWlHtxnfvmtCzmQgmEfR9Ud3zL3/5Gl5NEUbCCCAAAIIIIAAAikFJOFJyqa5DAElqS/COQoHAQQQsCzwfBTMbdozlLrXZuGcvrMt/pCEZNCWvJvMdBgP2g4PDdYeNmEevmCuSb53onCuWbCVHPt4YzJ3xOkxxMcUD+dmzp5bu+vOBHH62uSdbVn6SD5ko9kdePH+Ui/cBBfqm+WWzZmqFvWlf8BGXn3TDgIIIIAAAgggELKAJDwJ2Yu5ZxOQ1BfhXDZjrkYAAQRaFnhyw4A6MHwkdTvjbWuN383VKJzTW1/H2wLaE20NzSOca3YHXvyuthWf+kItWNOv5IMl4gFcckzJp7Um72SL/7q9s0vUh1mM5DyK3NLaNmmSWn7KNDUzelorLwQQQAABBBBAAAF7ApLwxN7o6KnqApL6Ipyr+qozfgQQqJSAfgiEfhhEllfWcM7cDaZDqw2//22mIMyMK+udcybESp7XptvTd93plwnn4ufXxR30XXH6TsCJwrl4YHbS4iVj7qRrdNZcmj7i18TvEnxh7ZO1s/2K2NLa3T5ZfTQ6b44XAggggAACCCCAgF0BSXhid4T0VmUBSX0RzlV5xRk7AghUTkBvZ31x26HU583pCbYSzrl459xEW0THeyBE/7xTxpwxd+6HPxY9EONb6srrv6KSv6fPuGv2anann77e3Kl31f/4X7WHRUw0XmkRzpvRod4zr0f6dt6HAAIIIIAAAgggIBSQhCfCrnhbgAKS+iKcC7BQmDICCJQn8OwbB9Qf9w1nGkAr4VzyXDrdcZoz5/Q1L6x9qn6mXZ5nzjULDM3P9RibnTmnAzgToD1+921qyfkXqG1bNqZ6gEN8+2uyj/iCGO93LTpdvfnaK/XgL9OiTXBxW3Tg3Flzp6qTezvybJa2EEAAAQQQQAABBFIISMKTFM1yCQI1AUl9Ec5RPAgggIAlAf101ic27FVDI+nPm9NDayWcm+iJrrp9HbyZhzFMjc6gM09PNdtMdSCW5omljba26rafeeQeNd7TWpPvm+jOubjJlvUvKfN0WLOMjZ4IO1EfyRIwT7qNPw037zK58NQZalpHW97N0h4CCCCAAAIIIIDABAKS8ARUBNIKSOqLcC6tLtchgAACLQrsPDiifvn6PhVldJlerYRz+m40fXfZz+79Qa3PeOBmBpE8p00HUudc8FH16A//sX7nnAm39uzYelwYFp9M/Dr98/dedLkaPHhgzNbQRufCXXPTKrVw2Tm1ptKEc/q65N198XFk7SO5IOOdoZdp8ZpcrEM5Hc7xQgABBBBAAAEEELAvIAlP7I+SHqsqIKkvwrmqrjbjRgCBygms3zWo1m0fjMK5jOmccKZp7nYTNu3925JPiM17wgv7OmvbWnkhgAACCCCAAAII2BeQhCf2R0mPVRWQ1BfhXFVXm3EjgEDlBH6xeb/acfCwtXETzsmpzRNmx3uohLT1KdF5c+e+a6p613TOm5Ma8j4EEEAAAQQQQKAVAUl40kp/vDcsAUl9Ec6FVSPMFgEEShLQ58w9GZ03N5J1T2sL4yWcy45nzsgr8qw5PaqLTutVXVMmZx8g70AAAQQQQAABBBBoWUASnrTcKQ0EIyCpL8K5YMqDiSKAQJkCW/cfVr+JntQ6amlLa5lzpe/xBfq6p6gPLpgOEwIIIIAAAggggEBJApLwpKSh0m0FBST1RThXwYVmyAggUD2Bl7YfUut3Dio7p81VzyekEZ8xu1udMbsrpCkzVwQQQAABBBBAwCkBSXji1AQYjNMCkvoinHN6SRkcAgj4IvD0xr1qYHDUl+kwD6GAPm/u/JN6VH9Pu7AF3oYAAggggAACCCDQqoAkPGm1T94fjoCkvgjnwqkPZooAAiUJHBg+ola/NhA9pbWkARTQrX6a6Q+/cYO65qZVauGycxr2cHDfgLrr219TC888VxXxYIUCplV4kx1tk9TKxb1Kh3S8EEAAAQQQQAABBMoRkIQn5YyUXqsoIKkvwrkqrjRjRgCBSgm8sXdYPffWQTXqUTpHOCcrQX3H3PtPniZ7M+9CAAEEEEAAAQQQyEVAEp7kUdBHKAAAIABJREFU0jGNBCEgqS/CuSBKg0kigECZAjqY27xnqMwh5N434Vx20uimObV0zlS1qK8z+5t5BwIIIIAAAggggEBuApLwJLfOach7AUl9Ec55XxZMEAEEyhZ4csOA0ltbXX09fs/t6plH7qkPb/7ipeqzX/66mjq9t/6z367+qXrotlW1X8+cPVctv+TT6rE7vjdmW+v2NzerH9/8VbVnx9badR+96otq3bNr6ttadaD3+N23qSXnX6B+du8PateYbbEm7DMdnn3BSnXFtV9S7R1vB1mHh4fUw7ffop5f80R9TB+6/Oox22WTbehxfu7Gb6r+eac4Qa+3suq75vTTWnkhgAACCCCAAAIIlCcgCU/KGy09V01AUl+Ec1VbZcaLAAKVEtAPgdAPg3D1pYO5gZ3b60GYCcH0eE04pq95Ye1T9aArHsIlw7VPXneDOm/FxWPCNBOimfAsGbyZ4M+0lRyDHosO5uJjMufZnb/yslp/je7k0+0++8SjxwWNZa1Fd/tk9dHovDleCCCAAAIIIIAAAuUKSMKTckdM71USkNQX4VyVVpixIoBA5QQ2RdtZX9x2yMnz5kzIduX1N455qIMOuh689eZaGKdf+m64FZ/6fC0EM694GHbS4iXHhWf6uuQDIRoFaM0eGmHGpvtd8p7ltQdLmCCuURG4FsQ1GuO8GR3qPfN6KlfDDBgBBBBAAAEEEPBNQBKe+GbAfIoTkNQX4Vxx60HLCCCAgHr2jQPqj/uGnZdIbhs1W0IPDOypB3Xx7aHxYG/O/AUNwzPTZu+s/tr203joZ9pqdnZd8r1m622jLbcaN343n7l7zyV0vaX13XOnqpN7O1waFmNBAAEEEEAAAQSCFJCEJ0FCMWmRgKS+COdE1LwJAQQQmFhg9OhR9cT6vWpopBrnzZnga9uWTfVAbssrL6rVD9x53Nlt5o63iz5znerpndnw7jotpEM1/ZoonGumGT9XLnmmXDKoa3QunUtB3YpFM9T0zraJC4crEEAAAQQQQAABBAoVkIQnhQ6Ixr0SkNQX4ZxXJcBkEEDAJYGdB0fUL1/fp44cdWlUx8bS7K61+B1uNu6cM1toszy4wdwpN623r+mZcuZuOxcCumkdberCU2e4WQiMCgEEEEAAAQQQCExAEp4ERsR0WxCQ1BfhXAvgvBUBBBAYT2D9rkG1bvtgFM65mc7pc9oa3RUXfwCEnl+eZ84lg7jkgx2MZ7Ofx72bjT/ZxsIzzx3zVNcyqnZhX6c6K9rWygsBBBBAAAEEEECgfAFJeFL+qBlBVQQk9UU4V5XVZZwIIFA5gV9s3q92HDzs7LjNnXPxO8vMz8yZc/putmQIZoKzLetfUuYJq/EHOJgHR5g71+JPa210l1zyaa0aTL9344u/q90Vp1/6gRDxkC35RNcX1j55XNDY7M5A2wvS3jZJnXPiVPWu6Zw3Z9ue/hBAAAEEEEAAgUYCkvAESQTSCkjqi3AurS7XIYAAAhkEhkaPqifXD6gRV/e0vjOX5DluZ1+wUi2/5NPq3u/83ZgntJoAzRBc8oW/Umsfu1/Fn/QafyiDvu69F12uBg8eUOM9EMK012gcV1z7JdXe0Vm7JB4ImvfoscavSY5RX2fCwwxLV8ilH13cq7rbJxfSNo0igAACCCCAAAIIZBOQhCfZeuDqkAUk9UU4F3LFMHcEEChMYOv+w+o30ZNa9UMheIUt0Nc9RX1wwfSwEZg9AggggAACCCDgkIAkPHFo+AzFcQFJfRHOOb6oDA8BBKop8NL2Q2r9zkFFNFfN9ctr1JOihk6f3a3OmN2VV5O0gwACCCCAAAIIINCigCQ8abFL3h6QgKS+COcCKhCmigAC9gSe3rhXDQyO2uuQnpwU0OfNvWdej+rvaXdyfAwKAQQQQAABBBAIUUASnoToxJxlApL6IpyTWfMuBBBAoKnAgeEjavVrA9FTWkFCQKmPnzFTtU/W99DxQgABBBBAAAEEEHBBQBKeuDBuxlANAUl9Ec5VY20ZJQIIVEjgjb3D6rm3DqpR0rkKrVoxQ9V3zL3/5GnFNE6rCCCAAAIIIIAAAiIBSXgi6og3BSkgqS/CuSBLhUkjgECRAjqY27xnqMguaLsCAtGOVrV0zlS1qO/tJ87yQgABBBBAAAEEEHBDQBKeuDFyRlEFAUl9Ec5VYWUZIwIIVErgyQ0DSm9t5RW2gD5v7n3zpyn9tFZeCCCAAAIIIIAAAu4ISMITd0bPSFwXkNQX4Zzrq8r4EECgUgJ7o4dA/Ef0MAheCHS3T1YrF/cqTpujFhBAAAEEEEAAAbcEJOGJWzNgNC4LSOqLcM7lFWVsCCBQOYFN0XbWF7cd4ry5yq1c/gOeN6Oj9qRWXggggAACCCCAAAJuCUjCE7dmwGhcFpDUF+GcyyvK2BBAoHICz75xQP1x33Dlxs2A8xWYEm1pfXd03tzJvR35NkxrCCCAAAIIIIAAAi0LSMKTljulgWAEJPVFOBdMeTBRBBAoWuDI0aPqZ+v3qqERzpsr2roK7a9YNENN72yrwlAZIwIIIIAAAgggEJSAJDwJCojJtiQgqS/CuZbIeTMCCCBwTGDXwRH1i9f3qSNHUQldYFpHm7rw1BmhMzB/BBBAAAEEEEDASQFJeOLkRBiUkwKS+iKcc3IpGRQCCFRRYP2uQbVu+2AUzpHOVXH98hzzwr5OddbcqXk2SVsIIIAAAggggAACOQlIwpOcuqaZAAQk9UU4F0BhMEUEELAj8IvN+9WOg4ftdEYvzgq0R+fNnXPiVPWu6Zw35+wiMTAEEEAAAQQQCFpAEp4EDcbkMwlI6otwLhMxFyOAAAKNBYZHj6on1g+oEfa0UiKRwEcX96ru9slYIIAAAggggAACCDgoIAlPHJwGQ3JUQFJfhHOOLibDQgCBagls3X9Y/SZ6UusoW1qrtXAFjLave4r64ILpBbRMkwgggAACCCCAAAJ5CEjCkzz6pY0wBCT1RTgXRm0wSwQQKFjgpe2H1Pqdg4rT5gqGdrz5SdH4Tp/drc6Y3eX4SBkeAggggAACCCAQroAkPAlXi5lnFZDUF+FcVmWuRwABBBoIPL1xrxoYHMUmcIGOtsnqvHlTVX9Pe+ASTB8BBBBAAAEEEHBXQBKeuDsbRuaagKS+COdcW0XGgwAClRM4ePiIemrDQPSU1soNnQEXIPDx02cq/VAIXggggAACCCCAAAJuCkjCEzdnwqhcFJDUF+GciyvJmBBAoFICb+wdVs+9dVCNks5Vat2KGKy+Y+79J08romnaRAABBBBAAAEEEMhJQBKe5NQ1zQQgIKkvwrkACoMpIoBAsQI6mNu8Z6jYTmjdeYG2yZPU0v5utaiv0/mxMkAEEEAAAQQQQCBkAUl4ErIXc88mIKkvwrlsxlyNAAIIHCfwZLSl9cDwEWQCF9Dnzb13fo/ST2vlhQACCCCAAAIIIOCugCQ8cXc2jMw1AUl9Ec65toqMBwEEKiWwN3oIxH9ED4PghUB3+2S18tReNYnj5igGBBBAAAEEEEDAaQFJeOL0hBicUwKS+iKcc2oJGQwCCCDgt8C9996rrrrqKr8nyewQQAABBBBAAAEEnBaQhCdOT4jBOSUg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J+C0g+qPwWYXYIIIAAAggggAACtgX4TmpbPKz+JPVFOBdWjTBbBBBAoFQByQdVqQOmcwQQQAABBBBAAAHvBPhO6t2SOjUhSX0Rzjm1hAwGAQQQ8FtA8kHltwizQwABBBBAAAEEELAtwHdS2+Jh9SepL8K5sGqE2SKAAAKlCkg+qEodMJ0jgAACCCCAAAIIeCfAd1LvltSpCUnqi3DOqSVkMAgggIDfApIPKr9FmB0CCCCAAAIIIICAbQG+k9oWD6s/SX0RzoVVI8wWAQQQKFVA8kFV6oDpHAEEEEAAAQQQQMA7Ab6TerekTk1IUl+Ec04tIYNBAAEE/BaQfFD5LcLsEEAAAQQQQAABBGwL8J3UtnhY/Unqi3AurBphtggggECpApIPqlIHTOcIIIAAAggggAAC3gnwndS7JXVqQpL6IpxzagkZDAIIIOC3gOSDym8RZocAAggggAACCCBgW4DvpLbFw+pPUl+Ec2HVCLNFAAEEShWQfFCVOmA6RwABBBBAAAEEEPBOgO+k3i2pUxOS1BfhnFNLyGAQQAABvwUkH1R+izA7BBBAAAEEEEAAAdsCfCe1LR5Wf5L6IpwLq0aYLQIIIFCqgOSDqtQB0zkCCCCAAAIIIICAdwJ8J/VuSZ2akKS+COecWkIGgwACCPgtIPmg8luE2SGAAAIIIIAAAgjYFuA7qW3xsPqT1BfhXFg1wmwRQACBUgUkH1SlDpjOEUAAAQQQQAABBLwT4Dupd0vq1IQk9UU459QSMhgEEEDAbwHJB5XfIswOAQQQQAABBBBAwLYA30lti4fVn6S+COfCqhFmiwACCJQqIPmgKnXAdI4AAggggAACCCDgnQDfSb1bUqcmJKkvwjmnlpDBIIAAAn4LSD6o/BZhdggggAACCCCAAAK2BfhOals8rP4k9UU4F1aNMFsEEECgVAHJB1WpA6ZzBBBAAAEEEEAAAe8E+E7q3ZI6NSFJfRHOObWEDAYBBBDwW0DyQeW3CLNDAAEEEEAAAQQQsC3Ad1Lb4mH1J6kvwrmwaoTZIoAAAqUKSD6oSh0wnSOAAAIIIIAAAgh4J8B3Uu+W1KkJSeqLcM6pJWQwCCCAgN8Ckg8qv0WYHQIIIIAAAggggIBtAb6T2hYPqz9JfRHOhVUjzBYBBBAoVUDyQVXqgOkcAQQQQAABBBBAwDsBvpN6t6ROTUhSX4RzTi0hg0EAAQT8FpB8UPktwuwQQAABBBBAAAEEbAvwndS2eFj9SeqLcC6sGmG2CCCAQKkCkg+qUgdM5wgggAACCCCAAALeCfCd1LsldWpCkvoinHNqCRkMAggg4LeA5IPKbxFmhwACCCCAAAIIIGBbgO+ktsXD6k9SX4RzYdUIs0UAAQRKFZB8UJU6YDpHAAEEEEAAAQQQ8E6A76TeLalTE5LUF+GcU0vIYBBAAAG/BSQfVH6LMDsEEEAAAQQQQAAB2wJ8J7UtHlZ/kvoinAurRpgtAgggUKqA5IOq1AHTOQIIIIAAAggggIB3Anwn9W5JnZqQpL4I55xaQgaDAAII+C0g+aDyW4TZIYAAAggggAACCNgW4DupbfGw+pPUF+FcWDXCbBFAAIFSBSQfVKUOmM4RQAABBBBAAAEEvBPgO6l3S+rUhCT1RTjn1BIyGAQQQMBvAckHld8izA4BBBBAAAEEEEDAtgDfSW2Lh9WfpL4I58KqEWaLAAIIlCog+aAqdcB0jgACCCCAAAIIIOCdAN9JvVtSpyYk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L+CDz11FPHTebBBx9UV1555Zifd3V1qQ984AP+TJyZIIAAAggggAACCDgtIAlPnJ4Qg3NKQFJfhHNOLSGDQQABBPwRePnll9VNN9007oRmzZqlvv/97/szaWaCAAIIIIAAAggg4LyAJDxxflIM0BkBSX0RzjmzfAwEAQQQ8E/glltuUWvXrm06sT//8z9Xn/jEJ/ybODNCAAEEEEAAAQQQcFZAEp44OxkG5pyApL4I55xbRgaEAAII+CMw3t1z3DXnzzozEwQQQAABBBBAoEoCkvCkSvNjrOUKSOqLcK7cNaN3BBBAwHuBZnfPcdec90vPBBFAAAEEEEAAAScFJOGJkxNhUE4KSOqLcM7JpWRQCCCAgD8Cje6e4645f9aXmSCAAAIIIIAAAlUTkIQnVZsj4y1PQFJfhHPlrRc9I4AAAsEIJO+e4665YJaeiSKAAAIIIIAAAs4JSMIT5ybBgJwVkNQX4Zyzy8nAEEAAAX8E4nfPcdecP+vKTBBAAAEEEEAAgSoKSMKTKs6TMZcjIKkvwrly1opeEUAAgeAEzN1z3DUX3NIzYQQQQAABBBBAwCkBSXji1AQYjNMCkvoinHN6SRkcAggg4I+AvntOB3Tf//73/ZkUM0EAAQQQQAABBBConIAkPKncJBlwaQKS+iKcK2256BgBBBBQavVre9XRo+FI7N+/X02bNi2cCec80/a2SeqDC6bn3CrNIYAAAggggAACYQlIwpOwhJhtKwKS+iKca0Wc9yKAAAItCOwdHFX/sXFvCy3w1pAE2iZPUqfM7FDvnjM1pGkzVwQQQAABBBBAIHcBSXiS+yBo0FsBSX0RznlbDkwMAQRcF3ht15B6acchNXokoFvnXF8Uh8cXZXPqPSdNUydOa3d4lAwNAQQQQAABBBBwX0ASnrg/K0boioCkvgjnXFk9xoEAAsEJ/PL1/Wr7gcPBzZsJywU+fsZM1a5TOl4IIIAAAggggAACYgFJeCLujDcGJyCpL8K54MqECSOAgCsCj728h7vmXFmMCoxjWkebuvDUGRUYKUNEAAEEEEAAAQTcFpCEJ27PiNG5JCCpL8I5l1aQsSCAQDACA9F5c09z3lww693qRPV5cwtmdqoz53S32hTvRwABBBBAAAEEgheQhCfBowGQWkBSX4RzqXm5EAEEEMhPYMOuQbVuxyB3zuVH6nVLeifr+dF5c3M5b87rdWZyCCCAAAIIIGBHQBKe2BkZvfggIKkvwjkfVp45IIBA5QQ4b65yS1b6gC+Ozpubwnlzpa8DA0AAAQQQQACB6gtIwpPqz5oZ2BKQ1BfhnK3VoR8EEEAgJvDYuui8uaM8pZWiSCfAeXPpnLgKAQQQQAABBBBIIyAJT9K0yzUIaAFJfRHOUTsIIICAZQHOm7MMXvHuOG+u4gvI8BFAAAEEEEDAOQFJeOLcJBiQswKS+iKcc3Y5GRgCCPgqwHlzvq5sMfPivLliXGkVAQQQQAABBMIVkIQn4Wox86wCkvoinMuqzPUIIIBAiwK/eH2/2nHgcIut8PaQBDhvLqTVZq4IIIAAAgggULSAJDwpeky074+ApL4I5/xZf2aCAAIVEeC8uYoslCPD5Lw5RxaCYSCAAAIIIICANwKS8MSbyTORwgUk9UU4V/iy0AECCCBwTIDz5qiGLAKcN5dFi2sRQAABBBBAAIF0ApLwJF3LXIUAD4SgBhBAAAHnBThvzvklcmqAnDfn1HIwGAQQQAABBBDwRIBwzpOFdHQakvrizjlHF5NhIYCAnwKcN+fnuhY5K86bK1KXthFAAAEEEEAgRAFJeBKiE3OWCUjqi3BOZs27EEAAAZHAT9btUUeOHhW9lzeFJzC9s02tWDQjvIkzYwQQQAABBBBAoEABSXhS4HBo2jMBSX0RznlWBEwHAQTcFRjvvLnDw0Pq4dtvUc+veaLhBD553Q3qvBUX13/v4L4Bdde3v6bOX3nZmJ+3Mnszht5Z/eqiq69tpSnRezf+4Tn1w2/coK65aZVauOycVG3o9zx4683qczd+U/XPO0X9dvVP1bNPPKo+++Wvq6nTe1O14epFnDfn6sowLgQQQAABBBCouoAkPKn6nBm/PQFJfRHO2VsfekIAgcAFxjtvzgRjmuiKa7+k2js661rb39ysfnzzV9VZyy8sNDTzIZzzqcQ4b86n1WQuCCCAAAIIIOCSgCQ8cWn8jMVtAUl9Ec65vaaMDgEEPBL4xeZ9asfBkYYzGi+c028wd5Ul76DLk4dwLk/NfNrivLl8HGkFAQQQQAABBBCIC0jCEwQRSCsgqS/CubS6XIcAAgi0KDDeeXMThXPJ3z88NHjcttbH77ldPfPIPfVRnn3ByvpdeObuu//yZ/9drf3JfWrL+pdq133o8qvrd+M1C+eS7c5fvLS+bVRvI139wJ31baWm8zTbS/U1D922qvaWmbPnquWXfFo9dsf3xmxrNdt3zXj1dWYLqwktm21rXRPNc+OLvztui2tyzGn6ePzu29SS8y9QP7v3B7XxfvATV6vf/+Ip0bzTlhHnzaWV4joEEEAAAQQQQCCbgCQ8ydYDV4csIKkvwrmQK4a5I4CANYE9g6PqmY17m/Y3UTin36hDMhM26V/Hz5yL/54+ay0ZtJlwbs+OrfXwy4RSC888txbQNQrndLsDO7fXQ77kOHV7esvtik99vn72XZo78HS7L6w9Fm41Gl+j7bzJYG28M+e2bdl03Bl2zVziW4Yb9aHPwmsUdmadd9qC47y5tFJchwACCCCAAAIIZBeQhCfZe+EdoQpI6otwLtRqYd4IIGBVYP2uQfXyjkE1eqTxk1rThHPx0KgnCuBMOHfW8o/UHiYx3oMcTNAVD5M0QDzc0nelxdsx77ny+hvHPKCh0Xt0W+asvGbvM+DjjSX+QIhk4Kjfn3R6Y/26pg+EaO/sOs4lOba0fSQfVNFovSaad5aC0+fN/V8nTVNzprVneRvXIoAAAggggAACCKQQkIQnKZrlEgRqApL6IpyjeBBAAAELAuOdN9codIo/EMIMr1k4p5/iaraIJrd9JgOxZNAWD8rGC/mST5ON95P1ianJ6xuNcc78BbXw0dzVF1+i+JZZfXfceE9rTW6vjf9atynpw4wl67yzltklZ8xU+g46XggggAACCCCAAAL5CkjCk3xHQGs+C0jqi3DO54pgbggg4IzAT9btVk1umquNMc2dc+Nta9VtxLeG6l/HAzT9ew/e+i115fVfUf3zTqm7mK2t56+8LHoa7PF34MXPmzNnzSUDsYnaSC5Cs3PqTDsXfeY6ZcI5c9Zcso1mY0mGcfG72U5avGTMnXTJs+bS9mGuyzrvLMXIeXNZtLgWAQQQQAABBBDIJiAJT7L1wNUhC0jqi3Au5Iph7gggYEVgz+BIdN7cvnH7miicS/NAiHgHJjjaP7C79tAC/dJnw2W5c848Ifaam1Y13dZqgj5zNp1+qMO93/m74/qJjy3LnXM6NNR3BjZ7TXT3WvyMuXM//LExAWU8XMvSR3wsWeadttj03XILZ3aqZXO6076F6xBAAAEEEEAAAQQyCEjCkwzNc2ngApL6IpwLvGiYPgIIFC8w0XlzegQThXPJoCxNsBR/T0/vzOMe3KD7He/MuWZ3uCUf5hBv5/Q/eZ8aPHigfv5cI90sZ87FH0Zh2oo/pGK8M+f0gzHM2MzTVrdt2ThmbMkHXqTpIz4n45dm3mkrbVK0k/W9nDeXlovrEEAAAQQQQACBzAKS8CRzJ7whWAFJfRHOBVsuTBwBBGwJTHTe3EThXKOnljbaUqnbMQ9l0P87vg32wL6BWjinX/rndERjAAAgAElEQVROOn3HW7Ld5JNMTbj3yetuqN+9Zn6WPNsufiZd/PpmxsngL77F1Nyp12jeyZByojvndP/xtpNjk/QRn1PWeaetOc6bSyvFdQgggAACCCCAQHYBSXiSvRfeEaqApL4I50KtFuaNAALWBCY6by4ezj2/5omG40puLU3eOZd8YINuxJzLpu8gMyGU3na69rH71Z4dW2v9xMOqZDinf9+EYWZQZ1+wUpmtq8knvza7064ZtHmIhfn9S77wV7WxxbfeJs+FS4aCacI53X6ju/1Mv1n7SM4n67wnKjzOm5tIiN9HAAEEEEAAAQRaE5CEJ631yLtDEpDUF+FcSBXCXBFAwLpAmvPmbAwq/mCEhcvOKaTLZltEC+nMoUbznDfnzTm0sAwFAQQQQAABBLwVkIQn3mIwsdwFJPVFOJf7MtAgAgggcEwgzXlzNryKDufiT1otKvyz4ZS1j7znzXlzWVeA6xFAAAEEEEAAgewCkvAkey+8I1QBSX0RzoVaLcwbAQSsCKzdvE/tPDhipa/xOikqnBvvPLfSJ13gAIqcN+fNFbhwNI0AAggggAACCEQCkvAEOATSCkjqi3AurS7XIYAAAgKBNOfNCZrlLZ4KcN6cpwvLtBBAAAEEEEDAKQFJeOLUBBiM0wKS+iKcc3pJGRwCCFRZYM+hEfXMpn1VngJjtyhQO2+ur1Mt6++22CtdIYAAAggggAAC4QlIwpPwlJixVEBSX4RzUm3ehwACCEwgsH7noHo5+mf0yFEnrMzTWPVgrrj2S6q9o7PhuPJ++qgTk88wiLLmXztvbv40NaenPcNouRQBBBBAAAEEEEAgq4AkPMnaB9eHKyCpL8K5cOuFmSOAQMECrpw3Z6ZJOJduwcsK5/ToLlkyU7XplI4XAggggAACCCCAQGECkvCksMHQsHcCkvoinPOuDJgQAgi4IuDaeXOEc+kqo6xwbkZnm/rTRTPSDZKrEEAAAQQQQAABBMQCkvBE3BlvDE5AUl+Ec8GVCRNGAAEbAkWfN2eevrpnx9b6dD553Q3qvBUX138df6Ko/uF7L7pcDR48UPv9+LbWx++5XT3zyD21n89fvFQtOf8C9ewTj6rP3fhNNXP2XPXw7beoOfMXqnXPrlFb1r+kzr5gZe39+qV/7/k1T9T7vOamVWrhsnPqv974h+fUD79xQ/3Xuj3dbv+8U2o/M4FhvI0PXX61uujqa8ddponmr/t98Nab1ZXX36gev/u22rj1q1Hb483fjLPomuG8uaKFaR8BBBBAAAEEEDgmIAlP8EMgrYCkvgjn0upyHQIIIJBB4NXorLlXCjpvzgRTOngyQZgJwUw4Zq45a/mF9aDLhFDJcG331jfVZ7/8dTV1eq8y7ZgQzYRzOjyLB28m+OubO68e9CXHkPy15tN3pengT/fX3tlVC/f0y4SFpt3zV142JmiM06eZv+lbh43JuZkQ0wSD483fVjjHeXMZ/uXiUgQQQAABBBBAoEUBSXjSYpe8PSABSX0RzgVUIEwVAQTsCRR53pwO2QZ2bh9z95sJmnpn9dfCOH3Nxhd/Vw+m9MyT21rfWL+udldb8m63+LZOE87FAzQTsq1+4M4xd8Hpn8f7XfebtfUgTgd/yVeaIK7RiqWZf6NgMGnU6Jrx5lZ09VwanTc3mfPmimamfQQQQAABBBBAQEnCE9gQSCsgqS/CubS6XIcAAghkELB13lxy26jetrniU1+o3ZFmgrr4sOPB1gtrn2wYnpktofFtrfG2xju7Lv5e3e+Pb/6q0ltvk1tuzZjM3XzxO9wyMNfv9DPvMdtW4+NIbqE1c4nfxRcPDxu9N8uYJNdy3pxEjfcggAACCCCAAAIyAUl4IuuJd4UoIKkvwrkQK4U5I4BAoQK7D42on2/aV1gfyfPWdPB11vKP1AO5Cy79r+qub39NLTzz3OPObtOB1Ibf/7Z2193qB+447u46PWjd/oO3fis6r+0r9TPnGoVz8XPi4pONnyvX6Ey5ZFCXDBgnCuommr++c3C8cE6PNe38bWxr1U9nXXRCp1ra311YzdAwAggggAACCCCAwDEBSXiCHwJpBST1RTiXVpfrEEAAgZQCRZ431+yutfiWTVt3zjW6M28iInOnXLM76UzwNq23b8yWXNNumvmnDefS3DloI5zTO1nfN3+a6u9pn4iP30cAAQQQQAABBBDIQUASnuTQLU0EIiCpL8K5QIqDaSKAgD2BNZv3qV0HRwrp0JzTlrwrLvkAiLzPnEsGcc22hDb7ucFoNv44VvzMu2Q4lnb+ae6cS3Pmno1wTs/90iV90XlzhZQMjSKAAAIIIIAAAggkBCThCYgIpBWQ1BfhXFpdrkMAAQRSCjy6brc6ejTlxRkva/SE0fjWUXPmWqMQS4deD922SpmntbZ3dB734AgT8ulhNTtzTv9eo6e1mveu+NTna09abRSyxR/CMGf+guO23453np3uN+3804RzaeZvI5zjvLmM/xJwOQIIIIAAAggg0KKAJDxpsUveHpCApL4I5wIqEKaKAALFCxR93lw8oIqf+aafuPrqc78ac4acCdC2rH+pNnEdynVN7VGDBw+MedKr2Wqqr9HnxS2/5NNq7WP3jxvOjTeOhcvOqUObQDAuH386bHKMZpz6TDgdnjV6NTrHLjn/bVs2Refm3TzmabLNgr/x5l90OMd5c8X/O0kPCCCAAAIIIIBAUkASnqCIQFoBSX0RzqXV5ToEEEAghUCR582l6J5LKiagd7K+72TOm6vYsjFcBBBAAAEEEKi4gCQ8qfiUGb5FAUl9Ec5ZXCC6QgAB/wWKPG/Of70wZ8h5c2GuO7NGAAEEEEAAgfIEJOFJeaOl56oJSOqLcK5qq8x4EUDAaYEiz5tzeuIMTiTAeXMiNt6EAAIIIIAAAgi0JCAJT1rqkDcHJSCpL8K5oEqEySKAQJECNs6bK3L8tG1XgPPm7HrTGwIIIIAAAgggYAQk4Ql6CKQVkNQX4VxaXa5DAAEEJhDgvDlKJIsA581l0eJaBBBAAAEEEEAgPwFJeJJf77Tku4CkvgjnfK8K5ocAAtYEOG/OGrU3HXHenDdLyUQQQAABBBBAoEICkvCkQtNjqCULSOqLcK7kRaN7BBDwR8DWeXMb//Cc+uE3blDX3LRKLVx2TirAg/sG1F3f/po6f+Vl6rwVF6vfrv6pevaJR9Vnv/x1NXV6b6o2XLvo8XtuV6ed877UBmb80vflPf8ZXW3qTxfOyLtZ2kMAAQQQQAABBBCYQEASnoCKQFoBSX0RzqXV5ToEEEBgHAGb583lEc5VfTG3v7lZ/fjmr6orr78xUzgnfV/eXpw3l7co7SGAAAIIIIAAAukFJOFJ+ta5MnQBSX0RzoVeNcwfAQRyEbB53hzhnFLSkE36vlyKJNYI583lLUp7CCCAAAIIIIBAegFJeJK+da4MXUBSX4RzoVcN80cAgVwE1mzap3YdGsmlrWQjegvqQ7etqv145uy5avkln1aP3fG9MdtaDw8PqYdvv0U9v+aJ+tvj217H29a65if3qY0v/u64La6639UP3Kk+d+M3Vf+8U5RpY8v6l+pjMb+nf6BDw8fvvk0tOf8C9bN7f1C75lPRnW1P3v8vasWnPl/bTmteE4VkjebzocuvVhddfW2tH72t17zOvmCluuLaL6n2js56aLdnx9b673/yuhtqfTd63yX/7a/VYz/6ruqd1V9r27ySAeh445EuOufNSeV4HwIIIIAAAggg0JqAJDxprUfeHZKApL4I50KqEOaKAAKFCTz60m51tIDW9floL6x9qh6QmVBLh08mfDOhWd/cefWQKhkujRfObduy6bgz7EwYZUIr0+9Zyy+sh1jJ8M70GQ/LTDuaxgRo+n+Pd+Zdo/ckx98o3Gv0s6RD8prkPBuFcyctXlILPuNzSI4n69LP6IzOm1vEeXNZ3bgeAQQQQAABBBDIQ0ASnuTRL22EISCpL8K5MGqDWSKAQIEC+o45fedc3i8TJCXvOksGTsmQzIxDB3vmjjj9s2YPhGjv7KqFT/G7x5IhVrwt8wCJZIj2xvp1DR9UkRxfs0DMjDtN8NUoiNNjHNi5fUwI2CxkNGfVpQnn5sxfMMau1XWePGmSWnxCp1rS391qU7wfAQQQQAABBBBAQCAgCU8E3fCWQAUk9UU4F2ixMG0EEMhP4JWdg0qfOTd6JN9753QI9+CtN9fvmjMjjgdTje7qMtfF398TPZF1vKe1Ju9ki//aBHsLzzx3zNZP/fP4dfoOvEbjTXPXW3I1dND2zCP3qPmLlzZ8ouxE22KTW1jNlljJnXP6ibgTjSdLNenz5t5/8jQ1u6c9y9u4FgEEEEAAAQQQQCAnAUl4klPXNBOAgKS+COcCKAymiAACxQr8PLprTj+tNe9XszviTNh10WeuUyaci581Fx+HPqNOnws3UTjXKPAzd9Ilz5pLztMEaM3COX19/K62F9Y+qZ594tGGoVu87WTAFg/qxtvWas6b02fNnbX8I2PuCpSGc3pc440n69pftqRPRTfQ8UIAAQQQQAABBBAoQUASnpQwTLqsqICkvgjnKrrYDBsBBNwRKOq8uSx3ziUfaJDUGe/MOb1NNb6989wPfyy6A+5b6srrvzLmQRDnr7xszEMdkn00G68JtvRddVf9j/+l1j52/3EPYJhoNU2oNq23rxbqHdg3oH5881ejMd6o9J1tzc62y2Nbq24/+UqOx2z1nWge+vc5by6NEtcggAACCCCAAALFCUjCk+JGQ8u+CUjqi3DOtypgPgggYFWgqPPm9CSynDnX6E60RltTTcDW6IEM8aetbtuycczZbY3Oc9NjjP9cnznXaFurvs6Eg+9adLp687VX6sFflsWK30mo3xcP50z7ya23yQdZpL1zzjwhN/7E2+RYm93ZON6cOG8uy4pzLQIIIIAAAgggUIyAJDwpZiS06qOApL4I53ysBOaEAALWBIo6b85MIBkAxbeYjve01mSwN9Gdc/EAbcv6l5TeEnreiovrjo2e1pp8MMV4d87phkzgFX+aa6OFahS0Je+MOzw0OOYMPfP7u7e+Wd8ua36mt/yaM+caPWwiaZx8Iq55IEQ8+Gt2p16awvsA582lYeIaBBBAAAEEEECgMAFJeFLYYGjYOwFJfRHOeVcGTAgBBGwKFHXeXHwOJtQyP7vkC39V2xpqtnTqn8eDKHNd/K6vNOGcfp++E+6FtU8d9xCKZHinf23Os+ufd0qty4nCuWZ3AjZar0bn3CVDveRDGsxTZ+Pn72mDV5/7Vf2ptXr7aaOHO5if6bHos+30eX76LkBjnGY8aeuO8+bSSnEdAggggAACCCBQjIAkPClmJLTqo4CkvgjnfKwE5oQAAtYEijpvztoELHY0UXhncSildTWjq0396cIZpfVPxwgggAACCCCAAAJKScIT3BBIKyCpL8K5tLpchwACCCQEdh0cUWs278MlpYC+O02/Lrr62pTv8Ouy2nlzszrVktndfk2M2SCAAAIIIIAAAhUTkIQnFZsiwy1RQFJfhHMlLhhdI4BAtQVe2TGoXt01qEaPHK32RAoevdkyOtFZcwUPw4nmP3DKdDV76hQnxsIgEEAAAQQQQACBUAUk4UmoVsw7u4CkvgjnsjvzDgQQQKAmYOO8Oaj9ErhsaZ+a5NeUmA0CCCCAAAIIIFA5AUl4UrlJMuDSBCT1RThX2nLRMQIIVF3g/31pd9WnwPgtCvRG5819mPPmLIrTFQIIIIAAAggg0FhAEp5giUBaAUl9Ec6l1eU6BBBAICbAeXOUQxYBzpvLosW1CCCAAAIIIIBAsQKS8KTYEdG6TwKS+iKc86kCmAsCCFgT4Lw5a9TedMR5c94sJRNBAAEEEEAAgYoLSMKTik+Z4VsUkNQX4ZzFBaIrBBDwR4Dz5vxZS1sz4bw5W9L0gwACCCCAAAIIjC8gCU8wRSCtgKS+COfS6nIdAgggEBPgvDnKIYsA581l0eJaBBBAAAEEEECgWAFJeFLsiGjdJwFJfRHO+VQBzAUBBKwI7Dw4otZu3melLzqpvoA+b+60WZ3qjNnd1Z8MM0AAAQQQQAABBDwQkIQnHkybKVgSkNQX4ZylxaEbBBDwR+DlHYNq/a5BNXrkqD+TYiaFCiw/ZbqaNXVKoX3QOAIIIIAAAggggEA6AUl4kq5lrkJAKUl9Ec5ROQgggEBGAc6bywjG5eoTS/tQQAABBBBAAAEEEHBEQBKeODJ0hlEBAUl9Ec5VYGEZIgIIuCXAeXNurYfro+G8OddXiPEhgAACCCCAQGgCkvAkNCPmKxeQ1BfhnNybdyKAQIACnDcX4KK3MGXOm2sBj7cigAACCCCAAAIFCUjCk4KGQrMeCkjqi3DOw0JgSgggUJwA580VZ+try5w35+vKMi8EEEAAAQQQqKqAJDyp6lwZt30BSX0RztlfJ3pEAIEKCzyzaZ/ac2ikwjNg6LYFOG/Otjj9IYAAAggggAAC4wtIwhNMEUgrIKkvwrm0ulyHAAIIRAKcN0cZZBHgvLksWlyLAAIIIIAAAgjYEZCEJ3ZGRi8+CEjqi3DOh5VnDggggEBFBO6991511VVXVWS0DBMBBBBAAAEEEEDARwFJeOKjA3MqRkBSX4RzxawFrSKAAAIINBCQfFABiQACCCCAAAIIIIBAngJ8J81Tk7aSApL6IpyjjhBAAAEErAlIPqisDY6OEEAAAQQQQAABBIIQ4DtpEMtc2iQl9UU4V9py0TECCCAQnoDkgyo8JWaMAAIIIIAAAgggUKQA30mL1KVtSX0RzlE3CCCAAALWBCQfVNYGR0cIIIAAAggggAACQQjwnTSIZS5tkpL6Ipwrbbno+P9v7/5Dti73O4BfNDrayEyPYjg3DllrbbHlX7GhqbXYGB3HIQ5CU1jhIK0U5yhZk6y2CTKVgn6xiohaHSRip7FGLdkyOriIcdzcDAwOQ5Josomx6Ac07md7JPPxPPd9fZ/r+/1e9+f1QJzg3Pd1fT6vz2XX831zPz4ECBCIJ5BzUcVT0jEBAgQIECBAgEBJAd+TltS1ds75Es45NwQIECDQmkDORdVacTYiQIAAAQIECBAIIeB70hBj7qzJnPMlnOtsXDYmQIBAPIGciyqeko4JECBAgAABAgRKCvietKSutXPOl3DOuSFAgACB1gRyLqrWirMRAQIECBAgQIBACAHfk4YYc2dN5pwv4Vxn47IxAQIE4gnkXFTxlHRMgAABAgQIECBQUsD3pCV1rZ1zvoRzzg0BAgQItCaQc1G1VpyNCBAgQIAAAQIEQgj4njTEmDtrMud8Cec6G5eNCRAgEE8g56KKp6RjAgQIECBAgACBkgK+Jy2pa+2c8yWcc24IECBAoDWBnIuqteJsRIAAAQIECBAgEELA96QhxtxZkznnSzjX2bhsTIAAgXgCORdVPCUdEyBAgAABAgQIlBTwPWlJXWvnnC/hnHNDgAABAq0J5FxUrRVnIwIECBAgQIAAgRACvicNMebOmsw5X8K5zsZlYwIECMQTyLmo4inpmAABAgQIECBAoKSA70lL6lo753wJ55wbAgQIEGhNIOeiaq04GxEgQIAAAQIECIQQ8D1piDF31mTO+RLOdTYuGxMgQCCeQM5FFU9JxwQIECBAgAABAqUEPv/883TbbbelF154odQW1g0ukPPMI5wLfmi0T4AAgTYFci6qNuuzFwECBAgQIECAwHgLnD59Om3ZsiU988wz492o7joTyHnmEc51Ni4bEyBAIJ5AzkUVT0nHBAgQIECAAAECpQQ+/vjjdP/996fHHnus1BbWDS6Q88wjnAt+aLRPgACBNgVyLqo267MXAQIECBAgQIDAeAscP3487dmzJ+3bt2+8G9VdZwI5zzzCuc7GZWMCBAjEE8i5qOIp6ZgAAQIECBAgQKCUwLFjx9LTTz+ddu3aVWoL6wYXyHnmEc4FPzTaJ0CAQJsCORdVm/XZiwABAgQIECBAYLwFjhw5kvbv35927tw53o3qrjOBnGce4Vxn47IxAQIE4gnkXFTxlHRMgAABAgQIECBQSuC9995Lb7zxRtq+fXupLawbXCDnmUc4F/zQaJ8AAQJtCuRcVG3WZy8CBAgQIECAAIHxFnjnnXfSoUOH0tatW8e7Ud11JpDzzCOc62xcNiZAgEA8gZyLKp6SjgkQIECAAAECBEoJHDhwIL3//vtp48aNpbawbnCBnGce4VzwQ6N9AgQItCmQc1G1WZ+9CBAgQIAAAQIExlvgtddeSydOnEi33377eDequ84Ecp55hHOdjcvGBAgQiCeQc1HFU9IxAQIECBAgQIBAKYFXXnklffrpp+nWW28ttYV1gwvkPPMI54IfGu0TIECgTYGci6rN+uxFgAABAgQIECAw3gIvvfRSuvDCC9Mtt9wy3o3qrjOBnGce4Vxn47IxAQIE4gnkXFTxlHRMgAABAgQIECBQSuDZZ59NCxYsSDfffHOpLawbXCDnmUc4F/zQaJ8AAQJtCuRcVG3WZy8CBAgQIECAAIHxFnjyySfT5Zdfnm666abxblR3nQnkPPMI5zobl40JECAQTyDnooqnpGMCBAgQIECAAIFSAg8//HBatmxZuv7660ttYd3gAjnPPMK54IdG+wQIEGhTIOeiarM+exEgQIAAAQIECIy3wO7du9PKlSvTddddN96N6q4zgZxnHuFcZ+OyMQECBOIJ5FxU8ZR0TIAAAQIECBAgUErgwQcfTGvWrEnXXnttqS2sG1wg55lHOBf80GifAAECbQr8tIvqxIkT6YEHHkgLFy6c8p/58+en2bNnt1muvQgQIECAAAECBMZM4L777kvr1q1LV1999Zh1pp2+CAjn+jIJdRAgQIDAlALTXVSDX23/8ssvn1dv3rx5E8HdZZddlu6++27KBAgQIECAAAECBEYS2LZtW9q0aVNaunTpSO/zYgLDCkz3zDPVOj45N6yu1xEgQIBAY4HpLqovv/wy3XXXXenkyZPn3euSSy5Je/fuTXPnzm1cjwUIECBAgAABAgRiCQy+19y+fXtasmRJrMZ125rAdM88wrnWRmEjAgQIEJhKYJiL6s0330xPPPHEeQEH31AN/hJfXwQIECBAgAABAgRGFdiwYUPatWvXxE9j+CJQQmCYZ55v7uuTcyUmYU0CBAgQmFJg2Itqx44d6ejRo+essWLFirR582a6BAgQIECAAAECBLIE1q9fnx599NE0+GkMXwRKCAz7zPP1vYVzJSZhTQIECBBoFM4dPnw4PfTQQ2etMWfOnHT69GmyBAgQIECAAAECBBoJPP/882nWrFmN1vBmAucTEM45GwQIECDQa4FRLqpHHnkkHTx48Ew/d955Z1q1alWv+1McAQIECBAgQIAAAQKxBUZ55pmU8sm52GdG9wQIEGhVYJSL6sMPP0xbtmyZqG/58uVn/r3Vgm1GgAABAgQIECBAgACBEQRGeeYRzo0A66UECBAgMDMCo15UL774Ynr99dcnfjvrvHnzZqYIqxAgQIAAAQIECBAgQKCQwKjPPIMyfHKu0DAsS4AAAQLnCox6UX3xxRfp7bffTqtXr8ZJgAABAgQIECBAgACB3guM+swjnOv9SBVIgACB8RLIuajGS0A3BAgQIECAAAECBAiMs0DOM49Pzo3zidAbAQIEeiaQc1H1rAXlECBAgAABAgQIECBA4LwCOc88wjkHigABAgRaE8i5qForzkYECBAgQIAAAQIECBBoKJDzzCOca4ju7QQIECAwvEDORTX86l5JgAABAgQIECBAgACBbgVynnmEc93OzO4ECBAIJZBzUYUC0iwBAgQIECBAgAABAlUL5DzzCOeqHrniCRAgUJdAzkVVV4eqJUCAAAECBAgQIEAgskDOM49wLvKJ0TsBAgRaFsi5qFou0XYECBAgQIAAAQIECBDIFsh55hHOZXN7IwECBAiMKpBzUY26h9cTIECAAAECBAgQIECgK4GcZx7hXFfTsi8BAgQCCuRcVAGZtEyAAAECBAgQIECAQKUCOc88wrlKh61sAgQI1CiQc1HV2KeaCRAgQIAAAQIECBCIKZDzzCOci3lWdE2AAIFOBHIuqk4KtSkBAgQIECBAgAABAgQyBHKeeYRzGdDeQoAAAQJ5AjkXVd5O3kWAAAECBAgQIECAAIH2BXKeeYRz7c/JjgQIEAgrkHNRhcXSOAECBAgQIECAAAEC1QnkPPMI56obs4IJECBQr0DORVVvtyonQIAAAQIECBAgQCCaQM4zj3Au2inRLwECBDoUyLmoOizX1gQIECBAgAABAgQIEBhJIOeZRzg3ErEXEyBAgEATgZyLqsl+3kuAAAECBAgQIECAAIE2BXKeeYRzbU7IXgQIEAgukHNRBSfTPgECBAgQIECAAAECFQnkPPMI5yoasFIJECBQu8Dgotq0aVNavXp17a2onwABAgQIECBAgAABAucICOccCgIECBDotcDgolq2bFlaunRpWrt2ba9rVRwBAgQIECBAgAABAgRGFRDOjSrm9QQIECDQqsDgopo1a1b67LPP0o033pjuuOOOVve3GQECBAgQIECAAAECBEoKCOdK6lqbAAECBIYS2Llz53lfd+TIkbP+vzlz5qQlS5akCy64YKi1vYgAAQIECBAgQIAAAQJ9FLj33nvTRRddlIRzfZyOmggQIBBM4ODBg+nYsWPp0KFD6eTJk+mqq65KixYtmvjnrbfeSh999NFZIgsWLEg7duxIixcvDialXQIECBBoU+Crr76adrthXjNYpIvX2fPs8c2kx0yuNez56GLPPtfWhYc9y/2ZinjW3n333XTq1Km0ZcsW4dy0t60XECBAgEBrAsePH09bt24dar9LL7104iK75pprhnq9FxEgQIAAAQIECBAgQKBPAvfcc09asWJFeu6559L+/ftHKs1vax2Jy4sJECBAYBSBxx9/PB04cGDot2zevHniQvNFgCQRsXMAAA46SURBVAABAgQIECBAgACBmgQ++OCDtH379omShXM1TU6tBAgQGHOBUT49N0mxfv36tGbNmjGX0R4BAgQIECBAgAABAuMm8Oqrr/rk3LgNVT8ECBAYB4HpPj03f/78dMUVV6Qrr7xy4n8H/8yePXscWtcDAQIECBAgQIAAAQLBBHbv3p0GP+I6ypcfax1Fy2sJECBAYGSBqT49d/HFF6cNGzZMBHGDXxThiwABAgQIECBAgAABAuMg8Mknn6TB884oX8K5UbS8lgABAgSyBL756bmNGzemG264IWstbyJAgAABAgQIECBAgMA4CQjnxmmaeiFAgEBPBb7+6bklS5akffv29bRSZREgQIAAAQIECBAgQKBdAeFcu952I0CAQFiByU/P+dRc2COgcQIECBAgQIAAAQIEphAQzjkWBAgQINCKwODTc3v27PGpuVa0bUKAAAECBAgQIECAQC0CwrlaJqVOAgR6K/A3R/+rt7UprF6Bi7/1M2nV5ZfU24DKCRAgQIAAAQIECBAYSkA4NxSTFxEgQOD8AsI5p6OEgHCuhKo1CRAgQIAAAQIECPRPQDjXv5moiACBygSEc5UNrJJyhXOVDEqZBAgQIECAAAECBBoKCOcaAno7AQIEhHPOQAkB4VwJVWsSIECAAAECBAgQ6J+AcK5/M1ERAQKVCQjnKhtYJeUK5yoZlDIJECBAgAABAgQINBQQzjUE9HYCBAgI55yBEgLCuRKq1iRAgAABAgQIECDQPwHhXP9moiICBCoTEM5VNrBKyhXOVTIoZRIgQIAAAQIECBBoKCCcawjo7QQIEBDOOQMlBIRzJVStSYAAAQIECBAgQKB/AsK5/s1ERQQIVCYgnKtsYJWUK5yrZFDKJECAAAECBAgQINBQQDjXENDbCRAgIJxzBkoICOdKqFqTAAECBAgQIECAQP8EhHP9m4mKCBCoTEA4V9nAKilXOFfJoJRJgAABAgQIECBAoKGAcK4hoLcTIEBAOOcMlBAQzpVQtSYBAgQIECBAgACB/gkI5/o3ExURIFCZgHCusoFVUq5wrpJBKZMAAQIECBAgQIBAQwHhXENAbydAgIBwzhkoISCcK6FqTQIECBAgQIAAAQL9ExDO9W8mKiJAoDIB4VxlA6ukXOFcJYNSJgECBAgQIECAAIGGAsK5hoDeToAAAeGcM1BCQDhXQtWaBAgQIECAAAECBPonIJzr30xURIBAZQLCucoGVkm5wrlKBqVMAgQIECBAgAABAg0FhHMNAb2dAAECwjlnoISAcK6EqjUJECBAgAABAgQI9E9AONe/maiIAIHKBIRzlQ2sknKFc5UMSpkECBAgQIAAAQIEGgoI5xoCejsBAgSEc85ACQHhXAlVaxIgQIAAAQIECBDon4Bwrn8zUREBApUJCOcqG1gl5QrnKhmUMgkQIECAAAECBAg0FBDONQT0dgIECAjnnIESAsK5EqrWJECAAAECBAgQINA/AeFc/2aiIgIEKhMQzlU2sErKFc5VMihlEiBAgAABAgQIEGgoIJxrCOjtBAgQEM45AyUEhHMlVK1JgAABAgQIECBAoH8Cwrn+zURFBAhUJiCcq2xglZQrnKtkUMokQIAAAQIECBAg0FBAONcQ0NsJECAgnHMGSggI50qoWpMAAQIECBAgQIBA/wSEc/2biYoIEKhMQDhX2cAqKVc4V8mglEmAAAECBAgQIECgoYBwriGgtxMgQEA45wyUEBDOlVC1JgECBAgQIECAAIH+CQjn+jcTFREgUJmAcK6ygVVSrnCukkEpkwABAgQIECBAgEBDAeFcQ0BvJ0CAgHDOGSghIJwroWpNAgQIECBAgAABAv0TEM71byYqIkCgMgHhXGUDq6Rc4Vwlg1ImAQIECBAgQIAAgYYCwrmGgN5OgAAB4ZwzUEJAOFdC1ZoECBAgQIAAAQIE+icgnOvfTFREgEBlAlHDuY8//I/0wu4/Tv/9nx+dd2LLv7s2/ebaDdNO9IvPP0s/fGpvmvvthWde/5N/P5yOHf6nod4/7QYVvkA4V+HQlEyAAAECBAgQIEAgQ0A4l4HmLQQIEPi6QPRwbuX31qVlK397Rg/FVGHdjG5QwWLCuQqGpEQCBAgQIECAAAECMyAgnJsBREsQIBBbQDgnnCvxJ0A4V0LVmgQIECBAgAABAgT6JyCc699MVESAQGUCwrmfHs79z+lT6a/+4k8mpnrrH/1p+tk5cyf+/e9/8FR6+9UfpN+/b0/6uaVXnfmx1t/4ne9PvP74B0cnXnfpgkXp9+7587Rw8S9UdjKalSuca+bn3QQIECBAgAABAgRqERDO1TIpdRIg0FsB4dz0n5yb/Pvprvn1VRN/h9zg75N79s+2pd/9g20TPxL7zR9j9WOtKQnnevtHXmEECBAgQIAAAQIEZlRAODejnBYjQCCiQPRw7ny/EOKbn3j753/8u/TXf7knff/uHelHf7s/zVu0OK3Z8Ifpwm/NEs5N8QdHOBfxvyZ6JkCAAAECBAgQiCggnIs4dT0TIDCjAtHDuWF/IcTkp+H+5Z0D5/yoqk/OnXskhXMz+sfUYgQIECBAgAABAgR6KyCc6+1oFEaAQC0Cwrnpf6x1cpaTP866/LtrJ368dfJLOCecq+XPuzoJECBAgAABAgQIzLSAcG6mRa1HgEA4AeHccOHc5C+GmPxFD4NfBPGdq3914rwI54Rz4f7DoWECBAgQIECAAAEC/y8gnHMUCBAg0FBAODdcODf47az/+qN/mPjNqz8++Hr6yb/9+MxvbxXOCeca/jH0dgIECBAgQIAAAQLVCgjnqh2dwgkQ6IuAcG76cO6bv5118lN03/nlX5v48dapfjvrIMw7dfLjM780oi/zbqsOf+dcW9L2IUCAAAECBAgQINCtgHCuW3+7EyAwBgLRw7nz/bbWwWiXLP2l9Fvr7kgvP7or/fwv/spZQdvX//65ld9bn3741N4099sLz/xddJP//2Cdr/8I7BgcmaFaEM4NxeRFBAgQIECAAAECBKoXEM5VP0INECDQtUDUcK5r93HfXzg37hPWHwECBAgQIECAAIH/ExDOOQkECBBoKCCcawjo7VMKCOccDA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oKCCcK4gbeGnhXODha50AAQIECBAgQCCUgHAu1Lg1S4BACQHhXAlVawrnnAECBAgQIECAAAECMQSEczHmrEsCBAoKCOcK4gZeWjgXePhaJ0CAAAECBAgQCCUgnAs1bs0SIFBCQDhXQtWawjlngAABAgQIECBAgEAMAeFcjDnrkgCBggLCuYK4gZcWzgUevtYJECBAgAABAgRCCQjnQo1bswQIlBAQzpVQtaZwzhkgQIAAAQIECBAgEENAOBdjzrokQKCggHCuIG7gpYVzgYevdQIECBAgQIAAgVACwrlQ49YsAQIlBIRzJVStKZxzBggQIECAAAECBAjEEBDOxZizLgkQKCggnCuIG3hp4Vzg4WudAAECBAgQIEAglIBwLtS4NUuAQAkB4VwJVWsK55wBAgQIECBAgAABAjEEhHMx5qxLAgQKCgjnCuIGXlo4F3j4WidAgAABAgQIEAglIJwLNW7NEiBQQkA4V0LVmsI5Z4AAAQIECBAgQIBADAHhXIw565IAgYICwrmCuIGXFs4FHr7WCRAgQIAAAQIEQgkI50KNW7MECJQQEM6VULWmcM4ZIECAAAECBAgQIBBDQDgXY866JECgoIBwriBu4KWFc4GHr3UCBAgQIECAAIFQAsK5UOPWLAECJQSEcyVUrSmccwYIECBAgAABAgQIxBAQzsWYsy4JECgoIJwriBt4aeFc4OFrnQABAgQIECBAIJSAcC7UuDVLgEAJAeFcCVVrCuecAQ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gQIAAAQIECBAgQIAAAQIEeiggnOvhUJREgAABAgQIECBAgAABAgQIECAQQ0A4F2POuiRAgAABAgQIECBAgAABAgQIEOihgHCuh0NREgECBAgQIECAAAECBAgQIECAQAwB4VyMOeuSAAECBAgQIECAAAECBAgQIECghwLCuR4ORUkECBAgQIAAAQIECBAgQIAAAQIxBIRzMeasSwIECBAgQIAAAQIECBAgQIAAgR4KCOd6OBQlESBAgAABAgQIECBAgAABAgQIxBAQzsWYsy4JECBAgAABAgQIECBAgAABAgR6KCCc6+FQlESAAAECBAgQIECAAAECBAgQIBBDQDgXY866JECAAAECBAgQIECAAAECBAgQ6KGAcK6HQ1ESAQIECBAgQIAAAQIECBAgQIBADAHhXIw565IAAQIECBAgQIAAAQIECBAgQKCHAv8LPNS7P7/3sPsAAAAASUVORK5CYII=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" descr="data:image/png;base64,iVBORw0KGgoAAAANSUhEUgAABOcAAAcPCAYAAABqnZXDAAAAAXNSR0IArs4c6QAAIABJREFUeF7s3Qu0XXV9L/r/fmTn/QJCIAQIrwSQh4DWwlF5iKilKtiLOLC95bQg9Xrb0wJ6xlVvtR7wjKL4bOWk0HPxWr0itxVFKipGUYRe5aG85E0CIRCSkJ13dnb23nfOFeZ27ZX9XHuutebjs8ZINdlr/v+//+c37djjO/5z/tsGok/wIUCAAAECBAgQIECAAAECBAgQIECg6QJtwrmmm5uQAAECBAgQIECAAAECBAgQIECAQEVAOOdGIECAAAECBAgQIECAAAECBAgQINAiAeFci+BNS4AAAQIECBAgQIAAAQIECBAgQEA45x4gQIAAAQIECBAgQIAAAQIECBAg0CIB4VyL4E1LgAABAgQIECBAgAABAgQIECBAQDjnHiBAgAABAgQIECBAgAABAgQIECDQIgHhXIvgTUuAAAECBAgQIECAAAECBAgQIEBAOOceIECAAAECBAgQIECAAAECBAgQINAiAeFci+BNS4AAAQIECBAgQIAAAQIECBAgQEA45x4gQIAAAQIECBAgQIAAAQIECBAg0CIB4VyL4E1LgAABAgQIECBAgAABAgQIECBAQDjnHiBAgEAJBAZ2rg1h58thoLc7hN4tYWDnSyH07Yj+vqnwq2+buiCE9s7QNuPQ6D+nhLZpC0OI/rRNmVv4tVsgAQIECBAgQIAAAQLZFxDOZb9HKiRAgEBdAgNbngj93Q+FgW1PR9d3RH8GQujfVddYxbmoPYS2+E9b9GdKaJ+zLLTNP3lPYOdDgAABAgQIECBAgACBFggI51qAbkoCBAg0TKBvZ+h/5VfRn3ujLG53FMb1Nmyqwgwc76brmBnaF7wptM07vjDLshACBAgQIECAAAECBPIhIJzLR59USYAAgTEF+tf9PPSvv2fP9+JgzmdiAu1dlcdfOw78g9A2e+nErvVtAgQIECBAgAABAgQI1CkgnKsTzmUECBDIisDAtlWh74Vb9uySK/1jqyl0pX1qaJu6T2hf/B7vpUuB0xAECBAgQIAAAQIECIwuIJxzhxAgQCDHAnt2y90d7ZTry/EqMlp6vIvuoPPsostoe5RFgAABAgQIECBAoCgCwrmidNI6CBAol0D0brm+574ZBnrW2y3XyM5H76Nrn3diaD/gnEbOYmwCBAgQIECAAAECBEosIJwrcfMtnQCBnArEwdyz/1cY6N3i3XLNaGH0Lrr22UeG9mgXnQ8BAgQIECBAgAABAgTSFhDOpS1qPAIECDRSIAnmdnVHsww0ciZjVwu0dUYB3VHRe+jO50KAAAECBAgQIECAAIFUBYRzqXIajAABAg0UqARzN0Y75qJgbqC/gRMZeliB+BHX2UdHO+jeCYgAAQIECBAgQIAAAQKpCQjnUqM0EAECBBor0L/626F/61N7TmX1aY1AdJJr+wFvjd5Dd0Jr5jcrAQIECBAgQIAAAQKFExDOFa6lFkSAQBEF+rsfDP0v/dDhD1lobhTQdSz549A2bWEWqlEDAQIECBAgQIAAAQI5FxDO5byByidAoPgCA72bQt9Tyx3+kKFWt3XNDx1HfjBDFSmFAAECBAgQIECAAIG8Cgjn8to5dRMgUBqBvlVfDwPbVpVmvblYaHyC6/5vDu37/F4uylUkAQIECBAgQIAAAQLZFRDOZbc3KiNAgEAllOt7/lveM5fFeyE6wbVz6V+F0DEti9WpiQABAgQIECBAgACBnAgI53LSKGUSIFBOgb5n/mcY2PlSORef9VVH4Vz7fqeG9gVvynql6iNAgAABAgQIECBAIMMCwrkMN0dpBAiUW8CuuRz0v31K6DzqL+2ey0GrlEiAAAECBAgQIEAgqwLCuax2Rl0ECJReoO/5/zcMbHmi9A6ZBojfPXfAOaF93gmZLlNxBAgQIECAAAECBAhkV0A4l93eqIwAgTIL9O0Mu5/4khNac3APtE1bGDoO//McVKpEAgQIECBAgAABAgSyKCCcy2JX1ESAQOkF4h1zfWu+F0IU0vlkXKCtIzoY4r94tDXjbVIeAQIECBAgQIAAgawKCOey2hl1ESBQaoG+1f8WBjY/VmqD3Czeo625aZVCCRAgQIAAAQIECGRRQDiXxa6oiQCB0gvsfvwL0a657aV3yAtA25xjQsfi8/NSrjoJECBAgAABAgQIEMiQgHAuQ81QCgECBCoC8fvmHv9c5jF27uoL//2f7w8/uOf5wVr/5A+Xhg+997jK35Ofn3fmYeGko/eraz23/mxleO6lrYNj1jVIEy5q65ofOo78YBNmMgUBAgQIECBAgAABAkUTEM4VraPWQ4BA7gUGtq0K8WOtoW9HZteSBG+ve82C8M43LxkSxsV/+T/+/OTKv8XhXRnCuXitncd+NLP9UhgBAgQIECBAgAABAtkVEM5ltzcqI0CgpAKVwyBe+G4I/bsyK7ByzZbwqX+6N/ztB14XliyaPVhn8u//9T+fFL7x708O7qr72CUnV0K8Bx5bHz746Z8Nfv81R+wTrr38tDBvdleId8lt6O4JP3/gxfDI06+EPzl3afjabU9Uvvu2Uw+uBH7TujqyaeJQiGz2RVUECBAgQIAAAQIEciAgnMtBk5RIgEC5BPrX/Tz0r787hIG+zC68e8uucMXn7g4nH7PfiI+c1j7WGgdzfxcFel+48j9VAr3aMeJw7p9veWzw5/Hi8/JYa+iYHr1z7j2hbeahme2ZwggQIECAAAECBAgQyKaAcC6bfVEVAQIlFqiEc9GfrH/iXXJ//dlfhJfW7zm44oD9ZgwJ1sbzzrl//NbDlWvj99TFQdy9j6wbskMuN+Fc+9TQcfD/IpzL+k2rPgIECBAgQIAAAQIZFBDOZbApSiJAoNwCeQnnqrtU/bhq8ghq/PPh3jlXG+olh0gI58p931s9AQIECBAgQIAAgbIKCOfK2nnrJkAgswJ5DOcSzORR1f/9wuPCMYfPHxLOVYdy1330zZUTXAuzc65jWvRY6x/ZOZfZ/1UpjAABAgQIECBAgEB2BYRz2e2NyggQKKnAnnfO/SJ651x/ZgWG2+UWF1t9iutbf//gIeHccI+oFiec8865zN6sCiNAgAABAgQIECCQcQHhXMYbpDwCBMon0N/9YOh/6YeZPq11pAMh4sdb/+GmhysnsE6b2rFXOFf9Trk4rLv6hvtDMR5r7QodR1wa2qbMLd8Na8UECBAgQIAAAQIECExKQDg3KT4XEyBAIH2BgW2rQt/qfw2hb2f6g6c4YrJL7gf3PD84avK+uWldHZV/qw7g/vy8YyphXfL9OJQ75IBZ4ZafrKyEeT9/YM1eB0Ikj8LuO3da5TvzZneluIJ0h+o89qPpDmg0AgQIECBAgAABAgRKISCcK0WbLZIAgVwJRKHc7ie+GD3W2persstcbLxjruOoD5WZwNoJECBAgAABAgQIEKhTQDhXJ5zLCBAg0EiB3Y9/Pto5t6ORUxg7RYG2OUdHB0K8J8URDUWAAAECBAgQIECAQFkEhHNl6bR1EiCQK4G+Vd8IA9tW5qrm0hbbNiW0Lzw9tO/ze6UlsHACBAgQIECAAAECBOoXEM7Vb+dKAgQINExgz6EQP4oOhehp2BwGTkmg3WEQKUkahgABAgQIECBAgEApBYRzpWy7RRMgkHkB753LfIuSAr1vLjetUigBAgQIECBAgACBTAoI5zLZFkURIEAgeuXcyq+Fge2/OwmVSQYF2jqjR1rP8EhrBlujJAIECBAgQIAAAQJ5ERDO5aVT6iRAoHQCA1ueCH1rbnMwRMY737ns8hA6pmW8SuURIECAAAECBAgQIJBVAeFcVjujLgIECEQCu5/4QvR/trPIpEBbaJt7TOg46LxMVqcoAgQIECBAgAABAgTyISCcy0efVEmAQEkFKgdDrI0OhuhzMETmboHokdaOIy8L8TvnfAgQIECAAAECBAgQIFCvgHCuXjnXESBAoEkCfc/8cxjYubZJs5lmXALRCa3t+7w+tO9/+ri+7ksECBAgQIAAAQIECBAYSUA4594gQIBAxgXiYK7v2RtDGOjLeKUlKq9jeug88oPeNVeillsqAQIECBAgQIAAgUYJCOcaJWtcAgQIpCjQ//LPQv8rvwqh3+OtKbLWN1S0a67j4AtC28xD67veVQQIECBAgAABAgQIEKgSEM65HQgQIJATgb6nrgsDuzbmpNqClulx1oI21rIIECBAgAABAgQItE5AONc6ezMTIEBgYgJ9O8Pup/5HdDiE01snBpfSt9unhLbpB4WOQy9KaUDDECBAgAABAgQIECBAIAThnLuAAAECORLY8/65r0bvn9udo6oLUGpbR3Qq65zQcdh/9p65ArTTEggQIECAAAECBAhkSUA4l6VuqIUAAQLjEKgEdCujgK5fQDcOrsl/Jd4x1zk7CuYuFsxNXtMIBAgQIECAAAECBAjUCAjn3BIECBDIoUAc0PWv/tcw0LvVLrpG9i96x1zb9EWhY/F7BHONdDY2AQIECBAgQIAAgRILCOdK3HxLJ0Ag5wLRO+j6Vv9bGNixJtpFtyvni8lg+dGjrO37nhra939zBotTEgECBAgQIECAAAECRREQzhWlk9ZBgEBpBfpf+WXoX/tTO+jSugOix1ijF8xFu+XOD20zD01rVOMQIECAAAECBAgQIEBgWAHhnBuDAAECBRAY6N0U+l/6URjY+nQU0vUVYEWtWEJbFMrFu+XeUPkTOqa1oghzEiBAgAABAgQIECBQMgHhXMkabrkECBRboPIuunU/3xPSxR9B3dgNj94rFwb6Q/u8E6JHWM8Qyo0t5hsECBAgQIAAAQIECKQoIJxLEdNQBAgQyIpAvJNuYMvjYWDDr8LA7ujQiGhHmPfSVXWnY2oIfT2hbcbi0DbvtaF99lKhXFZuXnUQIECAAAECBAgQKJmAcK5kDbdcAgTKJ1AJ6ratCqFn/Z7/HNgdBnZt3POOunjXWFtn01D6+naHjo7mzRf6e/bsHuyYHr1Gbnb0nzMqp69W/sw4RCDXtM6biAABAgQIECBAgACBkQSEc+4NAgQIlFggDu7Cru6mCXzyk58M8Z9mfdqmLRTANQvbPAQIECBAgAABAgQI1CUgnKuLzUUECBAgUI/ABRdcEG6++eZ6LnUNAQIECBAgQIAAAQIECikgnCtkWy2KAAEC2RQQzmWzL6oiQIAAAQIECBAgQKB1AsK51tmbmQABAqUTEM6VruUWTIAAAQIECBAgQIDAGALCObcI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FAEAeFcEbpoDQQIECBAgAABAgQIpCkgnEtT01gECBAgMKqAcM4NQoAAAQIECBAgQIAAgaECwjl3BAECBAg0TUA41zRqExEgQIAAAQIECBAgkBMB4VxOGqVMAgQIFEFAOFeELloDAQIECBAgQIAAAQJpCgjn0tQ0FgECBAiMKiCcc4MQIECAAAECBAgQIEBgqIBwzh1BgAABAk0TEM41jdpEBAgQIECAAAECBAjkREA4l5NGKZMAAQJFEBDOFaGL1kCAAAECBAgQIECAQJoCwrk0NY1FgAABAqMKCOfcIAQIECBAgAABAgQIEBgqIJxzRxAgQIBA0wSEc02jNhEBAgQIECBAgAABAjkREM7lpFHKJECAQBEEhHNF6KI1ECBAgAABAgQIECCQpoBwLk1NYxEgQIDAqALCOTcIAQIECBAgQIAAAQIEhgoI59wRBAgQINA0AeFc06hNRIAAAQIECBAgQIBATgSEczlplDIJECBQBAHhXBG6aA0ECBAgQIAAAQIECKQpIJxLU9NYBAgQIDCqgHDODUKAAAECBAgQIECAAIGhAsI5dwQBAgQINE1AONc0ahMRIECAAAECBAgQIJATAeFcThqlTAIECBRBQDhXhC5aAwECBAgQIECAAAECaQoI59LUNBYBAgQIjCognHODECBAgAABAgQIECBAYKiAcM4dQYAAAQINEfjqV78atm7dOmTs7u7uMG/evCH/dvLJJ4dTTz21ITUYlAABAgQIECBAgAABAlkXEM5lvUPqI0CAQE4FNmzYEP7iL/5i1OqXLl0arr766pyuUNkECBAgQIAAAQIECBCYvIBwbvKGRiBAgACBEQTi3XPf+973RvS5/PLL7Zpz9xAgQIAAAQIECBAgUGoB4Vyp22/xBAgQaKzAaLvn7JprrL3RCRAgQIAAAQIECBDIh4BwLh99UiUBAgRyKzDS7jm75nLbUoUTIECAAAECBAgQIJCigHAuRUxDESBAgMDeAsPtnrNrzp1CgAABAgQIECBAgACBPQLCOXcCAQIECDRcoHb3nF1zDSc3AQECBAgQIECAAAECOREQzuWkUcokQIBAngWqd8/ZNZfnTqqdAAECBAgQIECAAIG0BYRzaYsajwABAgSGFUh2z9k15wYhQIAAAQIECBAgQIDA7wSEc+4GAgQIZFRgw/bdGa2svrI2b94cvvWtb4VLLrmkvgFKdtW+MzpLtmLLJUCAAAECBAgQIFBOAeFcOftu1QQIZFxg7dbe8JsXt4W2towXOsHyenf1hildUyZ4Vbm+3j8QwtuOmleuRVstAQIECBAgQIAAgRILCOdK3HxLJ0AguwJ3rdoSuncUa+dcdrWzU1lne1s4bP7UsGzB9OwUpRICBAgQIECAAAECBBoqIJxrKK/BCRAgMHGB7b394a6Vm8OuvmgLlU+pBKJsLpxx+NwwY0p7qdZtsQQIECBAgAABAgTKLCCcK3P3rZ0AgUwKPLx2e1i9aVfYHT/f6FMqgYWzpoTXL55VqjVbLAECBAgQIECAAIGyCwjnyn4HWD8BApkTuO2xjUEsl7m2NLygro62cNKimWHBTO/kazi2CQgQIECAAAECBAhkSEA4l6FmKIUAAQKrunvCk+t3hp27+2GUTGBmV3s4M3qk1YcAAQIECBAgQIAAgXIJCOfK1W+rJUAg4wJ3PLVJMJfxHjWivHjX3NL9pocl0WEQPgQIECBAgAABAgQIlEtAOFeuflstAQIZFnglOp31/he2Cecy3KNGldYWHQTxjqXzQnv8X3wIECBAgAABAgQIECiVgHCuVO22WAIEsizwy9Vbw7ptvWHAC+ey3KbUa4sDuUPmdYXjFs5IfWwDEiBAgAABAgQIECCQfQHhXPZ7pEICBEog0BudzPrj6JFWJ7SWoNk1S+xsbwunHTo7zJnaUb7FWzEBAgQIECBAgAABAkE45yYgQIBABgQeX7cjxIdB7OqzbS4D7WhqCftM76yEcz4ECBAgQIAAAQIECJRTQDhXzr5bNQECGRP4/hPdoS/aPedTLoH4IIjjD5gRDpzdVa6FWy0BAgQIECBAgAABAoMCwjk3AwECBFossGbzrvDoyzscBNHiPrRi+jicO+eoea2Y2pwECBAgQIAAAQIECGREQDiXkUYogwCB8gr87NnNYXNPX3kBSrry+F1zR+47rfLHhwABAgQIECBAgACB8goI58rbeysnQCADAluiUO6e57Z411wGetHsEqJsLrzliLlhamd7s6c2HwECBAgQIECAAAECGRIQzmWoGUohQKB8Ar9+cVt4aUuvU1rL1/qwaE5XOHnRzBKu3JIJECBAgAABAgQIEKgWEM65HwgQINBCgdse2xgcA9HCBrRo6inRu+Zev3hWiE9q9SFAgAABAgQIECBAoNwCwrly99/qCRBoocAzr+wMz7zS4yCIFvagVVPP6uoIZxw+p1XTm5cAAQIECBAgQIAAgQwJCOcy1AylECBQLoE7ntokmCtXyyurjXfNHbv/9HDw3KklXL0lEyBAgAABAgQIECBQKyCcc08QIECgBQLrtvWG37y4PdVwrndXT/juDZ8Lh7/mpHDS6W9v6KqSuU4589yw5JgT9ppr3Zrnwi3LPxPOu+zDYcGiQxpWywN33h42vLQ6nH3hJWH7lk3hG5/9eDj7fZcOW1PDipjgwG3RQRDnLps/wat8nQABAgQIECBAgACBogoI54raWesiQCDTAv/x/NawYXtvGEjxhXNlD+cy3fBXi4tPaD1s/rRwTLRzzocAAQIECBAgQIAAAQKxgHDOfUCAAIEmC+zc3R9++szm1E9orQ3n4p1k315+TTjy+NeF73/tK5VVLj7i6HDRlVeFGbPnhnh32w+/sTy89k1vCzd/+b9Vfv7Gd15Y2YUWf+Jdac888kB41yWXhyldUwd3pp3xR38afnPXj8JDd6+ofO/dl16x10692p1zSW3JNdXzJHN95/prK+PN229heP9HPj244+6Om24Id91602CXkmvj+pJrjj/trGjH3CXh5i9+asjOuervVK99LJtG3RKdUTr3piVzwsyu9kZNYVwCBAgQIECAAAECBHImIJzLWcOUS4BA/gUefXlHWL2pJ+zqS3HbXMQyXDgXP+Y5f+GiSsAWf+LHXufuu6ASwMUB2tev+Wg4eOlrhv35SOFc/NjoQUcsq4w1nsda47Ctet6kzqSOlb99MNzxzesHQ8Pqv9/97zeHTRvWDQaE8c9uvPqKcPHHrq08ujraY63xz+5bcdvguNV/jy1Gs2nUXbbvjM5w6iGzGzW8cQkQIECAAAECBAgQyKGAcC6HTVMyAQL5Fvj+E92hrz/dYC4WGSmcq34HW3Xg1r1+7V7vhasOxh6//55hd85NNJzbtql7SPgW15rsrPvDP/sv4e7bbh73e/Jq3ys3Uji3/+JD93r/XLXPspNP3evntWFk2ndZV3QQxGsPnBn2nzUl7aGNR4AAAQIECBAgQIBAjgWEczluntIJEMifwPPRjrnH1+1M9SCIRKGecC5+rPX8yz5Secy1OjSLD3JY/eSjqYRztePE8ySPlb753e8PP/iX68Y8xKH68dT4+rF2zs2cO2/YAyniR2T3PWBxaFU4d85R8/J306qYAAECBAgQIECAAIGGCgjnGsprcAIECAwV+Nmzm8Pmnr6GsBQxnEtCueR9cTFc9YmsI+2cy1o4F79rbtl+08Nh+0xtSO8NSoAAAQIECBAgQIBAfgWEc/ntncoJEMiZQPfO3eGX0Smtab9rLmGoJ5y7ZflnQrxLbsGiQyrDZOmx1mQ91e+1y+tjrfEprfGuuTik8yFAgAABAgQIECBAgEC1gHDO/UCAAIEmCfz6xW3hpS29qZ/SOplwLj4Q4rhTz6gcEFEb7sVB3S3Raa/JyanJLrb4kdJGHggx0vvoqk98Heux1uSwiLEOhBjpfXzx6bRpfg6a0xVOWjQzzSGNRYAAAQIECBAgQIBAQQSEcwVppGUQIJBtgfgAiNujgyDSPwbid+uud+fcosOOCr+649bKQG9854WVoC75xO9ou+vWmyp/fcef/G9h9dOPDZ7QmoR1tdfE300CtmRXXnWwNtw8I71TLjlRNj68Iv68/8qrw4N3/3ivE2dnzZ0fzv+L/xq+/T/+fsj766rHTR6Njd+vV7sDLx67UQdCTIkOgvj9g2eHudM6sn2Tqo4AAQIECBAgQIAAgZYICOdawm5SAgTKJvDkhp1h1caehhwEUa9lbYBW7ziuG11gVldHOOPwOZgIECBAgAABAgQIECAwrIBwzo1BgACBJgjc8dSmTAVz8ZKFc41vfLxr7viFM8Ki6LFWHwIECBAgQIAAAQIECAwnIJxzXxAgQKDBAvF75h5auz307O5v8EwTG144NzGver7dFp3/cO6y+fVc6hoCBAgQIECAAAECBEoiIJwrSaMtkwCB1gn8R3RC64btvWGgkS+ca93yzDyCQHww6+H7TAtHL5jOiAABAgQIECBAgAABAiMKCOfcHAQIEGigwLZdfeHnK7c07ITWBpZu6EkKdEbpXPyuuWmd7ZMcyeUECBAgQIAAAQIECBRZQDhX5O5aGwECLRd49OUdYfWmnrCrz7a5ljejyQXsO6MznHrI7CbPajoCBAgQIECAAAECBPImIJzLW8fUS4BArgS+/0R36OsXzOWqaSkU2xUdBHHKQbNCHND5ECBAgAABAgQIECBAYDQB4Zz7gwABAg0SWNXdE55cvzNzp7Q2aLmGrRKIw7lzjprHhAABAgQIECBAgAABAmMKCOfGJPIFAgQI1Cfws2c3h809ffVd7KrcCkyJ3jW3NDoE4rD5U3O7BoUTIECAAAECBAgQINA8AeFc86zNRIBAiQQ2bN8d7nthq3fNlajnyVLjU1rfsXR+aIv+04cAAQIECBAgQIAAAQJjCQjnxhLycwIECNQh8OsXt4WXtvQ6pbUOu7xfctCcrnDSopl5X4b6CRAgQIAAAQIECBBokoBwrknQpiFAoDwC8cmsP3qyOzgGojw9T1Yav2vutENnh1ldHeVbvBUTIECAAAECBAgQIFCXgHCuLjYXESBAYGSBJzfsDCs39oSe3f2YSiYQh3JnHD6nZKu2XAIECBAgQIAAAQIEJiMgnJuMnmsJECAwjMAdT21yQmsJ74x419xxC2eERdFjrT4ECBAgQIAAAQIECBAYr4BwbrxSvkeAAIFxCLy4ZVd4eO0Ou+bGYVW0r8QHQJy7bH7RlmU9BAgQIECAAAECBAg0WEA412BgwxMgUC6B/3h+a9iwrdf75srV9hCf0Hr4PtPC0Quml2zllkuAAAECBAgQIECAwGRsCnsPAAAgAElEQVQFhHOTFXQ9AQIEXhXY0tMXfrFqixNaS3hHdEbp3FuOmBumRI+2+hAgQIAAAQIECBAgQGAiAsK5iWj5LgECBEYRePTlHWH1pp4Qn9bqUy6BfWd0hlMPmV2uRVstAQIECBAgQIAAAQKpCAjnUmE0CAECZRcYiPK425/sDn39grmy3QvxQRCnHDQrxAGdDwECBAgQIECAAAECBCYqIJybqJjvEyBAYBiBVd09YeXGHjYlFIgfZH3zYXNKuHJLJkCAAAECBAgQIEAgDQHhXBqKxiBAgACBcQl88pOfDPEfHwIECBAgQIAAAQIECBDYIyCccycQIECAQNMELrjggnDzzTc3bT4TESBAgAABAgQIECBAIOsCwrmsd0h9BAgQKJCAcK5AzbQUAgQIECBAgAABAgRSERDOpcJoEAIECBAYj4BwbjxKvkOAAAECBAgQIECAQJkEhHNl6ra1EiBAoMUCwrkWN8D0BAgQIECAAAECBAhkTkA4l7mWKIgAAQLFFRDOFbe3VkaAAAECBAgQIECAQH0Cwrn63FxFgAABAnUICOfqQHMJAQIECBAgQIAAAQKFFhDOFbq9FkeAAIFsCQjnstUP1RAgQIAAAQIECBAg0HoB4Vzre6ACAgQIlEZAOFeaVlsoAQIECBAgQIAAAQLjFBDOjRPK1wgQIEBg8gLCuckbGoEAAQIECBAgQIAAgWIJCOeK1U+rIUCAQKYFhHOZbo/iCBAgQIAAAQIECBBogYBwrgXopiRAgEBZBYRzZe28dRMgQIAAAQIECBAgMJKAcM69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JA3gW3btu1V8sUXXxxuvPHGIf/e1tYWZsyYkbflqZcAAQIECBAgQIAAAQKpCAjnUmE0CAECBAjUCvzsZz8LX/7yl8eEib9zwAEHjPk9XyBAgAABAgQIECBAgEARBYRzReyqNREgQCAjAh/+8IfDypUrR6zmnHPOCZdeemlGqlUGAQIECBAgQIAAAQIEmi8gnGu+uRkJECBQGoE777wz/MM//MOI6/3Sl74UDjzwwNJ4WCgBAgQIECBAgAABAgRqBYRz7gkCBAgQaKjAlVdeGVatWrXXHG9961vDBz7wgYbObXACBAgQIECAAAECBAhkXUA4l/UOqY8AAQI5F/jpT38a/vEf/3GvVdg1l/PGKp8AAQIECBAgQIAAgVQEhHOpMBqEAAECBEYTuOKKK8Jzzz03+JWzzz47XHbZZdAIECBAgAABAgQIECBQegHhXOlvAQAECBBovMBPfvKT8JWvfGVwoi9+8Yth0aJFjZ/YDAQIECBAgAABAgQIEMi4gHAu4w1SHgECBIoicPnll4fnn38+2DVXlI5aBwECBAgQIECAAAECaQgI59JQNAYBAgQIjCmwYsWKcN1114XPf/7zYfHixWN+3xcIECBAgAABAgQIECBQBgHhXBm6bI0ECOROYHtvf1i9qSd3dY9V8L333hte97rXjfW10v/84LlTw/Qp7aV3AECAAAECBAgQIECgDALCuTJ02RoJEMidwHPdPeGRl3eEvv6B3NWu4MkJTOtsD2cfOXdyg7iaAAECBAgQIECAAIHcCAjnctMqhRIgUCaBe1/YGl7a0lumJVtrJNDeFsLB86aG4xfO4EGAAAECBAgQIECAQEkEhHMlabRlEiCQL4Hbn+gOu+2ay1fTUqi2va0tnHzQzHDArCkpjGYIAgQIECBAgAABAgTyICCcy0OX1EiAQKkEunfuDnet3FKqNVvs7wTesWxe6IhCOh8CBAgQIECAAAECBMohIJwrR5+tkgCBHAk8tWFniP/YOZejpqVU6pypHeHNh81JaTTDECBAgAABAgQIECCQBwHhXB66pEYCBEol8ItVW8LGHbtLtWaLDaEjeuHc4ftMDcv2m46DAAECBAgQIECAAIESCQjnStRsSyVAIPsC8Wvm/v3xjdkvVIUNETjt0Nlhn+mdDRnboAQIECBAgAABAgQIZFNAOJfNvqiKAIGSCry8tTf8avXWEGV0PiUTiF8zd+6y+SVbteUSIECAAAECBAgQICCccw8QIEAgQwKPvrwjrOruCX1Oas1QV5pTyoKZneENB89uzmRmIUCAAAECBAgQIEAgMwLCucy0QiEECBAI4SfPbA7bdvWhKJlAZ/S+uaMXTA9L5k8t2cotlwABAgQIECBAgAAB4Zx7gAABAhkR2Lm7P9zx1KaMVKOMZguceficMLOro9nTmo8AAQIECBAgQIAAgRYLCOda3ADTEyBAIBFYvWlXeGjtdo+0lvCW6OpoC+ccNa+EK7dkAgQIECBAgAABAgSEc+4BAgQIZETggTXbwgubd2WkGmU0SyA+COKgOV3htQfObNaU5iFAgAABAgQIECBAIEMCwrkMNUMpBAiUW+AHT3aH3j7ntJbtLuiI3jd34gEzwqIooPMhQIAAAQIECBAgQKB8AsK58vXcigkQyKDA5p6+8LNnN2ewMiU1Q+Bt0SOtU6JHW30IECBAgAABAgQIECifgHCufD23YgIEMijwzCs7wxPrd4bd/XbOZbA9DS0pPgQiPgzChwABAgQIECBAgACBcgoI58rZd6smQCBjAv/x3Jawfvvuhla1fcum8I3PfjysfvqxwXku/ti1YckxJ1T+nvz87PddOvhvDS3I4CF+pHXJvKnhmP2n0yBAgAABAgQIECBAoKQCwrmSNt6yCRDIlsBtj28MAw3cNLfytw+GG6++IlSHcevWPBe+fs1Hw+nn/3E46fS3C+dacEvED7K+4eBZYb+ZU1owuykJECBAgAABAgQIEMiCgHAuC11QAwECpRZYv603/MfzWxtmMNqOuDi0u+Ob14eLrryqMn+8s27JsSeGu269qfL3xUccXfnZjNlzK39PQr74v8/bb2F4/0c+HRYsOmSw9gfuvD185/prh722+me11/bu6gnfveFz4aG7V1SuPf60s8K7Lrk8TOmaOqzLHTfdMFhj/IU3vvPCcPaFl1S+G/9s6vSZ4fH77h7cJVgdSjYMus6B//Do+XVe6TICBAgQIECAAAECBIogIJwrQhetgQCBXAs8tm5HeHZjT+hr0PvmqgO4JGQbDiwJ8eYvXFQJxuJPHJjN3XdBJfiKx7ll+TWDgVzt3+Pw7b4Vtw2GedV/f3n1qsEQMK6huqYpU6dV5jn8NSdVdvAlAVv8n0ngVl1vHL5t2rBuMLyr3RUY//zhe346WGdtXVm6WfaZ3hlOO3R2lkpSCwECBAgQIECAAAECTRYQzjUZ3HQECBCoFbgzOqV1S3Raa6M+cTj1zCMPjLoTLZ57uB12ybXv+F8/FL7/f//jkACtOkQ77Q8uqOy6q35fXbIbLg7d5u+/aEg4V73WOFy77ye3DakvruXbURB4zkWXDdmZN5xRbd1xOFcd7MWP796y/DPhvMs+POZYjerBcON2Ru+bO2q/aeGIfaY1c1pzESBAgAABAgQIECCQMQHhXMYaohwCBMol0Ns3EH7wZHdDF51GOHf2+y4JN3/xU0PCt7joeOwNL60OJ77pnGEDsDgo2/eAxeG4U88c8thq9WOm1Y+7VkMM99hs9c9rr0vGzEs4F6/lzYfNCXOmdjS0/wYnQIAAAQIECBAgQCDbAsK5bPdHdQQIFFxgzeZd4dcvbg/9DTwNYqKPtVbvfkuCvcmGc8njqnE7k/fFJeHb6icfHdfOvuRWSEK55H148b9X79rLSzgX75x7+9J5Bb/DLY8AAQIECBAgQIAAgbEEhHNjCfk5AQIEGijw4Evbw/Obehp6UutoB0JUP/I5M3oXXO2jqWk91lodzsWc433ktZY+ue6UM88NS445ofLjvD7WeuDsrnDKQTMbeHcZmgABAgQIECBAgACBPAgI5/LQJTUSIFBYgR89tSn07O5v+PpqD02IJ4yDua9f89HokdMzKgcvjPbOufiAiBeefjy1AyGqQ8F4B131wRNxbSPt9qsO9eLAr/qU1zw91toR7Zo7buGMcPDcrob33gQECBAgQIAAAQIECGRbQDiX7f6ojgCBAgts29UXfvLM5qatMAnjutevHZyz+t1vY4VzU7qmVkKzG6++onL9cO+Eq34PXPLYaXJCbPI4azL5cHOvfvqxyo9rr61Gql3H+6+8Ojx4948HT5XNy2OtZx85N0zrbG9a/01EgAABAgQIECBAgEA2BYRz2eyLqggQKIHAyo094bF1O8Lu/oESrNYSqwWmT2kPbzliLhQCBAgQIECAAAECBAgE4ZybgAABAi0S+OXqreHlrb0tmt20rRLoaAvh4HlTK4+1+hAgQIAAAQIECBAgQEA45x4gQIBAiwT+/fHuhp7S2qJlmXYMgeh1c9FBELPCwllTWBEgQIAAAQIECBAgQMDOOfcAAQIEWiHwyo7d4e5VW1oxtTkzIPAHy+aHOKTzIUCAAAECBAgQIECAgJ1z7gECBAi0QOCJ9TvCM6/0eN9cC+xbPeXcaZ3hTUtmt7oM8xMgQIAAAQIECBAgkBEB4VxGGqEMAgTKJfDzlZvDpp195Vq01YbOaLvcEftMC0ftN40GAQIECBAgQIAAAQIEKgLCOTcCAQIEmizQNzAQvh+9b67Vn+1bNoVvL78mnHPRZWHBokNaXc6Q+Xt39YTv3vC5cMqZ54Ylx5wwbG0P3Hl7+M7111Z+dvHHrh3xe5laWFTMfzp0dpg/vTNrZamHAAECBAgQIECAAIEWCQjnWgRvWgIEyivwUnRC6/0vbI0Og2itQZ7DufGEd63VHX72jra28I5l87JYmpoIECBAgAABAgQIEGiRgHCuRfCmJUCgvAIPr90enuvuqSuci3eLbd20MTx+391h9dOPVXaMHXTEssous4fuXlFBPf60s8K7Lrk8TOmaWvn7HTfdEO669abKf198xNHhoiuvqvz3b3z245Ux4k+y86z6u/G/v/GdF4azL7xkcJz4vyR/X7fmuXDL8s+E8y77cJg5e274/te+EvZfvCT8+Fv/c7CGO7/9tcG5hxtv6vSZg2tJ6qhdz7svvSKcdPrbB2+YOFSsrj1e76HLjg87tm0Z4hLvuKveXZesfUZUaxJMvvZNbws/+n/+KXSvX1up+ewL/zzc/KX/VnGZt9/C8P6PfDrVXYXxCa2vXzyrvDe/lRMgQIAAAQIECBAgsJeAcM5NQYAAgSYL/PjpTWFHb39ds8Zh053f/pfB0CjZQXb4a04aDLDigC0J0eLvP/PIA4NhXfXfe3t2DnmsNb5u04Z1g99d+dsHw41XXzEkuBstnIsDsyXHnjgkzBtrvIfv+engWuLa7ltxWyU8nDJ12qiPtdbunKt1ieusHi8O5Kr/Hv88rnf+wkWV9cYW8d/j4DMJ5Kod62pWzUXx++aOWTA9HDp/T2jqQ4AAAQIECBAgQIAAgVhAOOc+IECAQBMF4lAuDufq/dSGbXGAdt9PbhuyU676cdXVTz46JJyrnnesx1qTHWpnv+/SyvvcasOq2p1zcbiVfHe49U1kvHjX2mjvnBsunKsOIWvniuupDjKXnXxqJYyrrrd2fcPZ1tu35LqzDp8bZnS1T3YY1xMgQIAAAQIECBAgUCAB4VyBmmkpBAhkXyB+nPWRl3eEvjpfODfcTrjkUITq1SePZMaPmyaPgNY+pjlSOFf9KGg8ZvUjr/HfR3qsdaRwrp7xJhvOVQeH1YddxAHcvgcsDiOFc/HPkkdo0w7npnW2h7OPnJv9m1SFBAgQIECAAAECBAg0VUA411RukxEgUHaBe6ODIF7a0ls3w2iPqSbvmBtu8GTXWPxeuur3zlWf1pqEaLXvpat359xkxitaOBc90RoWz50aTjhgRt29dyEBAgQIECBAgAABAsUUEM4Vs69WRYBARgVuf6I77K5z11y8pOEea73jm9dX3tMWv1dtrE/14577Lz508J1zw4VhE3kMNdmhlwR5w52mOpHxJhvO1ftYa6N2zsXh3EmLZoYDZ3eN1SI/J0CAAAECBAgQIECgZALCuZI13HIJEGidwKadfeHnKzdPqoDacC4Jwebuu2DwcdP4ccwksHv8/nuGvHOu+mdxIcnOuSQMSw6WqN5plzzWWnvAQvyIaHKgw0jh3GjjjfYOu8mGc0mQmRwwMdKBELXvnGtUOBfX8/al80J8KIQPAQIECBAgQIAAAQIEqgWEc+4HAgQINEngqQ07Q/wnzZ1zcenJLrHVTz9WWUnyWGocSFWHbPHPat87Fwdkd916U3j3pVeExUcdG75+zUdD9/q1lXHef+XV4cG7fxyS4K92rAv+8v8Mv/75D8I5F10WasO5+Pr4vW+jjTdaOBe/Jy55LPaN77xwMHhMWjXWgRDJ96rfd1ftMtzOuuR9dI1459zsqR3h9MPmNOlOMw0BAgQIECBAgAABAnkSEM7lqVtqJUAg1wK/WLUlbNyxO9drUPzEBTqi3XKHzZ8ajl4wfeIXu4IAAQIECBAgQIAAgcILCOcK32ILJEAgKwLfe2xjVkpRR5MFTj1kdth3RmeTZzUdAQIECBAgQIAAAQJ5EBDO5aFLaiRAIPcC67b1hl+u3hoGBnK/FAuYoEBb9Jq5c5fNn+BVvk6AAAECBAgQIECAQFkEhHNl6bR1EiDQUoFHX94RVnX3hL5JnNTa0gWYvG6B/aIdc78f7ZzzIUCAAAECBAgQIECAwHACwjn3BQECBJog8JNnNodtu/qaMJMpsiQQn866dL9p4fB9pmWpLLUQIECAAAECBAgQIJAhAeFchpqhFAIEiimwq28g/PDJ7kwsrvaE1EwUNUoRtaeyxifA3rL8M+G8yz4c4hNd8/CJT2mNT2v1IUCAAAECBAgQIECAwHACwjn3BQECBBos8MLmXeHBl7Z7pLUO59pwro4hWnpJV0dbOOeoeS2tweQECBAgQIAAAQIECGRbQDiX7f6ojgCBAgg8sGZbWLNlV9MOg4h3x911600Vube898/C4/fdHc5+36VhyTEnhGTn3JEn/F6445vXh4uuvCrMmD238t14V9oPv7E8nH/ZRyr/9sCdt4fvXH9t5Wfz9lsY3v+RT1d2q23fsil8e/k14cjjXxe+/7WvVH6++Iijh4xV27aVv30w3Hj1FXuNFf9DXNPsefuG1U8/Fh66e8XgXPGc373hc5V/iz/vvvSKsPioY4fsnEvCu+Q7b3znheHsCy+pfD+uf82zT4Sd27cNGeOk098+uN6vX/PR0L1+7eD4yc/SuO2icyDCQXO6wmsXzUxjOGMQIECAAAECBAgQIFBQAeFcQRtrWQQIZEfgB9Ejrb3Ro63N+MSB1H0rbhsMypKg7uKPXTsknDvtDy4I3/jsxwdDuyTM2vDS6kq4FY/zzCMPhHddcnmY0jU1xOFaEubF342vnb9wUeXn8ScO0ebuu2AwGKtea3ztLVGYl4R7tX+vrbH650lAd8qZ51bqr36sNflZMm8S1CV/T8LFZO3V486Mwsfq9ceBY63HZPvVER3TevwBM8LiuV2THcr1BAgQIECAAAECBAgUWEA4V+DmWhoBAq0X2NrTF3767OamFDLcI6BxmBXvDjsv2g1XvXMuDuCq3z9Xfe3+iw+t7Iw756LLhrzXLf7+vgcsDstOPnXYYK86zEsWnIx7+GtOCtW70qrnrn0PXvU1x516ZiX4Gy6c27ape9jdf8k76VY/+eiQgLE6gIvXmHYYN1yT33rk3DC1s70p/TcJAQIECBAgQIAAAQL5FBDO5bNvqiZAICcCz77SEx5fvyPs7m/8zrnkcdPqUK12R1h1EFa9G25btHMseaQ1/u/Vj3tWU8ePlk4knBtpR1q8qy3ZpZeEfsOFd6ef/ycjhnO14VtcZ7XBaOFcHFRWP7Zb/ThsWrfWzK6OcObhc9IazjgECBAgQIAAAQIECBRUQDhX0MZaFgEC2RC457ktYcP23U0pZqLhXHVwtvHlNYNh2Vgnog4XuNU+BpssOMvhXFJj9fvw4vAxjffOdbS3hUPnTQ3H7j+9Kb03CQECBAgQIECAAAEC+RUQzuW3dyonQCAHArc9vrFpB0FM9LHWmC/etdazY3vl0ITk0dGx3r82kXAuq4+1xjvnaj8jBYz13GbxYRCvP3hW2H/mlHoudw0BAgQIECBAgAABAiUSEM6VqNmWSoBAcwXiHXPxzrlmfsZ7IERyommya6z6NNa43tpxxnpf22jB1ngOhHj4np8OOTAiOXxiytRpIz7WOp4DIarfgzfaGkYKESfTu3OPnh/ikM6HAAECBAgQIECAAAECowkI59wfBAgQaJDAY+t2hGc39oS+JrxvrnoJyemn8b+95b1/Fp574uHBwx1qD19IAqvk5NX4ZNbkUz1O/G/JqacT2TmXjFX96GhtEBjPs2nDurBx7Zqw+unHwnBB4XeuvzbE74U78U3nRCe/fiY64OLDlcMqklDtobtXVKaqfndcbWBYW3d1TbXXTvaW2Gd6Zzjt0NmTHcb1BAgQIECAAAECBAiUQEA4V4ImWyIBAq0RuDM6pXVLdFprKz/DvYeulfUMN3dtYJi1+iZaT2f0vrkj951W+eNDgAABAgQIECBAgACBsQSEc2MJ+TkBAgTqEIhPZ739ie46rqz/kuEezUzzPWr1Vzb6lUUL5+LVvnHJnDBvWkejyIxLgAABAgQIECBAgECBBIRzBWqmpRAgkB2BF7fsCr9esz30DQw0taj4pNWvX/PR0L1+bWXe4087K7zrkstD9eOqTS1oHJMVLZyLd869fem8cazcVwgQIECAAAECBAgQIBCCcM5dQIAAgQYIPPjS9vD8pp6mndTagCUYsk6BA2d3hVMOmlnn1S4jQIAAAQIECBAgQKBsAsK5snXcegkQaIrAj57aFHp29zdlLpNkR6Aj2jX3mv2nh0Pm/e5gjexUpxICBAgQIECAAAECBLIoIJzLYlfURIBArgW29/aHFU9vyvUaFF+/wFuOmBumT2mvfwBXEiBAgAABAgQIECBQKgHhXKnabbEECDRDYFV3T/jtyztCfCiET7kE4lAuDud8CBAgQIAAAQIECBAgMF4B4dx4pXyPAAEC4xT45eqt4eWtveP8tq8VRSB6orXyOOtxC2cUZUnWQYAAAQIECBAgQIBAEwSEc01ANgUBAuUS+PfHu0N/k09pLZdwNlfbFoVzpxw0Kxwwa0o2C1QVAQIECBAgQIAAAQKZFBDOZbItiiJAIK8C3Tt3h7tWbslr+eqepMA7ls4L8aEQPgQIECBAgAABAgQIEBivgHBuvFK+R4AAgXEIPLlhZ3g6+uN9c+PAKthX5k7rDG9aMrtgq7IcAgQIECBAgAABAgQaLSCca7Sw8QkQKJXAz1duDpt29pVqzRYbKrvljthnWli63zQcBAgQIECAAAECBAgQmJCAcG5CXL5MgACBkQXi18zd9vhGRCUVOO3Q2WGf6Z0lXb1lEyBAgAABAgQIECBQr4Bwrl451xEgQKBGID6h9d4XtkaHQaApm0BHdBrEO5bNK9uyrZcAAQIECBAgQIAAgRQEhHMpIBqCAAECscAja7eHVd09wrkS3g4LoxNaX794VglXbskECBAgQIAAAQIECExWQDg3WUHXEyBA4FWBHz+9Kezo7edRMoH4fXPHLJgelsyfWrKVWy4BAgQIECBAgAABAmkICOfSUDQGAQKlF+jZ3R9+9NSm0juUFeCMw+eEWV0dZV2+dRMgQIAAAQIECBAgMAkB4dwk8FxKgACBRGD1pl1he69TWst6Ryzdb3pZl27dBAgQIECAAAECBAhMUkA4N0lAlxMgQIDA+AUuuOCCcPPNN4//At8kQIAAAQIECBAgQIBAwQWEcwVvsOURIEAgSwLCuSx1Qy0ECBAgQIAAAQIECGRBQDiXhS6ogQABAiUREM6VpNGWSYAAAQIECBAgQIDAuAWEc+Om8kUCBAgQmKyAcG6ygq4nQIAAAQIECBAgQKBoAsK5onXUeggQIJBhAeFchpujNAIECBAgQIAAAQIEWiIgnGsJu0kJECBQTgHhXDn7btUECBAgQIAAAQIECIwsIJxzdxAgQIBA0wSEc02jNhEBAgQIECBAgAABAjkREM7lpFHKJECAQBEEhHNF6KI1ECBAgAABAgQIECCQpoBwLk1NYxEgQIDAqALCOTcIAQIECBAgQIAAAQIEhgoI59wRBAgQINA0AeFc06hNRIAAAQIECBAgQIBATgSEczlplDIJECBQBAHhXBG6aGlailcAACAASURBVA0ECBAgQIAAAQIECKQpIJxLU9NYBAgQIDCqgHDODUKAAAECBAgQIECAAIGhAsI5dwQBAgQINE1AONc0ahMRIECAAAECBAgQIJATAeFcThqlTAIECBRBQDhXhC5aAwECBAgQIECAAAECaQoI59LUNBYBAgQIjCognHODECBAgAABAgQIECBAYKiAcM4d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3gR+9atf7VXyN7/5zfC+971vyL93dXWFE088MW/LUy8BAgQIECBAgAABAgRSERDOpcJoEAIECBCoFXj00UfDJz7xiVFh5syZE5YvXx46OzsBEiBAgAABAgQIECBAoJQCwrlStt2iCRAg0ByBv//7vw/33nvviJNddNFF4fzzz29OMWYhQIAAAQIECBAgQIBABgWEcxlsipIIECBQFIHRds/ZNVeULlsHAQIECBAgQIAAAQKTERDOTUbPtQQIECAwpsBIu+fsmhuTzhcIECBAgAABAgQIECiBgHCuBE22RAIECLRSYLjdc3bNtbIj5iZAgAABAgQIECBAIEsCwrksdUMtBAgQKKhA7e45u+YK2mjLIkCAAAECBAgQIEBgwgLCuQmTuYAAAQIEJipQvXvOrrmJ6vk+AQIECBAgQIAAAQJFFhDOFbm71kaAAIEMCSS75+yay1BTlEKAAAECBAgQIECAQMsFhHMtb4ECCBAgUA6BePfctddeG5YvXx46OzvLsWirJECAAAECBAgQIECAwBgCwjm3CAECBAg0ReDFLbvCfS9sC6ccNDMcOLurKXOahAABAgQIECBAgAABAlkXEM5lvUPqI0CAQM4FXtrSG+59YWvobG8Lu/sHwtTO9rBrd38U0s0KB8yekvPVKZ8AAQIECBAgQIAAAQKTExDOTc7P1QQIECAwgkAcyt0XhXIdr4ZytV+rhHR9/eF1UUi3cJaQzo1EgAABAgQIECBAgEA5BYRz5ey7VRMgQKBhAmu3vrpTrq0t9EY75cb6xCFd76sh3f5CurG4/JwAAQIECBAgQIAAgYIJCOcK1lDLIUCAQKsEBkO5aKdcb9/YoVxtnXFItzu67nWLZ4YFM+2ka1UfzUuAAAECBAgQIECAQHMFhHPN9TYbAQIECifw8qs75eLHV+sJ5YYN6aIdd6+PDo7YT0hXuPvFgggQIECAAAECBAgQGCognHNHECBAgEBdAmmHcsOFdH1RSPc6IV1d/XERAQIECBAgQIAAAQL5EBDO5aNPqiRAgEBmBOJQ7r4XtoX29pDKTrmxFjYtetw1DulOjkI6j7uOpeXnBAgQIECAAAECBAjkTUA4l7eOqZcAAQItEojfKXf/miiUa2tOKFe7zEpINxCFdIuEdC26BUxLgAABAgQIECBAgEADBIRzDUA1JAECBIok0OpQbriQrj8K6U4S0hXpNrMWAgQIECBAgAABAqUVEM6VtvUWToAAgdEFXtrSG3794rbQ1qKdcmP1J95JNxCFdK8V0o1F5ecECBAgQIAAAQIECGRYQDiX4eYojQABAq0QyHooV2tSCemifzzxwBlhf6e7tuKWMScBAgQIECBAgAABApMQEM5NAs+lBAgQKJLAi1t2hd+8uL3yTrldfXHcla9PHNLFnxOEdPlqnGoJECBAgAABAgQIlFxAOFfyG8DyCRAgEIdyD760PUSZXC5DudoOxiFd/Cju8QujnXSzpmgwAQIECBAgQIAAAQIEMi0gnMt0exRHgACBxgmsiUK5hwoUygnpGnevGJkAAQIECBAgQIAAgcYJCOcaZ2tkAgQIZFJgzeZd4eG12yu15fHx1Ymixjvp4kd1j7OTbqJ0vk+AAAECBAgQIECAQBMEhHNNQDYFAQIEsiBQtlCu1jwO6Tqi19Idu/+MsNDjrlm4JdVAgAABAgQIECBAgEAkIJxzGxAgQKDgAi9EO+UeKdFOubHaKaQbS8jPCRAgQIAAAQIECBBopoBwrpna5iJAgEATBeJQ7tGXd4SBgYFSPL46Udo9IV1btJNuup10E8XzfQIECBAgQIAAAQIEUhMQzqVGaSACBAhkQ2D1pjiUK8875SarLqSbrKDrCRAgQIAAAQIECBCYjIBwbjJ6riVAgECGBIRyk2tG8rjrMdE76Q7wTrrJYbqaAAECBAgQIECAAIFxCwjnxk3liwQIEMimwPPRTrnf2imXWnMqp7vGB0csiEK62VNSG9dABAgQIECAAAECBAgQGE5AOOe+IECAQE4Fnt/UE4VyOyrV7+obyOkqslu2kC67vVEZAQIECBAgQIAAgSIJCOeK1E1rIUCgFALPdUeh3LodoU0o15R+V0K6CPvY+HFXO+maYm4SAgQIECBAgAABAmUSEM6VqdvWSoBArgWEcq1tXxLSxe+kO1BI19pmmJ0AAQIECBAgQIBAgQSEcwVqpqUQIFBMgVXRTrnHosdX26LdWx5fbX2PfxfSTY9Cuq7WF6QCAgQIECBAgAABAgRyLSCcy3X7FE+AQJEFhHLZ7u7U6HHXjigwPWZ/IV22O6U6AgQIECBAgAABAtkWEM5luz+qI0CghAKrNu55p1z8nrMs75TbvmVT+MZnPx6WHHtiOPvCSyqd6t3VE757w+fCQ3evqPz94o9dG5Ycc0KhuxiHdHveSSekK3SjLY4AAQIECBAgQIBAgwSEcw2CNSwBAgQmKrAyCuUey0Eol6xruHBu5W8fDLcsvya8/yOfDgsWHTJRglx/X0iX6/YpngABAgQIECBAgEDLBIRzLaM3MQECBPYI5C2UGy2ce+DO28N9K24LF115VZgxe24pW5yEdPHjrou8k66U94BFEyBAgAABAgQIEJiIgHBuIlq+S4AAgRQFnn11p1z83rIsP7460pKrd86dfv6fDHmcNb7m+NPOCu+65PIwpWvqXkOsW/Nc+Po1Hw3d69cO/uzdl14RTjr97SkKt3aowZBuQRTSzXFwRGu7YXYCBAgQIECAAAEC2RUQzmW3NyojQKCgAnkP5ZK2DPdY63h2ziXB3HmXfWTwfXTx47A3Xn1FId9RN7WzLXonXVs4RkhX0P9FWxYBAgQIECBAgACByQkI5ybn52oCBAiMW+CZV3aGx9ftDB3t+dwpV7vQesO5O266IWzasG7IrrrkIIm5+y4YPFxi3LA5+eLUaItke3RyhJAuJw1TJgECBAgQIECAAIEmCQjnmgRtGgIEyiuQhHLtUSjX2zdQGIh6w7lqgGTHXPJvb3znhYUN55I1dkUhXUcU0h0d7aQ7yOOuhfnfg4UQIECAAAECBAgQqFdAOFevnOsIECAwhsDTVTvlihTKJcuuN5yrfd9c/K654049s/LOuiLvnKu9XeKQrvK4a3RwhJDO/zshQIAAAQIECBAgUF4B4Vx5e2/lBAg0SGBPKLejsjuqiKHcZMK55PHVeIzqwyLK8FjrSLebkK5B/0M0LAECBAgQIECAAIGcCAjnctIoZRIgkH2BpzdEodz64odykwnnhtttF4+X7KY77tQzCv9Y60h38pT4cVc76bL/P3QVEiBAgAABAgQIEEhZQDiXMqjhCBAon8BTr4ZynQXfKVfb2Xoea012yG1cuyZcdOVVYcbsuSH5t4fuXhHK8M65sf4XIqQbS8jPCRAgQIAAAQIECBRLQDhXrH5aDQECTRRIQrn48dXdBTroYbyE9YRz8djVYVwy18UfuzY89eAvw8pHfzMY2o23jqJ+Lwnp4oMjFs/tKuoyrYsAAQIECBAgQIBA6QWEc6W/BQAQIDBRgSejnXJPvPpOud39xTl9daIOvt8cgSlR+Juc7iqka465WQgQIECAAAECBAg0U0A410xtcxEgkGuBJ9dHodyr75QTyuW6lbksPn5sOg7pjrGTLpf9UzQBAgQIECBAgACBkQSEc+4NAgQIjCHwxKuhXByOCOXcLq0WGC6kW7FiRTjrrLNaXZr5CRAgQIAAAQIECBCoQ0A4VweaSwgQKI/AY9Hjq89194RdJXynXHm6nL+VRge7hhCd7Lr1if8v3P3j28ORRx4ZPvShD+VvISomQIAAAQIECBAgQCAI59wEBAgQGIfAw2u3hzWbdwnpxmHlK40TqA3lVq9eXZnsjDPOEM41jt3IBAgQIECAAAECBBoqIJxrKK/BCRAomsDDL0Uh3RYhXdH6mvX1DIZyj0c75VbcHpJQLqlbOJf1DqqPAAECBAgQIECAwMgCwjl3BwECBOoQeCgK6V4seUi3bs1z4Zc/vCWcc9FlYUrX1DoUW3dJ766e8MNvLA+/d855YcGiQ1pXyBgzJ6HcliiUu2eYUE44l9nWKYwAAQIECBAgQIDAuAWEc+Om8kUCBAjsLRCHdPFOut4SvpPujptuCJs2rAvvuuTy3IVzK3/7YLhl+TXh/R/5dCbDuSSU2/H0/eHnP7x1r51ytXfikiVLwsqVK/1PlAABAgQIECBAYJwCN9988zi/6WsEGi8gnGu8sRkIECiBQBlDOuFc+jd2Esods2B6WDJ/z27E7du3h+9973uVPzt27Bh2Uo+1pt8LIxIgQIAAAQLFFbjggguCcK64/c3jyoRzeeyamgkQyKxAlkK67Vs2hW989uPh+NPOCvd8/19D9/q14Y3vvDCcfeElIX6s87s3fC48dPeKQcuLP3ZtWHLMCYN/j3eX3Xj1FYN/n7ffwspOs/g/R7s2Du3uuvWmwesWH3F0uOjKq8KM2XMH552774JKHcknmSup4YE7bw/PPPJAmDZjZvjVHbdW5kx2uY13/H0PWBy+c/21lSmqr4/HTv49/lli0sqbarhQrraebdu2hdtuu23YkE4418rumZsAAQIECBDIm4BwLm8dK369wrni99gKCRBogUAWQroknNu6aeOQxzeTf5+/cNHgI6m14Vjt32PCONS6b8Vtg0HbcDvnav8tCQHj6+PHX+NPHOyNJ5yLA7Ta4Gy848eh47svvSKcdPrbBwPBjWvXDNaelcdak1Du6Gin3GGv7pQb63aNd8/deuutQ0I64dxYan5OgAABAgQIEPidgHDO3ZA1AeFc1jqiHgIECiXQypAuCeGWHHvikF1qcch257f/Za/3rcXB18pHf1MJsB6//54hQdxwTakNyuIDIr5+zUfDeZd9ZK8deMn73ZJdd+MJ52prnMj4SRiYHFRRG8a1OpyrhHKhLRy9//hDudoeVId0b3jDG8KHPvShQv1vx2IIECBAgAABAo0SEM41Sta49QoI5+qVcx0BAgQmIFAJ6TZHB0f0D0zgqsl9NQnnTjnr3MoOsvhTu5Ot+pTV6sAq/m4ctMWPwiY70GqrGe2dc7WPzdY+EjuecK56l17t3PWMX30ARKvCuSSUOyYK5ZJ3yk2uy6HyHrp4J9173/veyQ7legIECBAgQIBAKQSEc6Voc64WKZzLVbsUS4BA3gWaGdKNFs5Vv2uu2rT63WzDvZeuOqgb6bHW5H1zybvmXl69avBk1InsnBsunKt+39xkxm92ONfRHikPTG6nXN7vffUTIECAAAECBLIiIJzLSifUkQgI59wLBAgQaIFAHNK9EO2k293AnXSjhXO1O9fGQ5AEY0lAVxvODfeeunjc6iBsMuFcmuM3K5zraI+eX402S1beKbfPntNXfQgQIECAAAECBForIJxrrb/Z9xYQzrkrCBAg0EKBRoZ0w4Vz8VJrD3ZIlj/Svyc/r32HXW04N9q77B6+56dDTnqtDQeTE1SrT2ut3Tk3mfGHO/Ci+jHXtG8BoVzaosYjQIAAAQIECKQnIJxLz9JI6QgI59JxNAoBAgQmJdCIkG6kcG6401qTwxZOP/+PK++nGy4Iqw24asO85OfVj74m/1b9uGzt2Mnc8fvtRgvnxjP+eHfmjXS4xKSaGF0ch3ID0U65Y+yUmyyl6wkQIECAAAECDRMQzjWM1sB1Cgjn6oRzGQECBBohkGZIN1I4F9c93PvkkmAsWVeym616ndXfqQ7VkkAuCdCSa44/7axw6jv+KHzri58KSfAX/6z23XFnv+/SynvpkpNeR9rFN9b4x516ZvjuDZ8LYx04Ub3+uMZ3XXJ5qD4cY6K9TUK5+PHVwz2+OlE+3ydAgAABAgQINFVAONdUbpONQ0A4Nw4kXyFAgECzBdIM6Zpde5nm2xPKDUTvlJshlCtT462VAAECBAgQyLWAcC7X7Stk8cK5QrbVoggQKIrAw2u3h9WbGntwRFGsmrmO34Vy8U65ac2c2lwECBAgQIAAAQKTFBDOTRLQ5akLCOdSJzUgAQIE0hcQ0qVvWs+IQrl61FxDgAABAgQIEMiWgHAuW/1QTQjCOXcBAQIEciQgpGtNs5JQbln0Trkj7JRrTRPMSoAAAQIECBBISUA4lxKkYVITEM6lRmkgAgQINE8gDumejx537euPjgb1aZiAUK5htAYmQIAAAQIECLRMQDjXMnoTjyAgnHNrECBAIMcCQrrGNE8o1xhXoxIgQIAAAQIEsiAgnMtCF9RQLSCccz8QIECgAAJCunSaKJRLx9EoBAgQIECAAIEsCwjnstydctYmnCtn362aAIGCClRCuu7ocdcBj7tOpMVCuYlo+S4BAgQIECBAIN8Cwrl896+I1QvnithVayJAoPQCQrrx3QJCufE5+RYBAgQIECBAoEgCwrkidbMYaxHOFaOPVkGAAIFhBYR0w98YcSjXH+0uPHq/6PTVfae5ewgQIECAAAECBEokIJwrUbNzslThXE4apUwCBAhMRiAO6Z6LHneNA6kyf4RyZe6+tRMgQIAAAQIE9ggI59wJWRMQzmWtI+ohQIBAAwUeiUK6Vd09UUjXwEkyOLRQLoNNURIBAgQIECBAoEUCwrkWwZt2RAHhnJuDAAECJRQoS0jXGT2+Gh+OsSx6fPVIj6+W8E63ZAIECBAgQIDA3gLCOXdF1gSEc1nriHoIECDQRIGihnRCuSbeRKYiQIAAAQIECORMQDiXs4aVoFzhXAmabIkECBAYS6AoIZ1QbqxO+zkBAgQIECBAgIBwzj2QNQHhXNY6oh4CBAi0UCCvIZ1QroU3jakJECBAgAABAjkTEM7lrGElKFc4V4ImWyIBAgQmKpCXkK4SykWnWyxb4J1yE+2x7xMgQIAAAQIEyiognCtr57O7buFcdnujMgIECLRcIA7pVkanu0ZnKmTqI5TLVDsUQ4AAAQIECBDIlYBwLlftKkWxwrlStNkiCRAgMDmBrIR0SSi3NNopd5TTVyfXVFcTIECAAAECBEoqIJwraeMzvGzhXIabozQCBAhkTaBVIZ1QLmt3gnoIECBAgAABAvkVEM7lt3dFrVw4V9TOWhcBAgQaKNCskE4o18AmGpoAAQIECBAgUFIB4VxJG5/hZQvnMtwcpREgQCDrApWQbmP0TrqUC41Dud3xQQ/7RY+v7jct5dENR4AAAQIECBAgUGYB4VyZu5/NtQvnstkXVREgQCBXAo+8HIV0r0w+pBPK5artiiVAgAABAgQI5FJAOJfLthW6aOFcodtrcQQIEGiuwKNRSPdsHSGdUK65fTIbAQIECBAgQKDMAsK5Mnc/m2sXzmWzL6oiQIBArgXikO6ZKKQb65OEckujx1eXenx1LC4/J0CAAAECBAgQSEFAOJcCoiFSFRDOpcppMAIECBCoFhgppBPKuU8IECBAgAABAgRaJSCca5W8eUcSEM65NwgQIECg4QJJSCeUazi1CQgQIECAAAECBMYQEM65RbImIJzLWkfUQ4AAgQILPLF+R/T46vQCr9DSCBAgQIAAAQIEsi4gnMt6h8pXn3CufD23YgIECLRMwC9CLaM3MQECBAgQIECAwKsCfid1K2RNQDiXtY6ohwABAgUW8ItQgZtraQQIECBAgACBnAj4nTQnjSpRmcK5EjXbUgkQINBqAb8ItboD5idAgAABAgQIEPA7qXsgawLCuax1RD0ECBAosIBfhArcXEsjQIAAAQIECOREwO+kOWlUicoUzpWo2ZZKgACBVgv4RajVHTA/AQIECBAgQICA30ndA1kTEM5lrSPqIUCAQIEF/CJU4OZaGgECBAgQIEAgJwJ+J81Jo0pUpnCuRM22VAIECLRawC9Cre6A+QkQIECAAAECBPxO6h7ImoBwLmsdUQ8BAgQKLOAXoQI319IIECBAgAABAjkR8DtpThpVojKFcyVqtqUSIECg1QJ+EWp1B8xPgAABAgQIECDgd1L3QNYEhHNZ64h6CBAgUGABvwgVuLmWRoAAAQIECBDIiYDfSXPSqBKVKZwrUbMtlQABAq0W8ItQqztgfgIECBAgQIAAAb+TugeyJiCcy1pH1EOAAIECC/hFqMDNtTQCBAgQIECAQE4E/E6ak0aVqEzhXImabakECBBotYBfhFrdAfMTIECAAAECBAj4ndQ9kDUB4VzWOqIeAgQIFFjAL0IFbq6lESBAgAABAgRyIuB30pw0qkRlCudK1GxLJUCAQKsFhvtFaGBgILS1tbW6NPMTIECAAAECBAiUREA4V5JG52iZwrkcNUupBAgQyJPAihUrwnXXXTdmyZ///OfD4sWLx/yeLxAgQIAAAQIECBBIQ0A4l4aiMdIUEM6lqWksAgQIEBgi8Dd/8zdh9erVI6qcddZZ4YMf/CA1AgQIECBAgAABAk0TEM41jdpE4xQQzo0TytcIECBAYOICY+2es2tu4qauIECAAAECBAgQmJyAcG5yfq5OX0A4l76pEQkQIECgSmCk3XN2zblNCBAgQIAAAQIEWiEgnGuFujlHExDOuT8IECBAoKECI+2es2uuoewGJ0CAAAECBAgQGEFAOOfWyJqAcC5rHVEPAQIECihQu3vOrrkCNtmSCBAgQIAAAQI5ERDO5aRRJSpTOFeiZlsqAQIEWiVQu3vOrrlWdcK8BAgQIECAAAECwjn3QNYEhHNZ64h6CBAgUFCBZPecXXMFbbBlESBAgAABAgRyIiCcy0mjSlSmcK5EzbZUAgQItFIg2T1n11wru2BuAgQIECBAgAAB4Zx7IGsCwrmsdUQ9BAgQKLDAddddFz74wQ8WeIWWRoAAAQIECBAgkHUB4VzWO1S++oRz5eu5FRMgQKBlAgMDA6Gtra1l85uYAAECBAgQIECAgHDOPZA1AeFc1jqiHgIECBAgQIAAAQIECBAgQKBhAsK5htEauE4B4VydcC4jQIAAAQIECBAgQIAAAQIE8icgnMtfz4pesXCu6B22PgIECBAgQIAAAQIECBAgQGBQQDjnZsiagHAuax1RDwECBAgQIECAAAECBAgQINAwAeFcw2gNXKeAcK5OOJcRIECAAAECBAgQIECAAAEC+RMQzuWvZ0WvWDhX9A5bHwECBBok0N3dHf76r/86nHLKKeEv//IvB2dJ/v0973lPeNe73lX59+9+97vhU5/61OB3/vRP/3TINc8++2z4q7/6q/Diiy8Ofuef/umfwsknn9yg6g1LgAABAgQIECBQVgHhXFk7n911C+ey2xuVESBAIPMCX/7yl8N9990XvvCFL4R58+ZV6r3//vvDJz7xifClL30pHHbYYSH+zg9/+MPBv9eGekkwd+mllw6GebVjZB5CgQQIECBAgAABArkREM7lplWlKVQ4V5pWWygBAgTSF4hDtA984AOhepdbHMatXbs2fPzjH6/shIt3xFUHb0mAl1wX/706zEu/SiMSIECAAAECBAgQ+J2AcM7dkDUB4VzWOqIeAgQI5Ehg586d4aqrrgoLFy6sPKZa+0hr/Djr9ddfP7hrLlla9ffe/OY3Vx6Pffjhh0Pt4645olAqAQIECBAgQIBATgSEczlpVInKFM6VqNmWSoAAgUYIxAHcv/3bv1UebX3mmWeG7IKrfddc7fx/+7d/O/goa7zj7qtf/ergVwR1jeiWMQkQIECAAAECBIRz7oGsCQjnstYR9RAgQCBnAsk74/7u7/4u/OIXvxh8pHXatGmVgyCS4C55J914lpeEegK68Wj5DgECBAgQIECAwEQEhHMT0fLdZggI55qhbA4CBAgUWCB5tDVe4urVqyvvmEtOWa0O7qpPXh3p3xOm6jHjd9fFQZ8PAQIECBAgQIAAgTQEhHNpKBojTQHhXJqaxiJAgEBJBZKDIY477rghJ7fGHLWntdYGb48++uheh0oMd4JrSWktmwABAgQIECBAIGUB4VzKoIabtIBwbtKEBiBAgACB5ICHU045pXIwRO2n9t1ztY+rJuFe9XXV76MjTIAAAQIECBAgQCAtAeFcWpLGSUtAOJeWpHEIECBQYoGxHlMtMY2lEyBAgAABAgQIZExAOJexhignCOfcBAQIECAwaYF4Z9wvf/nL4P1wk6Y0AAECBAgQIECAQIMFhHMNFW+MMAAAIABJREFUBjb8hAWEcxMmcwEBAgQIJALJ46rDvWtuOKVHHnkkvOY1rwFIgAABAgQIECBAoGUCwrmW0Zt4BAHhnFuDAAECBJom4BehplGbiAABAgQIECBAYAQBv5O6NbImIJzLWkfUQ4AAgQIL+EWowM21NAIECBAgQIBATgT8TpqTRpWoTOFciZptqQQIEGi1gF+EWt0B8xMgQIAAAQIECPid1D2QNQHhXNY6oh4CBAgUWMAvQgVurqURIECAAAECBHIi4HfSnDSqRGUK50rUbEslQIBAqwX8ItTqDpifAAECBAgQIEDA76TugawJCOey1hH1ECBAoMACfhEqcHMtjQABAgQIECCQEwG/k+akUSUqUzhXomZbKgECBFot4BehVnfA/AQIECBAgAABAn4ndQ9kTUA4l7WOqIcAAQIFFvCLUIGba2kECBAgQIAAgZwI+J00J40qUZnCuRI121IJECDQagG/CLW6A+YnQIAAAQIECBDwO6l7IGsCwrmsdUQ9BAgQKLCAX4QK3FxLI0CAAAECBAjkRMDvpDlpVInKFM6VqNmWSoAAgVYL+EWo1R0wPwECBAgQIECAgN9J3QNZExDOZa0j6iFAgECBBfwiVODmWhoBAgQIECBAICcCfifNSaNKVKZwrkTNtlQCBAi0WsAvQq3ugPkJECBAgAABAgT8TuoeyJqAcC5rHVEPAQIECizgF6ECN9fSCBAgQIAAAQI5EfA7aU4aVaIyhXMlaralEiBAoJkCjzzyyF7T3XjjjeHiiy8e8u9TpkwJS5cubWZp5iJAgAABAgQIECixgHCuxM3P6NKFcxltjLIIECCQd4Hf/OY34aqrrhp1GdOnTw/Lly8P8X/6ECBAgAABAgQIEGiGgHCuGcrmmIiAcG4iWr5LgAABAhMSiMO5OKQb6RP/YvTe9753QmP6MgECBAgQIECAAIHJCAjnJqPn2kYICOcaoWpMAgQIEKgIjLZ7zq45NwkBAgQIECBAgEArBIRzrVA352gCwjn3BwECBAj8/+zde5QeVZ3v/2/63p10d+6BEEIuJOGOwJE5QTSIjqMiKM7MjxGdNf4h6GKWLn+gnFnKqOMPXEuOuBxdyzMInIXLy8gwIzdRdDDCoDCjIiOXcM0FkhCSzq1z6Xt3fntXUk+qK8/TT9V+dlXtqnrXOQwmXbVr79feXTz96V17JypQa/Ycs+YSZadwBBBAAAEEEEAAgRoChHMMDdcECOdc6xHqgwACCBRMoNrsOWbNFayTaQ4CCCCAAAIIIJAjAcK5HHVWSapKOFeSjqaZCCCAQJYC4dlzzJrLsje4NwIIIIAAAgggUG4Bwrly97+LrSecc7FXqBMCCCBQMIHg7DlmzRWsc2kOAggggAACCCCQMwHCuZx1WAmqSzhXgk6miQgggIALAv7sOWbNudAb1AEBBBBAAAEEECivAOFcefve1ZYTzrnaM9QLAQQQKJiAnj13yy23yK233ip69hwHAggggAACCCCAAAJZCBDOZaHOPacSIJxjfCCAAAIOCTy2aZ8cOuRQhSxXZe/evTJz5kzLpRa3uK62ZvkfJ0wvbgNpGQIIIIAAAgggkIEA4VwG6NxySgHCOQYIAggg4IjA4OiE/GrDPpkocjrniHUeqjFtmsiquZ1y8pyOPFSXOiKAAAIIIIAAArkRIJzLTVeVpqKEc6XpahqKAAKuC2w/MCp/2HpQxgnnXO+qVOrXpNI5PWtu/ozWVO7HTRBAAAEEEEAAgbIIEM6Vpafz007Cufz0FTVFAIGCC7y0c0he2jlY8FbSvKgCLU3TZM3SHulsbYp6CechgAACCCCAAAIIRBAgnIuAxCmpChDOpcrNzRBAAIHaAk+8tl92DYxBhIAn0NvRLG9d0oMGAggggAACCCCAgGUBwjnLoBTXsADhXMOEFIAAAgg0LjA2cUjWru+XkfEC7wbROFOpSlg6q11OX9BVqjbTWAQQQAABBBBAIA0Bwrk0lLlHHAHCuThanIsAAggkJLB7cEz0zDmWm0sIOGfFNqtXWs9Uwdyi3rac1ZzqIoAAAggggAAC7gsQzrnfR2WrIeFc2Xqc9iKAgJMCm/YMy7odg+zU6mTvpF8ptVGrvFWtN9fT3pz+zbkjAggggAACCCBQcAHCuYJ3cA6bRziXw06jygggUDwBvUvr6/tHitcwWmQk0KU2gbh4ea/RtVyEAAIIIIAAAgggMLUA4RwjxDUBwjnXeoT6IIBAKQX0enMDoxOlbDuNPlbg+O42Oe+E6dAggAACCCCAAAIIJCBAOJcAKkU2JEA41xAfFyOAAAKNCxwYGZdHN+wTtoJo3LIIJTRNmyanzu8UvSEEBwIIIIAAAggggIB9AcI5+6aU2JgA4VxjflyNAAIINCzw+r4R+eMbAzKudmzlQEBlc/I/T+yWOV0tYCCAAAIIIIAAAggkIEA4lwAqRTYkQDjXEB8XI4AAAo0LrNsxIBt2DzdeECUUQqCteZpctKxX9L85EEAAAQQQQAABBOwLEM7ZN6XExgQI5xrz42oEEECgYYHHNu2T/qHxhsuhgGIIzFYz5i5Y3F2MxtAKBBBAAAEEEEDAQQHCOQc7peRVIpwr+QCg+QggkK3A8NiE/EqtNzfGK63ZdoRDd18xt0NWze10qEZUBQEEEEAAAQQQKJYA4Vyx+rMIrSGcK0Iv0gYEEMitQN/BUfndlgNCNpfbLrRa8Wa14NybFnaJ3q2VAwEEEEAAAQQQQCAZAcK5ZFwp1VyAcM7cjisRQACBhgXW7x6SF/oG5RB7QTRsWYQC9E6ta5b2yPS2piI0hzYggAACCCCAAAJOChDOOdktpa4U4Vypu5/GI4BA1gK/3XxAdqjZcxwIaIHu9mYvnONAAAEEEEAAAQQQSE6AcC45W0o2EyCcM3PjKgQQQKBhAT1b7pfr+2VIrTvHgYAWOLG3Tc4+fjoYCCCAAAIIIIAAAgkKEM4liEvRRgKEc0ZsXIQAAgg0LqB3aNU7tXIgoAX0enOnL+iUxTPbAUEAAQQQQAABBBBIUIBwLkFcijYSIJwzYuMiBBBAoHGBzXuH5dntAzLOenONYxakhAtP6paZnS0FaQ3NQAABBBBAAAEE3BQgnHOzX8pcK8K5Mvc+bUcAgUwF/rjtoGzuH0mlDpuef1ruvOm6Sfd6/1XXyTlr3l35O33OvbfeLB++/isyb+HiVOrFTY4KdLQ0yduX93gz6DgQQAABBBBAAAEEkhMgnEvOlpLNBAjnzNy4CgEEEGhY4JGN++TA8HjD5UxVwOjIsNx/+9dl80vPTQrd+l5/TX5w8+fkxJWny2Ufu1Za29qFcC7Rrqhb+PwZrXL+ohl1z+MEBBBAAAEEEEAAgcYECOca8+Nq+wKEc/ZNKREBBBCoKzAwOiGPbOiXiYRfaX34rttl07o/ypWfuVG6unsn1csP6NZc/hFvBh3hXN1uS+yEJjVZbtXcTlk+pyOxe1AwAggggAACCCCAwGEBwjlGgmsChHOu9Qj1QQCBUgi8sX9Unnr9oFpvLrl0Lhy+hWH1rLq+ra96od3MuQsq4dyffuhq+fd//o7s3bndu+TCS6+Qd17xsUmXP/XoQ3LfbbdU/q7aOeFXac+84OLKLD19oT+r75nH19Ysp9o5H/38LbLk1LOmHCcD+/vlh1+7Qbasf2HKOroy2JrUq6z/Y9F0mT+91ZUqUQ8EEEAAAQQQQKCwAoRzhe3a3DaMcC63XUfFEUAgzwIv9g3Ky7uGEm2CH45FCbN0RfzzFy0/pTLTrlrAp2fjPfvEI5XXZP0gbNaChZXwzQ/v/Hv7Idue7a97Zbe2d3iv2+rDf63WL+e8iy/xZvJVKzdKm8Ll6HvUCyoT7YgIhbeoqXMXLesRve4cBwIIIIAAAggggECyAoRzyfpSenwBwrn4ZlyBAAIINCzw+Kv7ZffgWMPlTFWADsgevef7kTd4qBZ8+aFa75x53uw5P+T6wMevnzR7LXjt/EUnebPW/JDNr2MwIFt17uqq5wTbU6v+U72qq6/X1z259sFjXuXV1/Xv6ps0ey/RDohR+MyOZrlwSU+MKzgVAQQQQAABBBBAwFSAcM5UjuuSEiCcS0qWchFAAIEaAmNqoblfru+X0fHkXmn1Q6q44Vx4t1Y/nNPl6RluW9e/WHVH1+BstUUrTvM2mwgHeOGgT4dlv37gLgnO1PPJwvfVG1b4R5y18fxA0H9FN/xqrSuDdNnsdjltfpcr1aEeCCCAAAIIIIBAoQUI5wrdvblsHOFcLruNSiOAQJ4Fdg+MyROb90uCy815PFFeAQ06Vgu9wiHZs0/8qupsvGA4N2v+Qrnzpusk/DptOJwL1tGvhx/U+a+9BtejC9ZVr5H34eu/IvMWLj5mKITXm/PXw3N15lyzeqX1rOO65ISetjwPa+qOAAIIIIAAAgjkRoBwLjddVZqKEs6VpqtpKAIIuCKwcc+wPL9jUO3UmuzMuWprr4UNgq+I7tjy6jGz4pKcOReuiz/LbUbvLPnLT/29PHzXHeK/Thun72q99upqOKc2apW3Le2R7vbmOM3kXAQQQAABBBBAAAFDAcI5QzguS0yAcC4xWgpGAAEEqgs8ufWAbFO7taZxTLU+mx+GnbH6Im89uSgz5/TrofqV1TWXf8TbtME/qq05t+S0syft8hplU4bgOnNbXl5Xde24WmvK6brUeh222uYSafhHuUdXW5NcvKw3yqmcgwACCCCAAAIIIGBBgHDOAiJFWBUgnLPKSWEIIIBAfYG1ar25gdGJ+idaOMMPqza/9Nyk10CDs9T07qld3b2Rwjm99puN3Vp10/SmEcEALxysjQ4PeecEd4GNEvCF66fv5a9v5+Kacwu72+TcE6Zb6G2KQAABBBBAAAEEEIgiQDgXRYlz0hQgnEtTm3shgEDpBfYPj8t/bNwnyb7Qeiyznm123223TPrC+6+67pjZb/U2hPA3ZgiXFy5L38ifTeff1F/7zf9zeG04/ffh8MwP7IJrz4XXsqs2qPwwzv+arp8+4myQkcZgbZo2TW0E0SlLZh3d8CKN+3IPBBBAAAEEEECgzAKEc2XufTfbTjjnZr9QKwQQKKjA1n0j8vS2ARlPeL25gvIVrlkqm5P/eWK3zOlqKVzbaBACCCCAAAIIIOCqAOGcqz1T3noRzpW372k5AghkIPDc9gHRG0JwIKAF2pqnydvVenOt6t8cCCCAAAIIIIAAAukIEM6l48xdogsQzkW34kwEEECgYYHHNu2T/qHxhsuhgGII6Blzqxd3F6MxtAIBBBBAAAEEEMiJAOFcTjqqRNUknCtRZ9NUBBDIVmB4bEJ+tWGfjE2kveJctu3m7rUFVs7tlJVzOyBCAAEEEEAAAQQQSFGAcC5FbG4VSYBwLhITJyGAAAKNC+w4OCq/33JAyOYatyxCCc1N0+Sc46fLcd2tRWgObUAAAQQQQAABBHIjQDiXm64qTUUJ50rT1TQUAQSyFnhl15C8uHNQstgLQu+c+srTv5V3XvGxrBkavn9wl9eZcxfIh6//isxbuLjhctMuQO/UetGyHulqbUr71twPAQQQQAABBBAotQDhXKm738nGE8452S1UCgEEiijwX5sPSJ+aPZf2MToyLPff/nXpnTOvEOHcU48+JE+ufVCu/MyN0tXdmzantft1tzfLmqU91sqjIAQQQAABBBBAAIFoAoRz0Zw4Kz0Bwrn0rLkTAgiUWEC/yvrL9f2i151L+yhaOPfwXbdL/64+uexj10prW3vanNbut3hmu5x1XJe18igIAQQQQAABBBBAIJoA4Vw0J85KT4BwLj1r7oQAAiUW2Ds0Jr/etN9IIPgapy5g0fJTJs0aC39dn3PhpVd4s+TCXwu+BjrV1/yKhs/R5eojHI7p2Wz33XZLpX3+/f2/0F/f8NxT0tE1XX738AOi67HsjHNlx+aNx8yAqxW+1WrnnOMWHVO2/6rrVPXyyzvzgotly/oX5JnH13rV1X/Wwd+j93xPfv3AXd7fhc2NOjJwUbN6pfWM4zrlxN78houNGnA9AggggAACCCCQlQDhXFby3LeWAOEcYwMBBBBIQeC1vcPy3PYBGY+5UWvf66/JD27+nJyx+qLKK6k6vNq07o9eqKWPH37tBjnv4kvknDXv9v7sX7Pm8o94f1dt5ly1cnWQ9eg936+s4Vbr3jqw8gMsPXNN1+fZJx6pXOeHXrMWLKzMbvNDsmBop9fBu/Om6+Sjn79Flpx6lld3/9pge8LdEw7vqpWtr6lXr9HhIc9OB3N+Hfw27925Xd5/1XWT/HSZNmfrXbikW2Z2tKQw+rgFAggggAACCCCAQFCAcI7x4JoA4ZxrPUJ9EECgkAJ/3HZQNvePxG5btVlkfoD1zr+6SvbseL3q+mvB6/RNw2vOBQM+f902P8TzQyg9c8wPAf1zwsGbDrF0ePiBj19fCdj09eHgLRz8BYO4JaedXQke9XX33nrzlJs8VAvngqGiLtsP2aaq1/xFJ3nhXPD+YQP/tVnb69x1tDTJxct7RW3YyoEAAggggAACCCCQsgDhXMrg3K6uAOFcXSJOQAABBBoXeGTjPjkwPB6roLhrxQVnfekb+bPbwuGcH7AFQym/Yn4I9Zef+ns18+yOYzaRCIdXW9e/WDVMC8+AqxVuhf8+ynpy1cK58AYRtUK+YL1Wnbv6mFmHaYVz82e0yvmLZsQaD5yMAAIIIIAAAgggYEeAcM6OI6XYEyCcs2dJSQgggEBVgYMjE/Loxn7Rm0LEOaYK0fxyqq0Jp9eam2rmXLW124L10uurXf6J/yX3/NNXJ80q888Jlv3sE7+a9CpsuF7+66m1wrngDDd/JttUr7Tq8qOEc9Vm6ulrXQjn9Gy5VfM6ZfnsjjjDgXMRQAABBBBAAAEELAkQzlmCpBhrAoRz1igpCAEEEKgusG3/iDz1+oAK5+Klc1HCuWqvp4YDLP3n4GutUdZ1qzVrz/bMueB9Tj7r/LqvtEYN51yeOdekNoN486LpMm96K98yCCCAAAIIIIAAAhkIEM5lgM4tpxQgnGOAIIAAAgkLvNA3KK/sGjK6S7XXPP1Aq3vmbNm/d7dXbnCjgvC6cOFwrlrA5VcueL84a875m0/45VRbcy786ql/rj+rTm8g0TtnXmX9uVpgUWbOhTfFqFavajP10nittUVNnXv7sh5pV+vOcSCAAAIIIIAAAgikL0A4l745d5xagHCOEYIAAggkLPD4q/tl9+CY0V3q7ar6x8d+MWmnVD94q7ajav+uvkqIV63ccKA21W6twV1X6+2KqjdVmGpDheBrtsGdWxsJ53yHqXaR9XdrDb5Gm0Y4N7OjWS5c0mM0HrgIAQQQQAABBBBAoHEBwrnGDSnBrgDhnF1PSkMAAQQmCYyOH5K1G/pF/9v0CK8Rp9eEu/IzN4q/g6oOx3QY5x/vv+o6738GdzD1gzf9934AFi535twFx+ySWm1NO/8+em07/9Dh23233TKpDuesefekr9eaOadPqvV6bjWzKDPnotSr2uu9aYRzy9Rac6fN7zQdDlyHAAIIIIAAAggg0KAA4VyDgFxuXYBwzjopBSKAAAJHBXYNjMl/bt4vMZebc5bQD6+WnX6OBMO3Riocd1faRu6V9bXN6pXWs4/rkoU9bVlXhfsjgAACCCCAAAKlFSCcK23XO9twwjlnu4aKIYBAEQQ27h6W59Wac3E3g3Ch7dVms9XaBbWR+urXZ++99X/LBz7+WZm3cHEjRTl/rdqoVd62tEe625udrysVRAABBBBAAAEEiipAOFfUns1vuwjn8tt31BwBBHIg8OTWA7Jt/2gOanpsFf0Zbc88vrbyxfArtY00zF/Tbu/O7ZVXbRspLw/XdrU1ycXLevNQVeqIAAIIIIAAAggUVoBwrrBdm9uGEc7ltuuoOAII5EFg7fp+GRidyENVqWMKAvp11nMXTk/hTtwCAQQQQAABBBBAoJYA4RxjwzUBwjnXeoT6IIBAYQT2DY/LYxv3iflWEIWhoCFKoGnaNG8jiCWz2vFAAAEEEEAAAQQQyFCAcC5DfG5dVYBwjoGBAAIIJCSwpX9EnnljQMaLshtEQk5lKVZlc7J6cbfM7mwpS5NpJwIIIIAAAggg4KQA4ZyT3VLqShHOlbr7aTwCCCQp8Oz2Adm0ZzjJW6Ratt4M4sm1D8qVn7lRurpZNy0uflvzNLl4ea+0qB1bORBAAAEEEEAAAQSyEyCcy86eO1cXIJxjZCCAAAIJCTy2aZ/0D40nVDrF5k1gTleLN3OOAwEEEEAAAQQQQCBbAcK5bP25+7EChHOMCgQQQCABgaGxCXlkwz4Zm2DFuQR4c1ekniu3Ym6nrJzbkbu6U2EEEEAAAQQQQKBoAoRzRevR/LeHcC7/fUgLEEDAQYEdB0bl91sPSNrZ3MN33S79u/pk0fJT5Gff+7YnM3PuAvnw9V+Rg/175c6brqtoffTzt8iSU8+q/Fm/tnrfbbdU/uxfN2/hYu/vgq+1trZ3yP23f11658yTOcctqlwXvibcNQP7++WHX7tBzrzgYtmy/gV55vG13in6z5d97Fp59J7vya8fuMv7O92G8Cu04TpeeOkV8s4rPuadPzoyHKlO1V7P9eu15LSzK+XZHFbN6lVWvUvrghmtNoulLAQQQAABBBBAAAEDAcI5AzQuSVSAcC5RXgpHAIGyCryya0he3Dkoae8FocM5HW75oZUfWOkQzA/AWtvavaDt0Xu+74V2OnyrFljpsjat+2MlIKsWzuly33/VdXLOmndXwrE921+vuS6dH4LpYM4PB/tef01+cPPnZO/O7ceUpcePDu10nXV9nn3ikUqdw4FasK1T1SmLcE7v1HrRsh7pam0q67cE7UYAAQQQQAABBJwRIJxzpiuoyBEBwjmGAgIIIJCAwH9tPiB9B0cTKHnqIsOBmj47HMTpv/MDsQ98/HqZv+gkbzbbeRdf4oVs/hE8R8+wqxbOBcMz/b83Pf+03HvrzZUALVzbajPU/FAtXFbwfgfVjDsd4K25/COT6qjvp2cD6qDvhOWrvJlz9eqURTjX3d4sa5b2pD4euCECCCCAAAIIIIDAsQKEc4wK1wQI51zrEeqDAAK5FxhX0+XWrt8nw2rdubQP/7VWf7aZvn+9cC74aqs+359959fdn+FW67VW/7XSOOFcMAiMEs69+IcnJs308+vmh326vDNWv73yWutUdcoinFs8s13OOq4r7eHA/RBAAAEEEEAAAQSqCBDOMSxcEyCcc61HqA8CCOReYM/gmPzm1f2ZtMM0nAuu5eavG6cboGer6dl1tWbO6TXnwkGYP5MtHPrp8oJhmj9LL2o4F1wPL4yrX2OdKpwL1intcK5ZvdJ6hgrmTuxty2RMcFMEEEAAAQQQQACByQKEc4wI1wQI51zrEeqDAAK5F3h177A8t30g9c0gNJxJODe9d2bVV0ajvNaaZjj35NoHa65lp9se3BBiqsAw7XBO1+2tS3qkt6M592ObBiCAAAIIIIAAAkUQIJwrQi8Wqw2Ec8XqT1qDAAIOCPxx20HZ3D+SSU1Mwjld0Wqz3fzZdHFfa01i5py/5pw/i8/HDQaI/ppz9QLDauGcX84Zqy+yvltrR0uTvGN5r6gJdBwIIIAAAggggAACDggQzjnQCVRhkgDhHAMCAQQQsCzwyMZ9cmB43HKp0YozCef8mXPBYCq4g6oL4VxXd+8xu7WGX4fVQnpDiHrhnN82f3OJ4C6v/i630bSjnTV/Rqucv2hGtJM5CwEEEEAAAQQQQCBxAcK5xIm5QUwBwrmYYJyOAAIITCVwcGRcHlXh3MShbJxMwjm9NlwwjNM1X7T8FG+tOb3z6pLTzvZmk0XdECKJmXM6nNNHcG08/edgmBb1tVZ9nb/Lq99LH/7MTfL04788JthrtBeb1Gy5U+Z1yrLZHY0WxfUIIIAAAggggAAClgQI5yxBUow1AcI5a5QUhAACCIhs2z8iT72u15vLKJ2jE5wSaFLvsp6/aLrMnd7qVL2oDAIIIIAAAgggUGYBwrky976bbSecc7NfqBUCCORU4IW+QXll11BOa0+1bQu0qKlzb1/WI+1q3TkOBBBAAAEEEEAAATcECOfc6AdqcVSAcI7RgAACCFgUePzV/bJ7cMxiiRSVZ4GZaofWC9VOrRwIIIAAAggggAAC7ggQzrnTF9TksADhHCMBAQQQsCQwMn5IfrWhX0bVvzkQ0AJ6rbnT5neCgQACCCCAAAIIIOCQAOGcQ51BVQjnGAMIIICATYGdA2PyX5v3C8vN2VTNb1nN6pXWs4/rkoU9bfltBDVHAAEEEEAAAQQKKEA4V8BOzXmTmDmX8w6k+ggg4I7Axt3D8rxac47NINzpkyxrojZqlTVqvbkZbc1ZVoN7I4AAAggggAACCIQECOcYEq4JEM651iPUBwEEcivw5NYDarfW0dzWn4rbFehqa5KLl/XaLZTSEEAAAQQQQAABBBoWIJxrmJACLAsQzlkGpTgEECivwNr1/TIwOlFeAFo+SUC/znruwumoIIAAAggggAACCDgmQDjnWIdQHTaEYAwggAACNgT2DY3LY5v2CVtB2NDMfxnN06bJqWojiCWz2vPfGFqAAAIIIIAAAggUTIBwrmAdWoDmMHOuAJ1IExBAIHuBLf0j8swbAzLObhDZd4YDNVDZnKxe3C2zO1scqA1VQAABBBBAAAEEEAgKEM4xHlwTIJxzrUeoDwII5FLg2e0DsmnPcC7rTqXtC7Q1T5OLl/dKi9qxlQMBBBBAAAEEEEDALQHCObf6g9oIr7UyCBBAAAEbAvqV1n71aisHAlpgTleLN3OOAwEEEEAAAQQQQMA9AcI59/qk7DVi5lzZRwDtRwCBhgUG1SYQj27cJ2MTrDjXMGYBCtBz5VbO7ZQVczsK0BqagAACCCCAAAIIFE+AcK54fZr3FhHO5b0HqT8CCGQusOPAqPx+6wEhm8v7XaqpAAAgAElEQVS8K5yoQLN6lVXv0rpgRqsT9aESCCCAAAIIIIAAApMFCOcYEa4JEM651iPUBwEEcifwyq4heXHnoLAXRO66LpEKN6ndIN6+rEc6W5sSKZ9CEUAAAQQQQAABBBoTIJxrzI+r7QsQztk3pUQEECiZwH9tPiB9B0dL1mqaW0ugu71Z1iztAQgBBBBAAAEEEEDAUQHCOUc7psTVIpwrcefTdAQQaFxgXL3LunbDPhkem2i8MEoohMDime1y1nFdhWgLjUAAAQQQQAABBIooQDhXxF7Nd5sI5/Ldf9QeAQQyFtgzOCa/eXV/xrXg9q4INKtXWs9QwdyJvW2uVIl6IIAAAggggAACCIQECOcYEq4JEM651iPUBwEEciXw6t5heW77AJtB5KrXkq3sW5f0SG9Hc7I3oXQEEEAAAQQQQAABYwHCOWM6LkxIgHAuIViKRQCBcgj897aDsqV/pByNpZV1BTpamuQdJ/fKtLpncgICCCCAAAIIIIBAVgKEc1nJc99aAoRzjA0EEECgAYFHNu6TEdabiyS4f88u2bVtsyw57U2Rzs/jSbM6W+TNi2bkserUGQEEEEAAAQQQKI0A4Vxpujo3DSWcy01XUVEEEHBN4MDIuNoI4pBr1XK2Prt29snN/98X5av/+G1n62ijYnO6WmwUQxkIIIAAAggggAACCQkQziUES7HGAoRzxnRciAACCCAQR6Cvr0+uueYaufvuu+NcxrkIII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CAoQDhnCEclyGAAAIIIIAAAghYFSCcs8pJYRYECOcsIFIEAggggEB9AcK5+kacgQACCCCAAAIIIJC8AOFc8sbcIZ4A4Vw8L85GAAEEEDAUIJwzhOMyBBBAAAEEEEAAAasChHNWOSnMggDhnAVEikAAAQQQqC9AOFffiDMQQAABBBBAAAEEkhcgnEvemDvEEyCci+fF2QgggAAChgKEc4ZwXIYAAggggAACCCBgVYBwzionhVkQIJyzgEgRCCCAAAL1BQjn6htxBgIIIIAAAggggEDyAoRzyRtzh3gChHPxvDgbAQQQQMBQgHDOEI7LEEAAAQQQQAABBKwKEM5Z5aQwCwKEcxYQKQIBBBBAoL4A4Vx9I85AAAEEEEAAAQQQSF6AcC55Y+4QT4BwLp4XZyOAAAIIGAoQzhnCcRkCCCCAAAIIIICAVQHCOaucFGZBgHDOAiJFIIAAAgjUFyCcq2/EGQgggAACCCCAAALJCxDOJW/MHeIJEM7F8+JsBBBAAAFDAcI5QzguQwABBBBAAAEEELAqQDhnlZPCLAgQzllApAgEEEAAgfoChHP1jTgDAQQQQAABBBBAIHkBwrnkjblDPAHCuXhenI0AAgggYChAOGcIx2UIIIAAAggggAACVgUI56xyUpgFAcI5C4gUgQACCCBQX4Bwrr4RZyCAAAIIIIAAAggkL0A4l7wxd4gnQDgXz4uzEUAAAQQMBQjnDOG4DAEEEEAAAQQQQMCqAOGcVU4KsyBAOGcBkSIQQAABBOoLEM7VN+IMBBBAAAEEEEAAgeQFCOeSN+YO8QQI5+J5cTYCCCCAgKEA4ZwhHJchgAACCCCAAAIIWBUgnLPKSWEWBAjnLCBSBAIIIIBAfQHCufpGnIEAAggggAACCCCQvADhXPLG3CGeAOFcPC/ORgABBBAwFCCcM4TjMgQQQAABBBBAAAGrAoRzVjkpzIIA4ZwFRIpAAAEEEKgvQDhX34gzEEAAAQQQQAABBJIXIJxL3pg7xBMgnIvnxdkIIIAAAoYChHOGcFyGAAIIIIAAAgggYFWAcM4qJ4VZECCcs4BIEQgggAAC9QUI5+obcQYCCCCAAAIIIIBA8gKEc8kbc4d4AoRz8bw4GwEEEEDAUIBwzhCOyxBAAAEEEEAAAQSsChDOWeWkMAsChHMWECkCAQQQQKC+AOFcfSPOQAABBBBAAAEEEEhegHAueWPuEE+AcC6eF2cjgAACCBgKEM4ZwnEZAggggAACCCCAgFUBwjmrnBRmQYBwzgIiRSCAAAII1BcgnKtvxBkIIIAAAggggAACyQsQziVvzB3iCRDOxfPibAQQQAABQwHCOUM4LkMAAQQQQAABBBCwKkA4Z5WTwiwIEM5ZQKQIBBBAAIH6AoRz9Y04AwEEEEAAAQQQQCB5AcK55I25QzwBwrl4XpyNAAIIIGAoQDhnCMdlCCCAAAIIIIAAAlYFCOesclKYBQHCOQuIFIEAAgggUF+AcK6+EWcggAACCCCAAAIIJC9AOJe8MXeIJ0A4F8+LsxFAAAEEDAUI5wzhuAwBBBBAAAEEEEDAqgDhnFVOCrMgQDhnAZEiEEAAAQTqCxDO1TfiDAQQQAABBBBAAIHkBQjnkjfmDvEECOfieXE2AggggIChAOGcIRyXIY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BARIHf/e53k87s7++XO+64Q6699tpJf9/W1iZnn312xFI5DQEEEEAAAQQQQACBxgQI5xrz42r7AoRz9k0pEQEEEEBACaxbt06++MUvTmnR09Mjt956q7S0tGCGAAIIIIAAAggggEAqAoRzqTBzkxgChHMxsDgVAQQQQCCewFe/+lX5/e9/X/OiK6+8Ui6//PJ4hXI2AggggAACCCCAAAINCBDONYDHpYkIEM4lwkqhCCCAAAJaYKrZc8yaY4wggAACCCCAAAIIZCFAOJeFOvecSoBwjvGBAAIIIJCoQK3Zc8yaS5SdwhFAAAEEEEAAAQRqCBDOMTRcEyCcc61HHKzPSzsH5cTedulsbXKwdlQJAQRcF6g2e45Zc673GvVDwF2BgdEJ2dI/LCvndrpbSWqGAAIIIOC0AOGc091TysoRzpWy26M1+vkdg7J+95A0TROZOCSyqLdNVqkPwoR00fw4CwEEjgqEZ88xa47RgQACcQV0KKc/m+w4OOpdOq4+nKyc20FIFxeS8xFAAAEEhHCOQeCaAOGcaz3iQH38UE5lcqIyucpBSOdA51AFBHIqEJw9x6y5nHYi1UYgI4FgKKcDueDRPG2ajB8ipMuoa7gtAgggkFsBwrncdl1hK044V9iujdcw/VFXh3Ib1Ey5cCgXLuloSNeuZtJ1MJMuHjVnI1BagS9/+cvyzDPPCLPmSjsEaDgCsQSmCuXCBTWrDyfMpIvFy8kIIIBAqQUI50rd/U42nnDOyW5Jr1JxQjlCuvT6hTshUESBxx9/XP7xH/9RfvCDH0hLS0sRm0ibEEDAgkCcUI6QzgI4RSCAAAIlFCCcK2GnO95kwjnHOyip6qk3QOT5vmgz5erVwZ9JpzeNWDWvQzpa2DiinhlfR6CMAi9v3Sm/Xb9d3nnuSlkwo7WMBLQZAQSmEGgklCOkY2ghgAACCMQRIJyLo8W5aQgQzqWh7NA9bIZy4WYR0jnU0VQFAYcENu4ZlpfVrs9jaq0ovVxUa/M00etE6YXcF89sd6imVAUBBLIQ8EO5PrXRg35O2Dx43dWmJmUhgAACxREgnCtOXxalJYRzRenJOu1IMpQjpCvJIKKZCMQQ0Gs/vbBzSF7dMyT6+VPtx+0Wlejrry2f0y4nz+lQO0PrFS85EECgLAI2Z8rVMyOkqyfE1xFAAIFyCRDOlau/89Bawrk89FIDddS/gH7B0uurcavBTLq4YpyPQP4FDo5MqFfmB2T7gVEveIty6GeFPvWEnja1yUwnm8xEQeMcBHIskGYoF2YipMvxwKHqCCCAgEUBwjmLmBRlRYBwzgqje4XoUE6vKbcxwu6rSdeekC5pYcpHIHuB3QNjsk49c/YPjct41FSuSrX1bLqZnc1yigrpZnayaUT2PUsNELAnkGUoR0hnrx8pCQEEECiCAOFcEXqxWG0gnCtWf3rrObkSyoVp/ZBOrzGl15pi44iCDT6aU0qBbftH5PkdgzI8fkj0q6y2Dr0unX5GnDKvk80jbKFSDgIZCbgUyhHSZTQIuC0CCCDgmADhnGMdQnWEcK4gg8DlUG6qkG6VCuna2d21IKOQZpRJYL2alfuKWlNOP3samSlXz6xVpfpN6h/9rGDziHpafB0BtwRcDuUI6dwaK9QGAQQQSFuAcC5tce5XT4Bwrp6Q41+fUK+PPb9jSDaqRdf1Uur25q0k3/DgTDpCuuS9uQMCjQqMqNlxL6pXV1/rH/YeNmk+b/Trrvp5t3x2h9pAokP0nzkQQMBNgTyFcoR0bo4haoUAAggkLUA4l7Qw5ccVIJyLK+bI+XqmygvqVbKNe4ZzF8qFCQnpHBlUVAOBGgL7h8e91+V3Hhz1Zsplefgbui7Um0fM6ZSutqYsq8O9EUAgIJDnUI6QjqGMAAIIlEuAcK5c/Z2H1hLO5aGXAnUsUihHSJezwUd1SyfQp8I4vZ7cwdEJq+vJ2YLUs+d6O9TmEWpdullsHmGLlXIQiC1QpFCOkC5293MBAgggkEsBwrlcdluhK004l5Pu1Qut65krmwowU64euT+T7iS9cYT6obtdLQzPgQAC6Qls6R+RF9TzZlQ9d2xu8pBUC/S6dHrtSh3SHdfdmtRtKBcBBEICRQ7lCOkY7ggggECxBQjnit2/eWwd4ZzjvaZ/MNY/JBfh9dW41MGQbpX6obuNkC4uIecjEFlAvSkvL+8alA27h71XV/X6bnk79A6vOsrXzwsd7nMggEAyApVQ7sBoohvCJFP7xkptVh9O9Gczvev8yrmdjRXG1QgggAACmQkQzmVGz41rCBDOOTo0yhzKhbuEkM7RQUq1CiEwqF5ZfVHturpFb/JQkEP/8HxIhYtLZx3ePIJgvyAdSzMyFyhzKBfGJ6TLfDhSAQQQQKAhAcK5hvi4OAEBwrkEUBspskyvr8Z1IqSLK8b5CNQW2Ds45r0qv0f9O+tNHpLqJ715hJ5Jd1x3mzfLZUZbc1K3olwECi1AKFe7ewnpCj30aRwCCBRYgHCuwJ2b06YRzjnScWNHXl8tw5pyjZIT0jUqyPVlFnhDvYb2ogrl9A/beVhPzlZf6c0jetTmEavUa2hzulpsFUs5CBRagFAuevcS0kW34kwEEEDABQHCORd6gToEBQjnMh4PhHLmHVAJ6Wa1ez9w8+qauSVXFl/g1b3D8pJ6fVU/c8oUyoV7Vq9L19asN4/okOPVjDoOBBA4VsAP5barMD+P609m2aeEdFnqc28EEEAgugDhXHQrzkxHgHAuHedj7kIoZw/eD+mWqJBOL85MSGfPlpLyLaCfMy+rQG6TCubUImxq4fZ8t8dm7fUOr/q1V/3M0JtH6P/NgUDZBQjl7I0AQjp7lpSEAAIIJCFAOJeEKmU2IkA414iewbWEcgZoES8JhnR6Jp2eIcOBQBkFDoyMq1dXh2Tb/pEyNj9Wm/UP0HpmkLd5xOx2aW9pinU9JyNQBIGjodxIYdegzKqfCOmykue+CCCAwNQChHOMENcECOdS6hEvlNsx6M1g0ZERE1iSgyekS86Wkt0W2DUwJi+o9eT2DY2rWXI8ZeL0ln4u69lzC2a0yQq1eURPO5tHxPHj3HwKEMql12+EdOlZcycEEEAgigDhXBQlzklTgHAuYe3RI6GcXu9J/+DHz8sJgweKJ6RLz5o7ZSvw+r4ReXHnoAyPHfLWlONoTEBvHtGtwrlVKqSbO721scK4GgEHBQjlsusUQrrs7LkzAgggEBQgnGM8uCZAOJdQjxDKJQRrUCwhnQEal+RCYMPuIXll15C3llyZN3lIqrP0unRtLdO8delO6GHziKScKTc9AUK59Kzr3YmQrp4QX0cAAQSSFSCcS9aX0uMLEM7FN5vyilH1U7J+rYyZcpZhLRTnh3RL9cYR89SadPovOBDImcDw2IS3ycNr/WqTB3UwUS75DtQz6fTM5xXe5hFt0szuEcmjcwerAoRyVjmtFqafJ3oZgpVqpq7+RQAHAggggEA6AoRz6Thzl+gChHPRrQjlLFllXUxwJt0pKqTTP3hzIOC6gF5HTr+6uuPAKGtWZtRZeo8ZHYbqnaGXze6QzlY2j8ioK7htRAFCuYhQDpxGSOdAJ1AFBBAolQDhXKm6OxeNJZxrsJuYKdcgYIaXE9JliM+tIwvsODgqL6nZuPtHJnh1NbJa8ifq58f8Ga2yYk6n9HaweUTy4twhjgChXBwtt84lpHOrP6gNAggUV4Bwrrh9m9eWEc4Z9pwO5Z5XPzC/xkYPhoLuXBZ83XUVM+nc6ZiS12Szem1Vv746op41bPLg7mDQM29ntDWrV+U7ZD6bR7jbUSWpGaFccTqakK44fUlLEEDATQHCOTf7pcy1IpyL2fv6B2W9phyhXEy4HJxeCelmt6tdGnndNQddVrgqTqh1h9bvGpYNe4a81yfZ5CE/Xdyq3nnV61jqNaMW9bJ5RH56rhg1JZQrRj9WawUhXXH7lpYhgEC2AoRz2fpz92MFCOcijgpCuYhQBTiNkK4AnZizJugfrPWuq3q2nF4BkU0ectaBgep6m0eoPy+b0yF68xnWtMxvX+ah5oRyeeglO3UkpLPjSCkIIICAL0A4x1hwTYBwrk6PEMq5NmTTq08wpDtFzYZpZuOI9PBLcqc9g2Peq6s7B0YJ5ArW5/pxoSZCymK9ecSsDpnexuYRBeviTJvjh3JvHBjxxhlHeQQI6crT17QUAQSSFSCcS9aX0uMLEM7VMPNCuR3q9VU9k+XID1nxebmiCAKEdEXoRbfasG3/iDdT7gCbPLjVMQnVpkn9R2Te9BY5Wc2mm9XZktBdKLYMAoRyZejlaG0kpIvmxFkIIIBALQHCOcaGawKEc6EeYaaca0PUnfr4Id2yI2vSMZPOnb7JS01e3TMsr+weEr2hDJs85KXX7NXz8OYRTbJCzcRdoHZ65UAgqgChXFSp8p1HSFe+PqfFCCBgR4Bwzo4jpdgTIJw7Yjl8ZKOHzey+am90FbQkQrqCdmxCzdJBnN7gYePuYdFvn7HJQ0LQOSpWh3R6A4kVaibd4pntOao5VU1bgFAubfH83o+QLr99R80RQCAbAcK5bNy5a22B0odzw2MT8oJa8ynvodym55+WO2+6Tj76+VtkyalnTerxpx59SO677Ra58NIr5J1XfGzS1/R19956s1zx/35JHn/wbumdM++Yc4IX6LKeXPugXPmZG6W1vUPuv/3rda8p6jfgpJBunlqTTr//zIHAEYH9w+OyXs2S29o/4r0an6dNHniepDOM/c0ilqrZuEvVunRtKrDjQEALFCWUa/RZ8ud/+zn5+ff/j5x38SVyzpp31xwcwc8m+qQffu2GutcUdaQR0hW1Z2kXAgjYFiCcsy1KeY0KlDacK0oo5w+Agf39VT+Mjo4MewHaM4+vlUXLT/FCta7u3sq4efiu22XTuj/KX37q7+Xhu+6IFbT5ZdcL9BodpK5f74d0y9UP2CsJ6VzvrsTrt3NgTK0nNyi71b/zFMgFYXieJD5MJt3Af4Ys6m1X69K1q1dfm9OtAHdzRqAooZytzyaXf+J/yT3/9NVYQVut55cznZxSRQjpUoLmNgggkFsBwrncdl1hK166cM4L5foGZfOR2SxF2eXMD8r0SL3sY9dKa9vhV6X6Xn9NzYz733LBe/9SHv/p3fKBj39W5i1c7H0tGK6tufyvY8+CI5yb/Fw4GtJ1yKp5HaIXgecoj8DWfYc3eRgcncj9enI8T7Ibt/oH6tldhzePmKP+zVEOgaKFcn6vNfos0Z9d4s6CI5yb/D1DSFeOZwitRACB+AKEc/HNuCJZgdKEc8FQzg9RkqVNv/Tgax3+7Dj/7z7w8eu911eDr4bo4O4HN39OBXbXywnLV1XCOV3zXz9wl9eAmXMXyIev/0ol0IvyWqv/Gq0vUO112vR10rvj5JCuU4V06d2bO6UvsFFt8rBehXJ6g4cibfLgwvMkOPPX79lqr+6n3+vJ31G/8jpdbR6hQ7rju9uSvyF3yESgEsqpHZz1mpRFPBp5lsxfdJIXzp15wcWyZf0L3lsA+gi/CVDvtdYyP0v8MUVIV8TvLtqEAAKNCBDONaLHtUkIFD6cG1Iz5V48MlOuqKGcPzCCYZu/7px+bVUfeq05/b/7d/VVZtb5683p8E2HcP7rr++/6rrK2i7+a6/+67D1wjl9/rNPPFIJ9PzfYC857ewp17JLYnBnXSYhXdY9kNz99XNFb/CwSW8go25TpFDOleeJ/+yYtWDhpGdWrbU1k+vtbEvWIZ3+R4d0J6nNI5iQm21/2Lp7GUI5G8+S6WoZDh3O6WDOD+arzcabKpzjWTJ51BLS2fouphwEEMi7AOFc3nuwePUvbDhXplDOH5bhVzn8P7/zr67yNonQYdzDP7qtsu5cMKzTZehwTh/B12KDAZ5+HXaqcM4PB9dc/pFJCzdPtSB08b6ljm1RJaRTP1yvmstMujz3ef/Q4U0eXlevsOqQpCivxVfrk6yfJ/pZ8+g93580c1fXM/wLgzyPpzh1b1YPEh0EL5nV7v3T0dIU53LOdUSgTKGcjc8mo8NDXjgX/gVfeDbeVOEcz5Lqg5+QzpGHAtVAAIHMBAjnMqPnxjUEChfOlTGUC/ZtMHDbuv7FSWFctddYl51+jhek1Vo/LhysTRXO1foAzPovh3uIkC6/z+EdB0e9V1f3Do7LeJETuVAXZfU88dfADP+yQP85/AuD/I4qs5r7ofAJPW2yXAX+Pe1sHmEmme5VZQzlbHw2qfX5Ifx5o1Y4d8bqt1f9xSPPkqO9Q0iX7rOAuyGAgDsChHPu9AU1OSxQmHBOh3J6o4ctaqOHor++OtXgDc6O0xtABF9jDQZwZ7/1XZX15vSsOlvh3H233VKzesHXZcv8DeiPT/2amp5Jx2tq7o4G/TzRmzzo50sRX12tJ5/V88QP5/z1pcL1DK+FWa8dRf26/qF6ZmezrFDPkrnTW4vazFy3q+yhnN95ps8SW+Ecz5L630aEdPWNOAMBBIolQDhXrP4sQmtyH84Ryk0ehv7suEs++il5+vFfij8zzj9L/3Z5w3NPyVkXvEO9Mva9yiuutsK5J9c+WCmzCN8gSbaBkC5JXfOyx9XGDnotuQ3q9dXxiWKuJxdVJ6vnicnu0VHbVMTz9Jp0na2HN4/QM+o4shcglLPz2cRWONc7Z17p1r01/S4gpDOV4zoEEMibAOFc3nqs+PXNbThHKFd9cPohW0fXdHl948tqJ9bPVnZa1Vf4v73Wi6wHP6zaCOeqbUih71nr74v/7RWthYR00ZzCZx1Sr5dOszjtcGBEbfKwd0he3XN4PTkd0pX9yPJ5Um2HR90ftf6+7H2l2+9vHqFfd108s030D9kc9QUmJiakqcnOGn5+KLdN7b7KcVTA9FnSaDinl+3gWWI2EgnpzNy4CgEE8iNAOJefvipLTVMN5/7lX/7Fc7300kuls7PTyHhwVO2+uouxeOwAACAASURBVJPXV6fC0x9E9euli5afcswsNv+Drt75LPiaqY1wTtcpvFtrtV3VjDq+BBdNCunmqdddG2jzvn375Cc/+Yn09vbKJZdc0kBJ7l565513eu3Tz5OWlhbjiu4ZHFOz5IbljSM/TBPJTabM6nlSbYfFWpvOGHd+QS/0Qjn1//XurkvV5hF6Vp3psWvXLu9ZctJJJ8lFF11kWozT1918881y9tlny5/92Z8Z15NQrj6dybPERjjHs6R+30x1hq2QbsuWLfLAAw/I2972Njn99NMbqxRXI4AAAhYECOcsIFKEVYHUw7m7777bC+be9773xQrpCOWi97u/icOFl15R9TWOcICmS7YVzumy/A/gfo1r1SN6i8p1ZiMhnR/K6Q/AY2Nj8tGPfrTQ4dyDDz4oPT09ledJnJBu+4FRbz25fcNqkwdmydX8JsvyeeI/l4LrRX3087d4u09z1BfwA/7jug9vHjGzI/rmEX4op4M5ffzt3/5tocO53/3ud7JgwQLvc0mckI5Qrv449M8weZbYCOeCn3F4lkTvr/CZpiGdH8qtXbvWK/JLX/oS4Zx5N3AlAghYFCCcs4hJUVYEMgnn/JpHCel0KKc3eti6r9wbPVjpbQrJlYAf0unF3lepmXRTHeFQzj+3DOGc39aoId1raj259Wqm3HBJN3nI1TcBlbUm0KweKL1qZ1e9Lt38GbU3jwiHcn4FyhDO+W2NEtIRylkbmhSUMwH9LNG/0Fo5t0P9U/uzSTiU85tJOJezDqe6CBRYgHCuwJ2b06ZlGs5NFdIRyuV0RFFt6wJThXS1QrkyhnNThXQj44dEh3J6kwc9Sa6MO69aH5gUmEsBvS5dR8vhzSMW9R7dPKJWKFfGcG6qkI5QLpfDnkonIFArpKsVyhHOJdAJFOmUwP333y8//vGP5VOf+pR88YtflG3btnn1+8IXviCXXXZZpa5DQ0Ny4403ykMPPVT5u+985zty7rnnOtWeMlSGcK4MvZyvNsYO5/x140yauW7dOnnuuedqXqpn0r37ve+T5ee/Q/pGmrxF2dWa7xwIIKAEgiHd8e2j3jpQ/uurtYDe9KY3yYoVKwrpp58l+plS69Az6S794P8jy859i2zZN+ptHsHrq4UcCjTKQECHdPqZcnzHhLcUwQP33TNlKW9+85tlyZIlBndy/5KnnnpKXnnllZoV1TPp3nf5X8i8U94sbPTgfn9Sw3QF/JCud2SXPPD978jGjRunrIB+jkyfPt24kqeddprxtVyIQJICzzzzjPzsZz8TPUb18gitra3i/92HPvQhOfHEE2VwcFD+9V//VWbNmlU5Z/PmzfLP//zP8p73vEfOPPPMJKtI2SEBvdyWDug4ELApoNd7N/3vXOxwTg9g00FcL5xrb2+X91xyqSz/k3fIzpFmwjmbo4Syci8QDud0MKd/S6d3GiScO1ZgxowZctlfXKHCuQvVa/GEc7n/BqABVgWC4dwfHvmZ/OT+e0sbzv33f/+3vPzyyzXbP3/+fC+cm3/q+YRzVkchhRVBoBLOje6WB753a6Lh3I4dOwq79mURxkLZ26CDuN/85jfez8lz5szxOPwwTv+yXAdv+hz935y/+Iu/mLQ54qOPPiqvvfbaMX9fdtOk2084l7Rw+crfu3ev6DVW3/KWt3jrGMf9xbZROKcHssmhZ91Vu1b/ZkFP99UN8FNGXms1EeaaIgrUe631vvvu82bQHaoyzbRMa875fd/V1eU9S/Qzpa3t8Gt7+rXWV4+81qqZeK21iN8ptCmKgA7l2o+81npi6LVW/SzRv/WvdpRpzTm//XPnzvWeJe9973srJLzWGmWUcU4ZBI5uENHprT/nH/q11nvvvVd02FDtMF1zTs+W1z9D6Os5EHBRwH+t9Rvf+IbMnDnTq6L+Qf3Tn/60fPCDH/Q+l37rW9+S7du3yw033CAdHUe/b/7whz94r8J+85vflKVLl7rYvELWiddaC9mtmTdKv7r+yCOPyB133FE1+5qqgpmGc3pnRf3BV//T3d1dtZ6EdJmPLyqQkUCcDSF271a/sVYBnb+zol/lMoVz+kOOH/IHP/CEu0+HdOvVLq2jKrAbZZfWjEY3t01bQM9u6TmyIcSCKTaE0D806GfJz3/+80lVLFM4N3v2bO9zid5VvtZBSJf2COZ+rgjUCuXC9du0aZM3u/+xxx6b9CXCOVd6knrYFpgqnDvvvPPkqquu8taa0wfhnG19s/II58zcuCqagMn4yiSca2pq8j746nfr/Wm/9ZqoQ7oXdw7Kln52ba1nNToyLL/44a1y/rs+IPMWLq53Ol93TCBOKBeu+s6dO70frH/60596XypDOKdnx+lQTj9P9DpzUQ+9dpTetfXA8Dgz6aZA63v9NfntL+6Vd135cWlta4/K69x5A/v75Ydfu0HOu/gSOWfNu52rXxIVUkvKiaj/o8O45bM7ZFZnS+Tb6IWs9bPk3//9371ryhDO6ZkO/kw5/cvDKAchXRSlo+c8fNftcvJZ58uSU8+KdyFnZy7gh3Kr1A6tKwIz5epVbMOGDd6z5Ne//rV3KuFcPTG+nleBeuHcJz/5SWbOOda5JuGJY02gOg4LmIyv1MM5Pc1PL5IXNZQLewdDOjaMqD4aNz3/tNx7683y4eu/Qjjn8DdsuGqNhHLhsvS6LPrD8HHHHed9vxXxuPPOO0WvU6nbFyeUC1vsGhjzdnHtOzjqbUDDHjSThfQP0/27+uSyj11LOJeTbyQ9S06/5n7SzHZZMqtDprc1Gdd869at3rPklFNOKexaTzfffLOsXLnSmykXNZQLgxLS1R9iOuj/wc2fkw98/HrCufpczpyhQ7kJ9TxZGTOUCzdAb7qinyXvete75PTTT4/dPl5rjU3GBSkLRAnn9Dm33XbbMa+v6tddn3zySQm+Epty9Ut5O5PwpJRQNNpIwGR8pRrOHTx40HjnirDI0NiEvNB3eCYdId1kHcI5o++fzC6yGcod8wPjwIDoNdiKeBw4cED0pg+2jv1qBt2mPcPyWv+w2sWSnV19V8I5WyMs+XL8TR6Wz+mQxSqYa9UPF0vHQIGfJfv376+5tEZcPkK62mKEc3FHU7bnV0K5eWqmnHqm2Dr0L+mnWnqi1n0I52z1AOUkJRAlnPPXoFu0aFHl1Va93tzVV18tX/jCF7w3QTjSEzAJT9KrHXfKu4DJ+Eo1nEsCuGghnX4l9f7bvy7PPL7W45o5d8ExM+CeevQhue+2WyqcwXPCX7vw0ivknVd8zDt3qq/5hQXP0eX+6Yeuln//5+9M+k23/3rYlvUvVK2jDgcf/tFtsuq8C+SX//J/vXPe8r4r5Ln/fKRqW55c+6Bc+Zkbpau7t+oQmaq9SYyptMpMMpRLqw1FvE9w8wjdPr02XV6PKM8THb79+oG7Kk1ctPwU7/uxtb1j0rNIn/DRz99SmfGSt+eJ/9zSz6UXn3xc/OfXmRdcnPtZgTqEa/M2eWiXE3vz++pxXr/PqtW7iCFd+Hv+/VddN+kVcT9827tze4XEP0d/Lrjzpusqfx/8vpvqa/4F4bLf89fXeN/DvXPmVT7jhJ934WeW/wzQ937iZ/8mup5/8mcfkK2vvCBLTju7Uo6+Lspr8FGer3kc00mFco1aEM41Ksj1SQtECed0HXRArdeee+ihh7wqHX/88WwEkXTn1CjfJDzJqKrcNocCJuMr9+Gc309FCOn8D4OzFiys/LCoPww/es/3K6GW/nM4zNI/XG9a98dKwFVt5pw+59knjoZj/r2CH0jD5wQ/DPs/lPt/d8bqi44J/fxz/A/awQ/f/nVrLv9I5cO8/8E2+OE6/H0Xpb15+14llMtPj1U2j1AbR+QtpIvyPAnPivO/J3UP+a+xVps5l8fnSfCXCn5gUK29+RmdInqmnN7kQc+Um2qThzy1qWh19UO6N9Qal/mN+UVqfT7w/5tebVac/1kg/Pkh+FqrH/j551T7nvTLCX/f6l9i+r+ArPa8C1/nn3Ogf8+kXxSGP0PpMVjvDYQoz9e8jWVXQznfkXAubyOK+iLgvoBJeOJ+q6ihKwIm46sw4VwwpHtRve66OYevu1YLovwPqstOP0dWnbu66oLm4Q/F4Q+V1YIx/8On/k22/lA8vXemtxZMMDzT54Q/OFf7QT38YXrr+he935AHZ9lU+8Bd7xWXWr+5rnedK9+Q4Xr4odzJ6gfpU9RrIhz5EfA2j9ilNo8Yyc/mEfWeJ4tWnFZ1/afw8yP8PZ/350l4hkzenif6RVW9lMP8GW1qk4f2WJs85Oc7rng1zXNIV+t7RD9jNjz3lBfkP3rP945ZmzL8C7hwOdV+Sah7PviMOWP1270ZvMFfGATP8X9RWO15p88LBm/6z3pTmPAzIBwi+tdNtdZmvedrnjad0cs4HFL/T2/0oD+fuHoQzrnaM9QLgfwKmIQn+W0tNU9bwGR8FS6cqxrSqb/Mw2+s467tFH4dLThzLbghRHj2nW8UDL9mzV9YdROJ4IfWE5av8j4kV5vpFvygumPLqzXLCter3iutwW+iWu1N+xst7v0I5eKKuXt+njaPiPM8mer1rHA5eX2e1Ar7o8zgdWFE6lly40c2eVja4CYPLrSnrHXIY0hXbxZZuC/Dr6n6s9uq/SIx/Is8XVbwe/KC9/5l1V9KhoO9Ws+7YN2nq6Uzqu3YHH4GRHmlNc7z1dWxnpdQzvcjnHN1JFEvBPIrYBKe5Le11DxtAZPxVdhwLm8hXdTXq8JrwukdWfUR3AEt/EE6vE5MeGDqV0X0EXx91j8n+GF6/qKTqv7WWZ8bJZwLfuD1fxs+1Sutfrn++nr+2nrh9qb9jRb1foRyUaXyd56eQbdx9+HNI/SrQGPqtVeXjqjPk2Dg7a81Fw7Xq4VzwTUv8/I88Z8/7/yrqybtFOl6ONfaPE30bLnls49s8qD+zJF/gTyFdLUC+WAvhNeE058rwv+drxXO1epNHeqd/dZ3VZ3VH/y+XXP5X1edXafLjRLORf0M49cz6vPV1VGqP5vo/2K5PlMu7Ec45+qIol4I5FfAJDzJb2upedoCJuOr8OGc3wnDR3Z39V53VX/p1o/SR39TrOvrr/UUHkC1Xier91prrdc9guXX+s24zZlz+n7+D/qr3/Pn8i//+OVJG02Ytjftb7R69yOUqydUnK/rdej0Dq8b9gx5jXJlXbooPzxWe5Ur/MPsvIWLK9+z/nMpr8+TvM2c06FcWzObPBTnaVG9JXkI6eqFc7WeN/Vea40yI6/W963NmXO6Z4Kfo155+rfHvKIb7L0oz1cXx21eQznfknDOxVFFnRDIt4BJeJLvFlP7NAVMxldpwrk8hHRTrZmi1z55k/oN8ve++neT1nLT7QqvC1drzbngIszhD6Nx1pwLbj7hBRJHdpjV/1v/AK/XnAu+vhr8JvDrtuJN58vQwMEpd0msFR6E25vmN9lU9yKUc6UnsqmHa5tH1HuenLTqTLVL64+O2UE5vPB7rTXn8vY8qbe+Vbg92Yyiw5s8dKtNHvTaT2zykFUvpH9fl0O6WmvO+f89//O//Zz8/Pv/55i13MIbSNVac+68iy+ZtOtrtVn2/ueL1rbDuxGHy64VIFZbcy58v/DnmD3bX5fwDNvwiKj3fK31S9b0R5ZI3kM5wrksRg33RKAcAibhSTlkaKUNAZPxVbpwblJIt3NINu8ddmYm3VS7jQU3bQjulDrVjqrBHzbDP3DX2pUxuKOrX7Y206/P6lk0UXdrrRXOBde28ndeqzX4q92rWnttfPM0UgahXCN6xbv28OYRQ2rziIlMX3et9zzR8nq9p+D3oR+I+6+Q6+/5WjsmB58VeXieBHdr9dfnrGaUxYjUaz/pQ4dxy9jkIYsucOaelZDugNrd1aEp/lPt0Oy/VqpDrSs/c6N0qbXdgv+tD++oGgzHqv2yrdoO9MFnVbXPEXF2a60WzukB4D///Ff8dTtqHfWer0tOPSvzMaU/m+hDv76qd3TO+8HMubz3IPVHwD0Bk/DEvVZQI1cFTMZXacM5vxO9110dCummWphd1zm8rov+EKlDOB2G+TuQBcs484KLK7PTwmvP+R+YgwM6vKbdn37oann8p3ere3zWC+f0EfwhV/85/EG23qsq9V6RCdYnSnuz+oYklMtKPh/3DW4eoWucxbJ09Z4n4YXb9fPCf+Xc37k5+D0YDPLy9jzxn1urzrtAXnzycdmy/gVvIFV7DqY1wrxNHtTAWDKrXf3TIdPbmtK6NfdxXMDFkC78PR98HoSfNZpXh+D6FdHgbHt/ncvg54Zqz6HwzLPwZ4H3/PU13vew3sne3xm13vOu3kYPtWbX1hoq9e6X1RDTy1L6a8oVIZTzHQnnshpR3BeB4gqYhCfF1aBltgVMxlfpwzm/E4bV2lEv9A06NZPO9gAxKU9/aH74R7dVfhtuUkb4mrzvckYoZ2MUlKeMg2rziA0Obx6RZk/wPDms3aZ+etY/PJ/MJg9pDr9c3svFkM4FyFobvDRSt1qv7zZSZprXVmbKzVMz5dSzpWgH4VzRepT2IJC9gEl4kn2tqUFeBEzGF+FcqHdHjoR0rzn0umsaA7DaZhNxf4scpZ5JfKCOcl8b5xDK2VAsbxl6R1cd0m10bPOIJHqE50l1VR3K6dlyK+Z2yIm9h9fO4kAgikBZQ7pamy+EX32NYljvHD0zcMNzT025Fm69MrL4etFDOd+UcC6L0cU9ESi2gEl4UmwRWmdTwGR8Ec7V6IEyhnThV0s0Tb114aIO4OCrsLbKjHrvRs8jlGtUkOvDAt4Or7uHZFQFdq7s8Gq7l3ieHBXVO6/OaGOTB9tjrIzllTGkCy+lofs9uGRHo+PAf103ylpzjd7L5vVlCeUI52yOGspCAIGggEl4giACUQVMxhfhXB3dMoZ0UQdc0c8jlCt6D2ffPlc2j8heong10Js86H0e5k1vVa+YtcuszpbiNZIWZSagQ7p1OwZk+4FRpzaOyAykRDcuWyhHOFeiwU1TEUhZwCQ8SbmK3C7HAibji3AuYocHQ7qIl3BaTgX0D9R6l7yT1e5mp6i1WzgQSFpg9+CYt8Nr38Ex71YTLm3TmHTjC1Z+q/rJWc+IXOpt8tCuNnloLlgLaY5LAoR0LvVGsnXxQzn9uWRZAdeUq6fHa631hPg6AgjEFTAJT+Leg/PLK2AyvgjnYo4XQrqYYDk6nVAuR51V0KoeHJmQ9ep1181qzctm9ZOYXqeOIx8Cej053V061D9pZrvoV1k5EEhLwA/pdqiZdDw20lJP5z6HQ7lp6peFHaUM5Xxlwrl0xht3QaBMAibhSZl8aGtjAibji3DO0FyvE/W8eqXktf4RwxK4zBUBQjlXeoJ6+AJl2jwi772uQzkdpK5QodxiFcpxIJClACFdlvp2700oN9mTcM7u+KI0BBAQMQlPcEMgqoDJ+CKci6pb4zwvpOtTId1eQroGKVO/nFAudXJuaCDwqppFp195LfLmEQYsmV+iQ7mu1iY5eW6nHDejNfP6UAEEggKEdPkdD4Ry1fuOcC6/Y5qaI+CqgEl44mpbqJd7Aibji3DOUj8eDukGVUg3bKlEiklKgFAuKVnKTVLgjf2j8squQTmgXn3lddckpWuXrTd50D84z+1qkeVqphybPGTTD9w1uoAX0m0fkB0Hed01ulo2Z3qbyKhbryr566u19AnnshmX3BWBIguYhCdF9qBtdgVMxhfhnN0+EEI6y6AWiyOUs4hJUZkJ7FGbR7ysZtLtZPOI1PpAb/KgA9GT1AYPeqMHNnlIjZ4bWRIgpLMEmUAxfiinN3pYqnZ25qguQDjHyEAAAdsCJuGJ7TpQXnEFTMYX4VxC40G/gvb8DmbSJcQbq1hCuVhcnJwTAf3D9isqpGPziOQ6rL25ScbUzrl6PTk2eUjOmZLTEyCkS8+63p2OzpTTu68SytXzIpyrJ8TXEUAgroBJeBL3HpxfXgGT8UU4l/B4IaRLGHiK4gnlsrPnzukJjKtfBGzYPaz+GdIb+nmzdzkaE2hv0a+vsslDY4pc7bIAIV12veOFcupZvUrNlFumZuJyRBMgnIvmxFkIIBBdwCQ8iV46Z5ZdwGR8Ec6lNGr0K1F6Jp1e3J0jWQFCuWR9Kd1dAb3mpX7lVT9vCOni95Pe5KFTbfKwgk0e4uNxRS4FCOnS6zY/lPNeXyWUiw1POBebjAsQQKCOgEl4AioCUQVMxhfhXFRdS+fpH5rX8bqrJc3JxRDKJcJKoTkU2H5gVF7aOSgDavMIPXuXo7ZA85FZLHOObPIwu7MFLgRKJ0BIl1yXV0I5Ffqzppy5M+GcuR1XIoBAdQGT8ARLBKIKmIwvwrmoupbPYyadPVA/lNO7J56qfiPNgQAChwX2qs0jXlIz6XapzSN0RDeh1k/jOCzQqmbJ6efw4l61yYNa72lGWzM0CJRe4GhIN8bzosHRQCjXIGDocsI5u56UhgACIibhCW4IRBUwGV+Ec1F1EzqPkM4cllDO3I4ryyUweGTzCP3aa/ORnUfLJXC0te0tapMHtS7fyXqTB/VqmX6VlQMBBCYLMJPOfEQQypnbTXUl4VwyrpSKQJkFTMKTMnvR9ngCJuOLcC6ecWJnE9JFpyWUi27FmQgEBfTMufVq84j1ajad/j4q07p0HSqU08eKuYd3XuVAAIH6AoR09Y38M1hTLrqVyZmEcyZqXIMAAlMJmIQniCIQVcBkfBHORdVN6Ty986Jek46NI44Fr4Rys9Xrq/N5fTWlIcltCirgbx6hnzkjBd7hVc+U07uvrpzTKcd1txa0N2kWAskKENLV9iWUS3bs+aUTzqXjzF0QKJOASXhSJh/a2piAyfginGvMPLGrvZCuT4V0e9jdlVAusWFGwQjI4c0jhtTmEeOF2TxCv7qr/r/M7GjxZsqxyQMDHQE7AqxJd9RRh3L6OaN3X13C7qt2BtgUpRDOJU7MDRAonYBJeFI6JBpsLGAyvgjnjLnTubDMIR2hXDpjjLsgoAX2Do3Ly2qH15053jyirVmtJ6d+sbGot02WsckDAxuBxATKHNIRyiU2rKYsmHAuG3fuikCRBUzCkyJ70Da7Aibji3DObh8kVpoO6Z5XM+k2lWAmHaFcYsOIghGoKzA4NuGtSaefNXpH0zysS6fXkxsZnxC9Y/PSWR1s8lC3lzkBATsCfkjXp0L98YLvBk0oZ2fMmJZCOGcqx3UIIFBLwCQ8QROBqAIm44twLqquI+fpD7/rthdzTTpCOUcGGdVAQAnon7PX7x6SV1RQp1/dcnFdOh3KqWrKChXK8VoZwxaB7ASKHNIRymU3roJ3Jpxzox+oBQJFEjAJT4rUftqSrIDJ+CKcS7ZPEiu9SCEdoVxiw4SCEbAisLl/RK1LNyiubB6hQzk9q2+lWk/u+O42K22kEAQQaFxAh3TPbR/wXo/P+0w6QrnGx4PNEgjnbGpSFgIIaAGT8AQ5BKIKmIwvwrmouo6eN3FkJt2mvfnbOEJNxvFmvSxn91VHRxfVQmCywI4jm0ccHFWbR6S8w2vLkU0eejua5WS18+qcrha6BwEEHBXIc0jnh3Knqo0eTmKjB2dGGOGcM11BRRAojIBJeFKYxtOQxAVMxhfhXOLdks4N1JJ0sm7HQC7WpCOUS2dMcBcEkhLoP7J5RN/AmJewJzlDRm/yoMtfqGbILZ/TLjPampNqFuUigIBlgTyFdIRyljvfcnGEc5ZBKQ4BBJg5xxhIVIBwLlHefBTuckhHKJePMUQtEYgqMHRk84iNCWweoV9dHVbl600elqnZtW3qNVYOBBDIp0AlpFOBvn493qWDUM6l3qhdF8K5fPQTtUQgTwIm4Ume2kddsxUwGV/MnMu2zxK7u0shHaFcYt1MwQg4IaB/1N6gNo542cLmEZ2taqaceoCtUK+uLp3d7kT7qAQCCNgRcCmkI5Sz06dplUI4l5Y090GgPAIm4Ul5dGhpowIm44twrlF1x6/PMqQjlHN8cFA9BBIQ2HJk84gx9fCJs8Ornimn15VboTZ5OKGHTR4S6BqKRMAZgSxDukooN1+tKTeTXwA4MyjqVIRwLi89RT0RyI+ASXiSn9ZR06wFTMYX4VzWvZbS/dWSTfJcSmvSEcql1KncBgGHBfoOjsqLO4fk4EjtzSN0GKeWlPPWkdMz5eZOZ5MHh7uUqiFgXSDNkI5Qznr3pVog4Vyq3NwMgVIImIQnpYChkVYETMYX4ZwV+vwUkmRIRyiXn3FATRFIS2Df8Li8vHNQdhwck0PqAaRn87arWXL61dXjulu93Zq729nkIa3+4D4IuCiQZEinQzm9ZOUpzJRzsesj14lwLjIVJyKAQEQBk/AkYtGchoDRhiOEcyUdODZDOkK5kg4imo1ADAG9ucMzW/fIG4NNXiC3TK0np0M6DgQQQMAXsBnSqYm5KpSbRihXkOFFOFeQjqQZCDgkQDjnUGcUsCom44twroADIU6T9ELuz20fkE1qt8W4B6FcXDHOR6DcAn19ffLZz35W7rzzznJD0HoEEJhSoJGQjlCumIOLcK6Y/UqrEMhSwCQ8ybK+3DtfAibji3AuX32cWG11SLdOhXQbI4R0hHKJdQMFI1BoAR3OXXPNNXL33XcXup00DgEE7AjECen8UO5U9frqYjZ6sNMBDpVCOOdQZ1AVBAoiYBKeFKTpNCMFAZPxRTiXQsfk7RZ6Jl21kI5QLm89SX0RcEuAcM6t/qA2CORFoBLSqbUrx/W6HIHDC+XU/zl1XpcK5djpOS99GreehHNxxTgfAQTqCZiEJ/XK5OsI+AIm44twjvFTU8AP6QjlGCQIIGBDgHDOhiJlIFBegWBId0gOEcqVaCgQzpWos2kqAikJmIQnKVWN2xRAwGR8Ec4VoOOTbsLzfYPqN9KdSd+G8hFAoOAChHMF72Cah0BKAjqk26lm0TFTLiVwB25DOOdAJ1AFBAomYBKeFIyA5iQo/lQVQQAAIABJREFUYDK+COcS7BCKRgABBBA4KkA4x2hAAAEEEDARIJwzUeMaBBCYSsAkPEEUgagCJuOLcC6qLuchgAACCDQkQDjXEB8XI4AAAqUVIJwrbdfTcAQSEzAJTxKrDAUXTsBkfBHOFW4Y0CAEEEDATQHCOTf7hVohgAACrgsQzrneQ9QPgfwJmIQn+WslNc5KwGR8Ec5l1VvcFwEEECiZAOFcyTqc5iKAAAKWBAjnLEFSDAIIVARMwhP4EIgqYDK+COei6nIeAggggEBDAoRzDfFxMQIIIFBaAcK50nY9DUcgMQGT8CSxylBw4QRMxhfhXOGGAQ1CAAEE3BQgnHOzX6gVAggg4LoA4ZzrPUT9EMifgEl4kr9WUuOsBEzGF+FcVr3FfRFAAIGSCRDOlazDaS4CCCBgSYBwzhIkxSCAQEXAJDyBD4GoAibji3Auqi7nIYAAAgg0JEA41xAfFyOAAAKlFSCcK23X03AEEhMwCU8SqwwFF07AZHwRzhVuGNAgBBBAwE0Bwjk3+4VaIYAAAq4LEM653kPUD4H8CZiEJ/lrJTXOSsBkfBHOZdVb3BcBBBAomQDhXMk6nOYigAAClgQI5yxBUgwCCFQETMIT+BCIKmAyvgjnoupyHgIIIIBALIHvfve7cuDAgco1Q0ND8vvf/14uvPDCSeWce+65snr16lhlczICCCCAQHkECOfK09e0FIG0BEzCk7Tqxn3yL2Ayvgjn8t/vtAABBBBwUmDXrl3yiU98Ysq6rVy5Um666SYn60+lEEAAAQTcECCcc6MfqAUCRRIwCU+K1H7akqyAyfginEu2TygdAQQQKLWAnj33k5/8pKbBtddey6y5Uo8QGo8AAgjUFyCcq2/EGQggEE/AJDyJdwfOLrOAyfginCvziKHtCCCAQMICU82eY9ZcwvgUjwACCBREgHCuIB1JMxBwSMAkPHGo+lTFcQGT8UU453inUj0EEEAg7wK1Zs8xay7vPUv9EUAAgXQECOfSceYuCJRJwCQ8KZMPbW1MwGR8Ec41Zs7VCCCAAAJ1BKrNnmPWHMMGAQQQQCCqAOFcVCnOQwCBqAIm4UnUsjkPAZPxRTjHuEEAAQQQSFwgPHuOWXOJk3MDBBBAoDAChHOF6UoagoAzAibhiTOVpyLOC5iML8I557uVCiKAAAL5FwjOnmPWXP77kxYggAACaQoQzqWpzb0QKIeASXhSDhlaaUPAZHwRztmQpwwEEEAAgboC//RP/yS//OUvhVlzdak4AQEEEEAgIEA4x3BAAAHbAibhie06UF5xBUzGF+FccccDLUMAAQScEnjppZfkS1/6kvzwhz90ql5UBgEEEEDAbQHCObf7h9ohkEcBk/Akj+2kztkImIwvwrls+oq7IoAAAqUT6Ovrk7/7u7+TO+64o3Rtp8EIIIAAAuYChHPmdlyJAALVBUzCEywRiCpgMr4I56Lqch4CCCCAQEMCOpz74he/KN/+9rcbKoeLEUAAAQTKJUA4V67+prUIpCFgEp6kUS/uUQwBk/FFOFeMvqcVCCCAgPMChHPOdxEVRAABBJwUIJxzsluoFAK5FjAJT3LdYCqfqoDJ+CKcS7WLuBkCCCBQXgHCufL2PS1HAAEEGhEgnGtEj2sRQKCagEl4giQCUQVMxhfhXFRdzkMAAQQQaEiAcK4hPi5GAAEESitAOFfarqfhCCQmYBKeJFYZCi6cgMn4Ipwr3DCgQQgggICbAoRzbvYLtUIAAQRcFyCcc72HqB8C+RMwCU/y10pqnJWAyfginMuqt7gvAgggkHOBvXv3yqc//Wk577zz5JOf/GSlNf7ff/CDH5TLLrvM+/v7779fvvzlL1fO+Zu/+ZtJ12zcuFE+9alPybZt2yrnfOc735Fzzz0350pUHwEEEECgUQHCuUYFuR4BBMICJuEJighEFTAZX4RzUXU5DwEEEEDgGIFvfetb8uSTT8o3vvENmTlzpvf1P/zhD96urN/85jdl6dKlos/5xS9+If/wD/8gt99+u3zlK1+ZFOr5wdxVV11VCfPCZUCPAAIIIFBeAcK58vY9LUcgKQGT8CSpulBu8QRMxhfhXPHGAS1CAAEEUhPQIdrVV18twVluOozbvn273HDDDd5MOD0jTgdvq1ev9kK7b3/7216A51+nKxsM81KrPDdCAAEEEMiFAOFcLrqJSiKQKwGT8CRXDaSymQqYjC/CuUy7jJsjgAAC+RYYGhqSG2+8URYsWOC9php+pVW/znrbbbd5s+hmzJhRCeeC573tbW/zZtI9++yzEn7dNd861B4BBBBAwIYA4ZwNRcpAAIGggEl4giACUQVMxhfhXFRdzkMAAQQQqCqgA7gf//jH3qutGzZsmDQLLrzWXLiAL3zhC5VXWfWMu+9+97uVUwjqGHAIIIAAAlqAcI5xgAACtgVMwhPbdaC84gqYjC/CueKOB1qGAAIIpCLgrxmn15T7zW9+U3mltaOjw9sIwg/uRkdHKzPn6lXMD/UI6OpJ8XUEEECg+AKEc8XvY1qIQNoCJuFJ2nXkfvkVMBlfhHP57W9qjgACCDgh4L/aqiuzZcsWb405f5fVYHB34oknVsK54N9X25E1WKZeu04HfRwIIIAAAuUUIJwrZ7/TagSSFDAJT5KsD2UXS8BkfBHOFWsM0BoEEEAgEwF/g4czzjhj0s6tujLh3Vq//vWve+vU6UMHb+vWrTtmU4lqO7hm0jBuigACCCCQuQDhXOZdQAUQKJyASXhSOAQalJiAyfginEusOygYAQQQKI+Av8HDeeed520MET7Ca8+FX1f1w73gdcH16MojSUsRQAABBMIChHOMCQQQsC1gEp7YrgPlFVfAZHwRzhV3PNAyBBBAIDWBeq+p6or09fVFXnMutYpzIwQQQAAB5wUI55zvIiqIQO4ETMKT3DWSCmcmYDK+COcy6y5ujAACCBRHQM+M++1vf+u9plprfTjCueL0Ny1BAAEE0hQgnEtTm3shUA4Bk/CkHDK00oaAyfginLMhTxkIIIBASQX811WrrTUXJiGcK+kgodkIIIBAgwKEcw0CcjkCCBwjYBKewIhAVAGT8UU4F1WX8xBAAAEEGhLQ4dw111wjd999d0PlcDECCCCAQLkECOfK1d+0FoE0BEzCkzTqxT2KIWAyvgjnitH3tAIBBBBwXoBwzvkuooIIIICAkwKEc052C5VCINcCJuFJrhtM5VMVMBlfhHOpdhE3QwABBMorQDhX3r6n5QgggEAjAoRzjehxLQIIVBMwCU+QRCCqgMn4IpyLqst5CCCAAAINCRDONcTHxQgggEBpBQjnStv1NByBxARMwpPEKkPBhRMwGV+Ec4UbBjQIAQQQcFOAcM7NfqFWCCCAgOsChHOu9xD1QyB/AibhSf5aSY2zEjAZX4RzWfUW90UAAQRKJkA4V7IOp7kIIICAJQHCOUuQFIMAAhUBk/AEPgSiCpiML8K5qLqchwACCCDQkADhXEN8XIwAAgiUVoBwrrRdT8MRSEzAJDxJrDIUXDgBk/FFOFe4YUCDEEAAATcFCOfc7BdqhQACCLguQDjneg9RPwTyJ2ASnuSvldQ4KwGT8UU4l1VvcV8EEECgZAKEcyXrcJqLAAIIWBIgnLMESTEIIFARMAlP4EMgqoDJ+CKci6rLeQgggAACDQkQzjXEx8UIIIBAaQUI50rb9TQcgcQETMKTxCpDwYUTMBlfhHOFGwY0CAEEEHBTgHDOzX6hVggggIDrAoRzrvcQ9UMgfwIm4Un+WkmNsxIwGV+Ec1n1FvdFAAEESiZAOFeyDqe5CCCAgCUBwjlLkBSDAAIVAZPwBD4EogqYjC/Cuai6nIcAAggg0JAA4VxDfFyMAAIIlFaAcK60XU/DEUhMwCQ8SawyFFw4AZPxRThXuGFAgxBAAAE3BQjn3OwXaoUAAgi4LkA453oPUT8E8idgEp7kr5XUOCsBk/FFOJdVb3FfBBBAoGQChHMl63CaiwACCFgSIJyzBEkxCCBQETAJT+BDIKqAyfginIuqy3kIIIAAArEEfvKTn8hPf/rTyjXj4+PS398vs2fPnlTOpz/9aVm5cmWssjkZAQQQQKA8AoRz5elrWopAWgIm4UladeM++RcwGV+Ec/nvd1qAAAIIOCvwiU98Qnbt2lWzfqtXr5Zrr73W2fpTMQQQQACB7AUI57LvA2qAQNEETMKTohnQnuQETMYX4Vxy/UHJCCCAQOkF9Oy57373uzUdbrrpJmbNlX6UAIAAAghMLUA4xwhBAAHbAibhie06UF5xBUzGF+FccccDLUMAAQScEKg1e45Zc050D5VAAAEEnBcgnHO+i6ggArkTMAlPctdIKpyZgMn4IpzLrLu4MQIIIFAOgVqz55g1V47+p5UIIIBAowKEc40Kcj0CCIQFTMITFBGIKmAyvgjnoupyHgIIIICAsUB49hyz5owpuRABBBAonQDhXOm6nAYjkLiASXiSeKW4QWEETMYX4Vxhup+GIIAAAu4KhGfPMWvO3b6iZggggIBrAoRzrvUI9UEg/wIm4Un+W00L0hIwGV+Ec2n1DvdBAAEESi5w9dVXy549e4RZcyUfCDQfAQQQiClAOBcTjNMRQKCugEl4UrdQTkDgiIDJ+CKcY/gggAACCKQi8KMf/Uj+7d/+TZg1lwo3N0EAAQQKI0A4V5iupCEIOCNgEp44U3kq4ryAyfginHO+W6kgAgiUSWBobEJe2ztcyCYfPDggP//5Q/LBD36wkO1LolEnzWyX9pamJIqmTAQQQCA3AoRzuekqKopAbgRMwpPcNI6KZi5gMr4I5zLvNiqAAAIIHBV4Y/+oPPX6QZk2rXgqhw5NyNDQkHR1dsmh4jXPeou625vlLSd1Wy+XAhFAAIG8CRDO5a3HqC8C7guYhCfut4oauiJgMr4I51zpPeqBAAIIKIEX+gZl/a4hwitGg6ya1ykr5nQggQACCJRegHCu9EMAAASsC5iEJ9YrQYGFFTAZX4RzhR0ONAwBBPIo8NimfdI/NJ7HqlNniwJNaubk+Sd2y9yuFoulUhQCCCCQTwHCuXz2G7VGwGUBk/DE5fZQN7cETMYX4ZxbfUhtEECgxAIHRsblPzbukwne+SzxKDjc9LbmafKO5b3SrFM6DgQQQKDkAoRzJR8ANB+BBARMwpMEqkGRBRUwGV+EcwUdDDQLAQTyJ7Clf0Se2T4g46Rz+es8yzWeN71V/uTEGZZLpTgEEEAgnwKEc/nsN2qNgMsCJuGJy+2hbm4JmIwvwjm3+pDaIIBAiQWefmOgsDu1lrhbYzddT5Y7bX6XLJnVHvtaLkAAAQSKKEA4V8RepU0IZCtgEp5kW2PunicBk/FFOJenHqauCCBQaIFfbeiXgyMThW4jjasvoF9kfcuSHpnZ0Vz/ZM5AAAEESiBAOFeCTqaJCKQsYBKepFxFbpdjAZPxRTiX4w6n6gggUByBvUNj8utN+4vTIFpiLNDZ2uStN8eBAAIIIHBYgHCOkYAAArYFTMIT23WgvOIKmIwvwrnijgdahgACORLYtGdYnu8bZL25HPVZUlU9oadNzlk4PaniKRcBBBDInQDhXO66jAoj4LyASXjifKOooDMCJuOLcM6Z7qMiCCBQZoEntx6UbftHykxA25WAXm/urOOmy6LeNjwQQAABBI4IEM4xFBBAwLaASXhiuw6UV1wBk/FFOFfc8UDLEEAgJwJjanfWX23YJ8NjrDeXky5LrJrTVDi3ZmmPzGhjvbnEkCkYAQRyJ0A4l7suo8IIOC9gEp443ygq6IyAyfginHOm+6gIAgiUVWDnwJj8dvN+URkdR8kFutubvXCOAwEEEEDgqADhHKMBAQRsC5iEJ7brQHnFFTAZX4RzxR0PtAwBBHIi8MquIXlp55AK50jnctJliVVzyax2OWNBV2LlUzACCCCQRwHCuTz2GnVGwG0Bk/DE7RZRO5cETMYX4ZxLPUhdEECglAL/+dp+0bPnOMot0KwWnDvn+OlyXHdruSFoPQIIIBASIJxjSCCAgG0Bk/DEdh0or7gCJuOLcK6444GWIYBADgSG1Dpzj6j15vS6cxzlFtDh3NuX9UhHS1O5IWg9AgggQDjHGEAAgYQFTMKThKtE8QUSMBlfhHMFGgA0BQEE8ifwxoFReUrt1DrOK6356zzLNZ7V2SJvOanbcqkUhwACCORfgJlz+e9DWoCAawIm4YlrbaA+7gqYjC/COXf7k5ohgEAJBF7oG5T1as055s2VoLPrNHHV3E5ZMbcDCAQQQACBkADhHEMCAQRsC5iEJ7brQHnFFTAZX4RzxR0PtAwBBHIg8NimfdI/NJ6DmlLFJAX0K61vPmGGzJ3ekuRtKBsBBBDIpQDhXC67jUoj4LSASXjidIOonFMCJuOLcM6pLqQyCCBQJoEDI+PyHxv3qV1ay9Rq2lpNoK15mly8vFdaVEjHgQACCCAwWYBwjhGBAAK2BUzCE9t1oLziCpiML8K54o4HWoYAAo4LbN03Ik+/MSDjpHOO91Ty1Zs3vVX+5MQZyd+IOyCAAAI5FCCcy2GnUWUEHBcwCU8cbxLVc0jAZHwRzjnUgVQFAQTKJaCDudf2Dper0bT2GAE9We60+V2yZFY7OggggAACVQQI5xgWCCBgW8AkPLFdB8orroDJ+CKcK+54oGUIIOC4wK829MvBkQnHa0n1khZomjZNLjhphszsYL25pK0pHwEE8ilAOJfPfqPWCLgsYBKeuNwe6uaWgMn4Ipxzqw+pDQIIlERAbwKhN4PgQKCztUneodab40AAAQQQqC5AOMfIQAAB2wIm4YntOlBecQVMxhfhXHHHAy1DAAGHBV7dMyzr+gZZb87hPkqragt72uTchdPTuh33QQABBHInQDiXuy6jwgg4L2ASnjjfKCrojIDJ+CKcc6b7qAgCCJRJ4MmtB2Xb/pEyNZm2VhFoVgvOnbmgSxb1tuGDAAIIIFBDgHCOoYEAArYFTMIT23WgvOIKmIwvwrnijgdahgACjgro3VnXbtgnw2OsN+doF6VarYuW9ciMtuZU78nNEEAAgTwJEM7lqbeoKwL5EDAJT/LRMmrpgoDJ+CKcc6HnqAMCCJRKYNfAmPzX5v2iMjqOkgvoUE6HcxwIIIAAArUFCOcYHQggYFvAJDz5/9m7F1jLzupO8F89br0fLrvKhctlu+zCNjjmDcnYIbEpmO7QEQlRlNADaQmNzJDukXq6gSZSSI/omYA0dEw0Gik9DLQmrRAU04ogoUmiiJQx0DaBNgQDBk8ou2zKNuVy2b71ftecfcO5nHvq3HvPXffsc79v79/pjpKqOmfvtX7fSvbOP/sx6hpsr7kCkfkSzjV3HnRGgECmAvsOn0qPPHuqE85J5zJdorGVtWvL6nRr57ZWHwIECBAQzpkBAgTGJxAJT8ZXnT2VLhCZL+Fc6auufgIEihP46hPH0rMnzhZXt4JHK7Cy87y5V161Pr1o48RoN2xrBAgQaJiAK+catqDaIZCBQCQ8yaBsJRQiEJkv4Vwhi6tMAgSaIVA9Z+7ezvPmzrmntRkLuoguqpdBvKFzS+ualcsXsRU/JUCAQPMFhHPNX2MdEhi3QCQ8GXeN9leuQGS+hHPlrrfKCRAoUODgsbPpG503tZ53S2uBqzfakresXZl+9rqNo92orREgQKCBAsK5Bi6qlggssUAkPFniku2+IIHIfAnnClpgpRIgUL7A9w+dTNUz5yJPm/vCPZ9IX/ncPQMRXv+Wt6U3ve2u6X87e+Z0+vNPfDRtvmLbjL9frOA37/ur9ODez6e3v+9307qNmxe7uVb//qata9NNW9e02kDzBAgQGEZAODeMku8QILAQgUh4spDt+267BSLzJZxr98zongCBMQt8ef+RNHnqfGivVTi3/+FvXRKMnTg6mT71e7+TtmzfkX7prvekiVWrQ9sf5kfCuWGU5v9O9by51169Pm1d73lz82v5BgECbRcQzrV9AvRPYPQCkfBk9FXYYlMFIvMlnGvqNOiLAIHsBI6fuZDue2yy85bWWGmzhXPV1g499UT644/8drr1tjtHeqVcf6XCudja9f9q1Yplac/uzakK6XwIECBAYG4B4ZwJIUBg1AKR8GTUNdhecwUi8yWca+486IwAgcwEnjxyJj30oxPpfDCdmyucq1rt/feJ1Wsuua11//ceSn/4ofdOq1y2dXt6x/s/nLbtuDZ1r7572e170oF930/fvn/v1PeqP/dejTconKv+7s8+fvfA7XZDwzt+5TfSq+74henvdP/+re9+f9r10pdfslJVL5OHD6Wdu1+S/vKP/mDq37v1Hp98YUYf7/zA3TO20d/nbD286Z++K332Yx9JLzx7cGr7v/yu907XWG2j+reuT/Xv3VuFq/96sVcobutcMfcz12zIbEKVQ4AAgTwFhHN5rouqCJQsEAlPSu5X7eMViMyXcG68a2RvBAi0WKAK5p544XRYYL5wrgrJ7vvMJ6cCpSrI6n3mXDew6g2yeoO2qqjq1tgqmOuGVIPCqP5wblBYNygk7A+05rsCr/t8ve6z9Lq1VKFhb9jW23MVMnaDwm6fs/VQhYn926n+rvu7OsO56mK5l165Ll2/pb7bj8ND5ocECBDIUEA4l+GiKIlA4QKR8KTwlpU/RoHIfAnnxrhAdkWAQLsF7n10MlW3tkY/84VzvQHc1btvnhHOzReGda+c23XLK2bcFtt/hdugQO81e35xzqvi+gO0YV5WMajX/u1Ujr31XbnzuqmAcbYeulfvDdpOt/9uL3WGcys66dxtnavmLuu8rdWHAAECBOYXEM7Nb+QbBAgsTCASnixsD77dZoHIfAnn2jwxeidAYGwC1UsgqpdBLOazmHCuG2JVt3D23r7Zrac/nOr/+27gNVfI1/822e5VaP3bnu+W1mrf3dta+2+p7V4ZWF0l1x/OVX+ubtvtv821Pwwc1MM4w7m1E8vTGzvPm/MhQIAAgeEEhHPDOfkWAQLDC0TCk+G37pttF4jMl3Cu7VOjfwIExiLweOd21oefORl+3lw3sBr0ttZuA3Pd1lp9p/fW0O5vukFdN5yqnsPW+wy4+YKt3ufNdZ8JV227ejlF7/PkesO27zxwb3pw7+cveets70IsJpybbUG7t8jOFc51Q8g6r5zbsWlVevWO9WOZOzshQIBAEwSEc01YRT0QyEsgEp7k1YFqchaIzJdwLucVVRsBAo0RePDJ4+npo2cW1c98V87N90KI/p13r3SrArqbX33b1C2h/beo9t/u2htsHT86ORXCDfOyh27Y9ev/y/+aHvjLP02br9g251tlo+Fc/0scBoEvZThX3dJ66/Z16ZrNqxY1C35MgACBNgkI59q02nolMB6BSHgynsrspQkCkfkSzjVh5fVAgEDWAtXbWfc+eiSdPhd/3lzV4FzhXP9bUYd5rltv8Hb7P/m1OZ/X1r0KrjfYeubA4wNvI+1/KUNVe3dfV11/Y3rqsb/vXFX3b6beEjvbJxLOdZ85N1vA2P37aDjX7WHL9h2LelvrnddvShtWr8h6ZhVHgACBnASEczmthloINEMgEp40o3NdjEMgMl/CuXGsjH0QINBqgcMnzqW//eHR1MnoFvWZLZwbFBoNuh21/3ltvS+Q6AZb1dta+58V1xtGDbpy7tbb7py+Cq732Xb9z37rhna9b0kdZThX3Y47KBjsdxsmnBv0gozulYbD1D9bXxtWrUh33rBpUXPgxwQIEGibgHCubSuuXwL1C0TCk/qrsoemCETmSzjXlNXXBwEC2Qrse+5UeuTQqU44t7h0rv+FC70N97/kYdCVc73Ph+v+tj+Iu/k1t6dHHrw/VSFd9ek+p637/f5gqzeMq76zc/dLpp41V91eOt9bU+dasMiVc91n5XVDx+72+8O0YcK56rf9vVXGh390IE0ePhS+cm7XltVTt7X6ECBAgMDwAsK54a18kwCB4QQi4clwW/YtAilF5ks4Z3IIECBQs8BXnziWnj1xtua9LG7zs72tdXFbnfnrQS9ZGOX2c9/Wys7z5l5x1bp01UbPm8t9rdRHgEBeAsK5vNZDNQSaIBAJT5rQtx7GIxCZL+HceNbGXggQaKlA9Zy5ezvPmzu32Htaa/YbRzhXXQ1Xfd70trtq7ibfzb/pxZvTmpXL8y1QZQQIEMhQQDiX4aIoiUDhApHwpPCWlT9Ggch8CefGuEB2RYBA+wQOHjubvtF5U+v5Rd7SWrdcneHcKJ7VVnf/49j+lrUr089et3Ecu7IPAgQINEpAONeo5dQMgSwEIuFJFoUrogiByHwJ54pYWkUSIFCqwPcPnUz7Dp9Ki3vaXKndq7tX4Kata9NNW9dAIUCAAIEFCgjnFgjm6wQIzCsQCU/m3agvEPixQGS+hHPGhwABAjUKfHn/kTR56nyNe7DpEgQmVixLr96xPm1bP1FCuWokQIBAVgLCuayWQzEEGiEQCU8a0bgmxiIQmS/h3FiWxk4IEGijwPEzF9J9j0123tLaxu713CuwqhPO7dm9OVUvhfAhQIAAgYUJCOcW5uXbBAjMLxAJT+bfqm8Q+AeByHwJ50wPAQIEahJ48siZ9NCPTqTz0rmahMvZbHXF3M9cs6GcglVKgACBjASEcxkthlIINEQgEp40pHVtjEEgMl/CuTEsjF0QINBOgSqYe+KF0+1sXtfTAp2L5tJLrlyXrt+ymgoBAgQIBASEcwE0PyFAYE6BSHiClMCwApH5Es4Nq+t7BAgQWKDAvY9OpurWVp92C0x0bmX96c5Vc9XbWn0IECBAYOECwrmFm/kFAQJzC0TCE6YEhhWIzJdwblhd3yNAgMACBKqXQFQvg/AhsHZieXpj53lzPgQIECAQExDOxdz8igCB2QUi4QlPAsMKROZLODesru8RIEBgAQKPd25nffiZk543twCzpn51x6ZVU29q9SFAgACBmIBwLubmVwQICOfMwNIICOeAEvExAAAgAElEQVSWxt1eCRAgcInAg08eT08fPUOm5QLV21l/avu6dM3mVS2X0D4BAgTiAsK5uJ1fEiAwWCASnrAkMKxAZL5cOTesru8RIEBgSIHzFy+mvfuOpNPnPG9uSLJGf+2O6zeljatXNLpHzREgQKBOAeFcnbq2TaCdApHwpJ1Suo4IROZLOBeR9hsCBAjMIXD4xLn0tz88mi5cxNR2gQ2rVqQ7b9jUdgb9EyBAYFECwrlF8fkxAQIDBCLhCUgCwwpE5ks4N6yu7xEgQGBIgX3PnUqPHDrVCeekc0OSNfZru7asTrd2bmv1IUCAAIG4gHAubueXBAgMFoiEJywJDCsQmS/h3LC6vkeAAIEhBb76xLH07ImzQ37b15oqMLFiWXr5i9alqzZ63lxT11hfBAiMR0A4Nx5neyHQJoFIeNImH70uTiAyX8K5xZn7NQECBGYInDlfPW9uMp1zT6vJ6Ai8cffmtHZiOQsCBAgQWISAcG4ReH5KgMBAgUh4gpLAsAKR+RLODavrewQIEBhC4OCxs+kbnTe1Vi+F8Gm3wJa1K9PPXrex3Qi6J0CAwAgEhHMjQLQJAgRmCETCE4QEhhWIzJdwblhd3yNAgMAQAt8/dDLtO3wqieaGwGrwV5Z1ertx69p009Y1De5SawQIEBiPgHBuPM72QqBNApHwpE0+el2cQGS+hHOLM/drAgQIzBD48v4jafLUeSotF1jVed7cq3asT9vWT7RcQvsECBBYvIBwbvGGtkCAwEyBSHjCkMCwApH5Es4Nq+t7BAgQmEfgxNkL6YuPTnbe0oqKQEr/+MbLUvVSCB8CBAgQWJyAcG5xfn5NgMClApHwhCOBYQUi8yWcG1bX9wgQIDCPwJNHzqSHfnQinZfOtX5WqivmfuaaDa13AECAAIFRCAjnRqFoGwQI9ApEwhOCBIYViMyXcG5YXd8jQIDAPAJVMPfEC6c5tVyguljuJVeuS9dvWd1yCe0TIEBgNALCudE42goBAj8RiIQn/AgMKxCZL+HcsLq+R4AAgXkE7u3c0nr8zAVOLReonjf3up0bUvW2Vh8CBAgQWLyAcG7xhrZAgMBMgUh4wpDAsAKR+RLODavrewQIEJhD4EjnJRBf6rwMwofA2onlac/uzcnT5swCAQIERiMgnBuNo60QIPATgUh4wo/AsAKR+RLODavrewQIEJhD4PHO7awPP3PS8+ZMSdqxaVV6dedNrT4ECBAgMBoB4dxoHG2FAAHhnBkYj4BwbjzO9kKAAIFLBB588nh6+ugZMi0XWNm5pfWnOs+bu2bzqpZLaJ8AAQKjExDOjc7SlggQ+AeBSHjCjsCwApH5cuXcsLq+R4AAgVkEqpez/s2+yXT6nOfNGZKU7rh+U9q4egUKAgQIEBiRgHBuRJA2Q4DAtEAkPMFHYFiByHwJ54bV9T0CBAjMIvDciXPpqz88mqqQzqfdAhtWrUh33rCp3Qi6J0CAwIgFhHMjBrU5AgRcOWcGahUQztXKa+MECBAYLLDvuVPpkUOnOuGcdK7tM7Jry+p06/Z1bWfQPwECBEYqIJwbKaeNESDQEYiEJ+AIDCsQmS9Xzg2r63sECBCYReCrTxxLz544y6flAqs6z5t72YvWpas2et5cy0dB+wQIjFhAODdiUJsjQEA4ZwZqFRDO1cpr4wQIELhU4Mz5i2lv53lz59zTajw6Am/cvTmtnVjOggABAgRGKCCcGyGmTREgMCUQCU/QERhWIDJfrpwbVtf3CBAgMEDg4LGz6dnjrpozHCktW5bSLZ03tfoQIECAwGgFhHOj9bQ1AgSEc2agXgHhXL2+tk6AAAECixSIHKgWuUs/J0CAAIHCBYRzhS+g8glkKOCcNMNFaVBJkfly5VyDBkArBAgQyF0gcqDKvSf1ESBAgEC9AsK5en1tnUAbBZyTtnHVx9dzZL6Ec+NbH3siQIBA6wUiB6rWowEgQIBAywWEcy0fAO0TqEHAOWkNqDY5LRCZL+GcASJ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BAYIZA5ECFkAABAgTaLSCca/f6655AHQLOSetQtc2uQGS+hHPmhwABAgTGJhA5UI2tODsiQIAAgSwFhHNZLouiCBQt4Jy06OXLvvjIfAnnsl9WBRIgQKA5ApEDVXO61wkBAgQIRASEcxE1vyFAYC4B56Tmo06ByHwJ5+pcEdsmQIAAgRkCkQMVQgIECBBot4Bwrt3rr3sCdQg4J61D1Ta7ApH5Es6ZHwIECBAYm0DkQDW24uyIAAECBLIUEM5luSyKIlC0gHPSopcv++Ij8yWcy35ZFUiAAIHmCEQOVM3pXicECBAgEBEQzkXU/IYAgbkEnJOajzoFIvMlnKtzRWybAAECBGYIRA5UCAkQIECg3QLCuXavv+4J1CHgnLQOVdvsCkTmSzhnfggQIEBgbAKRA9XYirMjAgQIEMhSQDiX5bIoikDRAs5Ji16+7IuPzJdwLvtlVSABAgSaIxA5UDWne50QIECAQERAOBdR8xsCBOYScE5qPuoUiMyXcK7OFbFtAgQIEJghEDlQISRAgACBdgsI59q9/ronUIeAc9I6VG2zKxCZL+Gc+SF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DQYoH/8l/+S/qLv/iLGQJnz55NExMTM/7uX/2rf5VuuummFktpnQABAgTmEhDOmQ8CBEYtEAlPRl2D7TVXIDJfwrnmzoPOCBAgsOQCv/mbv5kOHz48ax233XZbes973rPkdSqAAAECBPIVEM7luzYqI1CqQCQ8KbVXdY9fIDJfwrnxr5M9EiBAoDUC1dVz/+k//adZ+/3Qhz7kqrnWTINGCRAgEBMQzsXc/IoAgdkFIuEJTwLDCkTmSzg3rK7vESBAgEBIYLar51w1F+L0IwIECLROQDjXuiXXMIHaBSLhSe1F2UFjBCLzJZxrzPJrhAABAnkKzHb1nKvm8lwvVREgQCA3AeFcbiuiHgLlC0TCk/K71sG4BCLzJZwb1+rYDwECBFos0H/1nKvmWjwMWidAgMACBYRzCwTzdQIE5hWIhCfzbtQXCPxYIDJfwjnjQ4AAAQK1C/RfPeequdrJ7YAAAQKNERDONWYpNUIgG4FIeJJN8QrJXiAyX8K57JdVgQQIEGiGQPfqOVfNNWM9dUGAAIFxCQjnxiVtPwTaIxAJT9qjo9PFCkTmSzi3WHW/J0CAAIGhBLpXz7lqbiguXyJAgACBHwsI54wCAQKjFoiEJ6OuwfaaKxCZL+Fcc+dBZwQIFChw7sLFNHnqfIGVD1fypz/96fTrv/7rw33Zt9KalcvS+lUrSBAgQKDVAsK5Vi+/5gnUIhAJT2opxEYbKRCZL+FcI0dBUwQIlCrw7PFz6W8PHE3LOv9v7s/Fzj8P+s5C/z4q1bufBfzXFzvfnSp7vv7mq2uhfc72/fn2s3T/vmHV8vTz129augLsmQABApkICOcyWQhlEGiQQCQ8aVD7WqlZIDJfwrmaF8XmCRAgsBCBHxw+lR45dDJVUZJPuwV2X74mvfTKte1G0D0BAgQ6AsI5Y0CAwKgFIuHJqGuwveYKROZLONfcedAZAQIFCtz/+NH03MlzBVau5FEKrFi+LL1qx/r0og0To9ysbREgQKBIAeFckcumaAJZC0TCk6wbUlxWApH5Es5ltYSKIUCgzQKnzl1IX3z0SKqeO+fTboGVnXDuDTdsSqtXLm83hO4JECDQERDOGQMCBEYtEAlPRl2D7TVXIDJfwrnmzoPOCBAoTOBHR8+mbzx1PF2onsvm02qBy9etTLdfu7HVBponQIBAV0A4ZxYIEBi1QCQ8GXUNttdcgch8CeeaOw86I0CgMIHvPnMyPfbcqcKqVu6oBToXzaWbtq5NL75izag3bXsECBAoUkA4V+SyKZpA1gKR8CTrhhSXlUBkvoRzWS2hYggQaLPAlx47ko6cPt9mAr13BFYsW5Zed82GtLVz9ZwPAQIECLit1QwQIDB6gUh4MvoqbLGpApH5Es41dRr0RYBAUQLHzpxPVTjncXNFLVstxa5esSzt2b05VS+F8CFAgAAB4ZwZIEBg9AKR8GT0VdhiUwUi8yWca+o06IsAgaIEDkyeSQ/96ITnzRW1avUUu73zhtbX7dxQz8ZtlQABAgUKuK21wEVTMoHMBSLhSeYtKS8jgch8CecyWkClECDQXoG/67wI4sCRM+0F0PmUQHW13Eu3rU27tqwmQoAAAQI/FhDOGQUCBEYtEAlPRl2D7TVXIDJfwrnmzoPOCBAoSGDvvsl04uyFgipWah0CncfNpZ+9bmO6bI3nzdXha5sECJQpIJwrc91UTSBngUh4knM/astLIDJfwrm81lA1BAi0UOCFU+fSV/YfbWHnWu4XWDexfOp5cz4ECBAg8BMB4ZxpIEBg1AKR8GTUNdhecwUi8yWca+486IwAgUIE9j9/Oj38zEnPmytkveos85rNq9Irrlpf5y5smwABAsUJCOeKWzIFE8heIBKeZN+UArMRiMyXcC6b5VMIAQJtFfj6gWPp4LGzbW1f3z8WWNl53tyt29elnZ2AzocAAQIEfiIgnDMNBAiMWiASnoy6BttrrkBkvoRzzZ0HnREgUIDAuQsX072PTqbT5y4WUK0S6xSonjd3x/Wb0oZVK+rcjW0TIECgOAHhXHFLpmAC2QtEwpPsm1JgNgKR+RLOZbN8CiFAoI0Cz544l/72h0fTRdlcG5d/Rs+bVq9IP98J53wIECBAYKaAcM5EECAwaoFIeDLqGmyvuQKR+RLONXcedEaAQAECPzh8Kj1y6GSSzRWwWDWXuPvyNemlV66teS82T4AAgfIEhHPlrZmKCeQuEAlPcu9JffkIROZLOJfP+qmEAIEWCtz/+NH03MlzLexcy70C1fPmXtl5EcSLNk6AIUCAAIE+AeGckSBAYNQCkfBk1DXYXnMFIvMlnGvuPOiMAIHMBU6du5C++OiRVD13zqfdAlU4d+cNm9KalcvbDaF7AgQIDBAQzhkLAgRGLRAJT0Zdg+01VyAyX8K55s6DzggQyFygekPrg08eTxc8cC7zlaq/vMvXrky3X7ex/h3ZAwECBAoUEM4VuGhKJpC5QCQ8ybwl5WUkEJkv4VxGC6gUAgTaJfDwMyfTo8+dalfTur1EoHPRXLpx69p04xVr6BAgQIDAAAHhnLEgQGDUApHwZNQ12F5zBSLzJZxr7jzojACBzAW+9NiRdOT0+cyrVF7dAtUtra+9ekPaun5l3buyfQIECBQpIJwrctkUTSBrgUh4knVDistKIDJfwrmsllAxBAi0ReD4mfPpvk4453FzbVnx2ftctWJZ2rN7c6pCOh8CBAgQuFRAOGcqCBAYtUAkPBl1DbbXXIHIfAnnmjsPOiNAIGOBJ4+cSd96+sTInzf3hXs+kb7yuXvSy27fk37prvekiVWr51XY/72H0h9+6L3pnR+4O+166csHfv/E0cn0qd/7nbTrllekN73troHf+eZ9f5Ue3Pv59Pb3/W5at3FzOvTUE+lrf/3Z9I/e/u6h6pi30AV+4eyZ0+mvP/Wx9NP/6K1p245rF/jr8X19+4aJ9LqdG8a3Q3siQIBAYQLCucIWTLkEChCIhCcFtKXETAQi8yWcy2TxlEGAQLsE/u7p4+nA5JmRNt0N0Nas35h+8NDX5wzbenc8qnCuv5kqKJw8fGjokHCkGJ2NVX199mMfSe94/4ezDeeqq+Vu3rY2Xb9l/hB11D62R4AAgVIEhHOlrJQ6CZQjEAlPyulOpUstEJkv4dxSr5r9EyDQSoG9+ybTibMXRtp7N4x667vfn77wJx+f8yo34dxI6cMbW9EJ5267dkO6bI3nzYUR/ZAAgcYLCOcav8QaJDB2gUh4MvYi7bBYgch8CeeKXW6FEyBQqsDkqfPpy/uPjLT86hbOP//ER6e2Wd3O+p0H7p1xi2nvzqrbT//s43dP/dVlW7en2978q+kv/+gPZlxpV92S+scf+e30wrMHp773xl//H9MjD94/1G2tv/Yv/236wj3/MX37/r3Tu+3eMtutc9C/VV/u7ve//x/+p/TAX/zndGDf96e28fq3vC3d8Sv/bKrH7m/nunW3t8fu77u343avFOwWt5BbgEe6aJ2NrZtYPvW8OR8CBAgQmF1AOGc6CBAYtUAkPBl1DbbXXIHIfAnnmjsPOiNAIFOBx184nb578ORInzfXDbXu+JXfSK+64xemQ67un7sU1a2m33ngi9O3evaGcN0ArRte/fK73ju1rd5ArQrJhn3mXP9trd3bbrds3zF9q2v/LbXdeqp6u7ej9oZp3RqHeQbeoNtau6Fdf1j4/MGnpp+VN86x2bl5VXrlVevHuUv7IkCAQHECwrnilkzBBLIXiIQn2TelwGwEIvMlnMtm+RRCgEBbBL5+4Fg6eOzsSNvtfxlD/5V01Ysh+gO8bgG9AdnVu2+ecQVe94USw4Rh/TX0h3PVv9/3mU9e8gy46nv7H/7WVDh2vPPiieqKvd5QcbZ9z/dMu/5wrrud1+z5xanQsfuZzWWkCzRgYxOdW1pv2b4uXdMJ6HwIECBAYHYB4ZzpIEBg1AKR8GTUNdhecwUi8yWca+486IwAgQwFzl+4mPY+OplOn7s4supmC6/6rxKb7QUJ3XCqelbdlTuvm3ora3+A1Q37Nl+xLXTlXNVs7223vW+R7a2r+l4VzlW1dN8cO6pwrrfP3rfSDtPbyBarb0N33rApbVi1oq7N2y4BAgQaISCca8QyaoJAVgKR8CSrBhSTtUBkvoRzWS+p4ggQaJrA4RPn0ld/eDRdHF02N/VW0j/80HtnpereijrblWvd8OtN//Rdaf3myy65cq274epKteoTua21G871Pmuut+Dq2XfVbax1hnOzvZV2qcK5jatXpDuu39S0EdcPAQIERi4gnBs5qQ0SaL1AJDxpPRqAoQUi8yWcG5rXFwkQILB4gR8cPpUeOXQyjSqbG3T7am+VvbeMPnPg8fTZj33kkttKx3nl3FxX3lV1D7q6ralXzt1w+ep0y5XrFj9UtkCAAIGGCwjnGr7A2iOwBAKR8GQJyrTLQgUi8yWcK3SxlU2AQJkC9z9xND3XuXpuVJ/5npfW+3KHnTfeMvCquHE+c+7BvZ+/5MULvc+q6z5zro7bWmcL+eYzHNVa9W5nYsWy9IoXrU8v2jhRx+ZtkwABAo0SEM41ajk1QyALgUh4kkXhiihCIDJfwrkillaRBAg0QeD0uQvp3kePpHOd586N6jPbrard7fe/IfU7D9w746UM3X8/sO/7qfsG00FhVXUF3lc+d09ayNta+18QMehtrbO9ZXYU4dygq/ByeVvrys7LIKrnza1ZuXxUo2A7BAgQaKyAcK6xS6sxAksmEAlPlqxYOy5OIDJfwrnillnBBAiUKlC9ofXBJ4+nCyN64Nwwb1CtrPoDqe6fu45v/mf/Ij3wl3864yUM3WDrhWcPTn3tdW96Szp14nhayAsherfxy+9679QbUru34fY+e64bClb7GeVtrb37etnte9Iv3fWeVL2Iov8ZfXMFjnXN2uVrV6bbr9tY1+ZtlwABAo0SEM41ajk1QyALgUh4kkXhiihCIDJfwrkillaRBAg0QeDhZ06mR5871YRW9LAIgc5Fc+nGrWvTjVesWcRW/JQAAQLtERDOtWetdUpgXAKR8GRctdlP+QKR+RLOlb/uOiBAoBCBLz12JB05fb6QapVZl0D1vLlX71iftq33vLm6jG2XAIFmCQjnmrWeuiGQg0AkPMmhbjWUIRCZr1A491M/9VNliKiSAAECmQic7zxnbs1Vu9Mr3vCWTCpSxlIJ/PX/e3fasmZlWta5gs6HAAECBIYX+OAHPzj8l32TAAECcwhEwhOgBIYViMzXgsO56v9y5UOAAAECCxN4tvOG1n2HT6Urd920sB/6duMEzvxoX7p529rG9aUhAgQI1C3gAoG6hW2fQHsEIuFJe3R0uliByHwtOJxbbJF+T4AAgTYKfOvp4yvfP7gAACAASURBVOmHk2fa2LqeewSqt7RWwdz1W1ZzIUCAAAECBAgQWCKBSHiyRKXabYECkfkSzhW40EomQKA8gb37JtOJsxfKK3wJK/7CPZ9IL375T6ddL335ElYx2l1X4dzPXLMhbem8rdWHAAECBAgQIEBgaQQi4cnSVGqvJQpE5ks4V+JKq5kAgaIEJk+dT1/ef6Sompe62ENPPZH++CO/nd767vc3KpxbN7E87dm9eal57Z8AAQIECBAg0GqBSHjSajDNL0ggMl/CuQUR+zIBAgQWLvD4C6fTdw+eTBcuXlz4j1v6i6aGczs3r0qvvGp9S1dV2wQIECBAgACBPAQi4UkelauiBIHIfAnnSlhZNRIgULTA1w8cSwePnS26h9mKP3vmdPrzT3w0ffv+vVNfuWzr9vSO9384bdtx7fRPqttTv/K5e6b/vHP3S9Lb3/e7ad3Gzan7+yt37kqPPHh/OrDv++mGW1+dHv3ON6a//7Lb96Rfuus9aWJV2c9pm1ixLN1y5bp0TSeg8yFAgAABAgQIEFg6gUh4snTV2nNpApH5Es6VtsrqJUCgKIHznavlqufNnT7XvKvmThydTJ/6vd9JW7bvmA7PvnnfX6X7PvPJ6YCuCuYmDx+a/vduGFctYhW4VZ9uuPfOD9w9fQtrU6+cu+P6TWnj6hVFzbBiCRAgQIAAAQJNE4iEJ00z0E99ApH5Es7Vtx62TIAAgXT4xLn01R8eTU28o7UK4h7c+/npq+Cq5e6Gbzf81KvSzhtvGfjcuP3feyh99mMfmQrwqivtqnCuG9Z1r45rYjhXhXJVOOdDgAABAgQIECCwtAKR8GRpK7b3kgQi8yWcK2mF1UqAQHEC+547lb7/zMnUvOvmUuq/Km6uxZnt9tduOLf5im3pTW+7a3oTTQznbrh89dRtrT4ECBAgQIAAAQJLKxAJT5a2YnsvSSAyX8K5klZYrQQIFCdw/xNH03Odq+ea9um/PXW258H1Pm+u+6y5Zw48fsmVc00P51Z1njf3shetS1dt9Ly5pv33gn4IECBAgACB8gQi4Ul5Xap4qQQi8yWcW6rVsl8CBBovcPrchXTvo0fSuQvNu25umHCuun31Dz/03tT7LLlq0Qfd1tr0cK7q+40v3pzWrlze+LnXIAECBAgQIEAgd4FIeJJ7T+rLRyAyX8K5fNZPJQQINEygekPrg08eTxea+MC5zloNeuZctYTd212vu/llnbe0/snAt7d+54EvznjmXNPDucvXrky3X7exYROuHQIECBAgQIBAmQKR8KTMTlW9FAKR+RLOLcVK2ScBAq0Q+F7nWXPVM+ea+hn0ttbeq+Wqvqsr5375Xe9Nr7rjF6YYuv9ePWuu94UQ/eFcd9uv2fOL078t1XHFsmXpxVvXpBuvWFNqC+omQIAAAQIECDRKIBKeNApAM7UKROZLOFfrktg4AQJtFvjSY0fSkdPnG00w24setu24dkYY10V42e170m1v/tX06f/zf0t3/MpvpFtve8PU21r7w7nq+93n1XWfVbdu4+YiLavnzb1qx/q0bf1EkfUrmgABAgQIECDQNIFIeNI0A/3UJxCZL+FcfethywQItFjg+JkL6b7HJju3tLYYQetTAlU494bdm9PE8mVECBAgQIAAAQIEMhCIhCcZlK2EQgQi8yWcK2RxlUmAQFkCTx45kx56+kQ639DnzZW1Gktb7ZUbJtJP79ywtEXYOwECBAgQIECAwLRAJDzBR2BYgch8CeeG1fU9AgQILEDgW08fTz+cPLOAX/hqEwWqq+Vu2rY2Xb9ldRPb0xMBAgQIECBAoEiBSHhSZKOKXhKByHwJ55ZkqeyUAIGmC+zdN5lOnL3Q9Db1N49AdUvr6zpXzW3pvK3VhwABAgQIECBAIA+BSHiSR+WqKEEgMl/CuRJWVo0ECBQlMHnqfPry/iNF1azYegTWTSyfet6cp83V42urBAgQIECAAIGIQCQ8iezHb9opEJkv4Vw7Z0XXBAjUKPD4C6fTdw+e7LwMwtsgamQuYtM7N69Kr7xqfRG1KpIAAQIECBAg0BaBSHjSFht9Ll4gMl/CucW72wIBAgRmCHz9wLF08NhZKi0XqG5pfemV69I1nYDOhwABAgQIECBAIB+BSHiST/UqyV0gMl/CudxXVX0ECBQlUF0t9zed582dPuequaIWrqZi77h+U9q4ekVNW7dZAgQIECBAgACBiEAkPInsx2/aKRCZL+FcO2dF1wQI1CTw3Ilz6YEfHk3uaK0JuKDNbuqEcj/fCed8CBAgQIAAAQIE8hKIhCd5daCanAUi8yWcy3lF1UaAQHEC+547lb5/6KRwrriVG33BN1y+Ot3Sua3VhwABAgQIECBAIC+BSHiSVweqyVkgMl/CuZxXVG0ECBQncP8TR1N19ZxPuwVWr1yWbt2+Ll210fPm2j0JuidAgAABAgRyFIiEJzn2oaY8BSLzJZzLcy1VRYBAgQJnzl9MezvPmzt3wfPmCly+kZf8xt2b09qJ5SPfrg0SIECAAAECBAgsTiASnixuj37dJoHIfAnn2jQheiVAoFaB6g2tDz55PFUvhfBpt8Dla1em26/b2G4E3RMgQIAAAQIEMhWIhCeZtqKsDAUi8yWcy3AhlUSAQJkC33vmZKqeOefTboHly5alG7euSTdesabdELonQIAAAQIECGQqEAlPMm1FWRkKROZLOJfhQiqJAIEyBb702JF05PT5MotX9cgEqufNvfKq9Wnb+omRbdOGCBAgQIAAAQIERicQCU9Gt3dbarpAZL6Ec02fCv0RIDAWgRNnL6QvPjrZuaV1LLuzk8wF/vGNl6WJFcsyr1J5BAgQIECAAIF2CkTCk3ZK6ToiEJkv4VxE2m8IECDQJ/DkkTPpoadPpPOeN9f62bhyw0T66Z0bWu8AgAABAgQIECCQq0AkPMm1F3XlJxCZL+FcfuuoIgIEChT41tPH0w8nzxRYuZJHKVBdLXfT1rXp+i2rR7lZ2yJAgAABAgQIEBihQCQ8GeHubarhApH5Es41fCi0R4DAeAT27ptM1a2tPu0WqJ4399qrN6Qtnbe1+hAgQIAAAQIECOQpEAlP8uxEVTkKROZLOJfjSqqJAIGiBI6cOp++tP9IUTUrth6BtRPL057dm5OnzdXja6sECBAgQIAAgVEIRMKTUezXNtohEJkv4Vw7ZkOXBAjUKPD4C6fTdw+e7LwMwtsgamQuYtM7N6+aelOrDwECBAgQIECAQL4CkfAk325UlptAZL6Ec7mtonoIEChO4OsHjqWDx84WV7eCRyuwqvO8uZdeuS5d0wnofAgQIECAAAECBPIViIQn+XajstwEIvMlnMttFdVDgEBRAhc6F8v9zb4X0ulzrporauFqKvaO6zeljatX1LR1myVAgAABAgQIEBiFQCQ8GcV+baMdApH5Es61YzZ0SYBATQLPnTiXHn7mRE1bt9lhBXKIRqvnzL1+16ZhS/Y9AgQIECBAgACBJRKIhCdLVKrdFigQmS/hXIELrWQCBAiUKvDBD34wVf/hQ4AAAQIECBAgQGCpBCLhyVLVar/lCUT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F4Cn/70py8p6OGHH0633HLLjL+/8sor05133plX8aohQIAAAQIECBBorEAkPGkshsZGLhCZL+HcyJfBBgkQIECgEjhw4ED61//6X8+JsXPnzvT7v//7wAgQIECAAAECBAiMTSASnoytODsqXiAyX8K54pddAwQIEMhX4D/8h/+Q9u7dO2uB//yf//O0Z8+efBtQGQECBAgQIECAQOMEIuFJ4xA0VJtAZL6Ec7Uthw0TIECAwFxXz7lqznwQIECAAAECBAgshUAkPFmKOu2zTIHIfAnnylxrVRMgQKAYgdmunnPVXDFLqFACBAgQIECAQKMEIuFJowA0U6tAZL6Ec7UuiY0TIECAwKCr51w1Zy4IECBAgAABAgSWSiASnixVrfZbnkBkvoRz5a2zigkQIFCcQP/Vc66aK24JFUyAAAECBAgQaIxAJDxpTPMaqV0gMl/CudqXxQ4IECBAoPfqOVfNmQcCBAgQIECAAIGlFIiEJ0tZr32XJRCZL+FcWWusWgIECBQr0L16zlVzxS6hwgkQIECAAAECjRCIhCeNaFwTYxGIzJdwbixLYycECBAgUF09d/fdd6ff//3fh0GAAAECBAgQIEBgyQQi4cmSFWvHxQlE5ks4V9wyK5gAgaYKXOw0tnffZDp59kJTW9TXAgWu3rQqvWrH+gX+ytcJECBAgAABAgTmEoiEJ0QJDCsQmS/h3LC6vkeAAIGaBZ4/eS7918eP1rwXmy9FYMWyZenWF61N12xeXUrJ6iRAgAABAgQIFCEQCU+KaEyRWQhE5ks4l8XSKYIAAQIpPfb86fS9Z06mCxera+h82i6wrAPw89dvShtXr2g7hf4JECBAgAABAiMViIQnIy3AxhotEJkv4VyjR0JzBAiUJPD1A8fSwWNnSypZrTUKbFi1It15w6Ya92DTBAgQIECAAIF2CkTCk3ZK6ToiEJkv4VxE2m8IECAwYoFzFy6mex89kk6f87y5EdMWu7nrtqxOL9u+rtj6FU6AAAECBAgQyFUgEp7k2ou68hOIzJdwLr91VBEBAi0UePb4ufS1A0c7t7S2sHktXyJQPW/uFVetSzs6L4TwIUCAAAECBAgQGK1AJDwZbQW21mSByHwJ55o8EXojQKAYgR8cPpUeefZk8ri5Ypas1kKXd8K5N3RuaV07sbzW/dg4AQIECBAgQKCNApHwpI1Oeo4JROZLOBez9isCBAiMVOCBJ46mwyfOjXSbNlauwOY1K9LP7fK8uXJXUOUECBAgQIBAzgKR8CTnftSWl0BkvoRzea2haggQaKFA9Zy56nlz1XPnfAhUAi++Yk16yba1MAgQIECAAAECBGoQiIQnNZRhkw0ViMyXcK6hw6AtAgTKEaje0PqNJ4+n8+5pLWfRaqx0+bKUXnv1hnTlhoka92LTBAgQIECAAIH2CkTCk/Zq6XyhApH5Es4tVNn3CRAgMGKB7x86mapnzvkQqARWdtK5Pbs3p1UrOimdDwECBAgQIECAwMgFIuHJyIuwwcYKROZLONfYcdAYAQKlCHx5/5E0eep8KeWqs2aBK9atTLddu7Hmvdg8AQIECBAgQKC9ApHwpL1aOl+oQGS+hHMLVfZ9AgQIjFDg+JkL6b7HjqQLbmkdoWq5m+q8pDW9ZOvatLvzzDkfAgQIECBAgACBegQi4Uk9ldhqEwUi8yWca+Ik6IkAgWIEnjxyJj309AnPmytmxeottHre3M9cszFVV8/5ECBAgAABAgQI1CMQCU/qqcRWmygQmS/hXBMnQU8ECBQj8O0fnUiPv3D6knr3f++h9Icfeu/APnbufkl6+/t+N63buHn6379531+lB/d+/pK/XwxEVcNnP/aR9I73fzht23HtYjZV22+rvu/7zCfnrLFr+c4P3J12vfTl4VrOnjmd/vwTH536/S/d9Z40sWp1eFuz/XD1yuWd581tSiuqS+h8CBAgQIAAAQIEahGIhCe1FGKjjRSIzJdwrpGjoCkCBEoR+OKjR9KxM5c+b26uQOkL93wifeeBL9YemgnnZk7ROMK57Z03tL5u54ZSxledBAgQIECAAIEiBSLhSZGNKnpJBCLzJZxbkqWyUwIECKR05PT59OXO8+YuDsCYK5zrhkTPH3xqpFfK9ZchnBtvOLe8c7XcLVeuTbu2jP6KPP/9RoAAAQIECBAg8BOBSHjCj8CwApH5Es4Nq+t7BAgQGLHAE53bWb978OTA583Ndytm/7/339Z66Kkn0h9/5LfTC88enK6697bO6uq7ycOHUnWL7F/+0R9MfeeyrdtnXI03KJwbtN1fftd706vu+IV04uhk+tTv/U7adcsr0pvedtf0frt//5o9vzj1vUGf7ncO7Pv+9D+//i1vm7Gd6h+qur/yuXumvlPVfvNrbp+6nbf31tvK4s8+fvd0T7e9+Veneuztv39//b1XP+7/zuve9JZ06sTxqe3WdVvr63dtTJet8by5Ef+3ms0RIECAAAECBGYIRMIThASGFYjMl3BuWF3fI0CAwIgFvvHU8fRU54UQgz7zhXPdkOyOX/mNqcCrN5w73gnJqmCu+2/V9vuDtm7I9bLb90wHTf3Pb+v/TXefb333+6ef3dZfZ7Xd/Q9/a8YVffNdgTcovOvvb9DVgt199wZr/bf89oaJ3XCu+3e33nbndPjX3/ug7wwyG+VIrJ1Ynt64+yfPERzltm2LAAECBAgQIEDgJwKR8IQfgWEFIvMlnBtW1/cIECAwQoGLnXtZ9z46mU6evRAK5/qvUusN55458Pi8L3IYFKJ1A7DNV2ybCq0GBXrV1Xa9V40N+k31IotBV+nNdrXZbC+z6F7dV/3uyX2PTL0go/+lDr2hWgXZH0p2g8ne387Ve/X9an/3feaPLgkZ637m3M5Nq9Ird6wf4ZTZFAECBAgQIECAwCCBSHhCksCwApH5Es4Nq+t7BAgQGKHA8yfPpfsfPzrweXODAqX+Xc8VzlXfrW4vrW4RHXRraPXvvcFX71tHe4OruUK+/rfJdvfTH9YNc0trb2/9t812r+z7zgP3DnwbbW+AeHzyhYGhZO8Vf1fuvG7grbdVDd2Q8Nf+5b/t+PzH1A0pe+ubzW2xo7Fi+bL0su3r0s7Nqxa7Kb8nQIAAAQIECBCYRyASnkAlMKxAZL6Ec8Pq+h4BAgRGKPDY86fT9545mS5Ul9AN+CzmttZ1G//h1sje57NVf+4N6qp/qz69z4ar/jzXFXj9wVn1rLlbb3tD+vNPfHRGkLXQq/j6n+3WrbM3CBt0JVtVb1XTZz/279Nb3/1v0oG/f7hzxdsnL3mLbXf7b/qn70rdcK732Xa9/NVz7H7lN38rfeb//j8ueXZe1+fR735z5M+c67wLIt1x/aa0YdWKEU6ZTREgQIAAAQIECAwSiIQnJAkMKxCZL+HcsLq+R4AAgREKfO2Hx9Izx8/OusX5wrn5XgjRv+HuSxIGBV/DXDlXPdetCuGqz1y3tXYDs+r20urZdD946GtTL56Y6wUKg24zrbbTG86N+sq5uV5O0X/1X69lXVfObVi9It3ZCed8CBAgQIAAAQIE6heIhCf1V2UPTRGIzJdwrimrrw8CBIoROHvhYrp332Q6c37wVXNVI3OFc4OefTbbc9u6KP2/meuZaoOeObe+czXeoDexDnpxQu++nj/4VKquWNv10pcPXJ/ZnuPWvdpty/YdU8HeqJ85NygwnO9KvTqfObdry+p0a+e2Vh8CBAgQIECAAIH6BSLhSf1V2UNTBCLzJZxryurrgwCBYgQOda6Y+/qBY51bWmcvea5wrv+NpNVW+m8l7X95Qv/bT7u3vPbf6vqdB744fVto7/PculfOVWHb29/3u6m6dbYbVn37/r2XPNuuW391m2j3+7N1O6ifQW9G7b/CrttTtd13vP/DaduOa6ccem9t7b1ldq63tfZ79z/Tr2v8Zx+/O/W+4XYUQ7eic0/rK3esS1dt9Ly5UXjaBgECBAgQIEBgPoFIeDLfNv07ga5AZL6Ec+aHAAECYxb4weFT6ZFnT6ZZHjc3VU3/Cxd6SxwUDvVfOTfo99Uz4l51xy9Mbap7ldiadevT17/wuam/6w/S+t/W2hvGdeupAq/q1tX9D39rRgg3KNyai7n/+XhVrdWn/xlyvd+rAsPb3vyr6YG//NMZz5nr3sLb3d+b/9m/mPpOdZtt9wq+/ufcVdvqBnzd3/V/p3KvvE6dOD7SZ85VL4OobmldO7F8zJNodwQIECBAgACBdgpEwpN2Suk6IhCZL+FcRNpvCBAgsAiB6i2tz3Xe1rqUn7qendbtqfcNqbPd0rqU/ee078vWrEiv3+V5czmtiVoIECBAgACBZgtEwpNmi+hulAKR+RLOjXIFbIsAAQLzCJw6dyF98dEj6dxc97SOQbHucK66eq2Ot5qOgWasu+i8pDXduHVtumnrmrHu184IECBAgAABAm0WiIQnbfbS+8IEIvMlnFuYsW8TIEBgUQI/Ono2ffOp4+n8XPe0LmoPw/24rnCue0vpMM+aG67SZn9reed5c6/duT5duX6i2Y3qjgABAgQIECCQkUAkPMmofKVkLhCZL+Fc5ouqPAIEmiXw8DMn06PPnWpWU7oJC0ysWJbecMPmtKrzn30IECBAgAABAgTGIxAJT8ZTmb00QSAyX8K5Jqy8HggQKEbgS48dSUdOny+mXoXWK7B13cr03127sd6d2DoBAgQIECBAgMAMgUh4gpDAsAKR+RLODavrewQIEFikwPEz59N9nXBuiR83t8gu/HxUAp2XtKabt61Nuy/3vLlRmdoOAQIECBAgQGAYgUh4Msx2fYdAJRCZL+Gc2SFAgMCYBJ48ciY99PSJeZ83d/bM6fTnn/ho2nzFtvSmt901VV31jLgXv/ynU1vffFo9y+6+7MUGjQAAIABJREFUz3wyveP9H07bdlw7cMX2f++h9IOHvjZtNuyyRn5X/eazH/vInPXMt//O4+bSbddsTJd3rp7zIUCAAAECBAgQGJ9AJDwZX3X2VLpAZL6Ec6WvuvoJEChG4KEfnUhPvHB6wfUeeuqJ9Mcf+e301ne/Xzg3Szg3KNAcBjr6u1GEc6tXLk9v3L05VVfQ+RAgQIAAAQIECIxPIBKejK86eypdIDJfwrnSV139BAgUI3Dvo5Pp+JkLC65XOJfSfFfORUO26O9GEc69aONEeu3VGxY8D35AgAABAgQIECCwOIFIeLK4Pfp1mwQi8yWca9OE6JUAgSUTmDx1Pn15/5Gh9t8bGFW3sv7hh947/buX3b4n/dJd70kTq1anE0cn06d+73fSgX3fn/r3y7Zun3GbZRVoPbj38+m2f/Jr6T//X//79Dbe+YG70/rNl01djffCswen/v6X3/Xe9Ko7fmHqv+7u/9v3753+zevf8rZ5bxfthojdbfZvtxtoVVcAfuFPPj5d96BtV7fxfuVz90ztf+ful6SbX3P7VC+Dbmudy2FQL1X/1e3Bc/1u2F7mus12rsVe0bmn9Zbta9N1l60eaiZ8iQABAgQIECBAYHQCkfBkdHu3paYLROZLONf0qdAfAQJZCFS3s3734Ml5nzfXG451nzk36Mq57t/detud06FZ/9Vl1Z//7ON3p95Arxt6VYHX29/3u2ndxs2pCs2qALAKra7effPU8+6qT38I+Jo9vzgd4PWjDqqxd7tVGNb986B9d8PBbpj2/MGnLqmvP3zsrWHQFXDd8G3L9h3TvXRr6N9f7/P9hu1lsc+c+7ldm9LmNSuymE9FECBAgAABAgTaJBAJT9rko9fFCUTmSzi3OHO/JkCAwFACDz55LD199OxQ3+0PmgaFRVXItv/hb00HWL2hXjdY+84D917yEoX+wKz6bjfEqsK3m19929TVeHMFcYOaqOqZPHxoOgQbFDIO2nd/r4O+U20rcltr98rBbgjZrbvXbmL1moEv3ximl8WEc+tWLU97btg81Dz4EgECBAgQIECAwGgFIuHJaCuwtSYLROZLONfkidAbAQJZCFy4mNLefZPp1Lnhnjc3XzjXDdN23fKKS2417Q2kHvnGA1O3gvaGU/OFc9WtrYOurlsIZHcf3d90b1sd9Jy2/l5nC9Tme8bbbG+47Q/Zqpp6t1Vdjdf/ZtzeXhfSy0KMrtm8Kr3iqvUL+YnvEiBAgAABAgQIjEggEp6MaNc20wKByHwJ51owGFokQGBpBZ47eS498MTRdLET0g3zGTac6z5rrn+b3dtGo+FcN8DqfdZd762og3rof0Zbddvorbe9YUbwNVc4V22zuo32vs/80SVXBFb/Vm3/sx/795031v6btG3HtZeU0G/W/XN3u9Uz+rqf+cK5aC/DrG31nep5cy970bq0sxPQ+RAgQIAAAQIECIxfIBKejL9KeyxVIDJfwrlSV1vdBAgUI/Doc6fS9w+dTNUVdMN8hg3n5rv1dNBVaMNcOddfYzes2rB5y4yr8Lrfmy0IG3TLav+toP2/rW7F7b/ar9rPuK6cW0wvw6xt9Z3ly1L6+es3pQ2rPG9uWDPfI0CAAAECBAiMUiASnoxy/7bVbIHIfAnnmj0TuiNAIAOBv/3h0XTo+LmhK5kvnKs2NOgZb/1/PyjoioRz1XbneubbbLfZ9r+0Ypgr557c98j0yymql0h0P9Fnzt33mU9e8obXuZ45t5hehl3gTatXTIVzPgQIECBAgAABAksjEAlPlqZSey1RIDJfwrkSV1rNBAgUI3D2/MW099HJVP3nYT/94VzvCxuqZ8JVn0Fva+0P3iJXznVfCNH7PLu5bhGtahn0htXu3337/r1pmGfOVdvpvh22/2UX3V6r77zj/R8eeFtr9W/9geUwb2vt/1315+oZdL1vix22l2HX94bLV6dbrlw37Nd9jwABAgQIECBAYMQCkfBkxCXYXIMFIvMlnGvwQGiNAIGlFzh0/Gz6+oHjnVta4+FcN0D6yufuSb3PfuuGT91nz1UvN+gNryLhXBX+9W+32v/Lbt8z402s/bK9AVb33975gbvTDx762vQz5J458HjnuXEfmVHjbMFf96UU1baqvm5786+mB/7yT+cM53pf3lDtu7ryrr+ufqNq+/2/u3r3zVMBXRUsLqSXYaatet7cK3esT1dtnBjm675DgAABAgQIECBQg0AkPKmhDJtsqEBkvoRzDR0GbREgkIfA//fsqfT3z55Mw0dzedStinoEVnQeOPeGGzalNSuX17MDWyVAgAABAgQIEJhXIBKezLtRXyDwY4HIfAnnjA8BAgRqFPivjx9Nz3fe1upDoBLYsnZl+tnrNsIgQIAAAQIECBBYQoFIeLKE5dp1YQKR+RLOFbbIyiVAoByBk2cvpC8+diSdH/Y1reW0ptKAQOclremmrWvTjVvXBH7tJwQIECBAgAABAqMSiIQno9q37TRfIDJfwrnmz4UOCRBYIoEfHT2bvvnU8XR+Ac+bW6JS7XYMAp07WtPrdm5I29Z73twYuO2CAAECBAgQIDCrQCQ8wUlgWIHIfAnnhtX1PQIECCxQ4LsHT6THnj+9wF/5elMFVq2onje3OU10/rMPAQIECBAgQIDA0glEwpOlq9aeSxOIzJdwrrRVVi8BAsUI3Ne5pfXo6fPF1KvQegWqK+Z+5poN9e7E1gkQIECAAAECBOYViIQn827UFwj8WCAyX8I540OAAIEaBI6dOZ+qcM4drYvDPfTUE+lrf/3Z9I/e/u40sWr14ja2hL9evmxZesm2NemGyz1vbgmXwa4JECBAgAABAlMCkfAEHYFhBSLzJZwbVtf3CBAgsACBA5Nn0rc7t7V6GcQC0AZ89Qv3fCJNHj6Ufumu9xQdzlU3st7WeUvr5Z23tfoQIECAAAECBAgsrUAkPFnaiu29JIHIfAnnSlphtRIgUIzA3z19PFUBnc/iBJoSzq1ZuTzt2b05VS+F8CFAgAABAgQIEFhagUh4srQV23tJApH5Es6VtMJqJUCgGIG9+ybTibMXiqk3Uuj+7z2U/vBD753+6evf8rb0prfdNf3ns2dOpz//xEfTt+/fO/137/zA3WnXS18+/ef+bVy2dXt6x/s/nKr/PN9vIzUv1W+u2rgqvebq9Uu1e/slQIAAAQIECBDoEYiEJwAJDCsQmS/h3LC6vkeAAIEhBSZPnU9f3n9kyG+X+bVv3vdX6c8+fnfqhm0njk6mT/3e76Rdt7xiKqDr/nnL9h3Tt6R2g7hfftd706vu+IXU/XNvYFdt98G9n09vf9/vpnUbN6cmXDlXvZz1p7avS9deVu4z88qcUlUTIECAAAECBAYLRMITlgSGFYjMl3BuWF3fI0CAwJACj79wOn334Ml0oaFvg+gGb6/Z84tTIVv3U4VtX/iTj08Fa49844EZIVv3O1XYtv/hb835nV7mJoRz1Z2sP7drU9q0ZsWQE+RrBAgQIECAAAECdQpEwpM667HtZglE5ks416wZ0A0BAhkI/LcDx9KPjp3NoJJ6SqjeoPrHH/nt9NZ3v3/GLarDhGpVgPfZj31k6tbV6lNt54VnD6bu1XT9FTchnFu/anl6ww2b61kMWyVAgAABAgQIEFiwQCQ8WfBO/KC1ApH5Es61dlw0ToBAHQLnO1fL7d13JJ0+19znzQ26HbXXsvusuerv+t+y2hvObdtxbRr0XLreoK4J4Vx1O+vLX7SujnGzTQIECBAgQIAAgYBAJDwJ7MZPWioQmS/hXEuHRdsECNQj8NyJc+mrPzzauaW1nu3nsNX5wrmqxtlCtf5wrr+f6ndf+dw901fSlR7OrVi2LL38qnXp6k2rclg6NRAgQIAAAQIECHQEIuEJOALDCkTmSzg3rK7vESBAYAiBfc+dSo8cqp43N8SXC/3KbM+c673d9flnnkr3feaTU7evVlfIdT+9z5yrXvjQ/+l/sUTp4dzyzgPn7rh+c6pubfUhQIAAAQIECBDIQyASnuRRuSpKEIjMl3CuhJVVIwECxQg88MTRdLhz9VzTP/1va+2/lfXs6VNTb2+d622t1Tb6A7z+q/L6395amuvmzksgqpdB+BAgQIAAAQIECOQjEAlP8qleJbkLROZLOJf7qqqPAIFiBM6cv5ju3TeZzjb5srme1egGad2/ev1b3pbe9La7pr/R/zy5y7Zuv+RKum7I17vI7/zA3dMvmuhejTfXSyNyHpDdV6xJL922NucS1UaAAAECBAgQaJ1AJDxpHZKGwwKR+RLOhbn9kAABAjMFnum8ofW/PXms0be0WvPhBZZ3njf36qvXpxdtmBj+R75JgAABAgQIECBQu0AkPKm9KDtojEBkvoRzjVl+jRAgsNQC1bPm/v7wqaUuw/4zEVjZeeDcnTdsSmtWet5cJkuiDAIECBAgQIDAlEAkPEFHYFiByHwJ54bV9T0CBAjMI/CV/UfSC6fOcyIwJXD5upXp9ms30iBAgAABAgQIEMhMIBKeZNaCcjIWiMyXcC7jBVUaAQLlCJw8eyHd++iRzi2tDX5NaznLseSVdu5oTTdvXZte3HnmnA8BAgQIECBAgEBeApHwJK8OVJOzQGS+hHM5r6jaCBAoRuDpo2fS3z11Ip0XzhWzZnUW2rmjNf30zg1p63rPm6vT2bYJECBAgAABAhGBSHgS2Y/ftFMgMl/CuXbOiq4JEBixwHcOnkj7nz894q3aXKkCq1YsS3t2b07Vc+d8CBAgQIAAAQIE8hKIhCd5daCanAUi8yWcy3lF1UaAQDECX+zc0nrsjOfNFbNgNRd6ZecNrdWVcz4ECBAgQIAAAQL5CUTCk/y6UFGuApH5Es7luprqIkCgGIGjp8+nLz12JHnaXDFLVmuhyzsPnHvplWvT9VtW17ofGydAgAABAgQIEIgJRMKT2J78qo0CkfkSzrVxUvRMgMBIBX44eSZ950eeNzdS1MI39rPXbUxb1q4svAvlEyBAgAABAgSaKRAJT5opoas6BCLzJZyrYyVskwCBVgl886nj6ckjZ1rVs2ZnF1g7sTztuWFzqt7Y6kOAAAECBAgQIJCfQCQ8ya8LFeUqEJkv4Vyuq6kuAgSKEfibfZPp5NkLxdSr0HoFrt60Kr1qx/p6d2LrBAgQIECAAAECYYFIeBLemR+2TiAyX8K51o2JhgkQGKXAC6fOpf+6/6jnzY0SteBtrehcLnfr9rXpmss8b67gZVQ6AQIECBAg0HCBSHjScBLtjVAgMl/CuREugE0RINA+gf3Pn04PP3MyXbjodRDtW/1LO65uZf25XZvSptUrcBAgQIAAAQIECGQqEAlPMm1FWRkKROZLOJfhQiqJAIFyBL524Fh65tjZcgpWaa0CG1atSHfesKnWfdg4AQIECBAgQIDA4gQi4cni9ujXbRKIzJdwrk0TolcCBEYqcP7CxXT/E51bWl00N1LXkjd2+bqVndta15XcgtoJECBAgAABAo0XiIQnjUfR4MgEIvMlnBsZvw0RIECAwHwCH/zgB1P1Hz4ECBAgQIAAAQIElkogEp4sVa32W55A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hMCnPvWpdODAgRm1Hj16NG3cuHHG3+3Zsye99rWvLaInRRIgQIAAAQIECJQvEAlPyu9aB+MSiMyXcG5cq2M/BAgQaJnAkSNH0rvf/e507ty5WTu/5ZZb0r/7d/+uZTLaJUCAAAECBAgQWEqBSHiylPXad1kCkfkSzpW1xqolQIBAUQLV1XOf+cxnZq35t37rt1w1V9SKKpYAAQIECBAgUL5AJDwpv2sdjEsgMl/CuXGtjv0QIECghQJzXT3nqrkWDoSWCRAgQIAAAQIZCETCkwzKVkIhApH5Es4VsrjKJECAQKkCs10956q5UldU3QQIECBAgACBsgUi4UnZHat+nAKR+RLOjXOF7IsAAQItFBh09Zyr5lo4CFomQIAAAQIECGQiEAlPMildGQUIROZLOFfAwiqRAAECpQv0Xz3nqrnSV1T9BAgQIECAAIFyBSLhSbndqnzcApH5Es6Ne5XsjwABAi0U6L16zlVzLRwALRMgQIAAAQIEMhKIhCcZla+UzAUi8yWcy3xRlUeAAIGmCHSvnnPVXFNWVB8ECBAgQIAAgTIFIuFJmZ2qeikEIvMlnFuKlbJPAgQItFCgunru//mje9L7/ud3tbB7LRMgQIAAAQIECOQiEAlPcqldHfkLROZLOJf/uqqQAAECxQs88cLp9PeHT6UzZ86mNasn0u7L16RrL1tdfF8aIECAAAECBAgQKE8gEp6U16WKl0ogMl/CuaVaLfslQIBAwwVOnbuQ9nUCuf2dYG7FsmXp3IWL0x2vXrk8nT1/Id3QCel2bVmd1nT+7EOAAIFcBU6cvZAePngi/ejY2XTT1rWd/1iTa6nqIkCAAIEhBCLhyRCb9RUCUwKR+RLOGR4CBAgQGKnA4RPn0t8/eyo9f+pcunDxYur8/1k/EyuWTf37FetWTl1Nd3nnP/sQIEAgF4FuKHeo8z/Xzv/4/8Cwcvk//B8bhHS5rJI6CBAgsHCBSHiy8L34RVsFIvMlnGvrtOibAAECIxbo3rpa/S+tZ8/PkcjNst/VK5el6n/pffEVa9M1m1eNuDqbI0CAwPACU6HcMyfSoeM/CeX6fy2kG97TNwkQIJCbQCQ8ya0H9eQrEJkv4Vy+66kyAgQIZC/QvXX18c6tq8v7bl2NFl+FdGfPp84tr6vT9Z1bXqtbYH0IECAwDoFhQrnZQrqbO7e73uh213Esk30QIEBg0QKR8GTRO7WB1ghE5ks415rx0CgBAgRGJzB96+rJzq2rae5bV6N7rW55re4i29q51fXFV6xJW9a65TVq6XcECMwtEAnlhHSmigABAuUKRMKTcrtV+bgFIvMlnBv3KtkfAQIEChaYvnW1c9vq2Z4XPNTd0qpOULdqxfKpkG6nW17r5rZ9Aq0RGEUoNyikq55Pd9O2zpV0nf+Z5UOAAAEC+QlEwpP8ulBRrgKR+RLO5bqa6iJAgEAmAlO3rj53Kj3+/OhuXY22Vt3y2innx7e8rukEdsuim/I7AgRaLFBHKCeka/FAaZ0AgeIEIuFJcU0qeMkEIvMlnFuy5bJjAgQI5C3QvXX1uR/futq5ezWbT/Ug9urCvSs3/MNbXt3yms3SKIRA1gLjCOWEdFmPgOIIECAwJRAJT9ARGFYgMl/CuWF1fY8AAQItEejeulq9cbV682run6lbXjsvjahuH7t6k7e85r5e6iOwFAJLEcrNFtLd3LndtbpF34cAAQIElk4gEp4sXbX2XJpAZL6Ec6WtsnoJECBQg0BOt65G26tCuk6e2LmSbnXatcUtr1FHvyPQJIEcQrl+zxVTV/5eTNXbXYV0TZo2vRAgUJJAJDwpqT+1Lq1AZL6Ec0u7ZvZOgACBJRX4ya2rZ1Pnf1fM6c7VsMs/3PJ6MW3fMJF2d65OuWyNt7yGMf2QQKECOYZyQrpCh0nZBAg0UiASnjQSQlO1CETmSzhXy1LYKAECBPIWKO3W1ajmROdqujWdW16rq1Pc8hpV9DsC5QiUEMoJ6cqZJ5USINDHd/6wAAAgAElEQVRcgUh40lwNnY1aIDJfwrlRr4LtESBAIFOBJty6GqWtbnmtHp9XvTziui2rveU1Cul3BDIVKDGUE9JlOkzKIkCgFQKR8KQVMJociUBkvoRzI6G3EQIECOQr0MRbV6Pa1S2v5zu3vF61YVW6YeqW1xXRTfkdAQIZCEyHcsfOTf33dhM+nknXhFXUAwECuQtEwpPce1JfPgKR+RLO5bN+KiFAgMBIBapbV39w+FQ6U8hbV0fa/BAbq255XfvjW153eMvrEGK+QiAfgSaGcv26VUh38ccvjqien+lDgAABAqMTiIQno9u7LTVdIDJfwrmmT4X+CBBolUCbb12NLnT3ltfquXTXXbY6VaGdDwECeQq0IZQT0uU5e6oiQKBZApHwpFkCuqlTIDJfwrk6V8S2CRAgMCaB7q2rh0+enXrlajNu7hoT3o93M3XLa+fBdFd1rqKrnk232S2v410AeyMwh0AbQ7lZQ7pta6f+Z5QPAQIECMQFIuFJfG9+2TaByHwJ59o2JfolQKBRAm5drWc5q6Bu3cTydOPWNemqjavq2YmtEiAwr8A/hHIn06FjZxvzTLl5m57nC9O3uwrpFkvp9wQItFggEp60mEvrCxSIzNf/z96dBtlR3XneP1KpNpWkUiGVhIVAEgIkYZbGPF6E7RaWGZvFYByOAbeXadoNQ0T3i4kxNtFtHBNP9GP7Bbbodk/bbQLC4TaYZgma7cF4OjCgBkteHuw2YIwACUkIjHaV1qpSlfTkuXCuslL3VmX+b+bJk+d87wwzVinvWT7nj+7VjzwnCecyInM5AgggULbAsa2rwyrKkNSIfgwpr0IE9JZXrVt7yitbXgsxplEEGgnUQrmtB9W2AyPRk5b5M66RESEd/+4ggAACcgFJeCLvjXeGJiCpL8K50KqE+SKAQGUFaltXowc87DzI1lXbi6jvpNMh6EnRltdT2fJqm5/+AhIglMu+2CakWxrdSaf/fOKFAAIIIDCxgCQ8mbhVrkDgbQFJfRHOUT0IIICA4wJsXXVrgXRQ19MxWekHSLDl1a21YTTVFSCUa33t3g7plFra30VI1zonLSCAgOcCkvDEcxKml6OApL4I53JcAJpCAAEE8hIwW1c37x5Wk9i6mhdrru2Yp7qap7zq0I4XAghkEyCUy+aV5mpCujRKXIMAAqELSMKT0M2Yf3oBSX0RzqX35UoEEECgcIH61tUD0dbV6MVJS4WTt9yB2fI6vzfa8trXpWbwlNeWTWnAfwFCueLXmJCueGN6QACB6gpIwpPqzpaR2xaQ1BfhnO1Voj8EEECggYDZujo0elSN8oCHytaI2fJ6+qxudeL09srOg4EjUJTAsVDucPSgh6J6od24QJu+/Tp6LWG7K4WBAAII1AUk4Ql8CKQVkNQX4VxaXa5DAAEEchaIb11V0d+dCOVyBi6xOb3lVf91WG95PSV6yitbXktcDLp2QoBQrvxlIKQrfw0YAQIIuCMgCU/cGT0jcV1AUl+Ec66vKuNDAAHvBPTW1Vejp67uYOuqd2ubnNCxLa+d0QHtnWpGZ5v3c2aCCMQFCOXcqwcT0umnuy6K/lzihQACCIQoIAlPQnRizjIBSX0RzsmseRcCCCCQWYCtq5nJvHqDPv9pekdb7W46trx6tbRMpoEAoZz7ZVEL6aL/Wwvp+gjp3F8xRogAAnkKSMKTPPunLb8FJPVFOOd3TTA7BBAoWUBvXd2wa1Btip66ytbVkhfDke7bo5BO/52YLa+OLAjDyFWAUC5XTiuNEdJZYaYTBBBwTEASnjg2BYbjsICkvgjnHF5QhoYAAtUVMFtXt0dbV/XZY5x7Xt21LGrkZsvrydGZdPquFba8FiVNuzYECOVsKBfbByFdsb60jgACbglIwhO3ZsBoXBaQ1BfhnMsrytgQQKByAnrr6vroTrnBEZ66WrnFK3HA+i/FM7ra1GK95XUaT3ktcSnoOqMAoVxGsApcTkhXgUViiAgg0LKAJDxpuVMaCEZAUl+Ec8GUBxNFAIGiBN7eujqkNkXBnH7x1NWipP1vV295nRz9szg6pH1BdEedPqeOFwIuChDKubgq+Y6JkC5fT1pDAAG3BCThiVszYDQuC0jqi3DO5RVlbAgg4LQAW1edXp5KD85seT3lnS2v03nKa6XX06fBE8r5tJrp5qJDOn1Opn5wxEIeHJEOjasQQMB5AUl44vykGKAzApL6IpxzZvkYCAIIVEWAratVWSk/xjk5+ltxb7TlVT9AYi5bXv1Y1ArOwoRyW6NzNI9yiGYFV7D1Ies/i/TNvIR0rVvSAgIIlC8gCU/KHzUjqIqApL4I56qyuowTAQRKFWDraqn8dB4J6Lvp9DbXt5/y2qFqW854IVCwAKFcwcAVbJ6QroKLxpARQOA4AUl4AiMCaQUk9UU4l1aX6xBAIEgBtq4GuexOT5otr04vjzeDI5TzZikLmwghXWG0NIwAAhYEJOGJhWHRhScCkvoinPNk8ZkGAgjkK/D21tUhNXj4iBplD1e+uLSWm4DeYjaza0rtKa9sec2NNeiGCOWCXn7R5PWfQzqoY7uriI83IYBASQKS8KSkodJtBQUk9UU4V8GFZsgIIFCMgN66+loUyG3kqavFANNqYQL6bjr9jw7pFkRbXvVflHkhkEWAUC6LFtc2EjAh3bLowRELeHAERYIAAo4LSMITx6fE8BwSkNQX4ZxDC8hQEECgHAG9dXX9zkG1LTroXEcanHVezjrQa+sC+ky6I0eORmfSdapFJ3SqaR1trTdKC14LEMp5vbylTK4e0s2JQrrozyJeCCCAgIsCkvDExXkwJjcFJPVFOOfmWjIqBBCwIPD6wJB6dSdbVy1Q00UJAvrmub7uKeq0E7rUHJ7yWsIKuN0lodz463Nw34C669tfU+evvEydt+Li2sUb//Cc+uE3bqj977MvWKmuuPZLqr2D8KmZJCGd238GMDoEQheQhCehmzH/9AKS+iKcS+/LlQgg4IGA2bq6Kdq6qu+QG43uMuKFgM8CZsvr20957Yy2vPo8W+Y2kQCh3ERCjX//8PCQevj2W1TvrH510dXXyhoJ9F2EdIEuPNNGwHEBSXji+JQYnkMCkvoinHNoARkKAggUJ1Dburor2rq6n62rxSnTsssCtS2v0cNNTully6vL61TU2OqhXPRnIP9JIrtyozvpsrcS9jt0SNemHxzBdtewC4HZI+CIgCQ8cWToDKMCApL6IpyrwMIyRAQQkAu8PjBcO09O/8VUBxO8EEBA1c5WPGFq9JRXtrx6Xw6EcrIljodxfXPm1bezmtauuWmVWrjsHFnjgb+LkC7wAmD6CDgiIAlPHBk6w6iAgKS+COcqsLAMEQEEsgnorasbd0dPXY3+YetqNjuuDktA303X0RY95TUK6fTB7Tzk1Z/1J5RrbS2Td8px51xrno3ebUK6ZdGddHrLPS8EEEDApoAkPLE5PvqqtoCkvgjnqr3mjB4BBGICbF2lHBCQCeitZkej/3Ny9BfkU/s6VQ9PeZVBOvAuQrl8FoFwLh/HNK3UQrro/1nWT0iXxotrEEAgHwFJeJJPz7QSgoCkvgjnQqgM5oiA5wLHtq6ORltXPZ8s00PAgsCsaMurfoBEf0+7hd7oIg8BQrk8FI+1QTiXr2ea1gjp0ihxDQIITCTwwAMPqE984hOqvX387zCS8GSivvl9BIyApL4I56gfBBCopABbVyu5bAy6QgJmy+tp0ZZXveWMLa9uLh6hXDHrQjhXjGuaVgnp0ihxDQIINBP4l3/5F7V69Wp12WWX1UK6zs7G2+Yl4QnqCKQVkNQX4VxaXa5DAAEnBHa989TVrTx11Yn1YBD+C5gtrzqgW9TXFW15nez/pCswQxPKvRX9WcgrfwHCufxNs7ZISJdVjOsRQEAL/OhHP1KPPPJIDaOnp6ce0nV3d48BkoQnCCOQVkBSX4RzaXW5DgEEShXYEj119dXaU1f92bra6IDxjX94rv5UwLMvWKmuuPZLqr3j2H/xK/tQ8sPDQ+rf77pVve9jV6r+eaeUWhN5dP7b1T9VD922qtbU+z9+pXrj1ZfU+SsvU+etuDiP5r1sgy2v2Zf1wIEDtb8g5PEilMtDceI2COcmNrJ1hQnpzozOpNPnYvJCAAEExhO444471MMPPzzmEh3MmTvpzOexJDxBHoG0ApL6IpxLq8t1CCBgXWDM1tXoLLnRo34fKKeDr4dvv0X1zupXF119rXXvNB3q8PDBW29Wn7vxm5UP58oOOtN4u3qNvpuuc0r0lNfoXLralldXB+rIuL773e+q/v5+dfnll6vkf7lPO0RCubRS+VxHOJePY56t1EO66OmuJ/cS0uVpS1sI+CRw5513qoceeqjhlPQWV73VVQd1X/ziF9V9993n09SZi0MChHMOLQZDQQABucCYravR3/o9z+TqUFUIi3wK57a/uVn9+Oavqiuvv1EtXHaOvGADfufbW15VFNB1sOV1nDrQ4dxTTz1VC+b0XwqyhHSEcuX8C0Y4V457ml51SDdFP92VkC4NV+nXHI2+xGX958iRI069J8t4iri2iDb1mqRtN+11WdrM+9p4oS9dulS98MIL49b+nDlz1LZt2wjnSv8Twt8BEM75u7bMDIEgBHzcujrewsX/8tc3Z159O6t5zzU3rTouNEr+hdGEZTpgevzu29SW9S/V3v6hy6+u331nQqj/8mf/Xa39yX0Nr2l2157ZZqvHsnvbm/UtoMk+8ixQM0czl/mLl6rPfvnraur03no38e2oybHE5zLrxPn1Mc+cPbd+x1/y/fr3Pv3XX1X/585/rm9r1XPXpkvOv0D97N4f1Pr+zP/8O/XMw3cpveVYj+/5NU/Ufm62IK9+4A71zCP31H7WaNx5OrnY1uyeKWpx9AAJnvI6dnVMOGd+miakI5RzscIZk1sCR9Wko0fU1ANbVfvg7tRhTpagIe8AwYRUWcZQxLVFtNnMalL0H3Ea/TN58uSGP292vf65jffY6EMyF8aVvl7uvvtupZ/Y2ug1a9YsdcUVV6hLL71UScITt/4MZDQuC0jqi22tLq8oY0MgAIHQtq7Gl1RyZ0ajcO6H37hhTBBkArVPXndD7ew0E87t2bFVmcDPtLPwzHNrIV6acE7fXZa8cy7edqNyNaHVC2ufHBPsJa9NjvWs5RfWw8XH77ldbXzxd/WATv/6hbVP1YM2M5e+ufNqZ/Tpl94erIMz066Z3+6tb9bbSd4518w2fvZfPDg0lnGDZH96LMlzA33/13py9Beorne2vC7gfKjacifDuXhIp/+CoP/p6uqqhQs6lHt512G1/eCo76XC/BDIReBodJfVkdHDate6Z9X+P24YN/BxMeDIMqYs12YNgLK0neVaPQ5eCNgU+Nd//Vf1b//2b2O67Ovrq921rv8xL0l4YnMe9FVtAUl9Ec5Ve80ZPQKVFdh1aEStjx7wUHvqakBbV4sK5+J32SWDNhMerfjU58c86CAetOk7xxqddxe/c65ROJd3AergbWDn9jGBlgnELvrMdaqnd2bDrajxcZ60eEltLslgrFmwaLa1Ngvn4rbJUFP3YbyT/em785594tHj7vrL28zV9tpqfx+bpDb//tfql//nAbVv1/baUBcsWFALofQr+f83+lmza4t8r2k7zXjMNfHxjIyMjFkW/ZfTeJuN1qyrZ5p6/yf+TC08672uLinjQsBpgWPbXadGZ9J1OD1WBocAAsUJ6Dvn7r///loHM2bMqAVy+m45HSrHX5LwpLhR07JvApL6IpzzrQqYDwIVEdDh3KbdQ+qNvcO1s2NGjvj9sIdGy5LXnXPJBzQ0C+eSZ6vFQ7uzln+k9HAuzQMxmp15F7ccby5xqzR3ziVtG50LSDjX+A8d/e+1/rd67+Z16q2X/1ONHNpfu9DcRRH//5v9rNHPk22YLVCNft6oP/PlfLy204wtS9u//vWv1Usvvb3lvNFr/vz56uOXXqbmvnt57c9EHTIE+EdiRT69GKarAvoMzCnRfxVYqp/qSjjn6jIxLgQKF7jnnnvUY489Vr9TrqOjcVgvCU8KHzwdeCMgqS/COW+Wn4kgUE2BoZEjatOeYfXa7sHagx9CCumKDud0RegtlXo764O3fit68MFXxjxhNW2gpbfNmrvHinwgRKO70pJVre9GW/3Ancc9LVYyF8K5Yv7MaIuSpe4pk9WpJ3TWnuTKq/m2Vh3K6f+iv3LlyjqT3ta6bvuhd0K6SVFIF95/uKBmEMgiQCiXRYtrEfBf4N57763dKaePixjvJQlP/NdjhnkJSOqLcC4vfdpBAIGWBfQdIxt2Dap9Q6O1oM73v5LaDOcaPZU0jzvn8jxzbsl7lqu7vv01Zc7Ba1RQrd45Fw8aCeda/le23oAO5EajW73mTmtXi6IHQsyeOiW/xj1oKXnmXKNQLjlNQjoPFp4pFCpAKFcoL40j4L2AJDzxHoUJ5iYgqS/Cudz4aQgBBPIS2B1ted0YwJZX2+Gc5Mw581RTG3fO6fppdOZcfLvruR/+WO3MuUZzMcGbOXOud1Z//aESuu3k+XmEc63/G9v+ztbVhX2dSj/8obt97HkurffgRwsmnEsTyvkY0pV9/qL+d//V53415s8DPypLNosi74CWjSjbuwjlsnlxNQIINBaQhCdYIpBWQFJfhHNpdbkOAQSsCwyNHlWb9wyp16K76fT5S75tebUdzukF/NyN36xtbTXBVPypqMkto42e8poMtPIuijTjSvu0VsK5vFfnWHu1ratREHdqFMqxdXViZx3OLVu2bMz21YnfNfYK7qTLKvb29WnOspS1XN13VTWcI5Srbs0xcgRcFJCEJy7OgzG5KSCpL8I5N9eSUSGAQEJAb3l9bdeQ2js04s2WV9vh3PJLPq3WPnZ/7Qw6/frkdTeMeXqr/pkOvp555J7a789fvFTpJ6TqhyKYh0mYv+g+v+YJdfYFK8c8VTWvojUuW9a/fYC+Hsdnv/x1NXV6b70Lc0ef+UF8Ls3+Ms6dc62tkNm6euI7W1dnsXW1NVDhuwnpssERzh3vVbVwjlAuW81zNQIIpBOQhCfpWuYqBJSS1BfhHJWDAAKVEtgTbXl9Lbqb7o2BcJ/ymnXBir7bLet4uL5aAmbr6qJ37pJj66ob62dCujej/3Chny7r8oMj4tta2zu76k+GnnXifPXQbatqoDNnzx3zoBezxV2H84/d8b2G1zQKmeJPT77oM9eq+77zd8oE/ck+8lxJE/6bNj90+dVjttE2Op8z/h8VzFz0fwh5/O7b6mNOtqPbH+8/TujfT/4HjuS8qxLOEcrlWaG0hQACSQFJeIIiAmkFJPVFOJdWl+sQQMApgeF3trzqB0j4uOU1T2zCuTw1w2lL3yk3VW9djR7wcHJvRzgTr9hMqxDSNQrn9N23JpwygdrurW/W75I1d/HG79BNbr2fKJzTT6vWr4dvv0XFt7knw63kkptxxe8kblQW5izO5NmcySdPN/ozOHknr/l1/E5h87N4iJfc1h9/sM95Ky5OdWSB6+Gc/rNnSvTP0v5u/uyp2J9HDBeBKglIwpMqzY+xlisgqS/CuXLXjN4RQCAHAX3nyAbPtrzmwFJvgnAuT02/26pvXZ0ePXW1r0uxdbU66+1ySNconNOyOjxr7+isIScDIx1CbXzxd2O2tCe3qErDuTxXNXk8gWlbj03fAae35K/5yX1qYOf2MfNtNJf406R1O8lrmv1Zrn03/P63tfZXP3BHUzdj/sb6dbXjCswZpHl6tNIWoVwrerwXAQSyCkjCk6x9cH24ApL6IpwLt16YOQLeCQwMjqrXdg+qLWx59W5tmVCxAu1tk2pnOS464e2nrnZN4amrxYoX17qLIV2zba0XXX1tHaJROJcMtPTF8dBu25ZNx4VM8W2tze6cy1M/63/8aLb9dbyg0dz1N9Edb8k79uLzjK9BI7c8TbK2RSiXVYzrEUAgDwFJeJJHv7QRhoCkvgjnwqgNZolAUAL6qa4bd0dPeY2CutEj/j3lNajFZLKFCpitq4ujravz2bpaqLXtxl0K6dKGc/E7x3QIp1/xAE//eqKQyXY4l9ye2midk+fN6W2qZy3/yJjttmnuAnxh7ZPRnXF3Nr3jLXnWXHIsZsusK+EcoZztPxXoDwEE4gKS8ARBBNIKSOqLcC6tLtchgEAlBf64b1it11teB0dqZ9PxQiB0AbN19V3vbF09gaeuel0S9ZAu+rNwUvR/ynhwhDScK+rOuTzPnNPFk9yOGi+oZFhotvFKtuimDefOX3nZcU/ijo9pojvwiv4XglCuaGHaRwCBNAKS8CRNu1yDgBaQ1BfhHLWDAAJBCOgtrxujO+lej7a8mnAiiIkzSQTeETBbV0+Ntq6ewtbV4OqizJBOGs5Jzpwzd4/1zZ1XO4NNv5IPhMhz8ZudOWfulrv4C3+tnnn4LrXwzHMbPr31rOUX1n6e5s65PTu2qh/f/FWln+i6cNk59WnE3/u7p//9uPPt9IXm6bfapKwz5wjl8qw82kIAgVYFJOFJq33y/nAEJPVFOBdOfTBTBBCIBEb1ltc9Q7UHSOj/rbfA8kLAZwH9F+Ked566ytZVn1c63dzKCOmk4dwzj9yjPnT51fVQK/mk0kZnrDV6yms8mDJ3rqXTSndV8mmt8bvlLvlvf60e+9F3VfxJtOb39RNrzfzShHN67BMZmFDQhH56Bo2eDGvzgRCEcunqiKsQQMCugCQ8sTtCequygKS+COeqvOKMHQEEWhJ4a9/haMvroBpgy2tLjrzZPYEpUSCng+d3Te+oPeThhO4p7g2SEZUqYDOkk4Zzeltr19Qe9evHH6lZmTPTpk7vrds1Os9t51tbxtw9Fn8IwzU3rRpz11lei9DsQQ+6/XgYZ/rT43j1uV/Vn6ya5uEWJlhMbsvVZ9idt+Li+lSSZ8/NnD13zDl1tra16j+HdDC3tL9bncyZlnmVGu0ggEBOApLwJKeuaSYAAUl9Ec4FUBhMEQEExhfYOxQ95TW6k27LwJCaHP1FQt9RxwuBKgoc27raFT11tUN18tTVKi6j1THbDOmyTKzou92yjIVrswkQymXz4moEEChHQBKelDNSeq2igKS+COequNKMGQEEChHQB6Xrp7zqLa/6riO2vBbCTKMFCJitq4tndamTZnQU0ANN+i7gWkhHOFe9iiOUq96aMWIEQhaQhCchezH3bAKS+iKcy2bM1QggEIjAW/sPqw07B9XuaMtrlNnxQsA5AbN1dV4Uxi3q61R9bF11bo2qOCAT0uknXauSnu6q3QjnqlM9hHLVWStGigACxwQk4Ql+CKQVkNQX4VxaXa5DAIEgBfZHW143RHfTva63vE5iy2uQReDYpPXWVRUFxqee0BU9dZWtq44tjzfDcSWk8wbUw4kQynm4qEwJgYAEJOFJQDxMtUUBSX0RzrWIztsRQCAMAX33nN7yqh8gwZbXMNbctVmyddW1FQljPIR0YaxzllkSymXR4loEEHBVQBKeuDoXxuWegKS+COfcW0dGhAACjgtsjba86pBu9yG2vDq+VJUfXnzr6qnR1tWZbF2t/JpWdQKEdFVdufzGTSiXnyUtIYBA+QKS8KT8UTOCqghI6otwriqryzgRQMA5gQPD0ZbX6OERm9ny6tzaVH1Ata2r0UtvXV0ws1N1vPPrqs+L8VdfgJCu+muYdQaEclnFuB4BBKogIAlPqjAvxuiGgKS+COfcWDtGgQACFRd4rfaU10F1eJSnvFZ8KUsdfm3rasdkdVoUyukHPfBCwFUBQjpXVya/cRHK5WdJSwgg4J6AJDxxbxaMyFUBSX0Rzrm6mowLAQQqKbDtQLTlNXrK6y62vFZy/coYtA7kRo8crYVxp54QbV3tmlLGMOgTAZEAIZ2Izek3Eco5vTwMDgEEchKQhCc5dU0zAQhI6otwLoDCYIoIIGBfQP+FVYd0+imvk3jKq/0FqECPZuvq4tpTV9m6WoElY4jjCBDSVb88COWqv4bMAAEE0gtIwpP0rXNl6AKS+iKcC71qmD8CCBQuYJ7yypbXwqkr0QFbVyuxTAxSKEBIJ4Qr8W2EciXi0zUCCJQmIAlPShssHVdOQFJfhHOVW2YGjAACVRXYHm15fZUtr1VdvpbGbbaunlTbutqlervaWmqPNyPgusCxkO5wbahHjh51fcjBjY9QLrglZ8IIIBATkIQnACKQVkBSX4RzaXW5DgEEEMhJ4JDe8ho9PGLzHra85kTqbDNm66p+wIPeump+7eyAGRgCOQsQ0uUMmkNz7dE5l5Ojf5b2d6uTe3nwTA6kNIEAAhUUkIQnFZwmQy5JQFJfhHMlLRbdIoAAAlpgUxTQ6bPphqKnvOqHAvDyQ0DfkVJ76uqsLvWu6fzl149VZRatCJiQ7q19h5X+k4476VrRlL1X/8eBydEZqIRyMj/ehQACfglIwhO/BJhNkQKS+iKcK3JFaBsBBBBIKbDz4Ih6Zceg2nnw7b+48qqeAFtXq7dmjNi+ACGdfXNCOfvm9IgAAu4LSMIT92fFCF0RkNQX4Zwrq8c4EEAAgUhgcOTtp7xu3jOs1CTF3XQVqIr61tXoLrkF0dZVfdccLwQQGF+AkK74CiGUK96YHhBAoLoCkvCkurNl5LYFJPVFOGd7legPAQQQSCmgz6TTD5Bgy2tKMMuXHdu62h1tXW233DvdIeCHACFd/uv4diinou2rUzlTLn9eWkQAAU8EJOGJJ1NnGhYEJPVFOGdhYegCAQQQaEVgV7Tl9eUopNsZPe2VLa+tSLb+3vjW1cXRnXIzOnnqauuqtICAUvWQbn/051z0Bx1n0mWvircf9EAol12OdyCAQIgCkvAkRCfmLBOQ1BfhnMyadyGAAALWBYb0ltddQ2rT7iG2vFrW13ei6M2qOpBj66plfLoLSoCQLvtyc6dcdjPegQACCEjCE9QQSCsgqS/CubS6XBzuegwAACAASURBVIcAAgg4JPD6wHC05fVQdEYdT3ktclnM1tXTZ3WrE9m6WiQ1bSMwRoCQbuKCIJSb2IgrEEAAgWYCkvAETQTSCkjqi3AurS7XIYAAAg4K7D4UbXmNnvK6gy2vua1Ofetqb4dafAJbV3ODpSEEBAKEdMejEcoJCom3IIAAAgkBSXgCIgJpBST1RTiXVpfrEEAAAYcFhkeP1h4esSl6iIR+jR7hdLqsy6XPa5oU7V097Z2tqzqk44UAAm4IENIpRSjnRi0yCgQQ8ENAEp74MXNmYUNAUl+EczZWhj4QQAABiwJb9g6rV3aw5TUtudm6esbsbjV3Gk9dTevGdQiUIRBiSEcoV0al0ScCCPguIAlPfDdhfvkJSOqLcC4/f1pCAAEEnBLYE215XceW14ZrYrauzn9n6+p0nrrqVO0yGAQmEgghpCOUm6gK+H0EEEBALiAJT+S98c7QBCT1RTgXWpUwXwQQCE7gsN7yuiva8ho95fVotNt1VP8/gb7GbF3t61Rteh8rLwQQqKyACem27j+s9G7+Ix78+dahnw4d/dG0tH+qOjn6Dwi8EEAAAQTyF5CEJ/mPghZ9FZDUF+Gcr9XAvBBAAIEGAm9GW17XBbjlVW9dndYxWZ3O1lX+vUDASwEfQjrulPOyNJkUAgg4KiAJTxydCsNyUEBSX4RzDi4kQ0IAAQSKFhgYHK2FdNuiu018fbF11deVZV4INBeoYkhHKEdFI4AAAvYFJOGJ/VHSY1UFJPVFOFfV1WbcCCCAQA4CI9E+MP2U140ebXmNb11dGG1dnczW1RwqhSYQqJZAFUI6tq9Wq6YYLQII+CUgCU/8EmA2RQpI6otwrsgVoW0EEECgQgJ/3Bdted0+qA6NHFGj+vCmir3e3rraFm1d7eKpqxVbO4aLQFECLoZ0hHJFrTbtIoAAAukFJOFJ+ta5MnQBSX0RzoVeNcwfAQQQSAjsfWfLqz5g3fVXfOvqabO6auEcLwQQQCAp4EJIRyhHXSKAAALuCEjCE3dGz0hcF5DUF+Gc66vK+BBAAIGSBPTdc6/uGlKvRU96de0pr/qMJv2c1dNndasFta2rJSHRLQIIVEqgjJCOUK5SJcJgEUAgEAFJeBIIDdPMQUBSX4RzOcDTBAIIIOC7wFv7DtceIKH/YlvmllezdfWMaOvqnGntvrMzPwQQKEjARkhHKFfQ4tEsAgggkIOAJDzJoVuaCERAUl+Ec4EUB9NEAAEE8hDYN/T2U151WGfrZbauntzboRazddUWO/0gEIRAESEdoVwQpcMkEUCg4gKS8KTiU2b4FgUk9UU4Z3GB6AoBBBDwRUA/L0I/5VVvedX/e1Tve835pbeuTo7aPG12t1o4s1Px0NWcgWkOAQTqAnmEdIRyFBQCCCBQHQFJeFKd2THSsgUk9UU4V/aq0T8CCCBQcQH94IiXtue35ZWtqxUvCIaPQIUFxoZ0R2v/8WGiF6HcREL8PgIIIOCegCQ8cW8WjMhVAUl9Ec65upqMCwEEEKiYwP7haMtrFNL9UbDlNf7U1dOjras9PHW1YqvPcBHwSyBNSEco59eaMxsEEAhLQBKehCXEbFsRkNQX4Vwr4rwXAQQQQOA4Ab3D9dVou+sGveX1yPhbXmtbV6P9qqdFgdzC6KmrPHSVgkIAAZcEGoV0hHIurRBjQQABBGQCkvBE1hPvClFAUl+EcyFWCnNGAAEELAlse2fL64Hh6CmvsXPpaltXO9vUGVEox1NXLS0G3SCAgFjAhHQ7Dh5WS/unKv2AGl4IIIAAAtUVkIQn1Z0tI7ctIKkvwjnbq0R/CCCAQIACB2pbXgfVm/uGa3+pPW1Wd7R1VT/ugRcCCCCAAAIIIIAAAnYFJOGJ3RHSW5UFJPVFOFflFWfsCCCAQMUE7r33XnXVVVdVbNQMFwEEEEAAAQQQQMAnAUl44tP8mUuxApL6Ipwrdk1oHQEEEEAgJiD5oAIQAQQQQAABBBBAAIE8BfhOmqcmbSUFJPVFOEcdIY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CA3wKPPvrocRP8z//8T/Unf/InY37e09OjLrzwQr8xmB0CCCCAAAIIIICAMwKS8MSZwTMQ5wUk9UU45/yyMkAEEECgmgKvvfaauvHGG8cd/Ny5c9U//dM/VXOCjBoBBBBAAAEEEECgkgKS8KSSE2XQpQhI6otwrpSlolMEEEAgDIF//Md/VE8//XTTyf7lX/6luvjii8PAYJYIIIAAAggggAACTghIwhMnBs4gKiEgqS/CuUosLYNEAAEEqikw3t1zc+bMUd/97nerOTFGjQACCCCAAAIIIFBZAUl4UtnJMnDrApL6Ipyzvkx0iAACCIQl8J3vfEc988wzx036i1/8orrkkkvCwmC2CCCAAAIIIIAAAqULSMKT0gfNACojIKkvwrnKLC8DRQABBKopsH79evU3f/M3Ywbf39+vvve971VzQowaAQQQQAABBBBAoNICkvCk0hNm8FYFJPVFOGd1iegMAQQQCFPgH/7hH9TPf/7z+uT/4i/+Ql166aVhYjBrBBBAAAEEEEAAgVIFJOFJqQOm80oJSOqLcK5SS8xgEUAAgWoKvPrqq+pv//Zva4OfPXu2+ud//udqToRRI4AAAggggAACCFReQBKeVH7STMCagKS+COesLQ8dIYAAAmEL/P3f/71as2aNuuaaa9Rll10WNgazRwABBBBAAAEEEChNQBKelDZYOq6cgKS+COcqt8wMGAEEEKimwCuvvKJWrVqlvv/971dzAowaAQQQQAABBBBAwAsBSXjixcSZhBUBSX0RzllZGjpBAAEE0gnsGRxRz2zcl+5irvJaYGr7ZLVyca/Xc2RyCCCAAAIIIIBAGQKS8KSMcdJnNQUk9UU4V821ZtQIIOCpwMbdQ+oP2w+p0SNHPZ0h00orcNKMDnXevJ60l3MdAggggAACCCCAQEoBSXiSsmkuQ0BJ6otwjsJBAAEEHBL4/944oN7aN+zQiBhKGQKTJyl1zok9an5vRxnd0ycCCCCAAAIIIOC1gCQ88RqEyeUqIKkvwrlcl4DGEEAAAbnASHS33JMb9qqhkSPyRninFwKTonDuwkUzVE9HmxfzYRIIIIAAAggggIBLApLwxKXxMxa3BST1RTjn9poyOgQQCEhgx8ER9avX9yl2tAa06E2mOr2zTa2IwjleCCCAAAIIIIAAAvkLSMKT/EdBi74KSOqLcM7XamBeCCBQOYFXdw6ql3cMRuEc581VbvFyHvCivk717rlTc26V5hBAAAEEEEAAAQS0gCQ8QQ6BtAKS+iKcS6vLdQgggEDBAms371M7o7vneIUt0BbtadUPgjhxenvYEMweAQQQQAABBBAoSEASnhQ0FJr1UEBSX4RzHhYCU0IAgeoJDEbnzD0VnTenz53jFbZAW/Q0iJWnzlCdUyaHDcHsEUAAAQQQQACBggQk4UlBQ6FZDwUk9UU452EhMCUEEKiewFv7DqvfvnlAjbKltXqLl/OI+7qnqA8umJ5zqzSHAAIIIIAAAgggYAQk4Ql6CKQVkNQX4VxaXa5DAAEEChR4afshtT46c4775gpErkjTS2Z3q9Nnd1VktAwTAQQQQAABBBConoAkPKneLBlxWQKS+iKcK2u16BcBBBCICTy9ca8aGBzFJHCBydF5c+87eZqaPXVK4BJMHwEEEEAAAQQQKE5AEp4UNxpa9k1AUl+Ec75VAfNBAIHKCewfHlX/8dre6CmtlRs6A85ZoKNtkvro4l6lz53jhQACCCCAAAIIIFCMgCQ8KWYktOqjgKS+COd8rATmhAAClRLYMjCsnt96UI2SzlVq3YoYbH9Pu3p/dOccLwQQQAABBBBAAIHiBCThSXGjoWXfBCT1RTjnWxUwHwQQqJzAc28dVJv3DFVu3Aw4XwF9s9yZc6aqhX2d+TZMawgggAACCCCAAAJjBCThCYQIpBWQ1BfhXFpdrkMAAQQKEnhyw4A6MHykoNZptioCOpy7IHpK68wuzpurypoxTgQQQAABBBCopoAkPKnmTBl1GQKS+iKcK2Ol6BMBBBB4R2BP9BCIZ6KHQfBCoLt9cu28OV4IIIAAAggggAACxQpIwpNiR0TrPglI6otwzqcKYC4IIFA5gY27h9Qfth/ivLnKrVz+A543o0O9Z15P/g3TIgIIIIAAAggggMAYAUl4AiECaQUk9UU4l1aX6xBAAIECBJ5944D6477hAlqmySoJ6Keznj13qprf21GlYTNWBBBAAAEEEECgkgKS8KSSE2XQpQhI6otwrpSlolMEEEBAqZHo6axPbtirhkY4b456UOrCU2eoaR1tUCCAAAIIIIAAAggULCAJTwoeEs17JCCpL8I5jwqAqSCAQLUEdh4cUb98fZ+KMjpegQvoUE6Hc7wQQAABBBBAAAEEiheQhCfFj4oefBGQ1BfhnC+rzzwQQKByAut3Dqp1OwajcI50rnKLl/OAF/Z1qrOiba28EEAAAQQQQAABBIoXkIQnxY+KHnwRkNQX4Zwvq888EECgcgK/2Lxf7Th4uHLjZsD5Cujz5s57V486cXp7vg3TGgIIIIAAAggggEBDAUl4AiUCaQUk9UU4l1aX6xBAAIEcBfQ5c/q8OX3uHK+wBXQ495FoS2vXlMlhQzB7BBBAAAEEEEDAkoAkPLE0NLrxQEBSX4RzHiw8U0AAgeoJbN1/WP0melLraIotrQf3Dai7vv01tfDMc9VFV19bymS3v7lZ/erfH1Qf++z1qr2jM/UYJGM37zl/5WXqvBUXq41/eE49eOvN6nM3flP1zzsldd9VubCve4r64ILpVRku40QAAQQQQAABBCovIAlPKj9pJmBNQFJfhHPWloeOEEAAgWMC67YfUq9GZ86luW9OEnDlbf34PbergZ3b1RXXfsl6OJf3XFxr74zZ3eqM2V2uDYvxIIAAAggggAAC3gpIwhNvMZhY7gKS+iKcy30ZaBABBBCYWODpjXvVwODoxBdGVxDOpWKq5EV6S+t7T+pRs3s4b66SC8igEUAAAQQQQKCSApLwpJITZdClCEjqi3CulKWiUwQQCFngwPCoWv3a3ugprekUGoVzv139U/XsE4+qiz5zXW3L554dW2uNffK6G2pbQfXLXLP80v+q7vvf/0+9s2tuWqUWLjun9uvkFlJzkX7v6gfuVFf/z/9brXn0PvX8micavj85A7399cc3f7U+no9e9UW17tk1Y7bkHh4eUg/ffkvTNsfb1vq7p/9dbXzxd+qzX/66mjq9t969Ga/Z+pq2j7MvWKnWPnZ/bbzv+cglasPzv1ErPvX5uqHuwMzpyutvrLulW7mJr+pom6RWLu5VU6KQjhcCCCCAAAIIIICAHQFJeGJnZPTig4CkvgjnfFh55oAAApUSeGPvsHrurYNqNGU61yyce+i2VUqHS2arqQ6o9M9M+GZ+PX/x0nqYpc9v++E3bqhfM1E4Z8KuNNtaTdsmIIwHZB+6/OraeXmmv7658+rjnmhM8TPnDgzsGTN+vfCmn95Z/Zn72D+wu36WnWlHtxnfvmtCzmQgmEfR9Ud3zL3/5Gl5NEUbCCCAAAIIIIAAAikFJOFJyqa5DAElqS/COQoHAQQQsCzwfBTMbdozlLrXZuGcvrMt/pCEZNCWvJvMdBgP2g4PDdYeNmEevmCuSb53onCuWbCVHPt4YzJ3xOkxxMcUD+dmzp5bu+vOBHH62uSdbVn6SD5ko9kdePH+Ui/cBBfqm+WWzZmqFvWlf8BGXn3TDgIIIIAAAgggELKAJDwJ2Yu5ZxOQ1BfhXDZjrkYAAQRaFnhyw4A6MHwkdTvjbWuN383VKJzTW1/H2wLaE20NzSOca3YHXvyuthWf+kItWNOv5IMl4gFcckzJp7Um72SL/7q9s0vUh1mM5DyK3NLaNmmSWn7KNDUzelorLwQQQAABBBBAAAF7ApLwxN7o6KnqApL6Ipyr+qozfgQQqJSAfgiEfhhEllfWcM7cDaZDqw2//22mIMyMK+udcybESp7XptvTd93plwnn4ufXxR30XXH6TsCJwrl4YHbS4iVj7qRrdNZcmj7i18TvEnxh7ZO1s/2K2NLa3T5ZfTQ6b44XAggggAACCCCAgF0BSXhid4T0VmUBSX0RzlV5xRk7AghUTkBvZ31x26HU583pCbYSzrl459xEW0THeyBE/7xTxpwxd+6HPxY9EONb6srrv6KSv6fPuGv2anann77e3Kl31f/4X7WHRUw0XmkRzpvRod4zr0f6dt6HAAIIIIAAAgggIBSQhCfCrnhbgAKS+iKcC7BQmDICCJQn8OwbB9Qf9w1nGkAr4VzyXDrdcZoz5/Q1L6x9qn6mXZ5nzjULDM3P9RibnTmnAzgToD1+921qyfkXqG1bNqZ6gEN8+2uyj/iCGO93LTpdvfnaK/XgL9OiTXBxW3Tg3Flzp6qTezvybJa2EEAAAQQQQAABBFIISMKTFM1yCQI1AUl9Ec5RPAgggIAlAf101ic27FVDI+nPm9NDayWcm+iJrrp9HbyZhzFMjc6gM09PNdtMdSCW5omljba26rafeeQeNd7TWpPvm+jOubjJlvUvKfN0WLOMjZ4IO1EfyRIwT7qNPw037zK58NQZalpHW97N0h4CCCCAAAIIIIDABAKS8ARUBNIKSOqLcC6tLtchgAACLQrsPDiifvn6PhVldJlerYRz+m40fXfZz+79Qa3PeOBmBpE8p00HUudc8FH16A//sX7nnAm39uzYelwYFp9M/Dr98/dedLkaPHhgzNbQRufCXXPTKrVw2Tm1ptKEc/q65N198XFk7SO5IOOdoZdp8ZpcrEM5Hc7xQgABBBBAAAEEELAvIAlP7I+SHqsqIKkvwrmqrjbjRgCBygms3zWo1m0fjMK5jOmccKZp7nYTNu3925JPiM17wgv7OmvbWnkhgAACCCCAAAII2BeQhCf2R0mPVRWQ1BfhXFVXm3EjgEDlBH6xeb/acfCwtXETzsmpzRNmx3uohLT1KdF5c+e+a6p613TOm5Ma8j4EEEAAAQQQQKAVAUl40kp/vDcsAUl9Ec6FVSPMFgEEShLQ58w9GZ03N5J1T2sL4yWcy45nzsgr8qw5PaqLTutVXVMmZx8g70AAAQQQQAABBBBoWUASnrTcKQ0EIyCpL8K5YMqDiSKAQJkCW/cfVr+JntQ6amlLa5lzpe/xBfq6p6gPLpgOEwIIIIAAAggggEBJApLwpKSh0m0FBST1RThXwYVmyAggUD2Bl7YfUut3Dio7p81VzyekEZ8xu1udMbsrpCkzVwQQQAABBBBAwCkBSXji1AQYjNMCkvoinHN6SRkcAgj4IvD0xr1qYHDUl+kwD6GAPm/u/JN6VH9Pu7AF3oYAAggggAACCCDQqoAkPGm1T94fjoCkvgjnwqkPZooAAiUJHBg+ola/NhA9pbWkARTQrX6a6Q+/cYO65qZVauGycxr2cHDfgLrr219TC888VxXxYIUCplV4kx1tk9TKxb1Kh3S8EEAAAQQQQAABBMoRkIQn5YyUXqsoIKkvwrkqrjRjRgCBSgm8sXdYPffWQTXqUTpHOCcrQX3H3PtPniZ7M+9CAAEEEEAAAQQQyEVAEp7kUdBHKAAAIABJREFU0jGNBCEgqS/CuSBKg0kigECZAjqY27xnqMwh5N434Vx20uimObV0zlS1qK8z+5t5BwIIIIAAAggggEBuApLwJLfOach7AUl9Ec55XxZMEAEEyhZ4csOA0ltbXX09fs/t6plH7qkPb/7ipeqzX/66mjq9t/6z367+qXrotlW1X8+cPVctv+TT6rE7vjdmW+v2NzerH9/8VbVnx9badR+96otq3bNr6ttadaD3+N23qSXnX6B+du8PateYbbEm7DMdnn3BSnXFtV9S7R1vB1mHh4fUw7ffop5f80R9TB+6/Oox22WTbehxfu7Gb6r+eac4Qa+3suq75vTTWnkhgAACCCCAAAIIlCcgCU/KGy09V01AUl+Ec1VbZcaLAAKVEtAPgdAPg3D1pYO5gZ3b60GYCcH0eE04pq95Ye1T9aArHsIlw7VPXneDOm/FxWPCNBOimfAsGbyZ4M+0lRyDHosO5uJjMufZnb/yslp/je7k0+0++8SjxwWNZa1Fd/tk9dHovDleCCCAAAIIIIAAAuUKSMKTckdM71USkNQX4VyVVpixIoBA5QQ2RdtZX9x2yMnz5kzIduX1N455qIMOuh689eZaGKdf+m64FZ/6fC0EM694GHbS4iXHhWf6uuQDIRoFaM0eGmHGpvtd8p7ltQdLmCCuURG4FsQ1GuO8GR3qPfN6KlfDDBgBBBBAAAEEEPBNQBKe+GbAfIoTkNQX4Vxx60HLCCCAgHr2jQPqj/uGnZdIbhs1W0IPDOypB3Xx7aHxYG/O/AUNwzPTZu+s/tr203joZ9pqdnZd8r1m622jLbcaN343n7l7zyV0vaX13XOnqpN7O1waFmNBAAEEEEAAAQSCFJCEJ0FCMWmRgKS+COdE1LwJAQQQmFhg9OhR9cT6vWpopBrnzZnga9uWTfVAbssrL6rVD9x53Nlt5o63iz5znerpndnw7jotpEM1/ZoonGumGT9XLnmmXDKoa3QunUtB3YpFM9T0zraJC4crEEAAAQQQQAABBAoVkIQnhQ6Ixr0SkNQX4ZxXJcBkEEDAJYGdB0fUL1/fp44cdWlUx8bS7K61+B1uNu6cM1toszy4wdwpN623r+mZcuZuOxcCumkdberCU2e4WQiMCgEEEEAAAQQQCExAEp4ERsR0WxCQ1BfhXAvgvBUBBBAYT2D9rkG1bvtgFM65mc7pc9oa3RUXfwCEnl+eZ84lg7jkgx2MZ7Ofx72bjT/ZxsIzzx3zVNcyqnZhX6c6K9rWygsBBBBAAAEEEECgfAFJeFL+qBlBVQQk9UU4V5XVZZwIIFA5gV9s3q92HDzs7LjNnXPxO8vMz8yZc/putmQIZoKzLetfUuYJq/EHOJgHR5g71+JPa210l1zyaa0aTL9344u/q90Vp1/6gRDxkC35RNcX1j55XNDY7M5A2wvS3jZJnXPiVPWu6Zw3Z9ue/hBAAAEEEEAAgUYCkvAESQTSCkjqi3AurS7XIYAAAhkEhkaPqifXD6gRV/e0vjOX5DluZ1+wUi2/5NPq3u/83ZgntJoAzRBc8oW/Umsfu1/Fn/QafyiDvu69F12uBg8eUOM9EMK012gcV1z7JdXe0Vm7JB4ImvfoscavSY5RX2fCwwxLV8ilH13cq7rbJxfSNo0igAACCCCAAAIIZBOQhCfZeuDqkAUk9UU4F3LFMHcEEChMYOv+w+o30ZNa9UMheIUt0Nc9RX1wwfSwEZg9AggggAACCCDgkIAkPHFo+AzFcQFJfRHOOb6oDA8BBKop8NL2Q2r9zkFFNFfN9ctr1JOihk6f3a3OmN2VV5O0gwACCCCAAAIIINCigCQ8abFL3h6QgKS+COcCKhCmigAC9gSe3rhXDQyO2uuQnpwU0OfNvWdej+rvaXdyfAwKAQQQQAABBBAIUUASnoToxJxlApL6IpyTWfMuBBBAoKnAgeEjavVrA9FTWkFCQKmPnzFTtU/W99DxQgABBBBAAAEEEHBBQBKeuDBuxlANAUl9Ec5VY20ZJQIIVEjgjb3D6rm3DqpR0rkKrVoxQ9V3zL3/5GnFNE6rCCCAAAIIIIAAAiIBSXgi6og3BSkgqS/CuSBLhUkjgECRAjqY27xnqMguaLsCAtGOVrV0zlS1qO/tJ87yQgABBBBAAAEEEHBDQBKeuDFyRlEFAUl9Ec5VYWUZIwIIVErgyQ0DSm9t5RW2gD5v7n3zpyn9tFZeCCCAAAIIIIAAAu4ISMITd0bPSFwXkNQX4Zzrq8r4EECgUgJ7o4dA/Ef0MAheCHS3T1YrF/cqTpujFhBAAAEEEEAAAbcEJOGJWzNgNC4LSOqLcM7lFWVsCCBQOYFN0XbWF7cd4ry5yq1c/gOeN6Oj9qRWXggggAACCCCAAAJuCUjCE7dmwGhcFpDUF+GcyyvK2BBAoHICz75xQP1x33Dlxs2A8xWYEm1pfXd03tzJvR35NkxrCCCAAAIIIIAAAi0LSMKTljulgWAEJPVFOBdMeTBRBBAoWuDI0aPqZ+v3qqERzpsr2roK7a9YNENN72yrwlAZIwIIIIAAAgggEJSAJDwJCojJtiQgqS/CuZbIeTMCCCBwTGDXwRH1i9f3qSNHUQldYFpHm7rw1BmhMzB/BBBAAAEEEEDASQFJeOLkRBiUkwKS+iKcc3IpGRQCCFRRYP2uQbVu+2AUzpHOVXH98hzzwr5OddbcqXk2SVsIIIAAAggggAACOQlIwpOcuqaZAAQk9UU4F0BhMEUEELAj8IvN+9WOg4ftdEYvzgq0R+fNnXPiVPWu6Zw35+wiMTAEEEAAAQQQCFpAEp4EDcbkMwlI6otwLhMxFyOAAAKNBYZHj6on1g+oEfa0UiKRwEcX96ru9slYIIAAAggggAACCDgoIAlPHJwGQ3JUQFJfhHOOLibDQgCBagls3X9Y/SZ6UusoW1qrtXAFjLave4r64ILpBbRMkwgggAACCCCAAAJ5CEjCkzz6pY0wBCT1RTgXRm0wSwQQKFjgpe2H1Pqdg4rT5gqGdrz5SdH4Tp/drc6Y3eX4SBkeAggggAACCCAQroAkPAlXi5lnFZDUF+FcVmWuRwABBBoIPL1xrxoYHMUmcIGOtsnqvHlTVX9Pe+ASTB8BBBBAAAEEEHBXQBKeuDsbRuaagKS+COdcW0XGgwAClRM4ePiIemrDQPSU1soNnQEXIPDx02cq/VAIXggggAACCCCAAAJuCkjCEzdnwqhcFJDUF+GciyvJmBBAoFICb+wdVs+9dVCNks5Vat2KGKy+Y+79J08romnaRAABBBBAAAEEEMhJQBKe5NQ1zQQgIKkvwrkACoMpIoBAsQI6mNu8Z6jYTmjdeYG2yZPU0v5utaiv0/mxMkAEEEAAAQQQQCBkAUl4ErIXc88mIKkvwrlsxlyNAAIIHCfwZLSl9cDwEWQCF9Dnzb13fo/ST2vlhQACCCCAAAIIIOCugCQ8cXc2jMw1AUl9Ec65toqMBwEEKiWwN3oIxH9ED4PghUB3+2S18tReNYnj5igGBBBAAAEEEEDAaQFJeOL0hBicUwKS+iKcc2oJGQwCCCDgt8C9996rrrrqKr8nyewQQAABBBBAAAEEnBaQhCdOT4jBOSUg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J+C0g+qPwWYXYIIIAAAggggAACtgX4TmpbPKz+JPVFOBdWjTBbBBBAoFQByQdVqQOmcwQQQAABBBBAAAHvBPhO6t2SOjUhSX0Rzjm1hAwGAQQQ8FtA8kHltwizQwABBBBAAAEEELAtwHdS2+Jh9SepL8K5sGqE2SKAAAKlCkg+qEodMJ0jgAACCCCAAAIIeCfAd1LvltSpCUnqi3DOqSVkMAgggIDfApIPKr9FmB0CCCCAAAIIIICAbQG+k9oWD6s/SX0RzoVVI8wWAQQQKFVA8kFV6oDpHAEEEEAAAQQQQMA7Ab6TerekTk1IUl+Ec04tIYNBAAEE/BaQfFD5LcLsEEAAAQQQQAABBGwL8J3UtnhY/Unqi3AurBphtggggECpApIPqlIHTOcIIIAAAggggAAC3gnwndS7JXVqQpL6IpxzagkZDAIIIOC3gOSDym8RZocAAggggAACCCBgW4DvpLbFw+pPUl+Ec2HVCLNFAAEEShWQfFCVOmA6RwABBBBAAAEEEPBOgO+k3i2pUxOS1BfhnFNLyGAQQAABvwUkH1R+izA7BBBAAAEEEEAAAdsCfCe1LR5Wf5L6IpwLq0aYLQIIIFCqgOSDqtQB0zkCCCCAAAIIIICAdwJ8J/VuSZ2akKS+COecWkIGgwACCPgtIPmg8luE2SGAAAIIIIAAAgjYFuA7qW3xsPqT1BfhXFg1wmwRQACBUgUkH1SlDpjOEUAAAQQQQAABBLwT4Dupd0vq1IQk9UU459QSMhgEEEDAbwHJB5XfIswOAQQQQAABBBBAwLYA30lti4fVn6S+COfCqhFmiwACCJQqIPmgKnXAdI4AAggggAACCCDgnQDfSb1bUqcmJKkvwjmnlpDBIIAAAn4LSD6o/BZhdggggAACCCCAAAK2BfhOals8rP4k9UU4F1aNMFsEEECgVAHJB1WpA6ZzBBBAAAEEEEAAAe8E+E7q3ZI6NSFJfRHOObWEDAYBBBDwW0DyQeW3CLNDAAEEEEAAAQQQsC3Ad1Lb4mH1J6kvwrmwaoTZIoAAAqUKSD6oSh0wnSOAAAIIIIAAAgh4J8B3Uu+W1KkJSeqLcM6pJWQwCCCAgN8Ckg8qv0WYHQIIIIAAAggggIBtAb6T2hYPqz9JfRHOhVUjzBYBBBAoVUDyQVXqgOkcAQQQQAABBBBAwDsBvpN6t6ROTUhSX4RzTi0hg0EAAQT8FpB8UPktwuwQQAABBBBAAAEEbAvwndS2eFj9SeqLcC6sGmG2CCCAQKkCkg+qUgdM5wgggAACCCCAAALeCfCd1LsldWpCkvoinHNqCRkMAggg4LeA5IPKbxFmhwACCCCAAAIIIGBbgO+ktsXD6k9SX4RzYdUIs0UAAQRKFZB8UJU6YDpHAAEEEEAAAQQQ8E6A76TeLalTE5LUF+GcU0vIYBBAAAG/BSQfVH6LMDsEEEAAAQQQQAAB2wJ8J7UtHlZ/kvoinAurRpgtAgggUKqA5IOq1AHTOQIIIIAAAggggIB3Anwn9W5JnZqQpL4I55xaQgaDAAII+C0g+aDyW4TZIYAAAggggAACCNgW4DupbfGw+pPUF+FcWDXCbBFAAIFSBSQfVKUOmM4RQAABBBBAAAEEvBPgO6l3S+rUhCT1RTjn1BIyGAQQQMBvAckHld8izA4BBBBAAAEEEEDAtgDfSW2Lh9WfpL4I58KqEWaLAAIIlCog+aAqdcB0jgACCCCAAAIIIOCdAN9JvVtSpyYk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L+CDz11FPHTebBBx9UV1555Zifd3V1qQ984AP+TJyZIIAAAggggAACCDgtIAlPnJ4Qg3NKQFJfhHNOLSGDQQABBPwRePnll9VNN9007oRmzZqlvv/97/szaWaCAAIIIIAAAggg4LyAJDxxflIM0BkBSX0RzjmzfAwEAQQQ8E/glltuUWvXrm06sT//8z9Xn/jEJ/ybODNCAAEEEEAAAQQQcFZAEp44OxkG5pyApL4I55xbRgaEAAII+CMw3t1z3DXnzzozEwQQQAABBBBAoEoCkvCkSvNjrOUKSOqLcK7cNaN3BBBAwHuBZnfPcdec90vPBBFAAAEEEEAAAScFJOGJkxNhUE4KSOqLcM7JpWRQCCCAgD8Cje6e4645f9aXmSCAAAIIIIAAAlUTkIQnVZsj4y1PQFJfhHPlrRc9I4AAAsEIJO+e4665YJaeiSKAAAIIIIAAAs4JSMIT5ybBgJwVkNQX4Zyzy8nAEEAAAX8E4nfPcdecP+vKTBBAAAEEEEAAgSoKSMKTKs6TMZcjIKkvwrly1opeEUAAgeAEzN1z3DUX3NIzYQQQQAABBBBAwCkBSXji1AQYjNMCkvoinHN6SRkcAggg4I+AvntOB3Tf//73/ZkUM0EAAQQQQAABBBConIAkPKncJBlwaQKS+iKcK2256BgBBBBQavVre9XRo+FI7N+/X02bNi2cCec80/a2SeqDC6bn3CrNIYAAAggggAACYQlIwpOwhJhtKwKS+iKca0Wc9yKAAAItCOwdHFX/sXFvCy3w1pAE2iZPUqfM7FDvnjM1pGkzVwQQQAABBBBAIHcBSXiS+yBo0FsBSX0RznlbDkwMAQRcF3ht15B6acchNXokoFvnXF8Uh8cXZXPqPSdNUydOa3d4lAwNAQQQQAABBBBwX0ASnrg/K0boioCkvgjnXFk9xoEAAsEJ/PL1/Wr7gcPBzZsJywU+fsZM1a5TOl4IIIAAAggggAACYgFJeCLujDcGJyCpL8K54MqECSOAgCsCj728h7vmXFmMCoxjWkebuvDUGRUYKUNEAAEEEEAAAQTcFpCEJ27PiNG5JCCpL8I5l1aQsSCAQDACA9F5c09z3lww693qRPV5cwtmdqoz53S32hTvRwABBBBAAAEEgheQhCfBowGQWkBSX4RzqXm5EAEEEMhPYMOuQbVuxyB3zuVH6nVLeifr+dF5c3M5b87rdWZyCCCAAAIIIGBHQBKe2BkZvfggIKkvwjkfVp45IIBA5QQ4b65yS1b6gC+Ozpubwnlzpa8DA0AAAQQQQACB6gtIwpPqz5oZ2BKQ1BfhnK3VoR8EEEAgJvDYuui8uaM8pZWiSCfAeXPpnLgKAQQQQAABBBBIIyAJT9K0yzUIaAFJfRHOUTsIIICAZQHOm7MMXvHuOG+u4gvI8BFAAAEEEEDAOQFJeOLcJBiQswKS+iKcc3Y5GRgCCPgqwHlzvq5sMfPivLliXGkVAQQQQAABBMIVkIQn4Wox86wCkvoinMuqzPUIIIBAiwK/eH2/2nHgcIut8PaQBDhvLqTVZq4IIIAAAgggULSAJDwpeky074+ApL4I5/xZf2aCAAIVEeC8uYoslCPD5Lw5RxaCYSCAAAIIIICANwKS8MSbyTORwgUk9UU4V/iy0AECCCBwTIDz5qiGLAKcN5dFi2sRQAABBBBAAIF0ApLwJF3LXIUAD4SgBhBAAAHnBThvzvklcmqAnDfn1HIwGAQQQAABBBDwRIBwzpOFdHQakvrizjlHF5NhIYCAnwKcN+fnuhY5K86bK1KXthFAAAEEEEAgRAFJeBKiE3OWCUjqi3BOZs27EEAAAZHAT9btUUeOHhW9lzeFJzC9s02tWDQjvIkzYwQQQAABBBBAoEABSXhS4HBo2jMBSX0RznlWBEwHAQTcFRjvvLnDw0Pq4dtvUc+veaLhBD553Q3qvBUX13/v4L4Bdde3v6bOX3nZmJ+3Mnszht5Z/eqiq69tpSnRezf+4Tn1w2/coK65aZVauOycVG3o9zx4683qczd+U/XPO0X9dvVP1bNPPKo+++Wvq6nTe1O14epFnDfn6sowLgQQQAABBBCouoAkPKn6nBm/PQFJfRHO2VsfekIAgcAFxjtvzgRjmuiKa7+k2js661rb39ysfnzzV9VZyy8sNDTzIZzzqcQ4b86n1WQuCCCAAAIIIOCSgCQ8cWn8jMVtAUl9Ec65vaaMDgEEPBL4xeZ9asfBkYYzGi+c028wd5Ul76DLk4dwLk/NfNrivLl8HGkFAQQQQAABBBCIC0jCEwQRSCsgqS/CubS6XIcAAgi0KDDeeXMThXPJ3z88NHjcttbH77ldPfPIPfVRnn3ByvpdeObuu//yZ/9drf3JfWrL+pdq133o8qvrd+M1C+eS7c5fvLS+bVRvI139wJ31baWm8zTbS/U1D922qvaWmbPnquWXfFo9dsf3xmxrNdt3zXj1dWYLqwktm21rXRPNc+OLvztui2tyzGn6ePzu29SS8y9QP7v3B7XxfvATV6vf/+Ip0bzTlhHnzaWV4joEEEAAAQQQQCCbgCQ8ydYDV4csIKkvwrmQK4a5I4CANYE9g6PqmY17m/Y3UTin36hDMhM26V/Hz5yL/54+ay0ZtJlwbs+OrfXwy4RSC888txbQNQrndLsDO7fXQ77kOHV7esvtik99vn72XZo78HS7L6w9Fm41Gl+j7bzJYG28M+e2bdl03Bl2zVziW4Yb9aHPwmsUdmadd9qC47y5tFJchwACCCCAAAIIZBeQhCfZe+EdoQpI6otwLtRqYd4IIGBVYP2uQfXyjkE1eqTxk1rThHPx0KgnCuBMOHfW8o/UHiYx3oMcTNAVD5M0QDzc0nelxdsx77ny+hvHPKCh0Xt0W+asvGbvM+DjjSX+QIhk4Kjfn3R6Y/26pg+EaO/sOs4lOba0fSQfVNFovSaad5aC0+fN/V8nTVNzprVneRvXIoAAAggggAACCKQQkIQnKZrlEgRqApL6IpyjeBBAAAELAuOdN9codIo/EMIMr1k4p5/iaraIJrd9JgOxZNAWD8rGC/mST5ON95P1ianJ6xuNcc78BbXw0dzVF1+i+JZZfXfceE9rTW6vjf9atynpw4wl67yzltklZ8xU+g46XggggAACCCCAAAL5CkjCk3xHQGs+C0jqi3DO54pgbggg4IzAT9btVk1umquNMc2dc+Nta9VtxLeG6l/HAzT9ew/e+i115fVfUf3zTqm7mK2t56+8LHoa7PF34MXPmzNnzSUDsYnaSC5Cs3PqTDsXfeY6ZcI5c9Zcso1mY0mGcfG72U5avGTMnXTJs+bS9mGuyzrvLMXIeXNZtLgWAQQQQAABBBDIJiAJT7L1wNUhC0jqi3Au5Iph7gggYEVgz+BIdN7cvnH7miicS/NAiHgHJjjaP7C79tAC/dJnw2W5c848Ifaam1Y13dZqgj5zNp1+qMO93/m74/qJjy3LnXM6NNR3BjZ7TXT3WvyMuXM//LExAWU8XMvSR3wsWeadttj03XILZ3aqZXO6076F6xBAAAEEEEAAAQQyCEjCkwzNc2ngApL6IpwLvGiYPgIIFC8w0XlzegQThXPJoCxNsBR/T0/vzOMe3KD7He/MuWZ3uCUf5hBv5/Q/eZ8aPHigfv5cI90sZ87FH0Zh2oo/pGK8M+f0gzHM2MzTVrdt2ThmbMkHXqTpIz4n45dm3mkrbVK0k/W9nDeXlovrEEAAAQQQQACBzAKS8CRzJ7whWAFJfRHOBVsuTBwBBGwJTHTe3EThXKOnljbaUqnbMQ9l0P87vg32wL6BWjinX/rndERjAAAgAElEQVROOn3HW7Ld5JNMTbj3yetuqN+9Zn6WPNsufiZd/PpmxsngL77F1Nyp12jeyZByojvndP/xtpNjk/QRn1PWeaetOc6bSyvFdQgggAACCCCAQHYBSXiSvRfeEaqApL4I50KtFuaNAALWBCY6by4ezj2/5omG40puLU3eOZd8YINuxJzLpu8gMyGU3na69rH71Z4dW2v9xMOqZDinf9+EYWZQZ1+wUpmtq8knvza7064ZtHmIhfn9S77wV7WxxbfeJs+FS4aCacI53X6ju/1Mv1n7SM4n67wnKjzOm5tIiN9HAAEEEEAAAQRaE5CEJ631yLtDEpDUF+FcSBXCXBFAwLpAmvPmbAwq/mCEhcvOKaTLZltEC+nMoUbznDfnzTm0sAwFAQQQQAABBLwVkIQn3mIwsdwFJPVFOJf7MtAgAgggcEwgzXlzNryKDufiT1otKvyz4ZS1j7znzXlzWVeA6xFAAAEEEEAAgewCkvAkey+8I1QBSX0RzoVaLcwbAQSsCKzdvE/tPDhipa/xOikqnBvvPLfSJ13gAIqcN+fNFbhwNI0AAggggAACCEQCkvAEOATSCkjqi3AurS7XIYAAAgKBNOfNCZrlLZ4KcN6cpwvLtBBAAAEEEEDAKQFJeOLUBBiM0wKS+iKcc3pJGRwCCFRZYM+hEfXMpn1VngJjtyhQO2+ur1Mt6++22CtdIYAAAggggAAC4QlIwpPwlJixVEBSX4RzUm3ehwACCEwgsH7noHo5+mf0yFEnrMzTWPVgrrj2S6q9o7PhuPJ++qgTk88wiLLmXztvbv40NaenPcNouRQBBBBAAAEEEEAgq4AkPMnaB9eHKyCpL8K5cOuFmSOAQMECrpw3Z6ZJOJduwcsK5/ToLlkyU7XplI4XAggggAACCCCAQGECkvCksMHQsHcCkvoinPOuDJgQAgi4IuDaeXOEc+kqo6xwbkZnm/rTRTPSDZKrEEAAAQQQQAABBMQCkvBE3BlvDE5AUl+Ec8GVCRNGAAEbAkWfN2eevrpnx9b6dD553Q3qvBUX138df6Ko/uF7L7pcDR48UPv9+LbWx++5XT3zyD21n89fvFQtOf8C9ewTj6rP3fhNNXP2XPXw7beoOfMXqnXPrlFb1r+kzr5gZe39+qV/7/k1T9T7vOamVWrhsnPqv974h+fUD79xQ/3Xuj3dbv+8U2o/M4FhvI0PXX61uujqa8ddponmr/t98Nab1ZXX36gev/u22rj1q1Hb483fjLPomuG8uaKFaR8BBBBAAAEEEDgmIAlP8EMgrYCkvgjn0upyHQIIIJBB4NXorLlXCjpvzgRTOngyQZgJwUw4Zq45a/mF9aDLhFDJcG331jfVZ7/8dTV1eq8y7ZgQzYRzOjyLB28m+OubO68e9CXHkPy15tN3pengT/fX3tlVC/f0y4SFpt3zV142JmiM06eZv+lbh43JuZkQ0wSD483fVjjHeXMZ/uXiUgQQQAABBBBAoEUBSXjSYpe8PSABSX0RzgVUIEwVAQTsCRR53pwO2QZ2bh9z95sJmnpn9dfCOH3Nxhd/Vw+m9MyT21rfWL+udldb8m63+LZOE87FAzQTsq1+4M4xd8Hpn8f7XfebtfUgTgd/yVeaIK7RiqWZf6NgMGnU6Jrx5lZ09VwanTc3mfPmimamfQQQQAABBBBAQEnCE9gQSCsgqS/CubS6XIcAAghkELB13lxy26jetrniU1+o3ZFmgrr4sOPB1gtrn2wYnpktofFtrfG2xju7Lv5e3e+Pb/6q0ltvk1tuzZjM3XzxO9wyMNfv9DPvMdtW4+NIbqE1c4nfxRcPDxu9N8uYJNdy3pxEjfcggAACCCCAAAIyAUl4IuuJd4UoIKkvwrkQK4U5I4BAoQK7D42on2/aV1gfyfPWdPB11vKP1AO5Cy79r+qub39NLTzz3OPObtOB1Ibf/7Z2193qB+447u46PWjd/oO3fis6r+0r9TPnGoVz8XPi4pONnyvX6Ey5ZFCXDBgnCuommr++c3C8cE6PNe38bWxr1U9nXXRCp1ra311YzdAwAggggAACCCCAwDEBSXiCHwJpBST1RTiXVpfrEEAAgZQCRZ431+yutfiWTVt3zjW6M28iInOnXLM76UzwNq23b8yWXNNumvmnDefS3DloI5zTO1nfN3+a6u9pn4iP30cAAQQQQAABBBDIQUASnuTQLU0EIiCpL8K5QIqDaSKAgD2BNZv3qV0HRwrp0JzTlrwrLvkAiLzPnEsGcc22hDb7ucFoNv44VvzMu2Q4lnb+ae6cS3Pmno1wTs/90iV90XlzhZQMjSKAAAIIIIAAAggkBCThCYgIpBWQ1BfhXFpdrkMAAQRSCjy6brc6ejTlxRkva/SE0fjWUXPmWqMQS4deD922SpmntbZ3dB734AgT8ulhNTtzTv9eo6e1mveu+NTna09abRSyxR/CMGf+guO23453np3uN+3804RzaeZvI5zjvLmM/xJwOQIIIIAAAggg0KKAJDxpsUveHpCApL4I5wIqEKaKAALFCxR93lw8oIqf+aafuPrqc78ac4acCdC2rH+pNnEdynVN7VGDBw+MedKr2Wqqr9HnxS2/5NNq7WP3jxvOjTeOhcvOqUObQDAuH386bHKMZpz6TDgdnjV6NTrHLjn/bVs2Refm3TzmabLNgr/x5l90OMd5c8X/O0kPCCCAAAIIIIBAUkASnqCIQFoBSX0RzqXV5ToEEEAghUCR582l6J5LKiagd7K+72TOm6vYsjFcBBBAAAEEEKi4gCQ8qfiUGb5FAUl9Ec5ZXCC6QgAB/wWKPG/Of70wZ8h5c2GuO7NGAAEEEEAAgfIEJOFJeaOl56oJSOqLcK5qq8x4EUDAaYEiz5tzeuIMTiTAeXMiNt6EAAIIIIAAAgi0JCAJT1rqkDcHJSCpL8K5oEqEySKAQJECNs6bK3L8tG1XgPPm7HrTGwIIIIAAAgggYAQk4Ql6CKQVkNQX4VxaXa5DAAEEJhDgvDlKJIsA581l0eJaBBBAAAEEEEAgPwFJeJJf77Tku4CkvgjnfK8K5ocAAtYEOG/OGrU3HXHenDdLyUQQQAABBBBAoEICkvCkQtNjqCULSOqLcK7kRaN7BBDwR8DWeXMb//Cc+uE3blDX3LRKLVx2TirAg/sG1F3f/po6f+Vl6rwVF6vfrv6pevaJR9Vnv/x1NXV6b6o2XLvo8XtuV6ed877UBmb80vflPf8ZXW3qTxfOyLtZ2kMAAQQQQAABBBCYQEASnoCKQFoBSX0RzqXV5ToEEEBgHAGb583lEc5VfTG3v7lZ/fjmr6orr78xUzgnfV/eXpw3l7co7SGAAAIIIIAAAukFJOFJ+ta5MnQBSX0RzoVeNcwfAQRyEbB53hzhnFLSkE36vlyKJNYI583lLUp7CCCAAAIIIIBAegFJeJK+da4MXUBSX4RzoVcN80cAgVwE1mzap3YdGsmlrWQjegvqQ7etqv145uy5avkln1aP3fG9MdtaDw8PqYdvv0U9v+aJ+tvj217H29a65if3qY0v/u64La6639UP3Kk+d+M3Vf+8U5RpY8v6l+pjMb+nf6BDw8fvvk0tOf8C9bN7f1C75lPRnW1P3v8vasWnPl/bTmteE4VkjebzocuvVhddfW2tH72t17zOvmCluuLaL6n2js56aLdnx9b673/yuhtqfTd63yX/7a/VYz/6ruqd1V9r27ySAeh445EuOufNSeV4HwIIIIAAAggg0JqAJDxprUfeHZKApL4I50KqEOaKAAKFCTz60m51tIDW9floL6x9qh6QmVBLh08mfDOhWd/cefWQKhkujRfObduy6bgz7EwYZUIr0+9Zyy+sh1jJ8M70GQ/LTDuaxgRo+n+Pd+Zdo/ckx98o3Gv0s6RD8prkPBuFcyctXlILPuNzSI4n69LP6IzOm1vEeXNZ3bgeAQQQQAABBBDIQ0ASnuTRL22EISCpL8K5MGqDWSKAQIEC+o45fedc3i8TJCXvOksGTsmQzIxDB3vmjjj9s2YPhGjv7KqFT/G7x5IhVrwt8wCJZIj2xvp1DR9UkRxfs0DMjDtN8NUoiNNjHNi5fUwI2CxkNGfVpQnn5sxfMMau1XWePGmSWnxCp1rS391qU7wfAQQQQAABBBBAQCAgCU8E3fCWQAUk9UU4F2ixMG0EEMhP4JWdg0qfOTd6JN9753QI9+CtN9fvmjMjjgdTje7qMtfF398TPZF1vKe1Ju9ki//aBHsLzzx3zNZP/fP4dfoOvEbjTXPXW3I1dND2zCP3qPmLlzZ8ouxE22KTW1jNlljJnXP6ibgTjSdLNenz5t5/8jQ1u6c9y9u4FgEEEEAAAQQQQCAnAUl4klPXNBOAgKS+COcCKAymiAACxQr8PLprTj+tNe9XszviTNh10WeuUyaci581Fx+HPqNOnws3UTjXKPAzd9Ilz5pLztMEaM3COX19/K62F9Y+qZ594tGGoVu87WTAFg/qxtvWas6b02fNnbX8I2PuCpSGc3pc440n69pftqRPRTfQ8UIAAQQQQAABBBAoQUASnpQwTLqsqICkvgjnKrrYDBsBBNwRKOq8uSx3ziUfaJDUGe/MOb1NNb6989wPfyy6A+5b6srrvzLmQRDnr7xszEMdkn00G68JtvRddVf9j/+l1j52/3EPYJhoNU2oNq23rxbqHdg3oH5881ejMd6o9J1tzc62y2Nbq24/+UqOx2z1nWge+vc5by6NEtcggAACCCCAAALFCUjCk+JGQ8u+CUjqi3DOtypgPgggYFWgqPPm9CSynDnX6E60RltTTcDW6IEM8aetbtuycczZbY3Oc9NjjP9cnznXaFurvs6Eg+9adLp687VX6sFflsWK30mo3xcP50z7ya23yQdZpL1zzjwhN/7E2+RYm93ZON6cOG8uy4pzLQIIIIAAAgggUIyAJDwpZiS06qOApL4I53ysBOaEAALWBIo6b85MIBkAxbeYjve01mSwN9Gdc/EAbcv6l5TeEnreiovrjo2e1pp8MMV4d87phkzgFX+aa6OFahS0Je+MOzw0OOYMPfP7u7e+Wd8ua36mt/yaM+caPWwiaZx8Iq55IEQ8+Gt2p16awvsA582lYeIaBBBAAAEEEECgMAFJeFLYYGjYOwFJfRHOeVcGTAgBBGwKFHXeXHwOJtQyP7vkC39V2xpqtnTqn8eDKHNd/K6vNOGcfp++E+6FtU8d9xCKZHinf23Os+ufd0qty4nCuWZ3AjZar0bn3CVDveRDGsxTZ+Pn72mDV5/7Vf2ptXr7aaOHO5if6bHos+30eX76LkBjnGY8aeuO8+bSSnEdAggggAACCCBQjIAkPClmJLTqo4CkvgjnfKwE5oQAAtYEijpvztoELHY0UXhncSildTWjq0396cIZpfVPxwgggAACCCCAAAJKScIT3BBIKyCpL8K5tLpchwACCCQEdh0cUWs278MlpYC+O02/Lrr62pTv8Ouy2nlzszrVktndfk2M2SCAAAIIIIAAAhUTkIQnFZsiwy1RQFJfhHMlLhhdI4BAtQVe2TGoXt01qEaPHK32RAoevdkyOtFZcwUPw4nmP3DKdDV76hQnxsIgEEAAAQQQQACBUAUk4UmoVsw7u4CkvgjnsjvzDgQQQKAmYOO8Oaj9ErhsaZ+a5NeUmA0CCCCAAAIIIFA5AUl4UrlJMuDSBCT1RThX2nLRMQIIVF3g/31pd9WnwPgtCvRG5819mPPmLIrTFQIIIIAAAggg0FhAEp5giUBaAUl9Ec6l1eU6BBBAICbAeXOUQxYBzpvLosW1CCCAAAIIIIBAsQKS8KTYEdG6TwKS+iKc86kCmAsCCFgT4Lw5a9TedMR5c94sJRNBAAEEEEAAgYoLSMKTik+Z4VsUkNQX4ZzFBaIrBBDwR4Dz5vxZS1sz4bw5W9L0gwACCCCAAAIIjC8gCU8wRSCtgKS+COfS6nIdAgggEBPgvDnKIYsA581l0eJaBBBAAAEEEECgWAFJeFLsiGjdJwFJfRHO+VQBzAUBBKwI7Dw4otZu3melLzqpvoA+b+60WZ3qjNnd1Z8MM0AAAQQQQAABBDwQkIQnHkybKVgSkNQX4ZylxaEbBBDwR+DlHYNq/a5BNXrkqD+TYiaFCiw/ZbqaNXVKoX3QOAIIIIAAAggggEA6AUl4kq5lrkJAKUl9Ec5ROQgggEBGAc6bywjG5eoTS/tQQAABBBBAAAEEEHBEQBKeODJ0hlEBAUl9Ec5VYGEZIgIIuCXAeXNurYfro+G8OddXiPEhgAACCCCAQGgCkvAkNCPmKxeQ1BfhnNybdyKAQIACnDcX4KK3MGXOm2sBj7cigAACCCCAAAIFCUjCk4KGQrMeCkjqi3DOw0JgSgggUJwA580VZ+try5w35+vKMi8EEEAAAQQQqKqAJDyp6lwZt30BSX0RztlfJ3pEAIEKCzyzaZ/ac2ikwjNg6LYFOG/Otjj9IYAAAggggAAC4wtIwhNMEUgrIKkvwrm0ulyHAAIIRAKcN0cZZBHgvLksWlyLAAIIIIAAAgjYEZCEJ3ZGRi8+CEjqi3DOh5VnDggggEBFBO6991511VVXVWS0DBMBBBBAAAEEEEDARwFJeOKjA3MqRkBSX4RzxawFrSKAAAIINBCQfFABiQACCCCAAAIIIIBAngJ8J81Tk7aSApL6IpyjjhBAAAEErAlIPqisDY6OEEAAAQQQQAABBIIQ4DtpEMtc2iQl9UU4V9py0TECCCAQnoDkgyo8JWaMAAIIIIAAAgggUKQA30mL1KVtSX0RzlE3CCCAAALWBCQfVNYGR0cIIIAAAggggAACQQjwnTSIZS5tkpL6Ipwrbbno+P9v7/5Dti73O4BfNDrayEyPYjg3DllrbbHlX7GhqbXYGB3HIQ5CU1jhIK0U5yhZk6y2CTKVgn6xiohaHSRip7FGLdkyOriIcdzcDAwOQ5Josomx6Ac07md7JPPxPPd9fZ/r+/1e9+f1QJzg3Pd1fT6vz2XX831zPz4ECBCIJ5BzUcVT0jEBAgQIECBAgEBJAd+TltS1ds75Es45NwQIECDQmkDORdVacTYiQIAAAQIECBAIIeB70hBj7qzJnPMlnOtsXDYmQIBAPIGciyqeko4JECBAgAABAgRKCvietKSutXPOl3DOuSFAgACB1gRyLqrWirMRAQIECBAgQIBACAHfk4YYc2dN5pwv4Vxn47IxAQIE4gnkXFTxlHRMgAABAgQIECBQUsD3pCV1rZ1zvoRzzg0BAgQItCaQc1G1VpyNCBAgQIAAAQIEQgj4njTEmDtrMud8Cec6G5eNCRAgEE8g56KKp6RjAgQIECBAgACBkgK+Jy2pa+2c8yWcc24IECBAoDWBnIuqteJsRIAAAQIECBAgEELA96QhxtxZkznnSzjX2bhsTIAAgXgCORdVPCUdEyBAgAABAgQIlBTwPWlJXWvnnC/hnHNDgAABAq0J5FxUrRVnIwIECBAgQIAAgRACvicNMebOmsw5X8K5zsZlYwIECMQTyLmo4inpmAABAgQIECBAoKSA70lL6lo753wJ55wbAgQIEGhNIOeiaq04GxEgQIAAAQIECIQQ8D1piDF31mTO+RLOdTYuGxMgQCCeQM5FFU9JxwQIECBAgAABAqUEPv/883TbbbelF154odQW1g0ukPPMI5wLfmi0T4AAgTYFci6qNuuzFwECBAgQIECAwHgLnD59Om3ZsiU988wz492o7joTyHnmEc51Ni4bEyBAIJ5AzkUVT0nHBAgQIECAAAECpQQ+/vjjdP/996fHHnus1BbWDS6Q88wjnAt+aLRPgACBNgVyLqo267MXAQIECBAgQIDAeAscP3487dmzJ+3bt2+8G9VdZwI5zzzCuc7GZWMCBAjEE8i5qOIp6ZgAAQIECBAgQKCUwLFjx9LTTz+ddu3aVWoL6wYXyHnmEc4FPzTaJ0CAQJsCORdVm/XZiwABAgQIECBAYLwFjhw5kvbv35927tw53o3qrjOBnGce4Vxn47IxAQIE4gnkXFTxlHRMgAABAgQIECBQSuC9995Lb7zxRtq+fXupLawbXCDnmUc4F/zQaJ8AAQJtCuRcVG3WZy8CBAgQIECAAIHxFnjnnXfSoUOH0tatW8e7Ud11JpDzzCOc62xcNiZAgEA8gZyLKp6SjgkQIECAAAECBEoJHDhwIL3//vtp48aNpbawbnCBnGce4VzwQ6N9AgQItCmQc1G1WZ+9CBAgQIAAAQIExlvgtddeSydOnEi33377eDequ84Ecp55hHOdjcvGBAgQiCeQc1HFU9IxAQIECBAgQIBAKYFXXnklffrpp+nWW28ttYV1gwvkPPMI54IfGu0TIECgTYGci6rN+uxFgAABAgQIECAw3gIvvfRSuvDCC9Mtt9wy3o3qrjOBnGce4Vxn47IxAQIE4gnkXFTxlHRMgAABAgQIECBQSuDZZ59NCxYsSDfffHOpLawbXCDnmUc4F/zQaJ8AAQJtCuRcVG3WZy8CBAgQIECAAIHxFnjyySfT5Zdfnm666abxblR3nQnkPPMI5zobl40JECAQTyDnooqnpGMCBAgQIECAAIFSAg8//HBatmxZuv7660ttYd3gAjnPPMK54IdG+wQIEGhTIOeiarM+exEgQIAAAQIECIy3wO7du9PKlSvTddddN96N6q4zgZxnHuFcZ+OyMQECBOIJ5FxU8ZR0TIAAAQIECBAgUErgwQcfTGvWrEnXXnttqS2sG1wg55lHOBf80GifAAECbQr8tIvqxIkT6YEHHkgLFy6c8p/58+en2bNnt1muvQgQIECAAAECBMZM4L777kvr1q1LV1999Zh1pp2+CAjn+jIJdRAgQIDAlALTXVSDX23/8ssvn1dv3rx5E8HdZZddlu6++27KBAgQIECAAAECBEYS2LZtW9q0aVNaunTpSO/zYgLDCkz3zDPVOj45N6yu1xEgQIBAY4HpLqovv/wy3XXXXenkyZPn3euSSy5Je/fuTXPnzm1cjwUIECBAgAABAgRiCQy+19y+fXtasmRJrMZ125rAdM88wrnWRmEjAgQIEJhKYJiL6s0330xPPPHEeQEH31AN/hJfXwQIECBAgAABAgRGFdiwYUPatWvXxE9j+CJQQmCYZ55v7uuTcyUmYU0CBAgQmFJg2Itqx44d6ejRo+essWLFirR582a6BAgQIECAAAECBLIE1q9fnx599NE0+GkMXwRKCAz7zPP1vYVzJSZhTQIECBBoFM4dPnw4PfTQQ2etMWfOnHT69GmyBAgQIECAAAECBBoJPP/882nWrFmN1vBmAucTEM45GwQIECDQa4FRLqpHHnkkHTx48Ew/d955Z1q1alWv+1McAQIECBAgQIAAAQKxBUZ55pmU8sm52GdG9wQIEGhVYJSL6sMPP0xbtmyZqG/58uVn/r3Vgm1GgAABAgQIECBAgACBEQRGeeYRzo0A66UECBAgMDMCo15UL774Ynr99dcnfjvrvHnzZqYIqxAgQIAAAQIECBAgQKCQwKjPPIMyfHKu0DAsS4AAAQLnCox6UX3xxRfp7bffTqtXr8ZJgAABAgQIECBAgACB3guM+swjnOv9SBVIgACB8RLIuajGS0A3BAgQIECAAAECBAiMs0DOM49Pzo3zidAbAQIEeiaQc1H1rAXlECBAgAABAgQIECBA4LwCOc88wjkHigABAgRaE8i5qForzkYECBAgQIAAAQIECBBoKJDzzCOca4ju7QQIECAwvEDORTX86l5JgAABAgQIECBAgACBbgVynnmEc93OzO4ECBAIJZBzUYUC0iwBAgQIECBAgAABAlUL5DzzCOeqHrniCRAgUJdAzkVVV4eqJUCAAAECBAgQIEAgskDOM49wLvKJ0TsBAgRaFsi5qFou0XYECBAgQIAAAQIECBDIFsh55hHOZXN7IwECBAiMKpBzUY26h9cTIECAAAECBAgQIECgK4GcZx7hXFfTsi8BAgQCCuRcVAGZtEyAAAECBAgQIECAQKUCOc88wrlKh61sAgQI1CiQc1HV2KeaCRAgQIAAAQIECBCIKZDzzCOci3lWdE2AAIFOBHIuqk4KtSkBAgQIECBAgAABAgQyBHKeeYRzGdDeQoAAAQJ5AjkXVd5O3kWAAAECBAgQIECAAIH2BXKeeYRz7c/JjgQIEAgrkHNRhcXSOAECBAgQIECAAAEC1QnkPPMI56obs4IJECBQr0DORVVvtyonQIAAAQIECBAgQCCaQM4zj3Au2inRLwECBDoUyLmoOizX1gQIECBAgAABAgQIEBhJIOeZRzg3ErEXEyBAgEATgZyLqsl+3kuAAAECBAgQIECAAIE2BXKeeYRzbU7IXgQIEAgukHNRBSfTPgECBAgQIECAAAECFQnkPPMI5yoasFIJECBQu8Dgotq0aVNavXp17a2onwABAgQIECBAgAABAucICOccCgIECBDotcDgolq2bFlaunRpWrt2ba9rVRwBAgQIECBAgAABAgRGFRDOjSrm9QQIECDQqsDgopo1a1b67LPP0o033pjuuOOOVve3GQECBAgQIECAAAECBEoKCOdK6lqbAAECBIYS2Llz53lfd+TIkbP+vzlz5qQlS5akCy64YKi1vYgAAQIECBAgQIAAAQJ9FLj33nvTRRddlIRzfZyOmggQIBBM4ODBg+nYsWPp0KFD6eTJk+mqq65KixYtmvjnrbfeSh999NFZIgsWLEg7duxIixcvDialXQIECBBoU+Crr76adrthXjNYpIvX2fPs8c2kx0yuNez56GLPPtfWhYc9y/2ZinjW3n333XTq1Km0ZcsW4dy0t60XECBAgEBrAsePH09bt24dar9LL7104iK75pprhnq9FxEgQIAAAQIECBAgQKBPAvfcc09asWJFeu6559L+/ftHKs1vax2Jy4sJECBAYBSBxx9/PB04cGDot2zevHniQvNFgCQRsXMAAA46SURBVAABAgQIECBAgACBmgQ++OCDtH379omShXM1TU6tBAgQGHOBUT49N0mxfv36tGbNmjGX0R4BAgQIECBAgAABAuMm8Oqrr/rk3LgNVT8ECBAYB4HpPj03f/78dMUVV6Qrr7xy4n8H/8yePXscWtcDAQIECBAgQIAAAQLBBHbv3p0GP+I6ypcfax1Fy2sJECBAYGSBqT49d/HFF6cNGzZMBHGDXxThiwABAgQIECBAgAABAuMg8Mknn6TB884oX8K5UbS8lgABAgSyBL756bmNGzemG264IWstbyJAgAABAgQIECBAgMA4CQjnxmmaeiFAgEBPBb7+6bklS5akffv29bRSZREgQIAAAQIECBAgQKBdAeFcu952I0CAQFiByU/P+dRc2COgcQIECBAgQIAAAQIEphAQzjkWBAgQINCKwODTc3v27PGpuVa0bUKAAAECBAgQIECAQC0CwrlaJqVOAgR6K/A3R/+rt7UprF6Bi7/1M2nV5ZfU24DKCRAgQIAAAQIECBAYSkA4NxSTFxEgQOD8AsI5p6OEgHCuhKo1CRAgQIAAAQIECPRPQDjXv5moiACBygSEc5UNrJJyhXOVDEqZBAgQIECAAAECBBoKCOcaAno7AQIEhHPOQAkB4VwJVWsSIECAAAECBAgQ6J+AcK5/M1ERAQKVCQjnKhtYJeUK5yoZlDIJECBAgAABAgQINBQQzjUE9HYCBAgI55yBEgLCuRKq1iRAgAABAgQIECDQPwHhXP9moiICBCoTEM5VNrBKyhXOVTIoZRIgQIAAAQIECBBoKCCcawjo7QQIEBDOOQMlBIRzJVStSYAAAQIECBAgQKB/AsK5/s1ERQQIVCYgnKtsYJWUK5yrZFDKJECAAAECBAgQINBQQDjXENDbCRAgIJxzBkoICOdKqFqTAAECBAgQIECAQP8EhHP9m4mKCBCoTEA4V9nAKilXOFfJoJRJgAABAgQIECBAoKGAcK4hoLcTIEBAOOcMlBAQzpVQtSYBAgQIECBAgACB/gkI5/o3ExURIFCZgHCusoFVUq5wrpJBKZMAAQIECBAgQIBAQwHhXENAbydAgIBwzhkoISCcK6FqTQIECBAgQIAAAQL9ExDO9W8mKiJAoDIB4VxlA6ukXOFcJYNSJgECBAgQIECAAIGGAsK5hoDeToAAAeGcM1BCQDhXQtWaBAgQIECAAAECBPonIJzr30xURIBAZQLCucoGVkm5wrlKBqVMAgQIECBAgAABAg0FhHMNAb2dAAECwjlnoISAcK6EqjUJECBAgAABAgQI9E9AONe/maiIAIHKBIRzlQ2sknKFc5UMSpkECBAgQIAAAQIEGgoI5xoCejsBAgSEc85ACQHhXAlVaxIgQIAAAQIECBDon4Bwrn8zUREBApUJCOcqG1gl5QrnKhmUMgkQIECAAAECBAg0FBDONQT0dgIECAjnnIESAsK5EqrWJECAAAECBAgQINA/AeFc/2aiIgIEKhMQzlU2sErKFc5VMihlEiBAgAABAgQIEGgoIJxrCOjtBAgQEM45AyUEhHMlVK1JgAABAgQIECBAoH8Cwrn+zURFBAhUJiCcq2xglZQrnKtkUMokQIAAAQIECBAg0FBAONcQ0NsJECAgnHMGSggI50qoWpMAAQIECBAgQIBA/wSEc/2biYoIEKhMQDhX2cAqKVc4V8mglEmAAAECBAgQIECgoYBwriGgtxMgQEA45wyUEBDOlVC1JgECBAgQIECAAIH+CQjn+jcTFREgUJmAcK6ygVVSrnCukkEpkwABAgQIECBAgEBDAeFcQ0BvJ0CAgHDOGSghIJwroWpNAgQIECBAgAABAv0TEM71byYqIkCgMgHhXGUDq6Rc4Vwlg1ImAQIECBAgQIAAgYYCwrmGgN5OgAAB4ZwzUEJAOFdC1ZoECBAgQIAAAQIE+icgnOvfTFREgEBlAlHDuY8//I/0wu4/Tv/9nx+dd2LLv7s2/ebaDdNO9IvPP0s/fGpvmvvthWde/5N/P5yOHf6nod4/7QYVvkA4V+HQlEyAAAECBAgQIEAgQ0A4l4HmLQQIEPi6QPRwbuX31qVlK397Rg/FVGHdjG5QwWLCuQqGpEQCBAgQIECAAAECMyAgnJsBREsQIBBbQDgnnCvxJ0A4V0LVmgQIECBAgAABAgT6JyCc699MVESAQGUCwrmfHs79z+lT6a/+4k8mpnrrH/1p+tk5cyf+/e9/8FR6+9UfpN+/b0/6uaVXnfmx1t/4ne9PvP74B0cnXnfpgkXp9+7587Rw8S9UdjKalSuca+bn3QQIECBAgAABAgRqERDO1TIpdRIg0FsB4dz0n5yb/Pvprvn1VRN/h9zg75N79s+2pd/9g20TPxL7zR9j9WOtKQnnevtHXmEECBAgQIAAAQIEZlRAODejnBYjQCCiQPRw7ny/EOKbn3j753/8u/TXf7knff/uHelHf7s/zVu0OK3Z8Ifpwm/NEs5N8QdHOBfxvyZ6JkCAAAECBAgQiCggnIs4dT0TIDCjAtHDuWF/IcTkp+H+5Z0D5/yoqk/OnXskhXMz+sfUYgQIECBAgAABAgR6KyCc6+1oFEaAQC0Cwrnpf6x1cpaTP866/LtrJ368dfJLOCecq+XPuzoJECBAgAABAgQIzLSAcG6mRa1HgEA4AeHccOHc5C+GmPxFD4NfBPGdq3914rwI54Rz4f7DoWECBAgQIECAAAEC/y8gnHMUCBAg0FBAODdcODf47az/+qN/mPjNqz8++Hr6yb/9+MxvbxXOCeca/jH0dgIECBAgQIAAAQLVCgjnqh2dwgkQ6IuAcG76cO6bv5118lN03/nlX5v48dapfjvrIMw7dfLjM780oi/zbqsOf+dcW9L2IUCAAAECBAgQINCtgHCuW3+7EyAwBgLRw7nz/bbWwWiXLP2l9Fvr7kgvP7or/fwv/spZQdvX//65ld9bn3741N4099sLz/xddJP//2Cdr/8I7BgcmaFaEM4NxeRFBAgQIECAAAECBKoXEM5VP0INECDQtUDUcK5r93HfXzg37hPWHwECBAgQIECAAIH/ExDOOQkECBBoKCCcawjo7VMKCOccDA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oKCCcK4gbeGnhXODha50AAQIECBAgQCCUgHAu1Lg1S4BACQHhXAlVawrnnAECBAgQIECAAAECMQSEczHmrEsCBAoKCOcK4gZeWjgXePhaJ0CAAAECBAgQCCUgnAs1bs0SIFBCQDhXQtWawjlngAABAgQIECBAgEAMAeFcjDnrkgCBggLCuYK4gZcWzgUevtYJECBAgAABAgRCCQjnQo1bswQIlBAQzpVQtaZwzhkgQIAAAQIECBAgEENAOBdjzrokQKCggHCuIG7gpYVzgYevdQIECBAgQIAAgVACwrlQ49YsAQIlBIRzJVStKZxzBggQIECAAAECBAjEEBDOxZizLgkQKCggnCuIG3hp4Vzg4WudAAECBAgQIEAglIBwLtS4NUuAQAkB4VwJVWsK55wBAgQIECBAgAABAjEEhHMx5qxLAgQKCgjnCuIGXlo4F3j4WidAgAABAgQIEAglIJwLNW7NEiBQQkA4V0LVmsI5Z4AAAQIECBAgQIBADAHhXIw565IAgYICwrmCuIGXFs4FHr7WCRAgQIAAAQIEQgkI50KNW7MECJQQEM6VULWmcM4ZIECAAAECBAgQIBBDQDgXY866JECgoIBwriBu4KWFc4GHr3UCBAgQIECAAIFQAsK5UOPWLAECJQSEcyVUrSmccwYIECBAgAABAgQIxBAQzsWYsy4JECgoIJwriBt4aeFc4OFrnQABAgQIECBAIJSAcC7UuDVLgEAJAeFcCVVrCuecAQ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gQIAAAQIECBAgQIAAAQIEeiggnOvhUJREgAABAgQIECBAgAABAgQIECAQQ0A4F2POuiRAgAABAgQIECBAgAABAgQIEOihgHCuh0NREgECBAgQIECAAAECBAgQIECAQAwB4VyMOeuSAAECBAgQIECAAAECBAgQIECghwLCuR4ORUkECBAgQIAAAQIECBAgQIAAAQIxBIRzMeasSwIECBAgQIAAAQIECBAgQIAAgR4KCOd6OBQlESBAgAABAgQIECBAgAABAgQIxBAQzsWYsy4JECBAgAABAgQIECBAgAABAgR6KCCc6+FQlESAAAECBAgQIECAAAECBAgQIBBDQDgXY866JECAAAECBAgQIECAAAECBAgQ6KGAcK6HQ1ESAQIECBAgQIAAAQIECBAgQIBADAHhXIw565IAAQIECBAgQIAAAQIECBAgQKCHAv8LPNS7P7/3sPsAAAAASUVORK5CYII=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" descr="data:image/png;base64,iVBORw0KGgoAAAANSUhEUgAABOcAAAcPCAYAAABqnZXDAAAAAXNSR0IArs4c6QAAIABJREFUeF7s3Qu0XXV9L/r/fmTn/QJCIAQIrwSQh4DWwlF5iKilKtiLOLC95bQg9Xrb0wJ6xlVvtR7wjKL4bOWk0HPxWr0itxVFKipGUYRe5aG85E0CIRCSkJ13dnb23nfOFeZ27ZX9XHuutebjs8ZINdlr/v+//+c37djjO/5z/tsGok/wIUCAAAECBAgQIECAAAECBAgQIECg6QJtwrmmm5uQAAECBAgQIECAAAECBAgQIECAQEVAOOdGIECAAAECBAgQIECAAAECBAgQINAiAeFci+BNS4AAAQIECBAgQIAAAQIECBAgQEA45x4gQIAAAQIECBAgQIAAAQIECBAg0CIB4VyL4E1LgAABAgQIECBAgAABAgQIECBAQDjnHiBAgAABAgQIECBAgAABAgQIECDQIgHhXIvgTUuAAAECBAgQIECAAAECBAgQIEBAOOceIECAAAECBAgQIECAAAECBAgQINAiAeFci+BNS4AAAQIECBAgQIAAAQIECBAgQEA45x4gQIAAAQIECBAgQIAAAQIECBAg0CIB4VyL4E1LgAABAgQIECBAgAABAgQIECBAQDjnHiBAgEAJBAZ2rg1h58thoLc7hN4tYWDnSyH07Yj+vqnwq2+buiCE9s7QNuPQ6D+nhLZpC0OI/rRNmVv4tVsgAQIECBAgQIAAAQLZFxDOZb9HKiRAgEBdAgNbngj93Q+FgW1PR9d3RH8GQujfVddYxbmoPYS2+E9b9GdKaJ+zLLTNP3lPYOdDgAABAgQIECBAgACBFggI51qAbkoCBAg0TKBvZ+h/5VfRn3ujLG53FMb1Nmyqwgwc76brmBnaF7wptM07vjDLshACBAgQIECAAAECBPIhIJzLR59USYAAgTEF+tf9PPSvv2fP9+JgzmdiAu1dlcdfOw78g9A2e+nErvVtAgQIECBAgAABAgQI1CkgnKsTzmUECBDIisDAtlWh74Vb9uySK/1jqyl0pX1qaJu6T2hf/B7vpUuB0xAECBAgQIAAAQIECIwuIJxzhxAgQCDHAnt2y90d7ZTry/EqMlp6vIvuoPPsostoe5RFgAABAgQIECBAoCgCwrmidNI6CBAol0D0brm+574ZBnrW2y3XyM5H76Nrn3diaD/gnEbOYmwCBAgQIECAAAECBEosIJwrcfMtnQCBnArEwdyz/1cY6N3i3XLNaGH0Lrr22UeG9mgXnQ8BAgQIECBAgAABAgTSFhDOpS1qPAIECDRSIAnmdnVHsww0ciZjVwu0dUYB3VHRe+jO50KAAAECBAgQIECAAIFUBYRzqXIajAABAg0UqARzN0Y75qJgbqC/gRMZeliB+BHX2UdHO+jeCYgAAQIECBAgQIAAAQKpCQjnUqM0EAECBBor0L/626F/61N7TmX1aY1AdJJr+wFvjd5Dd0Jr5jcrAQIECBAgQIAAAQKFExDOFa6lFkSAQBEF+rsfDP0v/dDhD1lobhTQdSz549A2bWEWqlEDAQIECBAgQIAAAQI5FxDO5byByidAoPgCA72bQt9Tyx3+kKFWt3XNDx1HfjBDFSmFAAECBAgQIECAAIG8Cgjn8to5dRMgUBqBvlVfDwPbVpVmvblYaHyC6/5vDu37/F4uylUkAQIECBAgQIAAAQLZFRDOZbc3KiNAgEAllOt7/lveM5fFeyE6wbVz6V+F0DEti9WpiQABAgQIECBAgACBnAgI53LSKGUSIFBOgb5n/mcY2PlSORef9VVH4Vz7fqeG9gVvynql6iNAgAABAgQIECBAIMMCwrkMN0dpBAiUW8CuuRz0v31K6DzqL+2ey0GrlEiAAAECBAgQIEAgqwLCuax2Rl0ECJReoO/5/zcMbHmi9A6ZBojfPXfAOaF93gmZLlNxBAgQIECAAAECBAhkV0A4l93eqIwAgTIL9O0Mu5/4khNac3APtE1bGDoO//McVKpEAgQIECBAgAABAgSyKCCcy2JX1ESAQOkF4h1zfWu+F0IU0vlkXKCtIzoY4r94tDXjbVIeAQIECBAgQIAAgawKCOey2hl1ESBQaoG+1f8WBjY/VmqD3Czeo625aZVCCRAgQIAAAQIECGRRQDiXxa6oiQCB0gvsfvwL0a657aV3yAtA25xjQsfi8/NSrjoJECBAgAABAgQIEMiQgHAuQ81QCgECBCoC8fvmHv9c5jF27uoL//2f7w8/uOf5wVr/5A+Xhg+997jK35Ofn3fmYeGko/eraz23/mxleO6lrYNj1jVIEy5q65ofOo78YBNmMgUBAgQIECBAgAABAkUTEM4VraPWQ4BA7gUGtq0K8WOtoW9HZteSBG+ve82C8M43LxkSxsV/+T/+/OTKv8XhXRnCuXitncd+NLP9UhgBAgQIECBAgAABAtkVEM5ltzcqI0CgpAKVwyBe+G4I/bsyK7ByzZbwqX+6N/ztB14XliyaPVhn8u//9T+fFL7x708O7qr72CUnV0K8Bx5bHz746Z8Nfv81R+wTrr38tDBvdleId8lt6O4JP3/gxfDI06+EPzl3afjabU9Uvvu2Uw+uBH7TujqyaeJQiGz2RVUECBAgQIAAAQIEciAgnMtBk5RIgEC5BPrX/Tz0r787hIG+zC68e8uucMXn7g4nH7PfiI+c1j7WGgdzfxcFel+48j9VAr3aMeJw7p9veWzw5/Hi8/JYa+iYHr1z7j2hbeahme2ZwggQIECAAAECBAgQyKaAcC6bfVEVAQIlFqiEc9GfrH/iXXJ//dlfhJfW7zm44oD9ZgwJ1sbzzrl//NbDlWvj99TFQdy9j6wbskMuN+Fc+9TQcfD/IpzL+k2rPgIECBAgQIAAAQIZFBDOZbApSiJAoNwCeQnnqrtU/bhq8ghq/PPh3jlXG+olh0gI58p931s9AQIECBAgQIAAgbIKCOfK2nnrJkAgswJ5DOcSzORR1f/9wuPCMYfPHxLOVYdy1330zZUTXAuzc65jWvRY6x/ZOZfZ/1UpjAABAgQIECBAgEB2BYRz2e2NyggQKKnAnnfO/SJ651x/ZgWG2+UWF1t9iutbf//gIeHccI+oFiec8865zN6sCiNAgAABAgQIECCQcQHhXMYbpDwCBMon0N/9YOh/6YeZPq11pAMh4sdb/+GmhysnsE6b2rFXOFf9Trk4rLv6hvtDMR5r7QodR1wa2qbMLd8Na8UECBAgQIAAAQIECExKQDg3KT4XEyBAIH2BgW2rQt/qfw2hb2f6g6c4YrJL7gf3PD84avK+uWldHZV/qw7g/vy8YyphXfL9OJQ75IBZ4ZafrKyEeT9/YM1eB0Ikj8LuO3da5TvzZneluIJ0h+o89qPpDmg0AgQIECBAgAABAgRKISCcK0WbLZIAgVwJRKHc7ie+GD3W2persstcbLxjruOoD5WZwNoJECBAgAABAgQIEKhTQDhXJ5zLCBAg0EiB3Y9/Pto5t6ORUxg7RYG2OUdHB0K8J8URDUWAAAECBAgQIECAQFkEhHNl6bR1EiCQK4G+Vd8IA9tW5qrm0hbbNiW0Lzw9tO/ze6UlsHACBAgQIECAAAECBOoXEM7Vb+dKAgQINExgz6EQP4oOhehp2BwGTkmg3WEQKUkahgABAgQIECBAgEApBYRzpWy7RRMgkHkB753LfIuSAr1vLjetUigBAgQIECBAgACBTAoI5zLZFkURIEAgeuXcyq+Fge2/OwmVSQYF2jqjR1rP8EhrBlujJAIECBAgQIAAAQJ5ERDO5aVT6iRAoHQCA1ueCH1rbnMwRMY737ns8hA6pmW8SuURIECAAAECBAgQIJBVAeFcVjujLgIECEQCu5/4QvR/trPIpEBbaJt7TOg46LxMVqcoAgQIECBAgAABAgTyISCcy0efVEmAQEkFKgdDrI0OhuhzMETmboHokdaOIy8L8TvnfAgQIECAAAECBAgQIFCvgHCuXjnXESBAoEkCfc/8cxjYubZJs5lmXALRCa3t+7w+tO9/+ri+7ksECBAgQIAAAQIECBAYSUA4594gQIBAxgXiYK7v2RtDGOjLeKUlKq9jeug88oPeNVeillsqAQIECBAgQIAAgUYJCOcaJWtcAgQIpCjQ//LPQv8rvwqh3+OtKbLWN1S0a67j4AtC28xD67veVQQIECBAgAABAgQIEKgSEM65HQgQIJATgb6nrgsDuzbmpNqClulx1oI21rIIECBAgAABAgQItE5AONc6ezMTIEBgYgJ9O8Pup/5HdDiE01snBpfSt9unhLbpB4WOQy9KaUDDECBAgAABAgQIECBAIAThnLuAAAECORLY8/65r0bvn9udo6oLUGpbR3Qq65zQcdh/9p65ArTTEggQIECAAAECBAhkSUA4l6VuqIUAAQLjEKgEdCujgK5fQDcOrsl/Jd4x1zk7CuYuFsxNXtMIBAgQIECAAAECBAjUCAjn3BIECBDIoUAc0PWv/tcw0LvVLrpG9i96x1zb9EWhY/F7BHONdDY2AQIECBAgQIAAgRILCOdK3HxLJ0Ag5wLRO+j6Vv9bGNixJtpFtyvni8lg+dGjrO37nhra939zBotTEgECBAgQIECAAAECRREQzhWlk9ZBgEBpBfpf+WXoX/tTO+jSugOix1ijF8xFu+XOD20zD01rVOMQIECAAAECBAgQIEBgWAHhnBuDAAECBRAY6N0U+l/6URjY+nQU0vUVYEWtWEJbFMrFu+XeUPkTOqa1oghzEiBAgAABAgQIECBQMgHhXMkabrkECBRboPIuunU/3xPSxR9B3dgNj94rFwb6Q/u8E6JHWM8Qyo0t5hsECBAgQIAAAQIECKQoIJxLEdNQBAgQyIpAvJNuYMvjYWDDr8LA7ujQiGhHmPfSVXWnY2oIfT2hbcbi0DbvtaF99lKhXFZuXnUQIECAAAECBAgQKJmAcK5kDbdcAgTKJ1AJ6ratCqFn/Z7/HNgdBnZt3POOunjXWFtn01D6+naHjo7mzRf6e/bsHuyYHr1Gbnb0nzMqp69W/sw4RCDXtM6biAABAgQIECBAgACBkQSEc+4NAgQIlFggDu7Cru6mCXzyk58M8Z9mfdqmLRTANQvbPAQIECBAgAABAgQI1CUgnKuLzUUECBAgUI/ABRdcEG6++eZ6LnUNAQIECBAgQIAAAQIECikgnCtkWy2KAAEC2RQQzmWzL6oiQIAAAQIECBAgQKB1AsK51tmbmQABAqUTEM6VruUWTIAAAQIECBAgQIDAGALCObcI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FAEAeFcEbpoDQQIECBAgAABAgQIpCkgnEtT01gECBAgMKqAcM4NQoAAAQIECBAgQIAAgaECwjl3BAECBAg0TUA41zRqExEgQIAAAQIECBAgkBMB4VxOGqVMAgQIFEFAOFeELloDAQIECBAgQIAAAQJpCgjn0tQ0FgECBAiMKiCcc4MQIECAAAECBAgQIEBgqIBwzh1BgAABAk0TEM41jdpEBAgQIECAAAECBAjkREA4l5NGKZMAAQJFEBDOFaGL1kCAAAECBAgQIECAQJoCwrk0NY1FgAABAqMKCOfcIAQIECBAgAABAgQIEBgqIJxzRxAgQIBA0wSEc02jNhEBAgQIECBAgAABAjkREM7lpFHKJECAQBEEhHNF6KI1ECBAgAABAgQIECCQpoBwLk1NYxEgQIDAqALCOTcIAQIECBAgQIAAAQIEhgoI59wRBAgQINA0AeFc06hNRIAAAQIECBAgQIBATgSEczlplDIJECBQBAHhXBG6aA0ECBAgQIAAAQIECKQpIJxLU9NYBAgQIDCqgHDODUKAAAECBAgQIECAAIGhAsI5dwQBAgQINE1AONc0ahMRIECAAAECBAgQIJATAeFcThqlTAIECBRBQDhXhC5aAwECBAgQIECAAAECaQoI59LUNBYBAgQIjCognHODECBAgAABAgQIECBAYKiAcM4dQYAAAQINEfjqV78atm7dOmTs7u7uMG/evCH/dvLJJ4dTTz21ITUYlAABAgQIECBAgAABAlkXEM5lvUPqI0CAQE4FNmzYEP7iL/5i1OqXLl0arr766pyuUNkECBAgQIAAAQIECBCYvIBwbvKGRiBAgACBEQTi3XPf+973RvS5/PLL7Zpz9xAgQIAAAQIECBAgUGoB4Vyp22/xBAgQaKzAaLvn7JprrL3RCRAgQIAAAQIECBDIh4BwLh99UiUBAgRyKzDS7jm75nLbUoUTIECAAAECBAgQIJCigHAuRUxDESBAgMDeAsPtnrNrzp1CgAABAgQIECBAgACBPQLCOXcCAQIECDRcoHb3nF1zDSc3AQECBAgQIECAAAECOREQzuWkUcokQIBAngWqd8/ZNZfnTqqdAAECBAgQIECAAIG0BYRzaYsajwABAgSGFUh2z9k15wYhQIAAAQIECBAgQIDA7wSEc+4GAgQIZFRgw/bdGa2svrI2b94cvvWtb4VLLrmkvgFKdtW+MzpLtmLLJUCAAAECBAgQIFBOAeFcOftu1QQIZFxg7dbe8JsXt4W2towXOsHyenf1hildUyZ4Vbm+3j8QwtuOmleuRVstAQIECBAgQIAAgRILCOdK3HxLJ0AguwJ3rdoSuncUa+dcdrWzU1lne1s4bP7UsGzB9OwUpRICBAgQIECAAAECBBoqIJxrKK/BCRAgMHGB7b394a6Vm8OuvmgLlU+pBKJsLpxx+NwwY0p7qdZtsQQIECBAgAABAgTKLCCcK3P3rZ0AgUwKPLx2e1i9aVfYHT/f6FMqgYWzpoTXL55VqjVbLAECBAgQIECAAIGyCwjnyn4HWD8BApkTuO2xjUEsl7m2NLygro62cNKimWHBTO/kazi2CQgQIECAAAECBAhkSEA4l6FmKIUAAQKrunvCk+t3hp27+2GUTGBmV3s4M3qk1YcAAQIECBAgQIAAgXIJCOfK1W+rJUAg4wJ3PLVJMJfxHjWivHjX3NL9pocl0WEQPgQIECBAgAABAgQIlEtAOFeuflstAQIZFnglOp31/he2Cecy3KNGldYWHQTxjqXzQnv8X3wIECBAgAABAgQIECiVgHCuVO22WAIEsizwy9Vbw7ptvWHAC+ey3KbUa4sDuUPmdYXjFs5IfWwDEiBAgAABAgQIECCQfQHhXPZ7pEICBEog0BudzPrj6JFWJ7SWoNk1S+xsbwunHTo7zJnaUb7FWzEBAgQIECBAgAABAkE45yYgQIBABgQeX7cjxIdB7OqzbS4D7WhqCftM76yEcz4ECBAgQIAAAQIECJRTQDhXzr5bNQECGRP4/hPdoS/aPedTLoH4IIjjD5gRDpzdVa6FWy0BAgQIECBAgAABAoMCwjk3AwECBFossGbzrvDoyzscBNHiPrRi+jicO+eoea2Y2pwECBAgQIAAAQIECGREQDiXkUYogwCB8gr87NnNYXNPX3kBSrry+F1zR+47rfLHhwABAgQIECBAgACB8goI58rbeysnQCADAluiUO6e57Z411wGetHsEqJsLrzliLlhamd7s6c2HwECBAgQIECAAAECGRIQzmWoGUohQKB8Ar9+cVt4aUuvU1rL1/qwaE5XOHnRzBKu3JIJECBAgAABAgQIEKgWEM65HwgQINBCgdse2xgcA9HCBrRo6inRu+Zev3hWiE9q9SFAgAABAgQIECBAoNwCwrly99/qCRBoocAzr+wMz7zS4yCIFvagVVPP6uoIZxw+p1XTm5cAAQIECBAgQIAAgQwJCOcy1AylECBQLoE7ntokmCtXyyurjXfNHbv/9HDw3KklXL0lEyBAgAABAgQIECBQKyCcc08QIECgBQLrtvWG37y4PdVwrndXT/juDZ8Lh7/mpHDS6W9v6KqSuU4589yw5JgT9ppr3Zrnwi3LPxPOu+zDYcGiQxpWywN33h42vLQ6nH3hJWH7lk3hG5/9eDj7fZcOW1PDipjgwG3RQRDnLps/wat8nQABAgQIECBAgACBogoI54raWesiQCDTAv/x/NawYXtvGEjxhXNlD+cy3fBXi4tPaD1s/rRwTLRzzocAAQIECBAgQIAAAQKxgHDOfUCAAIEmC+zc3R9++szm1E9orQ3n4p1k315+TTjy+NeF73/tK5VVLj7i6HDRlVeFGbPnhnh32w+/sTy89k1vCzd/+b9Vfv7Gd15Y2YUWf+Jdac888kB41yWXhyldUwd3pp3xR38afnPXj8JDd6+ofO/dl16x10692p1zSW3JNdXzJHN95/prK+PN229heP9HPj244+6Om24Id91602CXkmvj+pJrjj/trGjH3CXh5i9+asjOuervVK99LJtG3RKdUTr3piVzwsyu9kZNYVwCBAgQIECAAAECBHImIJzLWcOUS4BA/gUefXlHWL2pJ+zqS3HbXMQyXDgXP+Y5f+GiSsAWf+LHXufuu6ASwMUB2tev+Wg4eOlrhv35SOFc/NjoQUcsq4w1nsda47Ctet6kzqSOlb99MNzxzesHQ8Pqv9/97zeHTRvWDQaE8c9uvPqKcPHHrq08ujraY63xz+5bcdvguNV/jy1Gs2nUXbbvjM5w6iGzGzW8cQkQIECAAAECBAgQyKGAcC6HTVMyAQL5Fvj+E92hrz/dYC4WGSmcq34HW3Xg1r1+7V7vhasOxh6//55hd85NNJzbtql7SPgW15rsrPvDP/sv4e7bbh73e/Jq3ys3Uji3/+JD93r/XLXPspNP3evntWFk2ndZV3QQxGsPnBn2nzUl7aGNR4AAAQIECBAgQIBAjgWEczluntIJEMifwPPRjrnH1+1M9SCIRKGecC5+rPX8yz5Secy1OjSLD3JY/eSjqYRztePE8ySPlb753e8PP/iX68Y8xKH68dT4+rF2zs2cO2/YAyniR2T3PWBxaFU4d85R8/J306qYAAECBAgQIECAAIGGCgjnGsprcAIECAwV+Nmzm8Pmnr6GsBQxnEtCueR9cTFc9YmsI+2cy1o4F79rbtl+08Nh+0xtSO8NSoAAAQIECBAgQIBAfgWEc/ntncoJEMiZQPfO3eGX0Smtab9rLmGoJ5y7ZflnQrxLbsGiQyrDZOmx1mQ91e+1y+tjrfEprfGuuTik8yFAgAABAgQIECBAgEC1gHDO/UCAAIEmCfz6xW3hpS29qZ/SOplwLj4Q4rhTz6gcEFEb7sVB3S3Raa/JyanJLrb4kdJGHggx0vvoqk98Heux1uSwiLEOhBjpfXzx6bRpfg6a0xVOWjQzzSGNRYAAAQIECBAgQIBAQQSEcwVppGUQIJBtgfgAiNujgyDSPwbid+uud+fcosOOCr+649bKQG9854WVoC75xO9ou+vWmyp/fcef/G9h9dOPDZ7QmoR1tdfE300CtmRXXnWwNtw8I71TLjlRNj68Iv68/8qrw4N3/3ivE2dnzZ0fzv+L/xq+/T/+fsj766rHTR6Njd+vV7sDLx67UQdCTIkOgvj9g2eHudM6sn2Tqo4AAQIECBAgQIAAgZYICOdawm5SAgTKJvDkhp1h1caehhwEUa9lbYBW7ziuG11gVldHOOPwOZgIECBAgAABAgQIECAwrIBwzo1BgACBJgjc8dSmTAVz8ZKFc41vfLxr7viFM8Ki6LFWHwIECBAgQIAAAQIECAwnIJxzXxAgQKDBAvF75h5auz307O5v8EwTG144NzGver7dFp3/cO6y+fVc6hoCBAgQIECAAAECBEoiIJwrSaMtkwCB1gn8R3RC64btvWGgkS+ca93yzDyCQHww6+H7TAtHL5jOiAABAgQIECBAgAABAiMKCOfcHAQIEGigwLZdfeHnK7c07ITWBpZu6EkKdEbpXPyuuWmd7ZMcyeUECBAgQIAAAQIECBRZQDhX5O5aGwECLRd49OUdYfWmnrCrz7a5ljejyQXsO6MznHrI7CbPajoCBAgQIECAAAECBPImIJzLW8fUS4BArgS+/0R36OsXzOWqaSkU2xUdBHHKQbNCHND5ECBAgAABAgQIECBAYDQB4Zz7gwABAg0SWNXdE55cvzNzp7Q2aLmGrRKIw7lzjprHhAABAgQIECBAgAABAmMKCOfGJPIFAgQI1Cfws2c3h809ffVd7KrcCkyJ3jW3NDoE4rD5U3O7BoUTIECAAAECBAgQINA8AeFc86zNRIBAiQQ2bN8d7nthq3fNlajnyVLjU1rfsXR+aIv+04cAAQIECBAgQIAAAQJjCQjnxhLycwIECNQh8OsXt4WXtvQ6pbUOu7xfctCcrnDSopl5X4b6CRAgQIAAAQIECBBokoBwrknQpiFAoDwC8cmsP3qyOzgGojw9T1Yav2vutENnh1ldHeVbvBUTIECAAAECBAgQIFCXgHCuLjYXESBAYGSBJzfsDCs39oSe3f2YSiYQh3JnHD6nZKu2XAIECBAgQIAAAQIEJiMgnJuMnmsJECAwjMAdT21yQmsJ74x419xxC2eERdFjrT4ECBAgQIAAAQIECBAYr4BwbrxSvkeAAIFxCLy4ZVd4eO0Ou+bGYVW0r8QHQJy7bH7RlmU9BAgQIECAAAECBAg0WEA412BgwxMgUC6B/3h+a9iwrdf75srV9hCf0Hr4PtPC0Quml2zllkuAAAECBAgQIECAwGRsCnsPAAAgAElEQVQFhHOTFXQ9AQIEXhXY0tMXfrFqixNaS3hHdEbp3FuOmBumRI+2+hAgQIAAAQIECBAgQGAiAsK5iWj5LgECBEYRePTlHWH1pp4Qn9bqUy6BfWd0hlMPmV2uRVstAQIECBAgQIAAAQKpCAjnUmE0CAECZRcYiPK425/sDn39grmy3QvxQRCnHDQrxAGdDwECBAgQIECAAAECBCYqIJybqJjvEyBAYBiBVd09YeXGHjYlFIgfZH3zYXNKuHJLJkCAAAECBAgQIEAgDQHhXBqKxiBAgACBcQl88pOfDPEfHwIECBAgQIAAAQIECBDYIyCccycQIECAQNMELrjggnDzzTc3bT4TESBAgAABAgQIECBAIOsCwrmsd0h9BAgQKJCAcK5AzbQUAgQIECBAgAABAgRSERDOpcJoEAIECBAYj4BwbjxKvkOAAAECBAgQIECAQJkEhHNl6ra1EiBAoMUCwrkWN8D0BAgQIECAAAECBAhkTkA4l7mWKIgAAQLFFRDOFbe3VkaAAAECBAgQIECAQH0Cwrn63FxFgAABAnUICOfqQHMJAQIECBAgQIAAAQKFFhDOFbq9FkeAAIFsCQjnstUP1RAgQIAAAQIECBAg0HoB4Vzre6ACAgQIlEZAOFeaVlsoAQIECBAgQIAAAQLjFBDOjRPK1wgQIEBg8gLCuckbGoEAAQIECBAgQIAAgWIJCOeK1U+rIUCAQKYFhHOZbo/iCBAgQIAAAQIECBBogYBwrgXopiRAgEBZBYRzZe28dRMgQIAAAQIECBAgMJKAcM69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EQSEc0XoojUQIECAAAECBAgQIJCmgHAuTU1jESBAgMCoAsI5NwgBAgQIECBAgAABAgSGCgjn3BEECBAg0DQB4VzTqE1EgAABAgQIECBAgEBOBIRzOWmUMgkQIJA3gW3btu1V8sUXXxxuvPHGIf/e1tYWZsyYkbflqZcAAQIECBAgQIAAAQKpCAjnUmE0CAECBAjUCvzsZz8LX/7yl8eEib9zwAEHjPk9XyBAgAABAgQIECBAgEARBYRzReyqNREgQCAjAh/+8IfDypUrR6zmnHPOCZdeemlGqlUGAQIECBAgQIAAAQIEmi8gnGu+uRkJECBQGoE777wz/MM//MOI6/3Sl74UDjzwwNJ4WCgBAgQIECBAgAABAgRqBYRz7gkCBAgQaKjAlVdeGVatWrXXHG9961vDBz7wgYbObXACBAgQIECAAAECBAhkXUA4l/UOqY8AAQI5F/jpT38a/vEf/3GvVdg1l/PGKp8AAQIECBAgQIAAgVQEhHOpMBqEAAECBEYTuOKKK8Jzzz03+JWzzz47XHbZZdAIECBAgAABAgQIECBQegHhXOlvAQAECBBovMBPfvKT8JWvfGVwoi9+8Yth0aJFjZ/YDAQIECBAgAABAgQIEMi4gHAu4w1SHgECBIoicPnll4fnn38+2DVXlI5aBwECBAgQIECAAAECaQgI59JQNAYBAgQIjCmwYsWKcN1114XPf/7zYfHixWN+3xcIECBAgAABAgQIECBQBgHhXBm6bI0ECOROYHtvf1i9qSd3dY9V8L333hte97rXjfW10v/84LlTw/Qp7aV3AECAAAECBAgQIECgDALCuTJ02RoJEMidwHPdPeGRl3eEvv6B3NWu4MkJTOtsD2cfOXdyg7iaAAECBAgQIECAAIHcCAjnctMqhRIgUCaBe1/YGl7a0lumJVtrJNDeFsLB86aG4xfO4EGAAAECBAgQIECAQEkEhHMlabRlEiCQL4Hbn+gOu+2ay1fTUqi2va0tnHzQzHDArCkpjGYIAgQIECBAgAABAgTyICCcy0OX1EiAQKkEunfuDnet3FKqNVvs7wTesWxe6IhCOh8CBAgQIECAAAECBMohIJwrR5+tkgCBHAk8tWFniP/YOZejpqVU6pypHeHNh81JaTTDECBAgAABAgQIECCQBwHhXB66pEYCBEol8ItVW8LGHbtLtWaLDaEjeuHc4ftMDcv2m46DAAECBAgQIECAAIESCQjnStRsSyVAIPsC8Wvm/v3xjdkvVIUNETjt0Nlhn+mdDRnboAQIECBAgAABAgQIZFNAOJfNvqiKAIGSCry8tTf8avXWEGV0PiUTiF8zd+6y+SVbteUSIECAAAECBAgQICCccw8QIEAgQwKPvrwjrOruCX1Oas1QV5pTyoKZneENB89uzmRmIUCAAAECBAgQIEAgMwLCucy0QiEECBAI4SfPbA7bdvWhKJlAZ/S+uaMXTA9L5k8t2cotlwABAgQIECBAgAAB4Zx7gAABAhkR2Lm7P9zx1KaMVKOMZguceficMLOro9nTmo8AAQIECBAgQIAAgRYLCOda3ADTEyBAIBFYvWlXeGjtdo+0lvCW6OpoC+ccNa+EK7dkAgQIECBAgAABAgSEc+4BAgQIZETggTXbwgubd2WkGmU0SyA+COKgOV3htQfObNaU5iFAgAABAgQIECBAIEMCwrkMNUMpBAiUW+AHT3aH3j7ntJbtLuiI3jd34gEzwqIooPMhQIAAAQIECBAgQKB8AsK58vXcigkQyKDA5p6+8LNnN2ewMiU1Q+Bt0SOtU6JHW30IECBAgAABAgQIECifgHCufD23YgIEMijwzCs7wxPrd4bd/XbOZbA9DS0pPgQiPgzChwABAgQIECBAgACBcgoI58rZd6smQCBjAv/x3Jawfvvuhla1fcum8I3PfjysfvqxwXku/ti1YckxJ1T+nvz87PddOvhvDS3I4CF+pHXJvKnhmP2n0yBAgAABAgQIECBAoKQCwrmSNt6yCRDIlsBtj28MAw3cNLfytw+GG6++IlSHcevWPBe+fs1Hw+nn/3E46fS3C+dacEvED7K+4eBZYb+ZU1owuykJECBAgAABAgQIEMiCgHAuC11QAwECpRZYv603/MfzWxtmMNqOuDi0u+Ob14eLrryqMn+8s27JsSeGu269qfL3xUccXfnZjNlzK39PQr74v8/bb2F4/0c+HRYsOmSw9gfuvD185/prh722+me11/bu6gnfveFz4aG7V1SuPf60s8K7Lrk8TOmaOqzLHTfdMFhj/IU3vvPCcPaFl1S+G/9s6vSZ4fH77h7cJVgdSjYMus6B//Do+XVe6TICBAgQIECAAAECBIogIJwrQhetgQCBXAs8tm5HeHZjT+hr0PvmqgO4JGQbDiwJ8eYvXFQJxuJPHJjN3XdBJfiKx7ll+TWDgVzt3+Pw7b4Vtw2GedV/f3n1qsEQMK6huqYpU6dV5jn8NSdVdvAlAVv8n0ngVl1vHL5t2rBuMLyr3RUY//zhe346WGdtXVm6WfaZ3hlOO3R2lkpSCwECBAgQIECAAAECTRYQzjUZ3HQECBCoFbgzOqV1S3Raa6M+cTj1zCMPjLoTLZ57uB12ybXv+F8/FL7/f//jkACtOkQ77Q8uqOy6q35fXbIbLg7d5u+/aEg4V73WOFy77ye3DakvruXbURB4zkWXDdmZN5xRbd1xOFcd7MWP796y/DPhvMs+POZYjerBcON2Ru+bO2q/aeGIfaY1c1pzESBAgAABAgQIECCQMQHhXMYaohwCBMol0Ns3EH7wZHdDF51GOHf2+y4JN3/xU0PCt7joeOwNL60OJ77pnGEDsDgo2/eAxeG4U88c8thq9WOm1Y+7VkMM99hs9c9rr0vGzEs4F6/lzYfNCXOmdjS0/wYnQIAAAQIECBAgQCDbAsK5bPdHdQQIFFxgzeZd4dcvbg/9DTwNYqKPtVbvfkuCvcmGc8njqnE7k/fFJeHb6icfHdfOvuRWSEK55H148b9X79rLSzgX75x7+9J5Bb/DLY8AAQIECBAgQIAAgbEEhHNjCfk5AQIEGijw4Evbw/Obehp6UutoB0JUP/I5M3oXXO2jqWk91lodzsWc433ktZY+ue6UM88NS445ofLjvD7WeuDsrnDKQTMbeHcZmgABAgQIECBAgACBPAgI5/LQJTUSIFBYgR89tSn07O5v+PpqD02IJ4yDua9f89HokdMzKgcvjPbOufiAiBeefjy1AyGqQ8F4B131wRNxbSPt9qsO9eLAr/qU1zw91toR7Zo7buGMcPDcrob33gQECBAgQIAAAQIECGRbQDiX7f6ojgCBAgts29UXfvLM5qatMAnjutevHZyz+t1vY4VzU7qmVkKzG6++onL9cO+Eq34PXPLYaXJCbPI4azL5cHOvfvqxyo9rr61Gql3H+6+8Ojx4948HT5XNy2OtZx85N0zrbG9a/01EgAABAgQIECBAgEA2BYRz2eyLqggQKIHAyo094bF1O8Lu/oESrNYSqwWmT2kPbzliLhQCBAgQIECAAAECBAgE4ZybgAABAi0S+OXqreHlrb0tmt20rRLoaAvh4HlTK4+1+hAgQIAAAQIECBAgQEA45x4gQIBAiwT+/fHuhp7S2qJlmXYMgeh1c9FBELPCwllTWBEgQIAAAQIECBAgQMDOOfcAAQIEWiHwyo7d4e5VW1oxtTkzIPAHy+aHOKTzIUCAAAECBAgQIECAgJ1z7gECBAi0QOCJ9TvCM6/0eN9cC+xbPeXcaZ3hTUtmt7oM8xMgQIAAAQIECBAgkBEB4VxGGqEMAgTKJfDzlZvDpp195Vq01YbOaLvcEftMC0ftN40GAQIECBAgQIAAAQIEKgLCOTcCAQIEmizQNzAQvh+9b67Vn+1bNoVvL78mnHPRZWHBokNaXc6Q+Xt39YTv3vC5cMqZ54Ylx5wwbG0P3Hl7+M7111Z+dvHHrh3xe5laWFTMfzp0dpg/vTNrZamHAAECBAgQIECAAIEWCQjnWgRvWgIEyivwUnRC6/0vbI0Og2itQZ7DufGEd63VHX72jra28I5l87JYmpoIECBAgAABAgQIEGiRgHCuRfCmJUCgvAIPr90enuvuqSuci3eLbd20MTx+391h9dOPVXaMHXTEssous4fuXlFBPf60s8K7Lrk8TOmaWvn7HTfdEO669abKf198xNHhoiuvqvz3b3z245Ux4k+y86z6u/G/v/GdF4azL7xkcJz4vyR/X7fmuXDL8s+E8y77cJg5e274/te+EvZfvCT8+Fv/c7CGO7/9tcG5hxtv6vSZg2tJ6qhdz7svvSKcdPrbB2+YOFSsrj1e76HLjg87tm0Z4hLvuKveXZesfUZUaxJMvvZNbws/+n/+KXSvX1up+ewL/zzc/KX/VnGZt9/C8P6PfDrVXYXxCa2vXzyrvDe/lRMgQIAAAQIECBAgsJeAcM5NQYAAgSYL/PjpTWFHb39ds8Zh053f/pfB0CjZQXb4a04aDLDigC0J0eLvP/PIA4NhXfXfe3t2DnmsNb5u04Z1g99d+dsHw41XXzEkuBstnIsDsyXHnjgkzBtrvIfv+engWuLa7ltxWyU8nDJ12qiPtdbunKt1ieusHi8O5Kr/Hv88rnf+wkWV9cYW8d/j4DMJ5Kod62pWzUXx++aOWTA9HDp/T2jqQ4AAAQIECBAgQIAAgVhAOOc+IECAQBMF4lAuDufq/dSGbXGAdt9PbhuyU676cdXVTz46JJyrnnesx1qTHWpnv+/SyvvcasOq2p1zcbiVfHe49U1kvHjX2mjvnBsunKsOIWvniuupDjKXnXxqJYyrrrd2fcPZ1tu35LqzDp8bZnS1T3YY1xMgQIAAAQIECBAgUCAB4VyBmmkpBAhkXyB+nPWRl3eEvjpfODfcTrjkUITq1SePZMaPmyaPgNY+pjlSOFf9KGg8ZvUjr/HfR3qsdaRwrp7xJhvOVQeH1YddxAHcvgcsDiOFc/HPkkdo0w7npnW2h7OPnJv9m1SFBAgQIECAAAECBAg0VUA411RukxEgUHaBe6ODIF7a0ls3w2iPqSbvmBtu8GTXWPxeuur3zlWf1pqEaLXvpat359xkxitaOBc90RoWz50aTjhgRt29dyEBAgQIECBAgAABAsUUEM4Vs69WRYBARgVuf6I77K5z11y8pOEea73jm9dX3tMWv1dtrE/14577Lz508J1zw4VhE3kMNdmhlwR5w52mOpHxJhvO1ftYa6N2zsXh3EmLZoYDZ3eN1SI/J0CAAAECBAgQIECgZALCuZI13HIJEGidwKadfeHnKzdPqoDacC4Jwebuu2DwcdP4ccwksHv8/nuGvHOu+mdxIcnOuSQMSw6WqN5plzzWWnvAQvyIaHKgw0jh3GjjjfYOu8mGc0mQmRwwMdKBELXvnGtUOBfX8/al80J8KIQPAQIECBAgQIAAAQIEqgWEc+4HAgQINEngqQ07Q/wnzZ1zcenJLrHVTz9WWUnyWGocSFWHbPHPat87Fwdkd916U3j3pVeExUcdG75+zUdD9/q1lXHef+XV4cG7fxyS4K92rAv+8v8Mv/75D8I5F10WasO5+Pr4vW+jjTdaOBe/Jy55LPaN77xwMHhMWjXWgRDJ96rfd1ftMtzOuuR9dI1459zsqR3h9MPmNOlOMw0BAgQIECBAgAABAnkSEM7lqVtqJUAg1wK/WLUlbNyxO9drUPzEBTqi3XKHzZ8ajl4wfeIXu4IAAQIECBAgQIAAgcILCOcK32ILJEAgKwLfe2xjVkpRR5MFTj1kdth3RmeTZzUdAQIECBAgQIAAAQJ5EBDO5aFLaiRAIPcC67b1hl+u3hoGBnK/FAuYoEBb9Jq5c5fNn+BVvk6AAAECBAgQIECAQFkEhHNl6bR1EiDQUoFHX94RVnX3hL5JnNTa0gWYvG6B/aIdc78f7ZzzIUCAAAECBAgQIECAwHACwjn3BQECBJog8JNnNodtu/qaMJMpsiQQn866dL9p4fB9pmWpLLUQIECAAAECBAgQIJAhAeFchpqhFAIEiimwq28g/PDJ7kwsrvaE1EwUNUoRtaeyxifA3rL8M+G8yz4c4hNd8/CJT2mNT2v1IUCAAAECBAgQIECAwHACwjn3BQECBBos8MLmXeHBl7Z7pLUO59pwro4hWnpJV0dbOOeoeS2tweQECBAgQIAAAQIECGRbQDiX7f6ojgCBAgg8sGZbWLNlV9MOg4h3x911600Vube898/C4/fdHc5+36VhyTEnhGTn3JEn/F6445vXh4uuvCrMmD238t14V9oPv7E8nH/ZRyr/9sCdt4fvXH9t5Wfz9lsY3v+RT1d2q23fsil8e/k14cjjXxe+/7WvVH6++Iijh4xV27aVv30w3Hj1FXuNFf9DXNPsefuG1U8/Fh66e8XgXPGc373hc5V/iz/vvvSKsPioY4fsnEvCu+Q7b3znheHsCy+pfD+uf82zT4Sd27cNGeOk098+uN6vX/PR0L1+7eD4yc/SuO2icyDCQXO6wmsXzUxjOGMQIECAAAECBAgQIFBQAeFcQRtrWQQIZEfgB9Ejrb3Ro63N+MSB1H0rbhsMypKg7uKPXTsknDvtDy4I3/jsxwdDuyTM2vDS6kq4FY/zzCMPhHddcnmY0jU1xOFaEubF342vnb9wUeXn8ScO0ebuu2AwGKtea3ztLVGYl4R7tX+vrbH650lAd8qZ51bqr36sNflZMm8S1CV/T8LFZO3V486Mwsfq9ceBY63HZPvVER3TevwBM8LiuV2THcr1BAgQIECAAAECBAgUWEA4V+DmWhoBAq0X2NrTF3767OamFDLcI6BxmBXvDjsv2g1XvXMuDuCq3z9Xfe3+iw+t7Iw756LLhrzXLf7+vgcsDstOPnXYYK86zEsWnIx7+GtOCtW70qrnrn0PXvU1x516ZiX4Gy6c27ape9jdf8k76VY/+eiQgLE6gIvXmHYYN1yT33rk3DC1s70p/TcJAQIECBAgQIAAAQL5FBDO5bNvqiZAICcCz77SEx5fvyPs7m/8zrnkcdPqUK12R1h1EFa9G25btHMseaQ1/u/Vj3tWU8ePlk4knBtpR1q8qy3ZpZeEfsOFd6ef/ycjhnO14VtcZ7XBaOFcHFRWP7Zb/ThsWrfWzK6OcObhc9IazjgECBAgQIAAAQIECBRUQDhX0MZaFgEC2RC457ktYcP23U0pZqLhXHVwtvHlNYNh2Vgnog4XuNU+BpssOMvhXFJj9fvw4vAxjffOdbS3hUPnTQ3H7j+9Kb03CQECBAgQIECAAAEC+RUQzuW3dyonQCAHArc9vrFpB0FM9LHWmC/etdazY3vl0ITk0dGx3r82kXAuq4+1xjvnaj8jBYz13GbxYRCvP3hW2H/mlHoudw0BAgQIECBAgAABAiUSEM6VqNmWSoBAcwXiHXPxzrlmfsZ7IERyommya6z6NNa43tpxxnpf22jB1ngOhHj4np8OOTAiOXxiytRpIz7WOp4DIarfgzfaGkYKESfTu3OPnh/ikM6HAAECBAgQIECAAAECowkI59wfBAgQaJDAY+t2hGc39oS+JrxvrnoJyemn8b+95b1/Fp574uHBwx1qD19IAqvk5NX4ZNbkUz1O/G/JqacT2TmXjFX96GhtEBjPs2nDurBx7Zqw+unHwnBB4XeuvzbE74U78U3nRCe/fiY64OLDlcMqklDtobtXVKaqfndcbWBYW3d1TbXXTvaW2Gd6Zzjt0NmTHcb1BAgQIECAAAECBAiUQEA4V4ImWyIBAq0RuDM6pXVLdFprKz/DvYeulfUMN3dtYJi1+iZaT2f0vrkj951W+eNDgAABAgQIECBAgACBsQSEc2MJ+TkBAgTqEIhPZ739ie46rqz/kuEezUzzPWr1Vzb6lUUL5+LVvnHJnDBvWkejyIxLgAABAgQIECBAgECBBIRzBWqmpRAgkB2BF7fsCr9esz30DQw0taj4pNWvX/PR0L1+bWXe4087K7zrkstD9eOqTS1oHJMVLZyLd869fem8cazcVwgQIECAAAECBAgQIBCCcM5dQIAAgQYIPPjS9vD8pp6mndTagCUYsk6BA2d3hVMOmlnn1S4jQIAAAQIECBAgQKBsAsK5snXcegkQaIrAj57aFHp29zdlLpNkR6Aj2jX3mv2nh0Pm/e5gjexUpxICBAgQIECAAAECBLIoIJzLYlfURIBArgW29/aHFU9vyvUaFF+/wFuOmBumT2mvfwBXEiBAgAABAgQIECBQKgHhXKnabbEECDRDYFV3T/jtyztCfCiET7kE4lAuDud8CBAgQIAAAQIECBAgMF4B4dx4pXyPAAEC4xT45eqt4eWtveP8tq8VRSB6orXyOOtxC2cUZUnWQYAAAQIECBAgQIBAEwSEc01ANgUBAuUS+PfHu0N/k09pLZdwNlfbFoVzpxw0Kxwwa0o2C1QVAQIECBAgQIAAAQKZFBDOZbItiiJAIK8C3Tt3h7tWbslr+eqepMA7ls4L8aEQPgQIECBAgAABAgQIEBivgHBuvFK+R4AAgXEIPLlhZ3g6+uN9c+PAKthX5k7rDG9aMrtgq7IcAgQIECBAgAABAgQaLSCca7Sw8QkQKJXAz1duDpt29pVqzRYbKrvljthnWli63zQcBAgQIECAAAECBAgQmJCAcG5CXL5MgACBkQXi18zd9vhGRCUVOO3Q2WGf6Z0lXb1lEyBAgAABAgQIECBQr4Bwrl451xEgQKBGID6h9d4XtkaHQaApm0BHdBrEO5bNK9uyrZcAAQIECBAgQIAAgRQEhHMpIBqCAAECscAja7eHVd09wrkS3g4LoxNaX794VglXbskECBAgQIAAAQIECExWQDg3WUHXEyBA4FWBHz+9Kezo7edRMoH4fXPHLJgelsyfWrKVWy4BAgQIECBAgAABAmkICOfSUDQGAQKlF+jZ3R9+9NSm0juUFeCMw+eEWV0dZV2+dRMgQIAAAQIECBAgMAkB4dwk8FxKgACBRGD1pl1he69TWst6Ryzdb3pZl27dBAgQIECAAAECBAhMUkA4N0lAlxMgQIDA+AUuuOCCcPPNN4//At8kQIAAAQIECBAgQIBAwQWEcwVvsOURIEAgSwLCuSx1Qy0ECBAgQIAAAQIECGRBQDiXhS6ogQABAiUREM6VpNGWSYAAAQIECBAgQIDAuAWEc+Om8kUCBAgQmKyAcG6ygq4nQIAAAQIECBAgQKBoAsK5onXUeggQIJBhAeFchpujNAIECBAgQIAAAQIEWiIgnGsJu0kJECBQTgHhXDn7btUECBAgQIAAAQIECIwsIJxzdxAgQIBA0wSEc02jNhEBAgQIECBAgAABAjkREM7lpFHKJECAQBEEhHNF6KI1ECBAgAABAgQIECCQpoBwLk1NYxEgQIDAqALCOTcIAQIECBAgQIAAAQIEhgoI59wRBAgQINA0AeFc06hNRIAAAQIECBAgQIBATgSEczlplDIJECBQBAHhXBG6aGlailcAACAASURBVA0ECBAgQIAAAQIECKQpIJxLU9NYBAgQIDCqgHDODUKAAAECBAgQIECAAIGhAsI5dwQBAgQINE1AONc0ahMRIECAAAECBAgQIJATAeFcThqlTAIECBRBQDhXhC5aAwECBAgQIECAAAECaQoI59LUNBYBAgQIjCognHODECBAgAABAgQIECBAYKiAcM4dQYAAAQJNExDONY3aRAQIECBAgAABAgQI5ERAOJeTRimTAAECRRAQzhWhi9ZAgAABAgQIECBAgECaAsK5NDWNRYAAAQKjCgjn3CAECBAgQIAAAQIECBAYKiCcc0cQIECAQNMEhHNNozYRAQIECBAgQIAAAQI5ERDO5aRRyiRAgEARBIRzReiiNRAgQIAAAQIECBAgkKaAcC5NTWMRIECAwKgCwjk3CAECBAgQIECAAAECBIYKCOfcEQQIECDQNAHhXNOoTUSAAAECBAgQIECAQE4EhHM5aZQyCRAgUAQB4VwRumgNBAgQIECAAAECBAikKSCcS1PTWAQIECAwqoBwzg1CgAABAgQIECBAgACBoQLCOXcEAQIECDRNQDjXNGoTESBAgAABAgQIECCQEwHhXE4apUwCBAgUQUA4V4QuWgMBAgQIECBAgAABAmkKCOfS1DQWAQIECIwqIJxzgxAgQIAAAQIECBAgQGCogHDOHUGAAAECTRMQzjWN2kQECBAgQIAAAQIECOREQDiXk0YpkwABAkUQEM4VoYvWQIAAAQIECBAgQIBAmgLCuTQ1jUWAAAECowoI59wgBAgQIECAAAECBAgQGCognHNHECBAgEDTBIRzTaM2EQECBAgQIECAAAECOREQzuWkUcokQIBA3gR+9atf7VXyN7/5zfC+971vyL93dXWFE088MW/LUy8BAgQIECBAgAABAgRSERDOpcJoEAIECBCoFXj00UfDJz7xiVFh5syZE5YvXx46OzsBEiBAgAABAgQIECBAoJQCwrlStt2iCRAg0ByBv//7vw/33nvviJNddNFF4fzzz29OMWYhQIAAAQIECBAgQIBABgWEcxlsipIIECBQFIHRds/ZNVeULlsHAQIECBAgQIAAAQKTERDOTUbPtQQIECAwpsBIu+fsmhuTzhcIECBAgAABAgQIECiBgHCuBE22RAIECLRSYLjdc3bNtbIj5iZAgAABAgQIECBAIEsCwrksdUMtBAgQKKhA7e45u+YK2mjLIkCAAAECBAgQIEBgwgLCuQmTuYAAAQIEJipQvXvOrrmJ6vk+AQIECBAgQIAAAQJFFhDOFbm71kaAAIEMCSS75+yay1BTlEKAAAECBAgQIECAQMsFhHMtb4ECCBAgUA6BePfctddeG5YvXx46OzvLsWirJECAAAECBAgQIECAwBgCwjm3CAECBAg0ReDFLbvCfS9sC6ccNDMcOLurKXOahAABAgQIECBAgAABAlkXEM5lvUPqI0CAQM4FXtrSG+59YWvobG8Lu/sHwtTO9rBrd38U0s0KB8yekvPVKZ8AAQIECBAgQIAAAQKTExDOTc7P1QQIECAwgkAcyt0XhXIdr4ZytV+rhHR9/eF1UUi3cJaQzo1EgAABAgQIECBAgEA5BYRz5ey7VRMgQKBhAmu3vrpTrq0t9EY75cb6xCFd76sh3f5CurG4/JwAAQIECBAgQIAAgYIJCOcK1lDLIUCAQKsEBkO5aKdcb9/YoVxtnXFItzu67nWLZ4YFM+2ka1UfzUuAAAECBAgQIECAQHMFhHPN9TYbAQIECifw8qs75eLHV+sJ5YYN6aIdd6+PDo7YT0hXuPvFgggQIECAAAECBAgQGCognHNHECBAgEBdAmmHcsOFdH1RSPc6IV1d/XERAQIECBAgQIAAAQL5EBDO5aNPqiRAgEBmBOJQ7r4XtoX29pDKTrmxFjYtetw1DulOjkI6j7uOpeXnBAgQIECAAAECBAjkTUA4l7eOqZcAAQItEojfKXf/miiUa2tOKFe7zEpINxCFdIuEdC26BUxLgAABAgQIECBAgEADBIRzDUA1JAECBIok0OpQbriQrj8K6U4S0hXpNrMWAgQIECBAgAABAqUVEM6VtvUWToAAgdEFXtrSG3794rbQ1qKdcmP1J95JNxCFdK8V0o1F5ecECBAgQIAAAQIECGRYQDiX4eYojQABAq0QyHooV2tSCemifzzxwBlhf6e7tuKWMScBAgQIECBAgAABApMQEM5NAs+lBAgQKJLAi1t2hd+8uL3yTrldfXHcla9PHNLFnxOEdPlqnGoJECBAgAABAgQIlFxAOFfyG8DyCRAgEIdyD760PUSZXC5DudoOxiFd/Cju8QujnXSzpmgwAQIECBAgQIAAAQIEMi0gnMt0exRHgACBxgmsiUK5hwoUygnpGnevGJkAAQIECBAgQIAAgcYJCOcaZ2tkAgQIZFJgzeZd4eG12yu15fHx1Ymixjvp4kd1j7OTbqJ0vk+AAAECBAgQIECAQBMEhHNNQDYFAQIEsiBQtlCu1jwO6Tqi19Idu/+MsNDjrlm4JdVAgAABAgQIECBAgEAkIJxzGxAgQKDgAi9EO+UeKdFOubHaKaQbS8jPCRAgQIAAAQIECBBopoBwrpna5iJAgEATBeJQ7tGXd4SBgYFSPL46Udo9IV1btJNuup10E8XzfQIECBAgQIAAAQIEUhMQzqVGaSACBAhkQ2D1pjiUK8875SarLqSbrKDrCRAgQIAAAQIECBCYjIBwbjJ6riVAgECGBIRyk2tG8rjrMdE76Q7wTrrJYbqaAAECBAgQIECAAIFxCwjnxk3liwQIEMimwPPRTrnf2imXWnMqp7vGB0csiEK62VNSG9dABAgQIECAAAECBAgQGE5AOOe+IECAQE4Fnt/UE4VyOyrV7+obyOkqslu2kC67vVEZAQIECBAgQIAAgSIJCOeK1E1rIUCgFALPdUeh3LodoU0o15R+V0K6CPvY+HFXO+maYm4SAgQIECBAgAABAmUSEM6VqdvWSoBArgWEcq1tXxLSxe+kO1BI19pmmJ0AAQIECBAgQIBAgQSEcwVqpqUQIFBMgVXRTrnHosdX26LdWx5fbX2PfxfSTY9Cuq7WF6QCAgQIECBAgAABAgRyLSCcy3X7FE+AQJEFhHLZ7u7U6HHXjigwPWZ/IV22O6U6AgQIECBAgAABAtkWEM5luz+qI0CghAKrNu55p1z8nrMs75TbvmVT+MZnPx6WHHtiOPvCSyqd6t3VE757w+fCQ3evqPz94o9dG5Ycc0KhuxiHdHveSSekK3SjLY4AAQIECBAgQIBAgwSEcw2CNSwBAgQmKrAyCuUey0Eol6xruHBu5W8fDLcsvya8/yOfDgsWHTJRglx/X0iX6/YpngABAgQIECBAgEDLBIRzLaM3MQECBPYI5C2UGy2ce+DO28N9K24LF115VZgxe24pW5yEdPHjrou8k66U94BFEyBAgAABAgQIEJiIgHBuIlq+S4AAgRQFnn11p1z83rIsP7460pKrd86dfv6fDHmcNb7m+NPOCu+65PIwpWvqXkOsW/Nc+Po1Hw3d69cO/uzdl14RTjr97SkKt3aowZBuQRTSzXFwRGu7YXYCBAgQIECAAAEC2RUQzmW3NyojQKCgAnkP5ZK2DPdY63h2ziXB3HmXfWTwfXTx47A3Xn1FId9RN7WzLXonXVs4RkhX0P9FWxYBAgQIECBAgACByQkI5ybn52oCBAiMW+CZV3aGx9ftDB3t+dwpV7vQesO5O266IWzasG7IrrrkIIm5+y4YPFxi3LA5+eLUaItke3RyhJAuJw1TJgECBAgQIECAAIEmCQjnmgRtGgIEyiuQhHLtUSjX2zdQGIh6w7lqgGTHXPJvb3znhYUN55I1dkUhXUcU0h0d7aQ7yOOuhfnfg4UQIECAAAECBAgQqFdAOFevnOsIECAwhsDTVTvlihTKJcuuN5yrfd9c/K654049s/LOuiLvnKu9XeKQrvK4a3RwhJDO/zshQIAAAQIECBAgUF4B4Vx5e2/lBAg0SGBPKLejsjuqiKHcZMK55PHVeIzqwyLK8FjrSLebkK5B/0M0LAECBAgQIECAAIGcCAjnctIoZRIgkH2BpzdEodz64odykwnnhtttF4+X7KY77tQzCv9Y60h38pT4cVc76bL/P3QVEiBAgAABAgQIEEhZQDiXMqjhCBAon8BTr4ZynQXfKVfb2Xoea012yG1cuyZcdOVVYcbsuSH5t4fuXhHK8M65sf4XIqQbS8jPCRAgQIAAAQIECBRLQDhXrH5aDQECTRRIQrn48dXdBTroYbyE9YRz8djVYVwy18UfuzY89eAvw8pHfzMY2o23jqJ+Lwnp4oMjFs/tKuoyrYsAAQIECBAgQIBA6QWEc6W/BQAQIDBRgSejnXJPvPpOud39xTl9daIOvt8cgSlR+Juc7iqka465WQgQIECAAAECBAg0U0A410xtcxEgkGuBJ9dHodyr75QTyuW6lbksPn5sOg7pjrGTLpf9UzQBAgQIECBAgACBkQSEc+4NAgQIjCHwxKuhXByOCOXcLq0WGC6kW7FiRTjrrLNaXZr5CRAgQIAAAQIECBCoQ0A4VweaSwgQKI/AY9Hjq89194RdJXynXHm6nL+VRge7hhCd7Lr1if8v3P3j28ORRx4ZPvShD+VvISomQIAAAQIECBAgQCAI59wEBAgQGIfAw2u3hzWbdwnpxmHlK40TqA3lVq9eXZnsjDPOEM41jt3IBAgQIECAAAECBBoqIJxrKK/BCRAomsDDL0Uh3RYhXdH6mvX1DIZyj0c75VbcHpJQLqlbOJf1DqqPAAECBAgQIECAwMgCwjl3BwECBOoQeCgK6V4seUi3bs1z4Zc/vCWcc9FlYUrX1DoUW3dJ766e8MNvLA+/d855YcGiQ1pXyBgzJ6HcliiUu2eYUE44l9nWKYwAAQIECBAgQIDAuAWEc+Om8kUCBAjsLRCHdPFOut4SvpPujptuCJs2rAvvuuTy3IVzK3/7YLhl+TXh/R/5dCbDuSSU2/H0/eHnP7x1r51ytXfikiVLwsqVK/1PlAABAgQIECBAYJwCN9988zi/6WsEGi8gnGu8sRkIECiBQBlDOuFc+jd2Esods2B6WDJ/z27E7du3h+9973uVPzt27Bh2Uo+1pt8LIxIgQIAAAQLFFbjggguCcK64/c3jyoRzeeyamgkQyKxAlkK67Vs2hW989uPh+NPOCvd8/19D9/q14Y3vvDCcfeElIX6s87s3fC48dPeKQcuLP3ZtWHLMCYN/j3eX3Xj1FYN/n7ffwspOs/g/R7s2Du3uuvWmwesWH3F0uOjKq8KM2XMH552774JKHcknmSup4YE7bw/PPPJAmDZjZvjVHbdW5kx2uY13/H0PWBy+c/21lSmqr4/HTv49/lli0sqbarhQrraebdu2hdtuu23YkE4418rumZsAAQIECBDIm4BwLm8dK369wrni99gKCRBogUAWQroknNu6aeOQxzeTf5+/cNHgI6m14Vjt32PCONS6b8Vtg0HbcDvnav8tCQHj6+PHX+NPHOyNJ5yLA7Ta4Gy848eh47svvSKcdPrbBwPBjWvXDNaelcdak1Du6Gin3GGv7pQb63aNd8/deuutQ0I64dxYan5OgAABAgQIEPidgHDO3ZA1AeFc1jqiHgIECiXQypAuCeGWHHvikF1qcch257f/Za/3rcXB18pHf1MJsB6//54hQdxwTakNyuIDIr5+zUfDeZd9ZK8deMn73ZJdd+MJ52prnMj4SRiYHFRRG8a1OpyrhHKhLRy9//hDudoeVId0b3jDG8KHPvShQv1vx2IIECBAgAABAo0SEM41Sta49QoI5+qVcx0BAgQmIFAJ6TZHB0f0D0zgqsl9NQnnTjnr3MoOsvhTu5Ot+pTV6sAq/m4ctMWPwiY70GqrGe2dc7WPzdY+EjuecK56l17t3PWMX30ARKvCuSSUOyYK5ZJ3yk2uy6HyHrp4J9173/veyQ7legIECBAgQIBAKQSEc6Voc64WKZzLVbsUS4BA3gWaGdKNFs5Vv2uu2rT63WzDvZeuOqgb6bHW5H1zybvmXl69avBk1InsnBsunKt+39xkxm92ONfRHikPTG6nXN7vffUTIECAAAECBLIiIJzLSifUkQgI59wLBAgQaIFAHNK9EO2k293AnXSjhXO1O9fGQ5AEY0lAVxvODfeeunjc6iBsMuFcmuM3K5zraI+eX402S1beKbfPntNXfQgQIECAAAECBForIJxrrb/Z9xYQzrkrCBAg0EKBRoZ0w4Vz8VJrD3ZIlj/Svyc/r32HXW04N9q77B6+56dDTnqtDQeTE1SrT2ut3Tk3mfGHO/Ci+jHXtG8BoVzaosYjQIAAAQIECKQnIJxLz9JI6QgI59JxNAoBAgQmJdCIkG6kcG6401qTwxZOP/+PK++nGy4Iqw24asO85OfVj74m/1b9uGzt2Mnc8fvtRgvnxjP+eHfmjXS4xKSaGF0ch3ID0U65Y+yUmyyl6wkQIECAAAECDRMQzjWM1sB1Cgjn6oRzGQECBBohkGZIN1I4F9c93PvkkmAsWVeym616ndXfqQ7VkkAuCdCSa44/7axw6jv+KHzri58KSfAX/6z23XFnv+/SynvpkpNeR9rFN9b4x516ZvjuDZ8LYx04Ub3+uMZ3XXJ5qD4cY6K9TUK5+PHVwz2+OlE+3ydAgAABAgQINFVAONdUbpONQ0A4Nw4kXyFAgECzBdIM6Zpde5nm2xPKDUTvlJshlCtT462VAAECBAgQyLWAcC7X7Stk8cK5QrbVoggQKIrAw2u3h9WbGntwRFGsmrmO34Vy8U65ac2c2lwECBAgQIAAAQKTFBDOTRLQ5akLCOdSJzUgAQIE0hcQ0qVvWs+IQrl61FxDgAABAgQIEMiWgHAuW/1QTQjCOXcBAQIEciQgpGtNs5JQbln0Trkj7JRrTRPMSoAAAQIECBBISUA4lxKkYVITEM6lRmkgAgQINE8gDumejx537euPjgb1aZiAUK5htAYmQIAAAQIECLRMQDjXMnoTjyAgnHNrECBAIMcCQrrGNE8o1xhXoxIgQIAAAQIEsiAgnMtCF9RQLSCccz8QIECgAAJCunSaKJRLx9EoBAgQIECAAIEsCwjnstydctYmnCtn362aAIGCClRCuu7ocdcBj7tOpMVCuYlo+S4BAgQIECBAIN8Cwrl896+I1QvnithVayJAoPQCQrrx3QJCufE5+RYBAgQIECBAoEgCwrkidbMYaxHOFaOPVkGAAIFhBYR0w98YcSjXH+0uPHq/6PTVfae5ewgQIECAAAECBEokIJwrUbNzslThXE4apUwCBAhMRiAO6Z6LHneNA6kyf4RyZe6+tRMgQIAAAQIE9ggI59wJWRMQzmWtI+ohQIBAAwUeiUK6Vd09UUjXwEkyOLRQLoNNURIBAgQIECBAoEUCwrkWwZt2RAHhnJuDAAECJRQoS0jXGT2+Gh+OsSx6fPVIj6+W8E63ZAIECBAgQIDA3gLCOXdF1gSEc1nriHoIECDQRIGihnRCuSbeRKYiQIAAAQIECORMQDiXs4aVoFzhXAmabIkECBAYS6AoIZ1QbqxO+zkBAgQIECBAgIBwzj2QNQHhXNY6oh4CBAi0UCCvIZ1QroU3jakJECBAgAABAjkTEM7lrGElKFc4V4ImWyIBAgQmKpCXkK4SykWnWyxb4J1yE+2x7xMgQIAAAQIEyiognCtr57O7buFcdnujMgIECLRcIA7pVkanu0ZnKmTqI5TLVDsUQ4AAAQIECBDIlYBwLlftKkWxwrlStNkiCRAgMDmBrIR0SSi3NNopd5TTVyfXVFcTIECAAAECBEoqIJwraeMzvGzhXIabozQCBAhkTaBVIZ1QLmt3gnoIECBAgAABAvkVEM7lt3dFrVw4V9TOWhcBAgQaKNCskE4o18AmGpoAAQIECBAgUFIB4VxJG5/hZQvnMtwcpREgQCDrApWQbmP0TrqUC41Dud3xQQ/7RY+v7jct5dENR4AAAQIECBAgUGYB4VyZu5/NtQvnstkXVREgQCBXAo+8HIV0r0w+pBPK5artiiVAgAABAgQI5FJAOJfLthW6aOFcodtrcQQIEGiuwKNRSPdsHSGdUK65fTIbAQIECBAgQKDMAsK5Mnc/m2sXzmWzL6oiQIBArgXikO6ZKKQb65OEckujx1eXenx1LC4/J0CAAAECBAgQSEFAOJcCoiFSFRDOpcppMAIECBCoFhgppBPKuU8IECBAgAABAgRaJSCca5W8eUcSEM65NwgQIECg4QJJSCeUazi1CQgQIECAAAECBMYQEM65RbImIJzLWkfUQ4AAgQILPLF+R/T46vQCr9DSCBAgQIAAAQIEsi4gnMt6h8pXn3CufD23YgIECLRMwC9CLaM3MQECBAgQIECAwKsCfid1K2RNQDiXtY6ohwABAgUW8ItQgZtraQQIECBAgACBnAj4nTQnjSpRmcK5EjXbUgkQINBqAb8ItboD5idAgAABAgQIEPA7qXsgawLCuax1RD0ECBAosIBfhArcXEsjQIAAAQIECOREwO+kOWlUicoUzpWo2ZZKgACBVgv4RajVHTA/AQIECBAgQICA30ndA1kTEM5lrSPqIUCAQIEF/CJU4OZaGgECBAgQIEAgJwJ+J81Jo0pUpnCuRM22VAIECLRawC9Cre6A+QkQIECAAAECBPxO6h7ImoBwLmsdUQ8BAgQKLOAXoQI319IIECBAgAABAjkR8DtpThpVojKFcyVqtqUSIECg1QJ+EWp1B8xPgAABAgQIECDgd1L3QNYEhHNZ64h6CBAgUGABvwgVuLmWRoAAAQIECBDIiYDfSXPSqBKVKZwrUbMtlQABAq0W8ItQqztgfgIECBAgQIAAAb+TugeyJiCcy1pH1EOAAIECC/hFqMDNtTQCBAgQIECAQE4E/E6ak0aVqEzhXImabakECBBotYBfhFrdAfMTIECAAAECBAj4ndQ9kDUB4VzWOqIeAgQIFFjAL0IFbq6lESBAgAABAgRyIuB30pw0qkRlCudK1GxLJUCAQKsFhvtFaGBgILS1tbW6NPMTIECAAAECBAiUREA4V5JG52iZwrkcNUupBAgQyJPAihUrwnXXXTdmyZ///OfD4sWLx/yeLxAgQIAAAQIECBBIQ0A4l4aiMdIUEM6lqWksAgQIEBgi8Dd/8zdh9erVI6qcddZZ4YMf/CA1AgQIECBAgAABAk0TEM41jdpE4xQQzo0TytcIECBAYOICY+2es2tu4qauIECAAAECBAgQmJyAcG5yfq5OX0A4l76pEQkQIECgSmCk3XN2zblNCBAgQIAAAQIEWiEgnGuFujlHExDOuT8IECBAoKECI+2es2uuoewGJ0CAAAECBAgQGEFAOOfWyJqAcC5rHVEPAQIECihQu3vOrrkCNtmSCBAgQIAAAQI5ERDO5aRRJSpTOFeiZlsqAQIEWiVQu3vOrrlWdcK8BAgQIECAAAECwjn3QNYEhHNZ64h6CBAgUFCBZPecXXMFbbBlESBAgAABAgRyIiCcy0mjSlSmcK5EzbZUAgQItFIg2T1n11wru2BuAgQIECBAgAAB4Zx7IGsCwrmsdUQ9BAgQKLDAddddFz74wQ8WeIWWRoAAAQIECBAgkHUB4VzWO1S++oRz5eu5FRMgQKBlAgMDA6Gtra1l85uYAAECBAgQIECAgHDOPZA1AeFc1jqiHgIECBAgQIAAAQIECBAgQKBhAsK5htEauE4B4VydcC4jQIAAAQIECBAgQIAAAQIE8icgnMtfz4pesXCu6B22PgIECBAgQIAAAQIECBAgQGBQQDjnZsiagHAuax1RDwECBAgQIECAAAECBAgQINAwAeFcw2gNXKeAcK5OOJcRIECAAAECBAgQIECAAAEC+RMQzuWvZ0WvWDhX9A5bHwECBBok0N3dHf76r/86nHLKKeEv//IvB2dJ/v0973lPeNe73lX59+9+97vhU5/61OB3/vRP/3TINc8++2z4q7/6q/Diiy8Ofuef/umfwsknn9yg6g1LgAABAgQIECBQVgHhXFk7n911C+ey2xuVESBAIPMCX/7yl8N9990XvvCFL4R58+ZV6r3//vvDJz7xifClL30pHHbYYSH+zg9/+MPBv9eGekkwd+mllw6GebVjZB5CgQQIECBAgAABArkREM7lplWlKVQ4V5pWWygBAgTSF4hDtA984AOhepdbHMatXbs2fPzjH6/shIt3xFUHb0mAl1wX/706zEu/SiMSIECAAAECBAgQ+J2AcM7dkDUB4VzWOqIeAgQI5Ehg586d4aqrrgoLFy6sPKZa+0hr/Djr9ddfP7hrLlla9ffe/OY3Vx6Pffjhh0Pt4645olAqAQIECBAgQIBATgSEczlpVInKFM6VqNmWSoAAgUYIxAHcv/3bv1UebX3mmWeG7IKrfddc7fx/+7d/O/goa7zj7qtf/ergVwR1jeiWMQkQIECAAAECBIRz7oGsCQjnstYR9RAgQCBnAsk74/7u7/4u/OIXvxh8pHXatGmVgyCS4C55J914lpeEegK68Wj5DgECBAgQIECAwEQEhHMT0fLdZggI55qhbA4CBAgUWCB5tDVe4urVqyvvmEtOWa0O7qpPXh3p3xOm6jHjd9fFQZ8PAQIECBAgQIAAgTQEhHNpKBojTQHhXJqaxiJAgEBJBZKDIY477rghJ7fGHLWntdYGb48++uheh0oMd4JrSWktmwABAgQIECBAIGUB4VzKoIabtIBwbtKEBiBAgACB5ICHU045pXIwRO2n9t1ztY+rJuFe9XXV76MjTIAAAQIECBAgQCAtAeFcWpLGSUtAOJeWpHEIECBQYoGxHlMtMY2lEyBAgAABAgQIZExAOJexhignCOfcBAQIECAwaYF4Z9wvf/nL4P1wk6Y0AAECBAgQIECAQIMFhHMNFW+MMAAAIABJREFUBjb8hAWEcxMmcwEBAgQIJALJ46rDvWtuOKVHHnkkvOY1rwFIgAABAgQIECBAoGUCwrmW0Zt4BAHhnFuDAAECBJom4BehplGbiAABAgQIECBAYAQBv5O6NbImIJzLWkfUQ4AAgQIL+EWowM21NAIECBAgQIBATgT8TpqTRpWoTOFciZptqQQIEGi1gF+EWt0B8xMgQIAAAQIECPid1D2QNQHhXNY6oh4CBAgUWMAvQgVurqURIECAAAECBHIi4HfSnDSqRGUK50rUbEslQIBAqwX8ItTqDpifAAECBAgQIEDA76TugawJCOey1hH1ECBAoMACfhEqcHMtjQABAgQIECCQEwG/k+akUSUqUzhXomZbKgECBFot4BehVnfA/AQIECBAgAABAn4ndQ9kTUA4l7WOqIcAAQIFFvCLUIGba2kECBAgQIAAgZwI+J00J40qUZnCuRI121IJECDQagG/CLW6A+YnQIAAAQIECBDwO6l7IGsCwrmsdUQ9BAgQKLCAX4QK3FxLI0CAAAECBAjkRMDvpDlpVInKFM6VqNmWSoAAgVYL+EWo1R0wPwECBAgQIECAgN9J3QNZExDOZa0j6iFAgECBBfwiVODmWhoBAgQIECBAICcCfifNSaNKVKZwrkTNtlQCBAi0WsAvQq3ugPkJECBAgAABAgT8TuoeyJqAcC5rHVEPAQIECizgF6ECN9fSCBAgQIAAAQI5EfA7aU4aVaIyhXMlaralEiBAoJkCjzzyyF7T3XjjjeHiiy8e8u9TpkwJS5cubWZp5iJAgAABAgQIECixgHCuxM3P6NKFcxltjLIIECCQd4Hf/OY34aqrrhp1GdOnTw/Lly8P8X/6ECBAgAABAgQIEGiGgHCuGcrmmIiAcG4iWr5LgAABAhMSiMO5OKQb6RP/YvTe9753QmP6MgECBAgQIECAAIHJCAjnJqPn2kYICOcaoWpMAgQIEKgIjLZ7zq45NwkBAgQIECBAgEArBIRzrVA352gCwjn3BwECBAj8/+zde5QeVZ3v/2/63p10d+6BEEIuJOGOwJE5QTSIjqMiKM7MjxGdNf4h6GKWLn+gnFnKqOMPXEuOuBxdyzMInIXLy8gwIzdRdDDCoDCjIiOXcM0FkhCSzq1z6Xt3fntXUk+qK8/TT9V+dlXtqnrXOQwmXbVr79feXTz96V17JypQa/Ycs+YSZadwBBBAAAEEEEAAgRoChHMMDdcECOdc6xHqgwACCBRMoNrsOWbNFayTaQ4CCCCAAAIIIJAjAcK5HHVWSapKOFeSjqaZCCCAQJYC4dlzzJrLsje4NwIIIIAAAgggUG4Bwrly97+LrSecc7FXqBMCCCBQMIHg7DlmzRWsc2kOAggggAACCCCQMwHCuZx1WAmqSzhXgk6miQgggIALAv7sOWbNudAb1AEBBBBAAAEEECivAOFcefve1ZYTzrnaM9QLAQQQKJiAnj13yy23yK233ip69hwHAggggAACCCCAAAJZCBDOZaHOPacSIJxjfCCAAAIOCTy2aZ8cOuRQhSxXZe/evTJz5kzLpRa3uK62ZvkfJ0wvbgNpGQIIIIAAAgggkIEA4VwG6NxySgHCOQYIAggg4IjA4OiE/GrDPpkocjrniHUeqjFtmsiquZ1y8pyOPFSXOiKAAAIIIIAAArkRIJzLTVeVpqKEc6XpahqKAAKuC2w/MCp/2HpQxgnnXO+qVOrXpNI5PWtu/ozWVO7HTRBAAAEEEEAAgbIIEM6Vpafz007Cufz0FTVFAIGCC7y0c0he2jlY8FbSvKgCLU3TZM3SHulsbYp6CechgAACCCCAAAIIRBAgnIuAxCmpChDOpcrNzRBAAIHaAk+8tl92DYxBhIAn0NvRLG9d0oMGAggggAACCCCAgGUBwjnLoBTXsADhXMOEFIAAAgg0LjA2cUjWru+XkfEC7wbROFOpSlg6q11OX9BVqjbTWAQQQAABBBBAIA0Bwrk0lLlHHAHCuThanIsAAggkJLB7cEz0zDmWm0sIOGfFNqtXWs9Uwdyi3rac1ZzqIoAAAggggAAC7gsQzrnfR2WrIeFc2Xqc9iKAgJMCm/YMy7odg+zU6mTvpF8ptVGrvFWtN9fT3pz+zbkjAggggAACCCBQcAHCuYJ3cA6bRziXw06jygggUDwBvUvr6/tHitcwWmQk0KU2gbh4ea/RtVyEAAIIIIAAAgggMLUA4RwjxDUBwjnXeoT6IIBAKQX0enMDoxOlbDuNPlbg+O42Oe+E6dAggAACCCCAAAIIJCBAOJcAKkU2JEA41xAfFyOAAAKNCxwYGZdHN+wTtoJo3LIIJTRNmyanzu8UvSEEBwIIIIAAAggggIB9AcI5+6aU2JgA4VxjflyNAAIINCzw+r4R+eMbAzKudmzlQEBlc/I/T+yWOV0tYCCAAAIIIIAAAggkIEA4lwAqRTYkQDjXEB8XI4AAAo0LrNsxIBt2DzdeECUUQqCteZpctKxX9L85EEAAAQQQQAABBOwLEM7ZN6XExgQI5xrz42oEEECgYYHHNu2T/qHxhsuhgGIIzFYz5i5Y3F2MxtAKBBBAAAEEEEDAQQHCOQc7peRVIpwr+QCg+QggkK3A8NiE/EqtNzfGK63ZdoRDd18xt0NWze10qEZUBQEEEEAAAQQQKJYA4Vyx+rMIrSGcK0Iv0gYEEMitQN/BUfndlgNCNpfbLrRa8Wa14NybFnaJ3q2VAwEEEEAAAQQQQCAZAcK5ZFwp1VyAcM7cjisRQACBhgXW7x6SF/oG5RB7QTRsWYQC9E6ta5b2yPS2piI0hzYggAACCCCAAAJOChDOOdktpa4U4Vypu5/GI4BA1gK/3XxAdqjZcxwIaIHu9mYvnONAAAEEEEAAAQQQSE6AcC45W0o2EyCcM3PjKgQQQKBhAT1b7pfr+2VIrTvHgYAWOLG3Tc4+fjoYCCCAAAIIIIAAAgkKEM4liEvRRgKEc0ZsXIQAAgg0LqB3aNU7tXIgoAX0enOnL+iUxTPbAUEAAQQQQAABBBBIUIBwLkFcijYSIJwzYuMiBBBAoHGBzXuH5dntAzLOenONYxakhAtP6paZnS0FaQ3NQAABBBBAAAEE3BQgnHOzX8pcK8K5Mvc+bUcAgUwF/rjtoGzuH0mlDpuef1ruvOm6Sfd6/1XXyTlr3l35O33OvbfeLB++/isyb+HiVOrFTY4KdLQ0yduX93gz6DgQQAABBBBAAAEEkhMgnEvOlpLNBAjnzNy4CgEEEGhY4JGN++TA8HjD5UxVwOjIsNx/+9dl80vPTQrd+l5/TX5w8+fkxJWny2Ufu1Za29qFcC7Rrqhb+PwZrXL+ohl1z+MEBBBAAAEEEEAAgcYECOca8+Nq+wKEc/ZNKREBBBCoKzAwOiGPbOiXiYRfaX34rttl07o/ypWfuVG6unsn1csP6NZc/hFvBh3hXN1uS+yEJjVZbtXcTlk+pyOxe1AwAggggAACCCCAwGEBwjlGgmsChHOu9Qj1QQCBUgi8sX9Unnr9oFpvLrl0Lhy+hWH1rLq+ra96od3MuQsq4dyffuhq+fd//o7s3bndu+TCS6+Qd17xsUmXP/XoQ3LfbbdU/q7aOeFXac+84OLKLD19oT+r75nH19Ysp9o5H/38LbLk1LOmHCcD+/vlh1+7Qbasf2HKOroy2JrUq6z/Y9F0mT+91ZUqUQ8EEEAAAQQQQKCwAoRzhe3a3DaMcC63XUfFEUAgzwIv9g3Ky7uGEm2CH45FCbN0RfzzFy0/pTLTrlrAp2fjPfvEI5XXZP0gbNaChZXwzQ/v/Hv7Idue7a97Zbe2d3iv2+rDf63WL+e8iy/xZvJVKzdKm8Ll6HvUCyoT7YgIhbeoqXMXLesRve4cBwIIIIAAAggggECyAoRzyfpSenwBwrn4ZlyBAAIINCzw+Kv7ZffgWMPlTFWADsgevef7kTd4qBZ8+aFa75x53uw5P+T6wMevnzR7LXjt/EUnebPW/JDNr2MwIFt17uqq5wTbU6v+U72qq6/X1z259sFjXuXV1/Xv6ps0ey/RDohR+MyOZrlwSU+MKzgVAQQQQAABBBBAwFSAcM5UjuuSEiCcS0qWchFAAIEaAmNqoblfru+X0fHkXmn1Q6q44Vx4t1Y/nNPl6RluW9e/WHVH1+BstUUrTvM2mwgHeOGgT4dlv37gLgnO1PPJwvfVG1b4R5y18fxA0H9FN/xqrSuDdNnsdjltfpcr1aEeCCCAAAIIIIBAoQUI5wrdvblsHOFcLruNSiOAQJ4Fdg+MyROb90uCy815PFFeAQ06Vgu9wiHZs0/8qupsvGA4N2v+Qrnzpusk/DptOJwL1tGvhx/U+a+9BtejC9ZVr5H34eu/IvMWLj5mKITXm/PXw3N15lyzeqX1rOO65ISetjwPa+qOAAIIIIAAAgjkRoBwLjddVZqKEs6VpqtpKAIIuCKwcc+wPL9jUO3UmuzMuWprr4UNgq+I7tjy6jGz4pKcOReuiz/LbUbvLPnLT/29PHzXHeK/Thun72q99upqOKc2apW3Le2R7vbmOM3kXAQQQAABBBBAAAFDAcI5QzguS0yAcC4xWgpGAAEEqgs8ufWAbFO7taZxTLU+mx+GnbH6Im89uSgz5/TrofqV1TWXf8TbtME/qq05t+S0syft8hplU4bgOnNbXl5Xde24WmvK6brUeh222uYSafhHuUdXW5NcvKw3yqmcgwACCCCAAAIIIGBBgHDOAiJFWBUgnLPKSWEIIIBAfYG1ar25gdGJ+idaOMMPqza/9Nyk10CDs9T07qld3b2Rwjm99puN3Vp10/SmEcEALxysjQ4PeecEd4GNEvCF66fv5a9v5+Kacwu72+TcE6Zb6G2KQAABBBBAAAEEEIgiQDgXRYlz0hQgnEtTm3shgEDpBfYPj8t/bNwnyb7Qeiyznm123223TPrC+6+67pjZb/U2hPA3ZgiXFy5L38ifTeff1F/7zf9zeG04/ffh8MwP7IJrz4XXsqs2qPwwzv+arp8+4myQkcZgbZo2TW0E0SlLZh3d8CKN+3IPBBBAAAEEEECgzAKEc2XufTfbTjjnZr9QKwQQKKjA1n0j8vS2ARlPeL25gvIVrlkqm5P/eWK3zOlqKVzbaBACCCCAAAIIIOCqAOGcqz1T3noRzpW372k5AghkIPDc9gHRG0JwIKAF2pqnydvVenOt6t8cCCCAAAIIIIAAAukIEM6l48xdogsQzkW34kwEEECgYYHHNu2T/qHxhsuhgGII6Blzqxd3F6MxtAIBBBBAAAEEEMiJAOFcTjqqRNUknCtRZ9NUBBDIVmB4bEJ+tWGfjE2kveJctu3m7rUFVs7tlJVzOyBCAAEEEEAAAQQQSFGAcC5FbG4VSYBwLhITJyGAAAKNC+w4OCq/33JAyOYatyxCCc1N0+Sc46fLcd2tRWgObUAAAQQQQAABBHIjQDiXm64qTUUJ50rT1TQUAQSyFnhl15C8uHNQstgLQu+c+srTv5V3XvGxrBkavn9wl9eZcxfIh6//isxbuLjhctMuQO/UetGyHulqbUr71twPAQQQQAABBBAotQDhXKm738nGE8452S1UCgEEiijwX5sPSJ+aPZf2MToyLPff/nXpnTOvEOHcU48+JE+ufVCu/MyN0tXdmzantft1tzfLmqU91sqjIAQQQAABBBBAAIFoAoRz0Zw4Kz0Bwrn0rLkTAgiUWEC/yvrL9f2i151L+yhaOPfwXbdL/64+uexj10prW3vanNbut3hmu5x1XJe18igIAQQQQAABBBBAIJoA4Vw0J85KT4BwLj1r7oQAAiUW2Ds0Jr/etN9IIPgapy5g0fJTJs0aC39dn3PhpVd4s+TCXwu+BjrV1/yKhs/R5eojHI7p2Wz33XZLpX3+/f2/0F/f8NxT0tE1XX738AOi67HsjHNlx+aNx8yAqxW+1WrnnOMWHVO2/6rrVPXyyzvzgotly/oX5JnH13rV1X/Wwd+j93xPfv3AXd7fhc2NOjJwUbN6pfWM4zrlxN78houNGnA9AggggAACCCCQlQDhXFby3LeWAOEcYwMBBBBIQeC1vcPy3PYBGY+5UWvf66/JD27+nJyx+qLKK6k6vNq07o9eqKWPH37tBjnv4kvknDXv9v7sX7Pm8o94f1dt5ly1cnWQ9eg936+s4Vbr3jqw8gMsPXNN1+fZJx6pXOeHXrMWLKzMbvNDsmBop9fBu/Om6+Sjn79Flpx6lld3/9pge8LdEw7vqpWtr6lXr9HhIc9OB3N+Hfw27925Xd5/1XWT/HSZNmfrXbikW2Z2tKQw+rgFAggggAACCCCAQFCAcI7x4JoA4ZxrPUJ9EECgkAJ/3HZQNvePxG5btVlkfoD1zr+6SvbseL3q+mvB6/RNw2vOBQM+f902P8TzQyg9c8wPAf1zwsGbDrF0ePiBj19fCdj09eHgLRz8BYO4JaedXQke9XX33nrzlJs8VAvngqGiLtsP2aaq1/xFJ3nhXPD+YQP/tVnb69x1tDTJxct7RW3YyoEAAggggAACCCCQsgDhXMrg3K6uAOFcXSJOQAABBBoXeGTjPjkwPB6roLhrxQVnfekb+bPbwuGcH7AFQym/Yn4I9Zef+ns18+yOYzaRCIdXW9e/WDVMC8+AqxVuhf8+ynpy1cK58AYRtUK+YL1Wnbv6mFmHaYVz82e0yvmLZsQaD5yMAAIIIIAAAgggYEeAcM6OI6XYEyCcs2dJSQgggEBVgYMjE/Loxn7Rm0LEOaYK0fxyqq0Jp9eam2rmXLW124L10uurXf6J/yX3/NNXJ80q888Jlv3sE7+a9CpsuF7+66m1wrngDDd/JttUr7Tq8qOEc9Vm6ulrXQjn9Gy5VfM6ZfnsjjjDgXMRQAABBBBAAAEELAkQzlmCpBhrAoRz1igpCAEEEKgusG3/iDz1+oAK5+Klc1HCuWqvp4YDLP3n4GutUdZ1qzVrz/bMueB9Tj7r/LqvtEYN51yeOdekNoN486LpMm96K98yCCCAAAIIIIAAAhkIEM5lgM4tpxQgnGOAIIAAAgkLvNA3KK/sGjK6S7XXPP1Aq3vmbNm/d7dXbnCjgvC6cOFwrlrA5VcueL84a875m0/45VRbcy786ql/rj+rTm8g0TtnXmX9uVpgUWbOhTfFqFavajP10nittUVNnXv7sh5pV+vOcSCAAAIIIIAAAgikL0A4l745d5xagHCOEYIAAggkLPD4q/tl9+CY0V3q7ar6x8d+MWmnVD94q7ajav+uvkqIV63ccKA21W6twV1X6+2KqjdVmGpDheBrtsGdWxsJ53yHqXaR9XdrDb5Gm0Y4N7OjWS5c0mM0HrgIAQQQQAABBBBAoHEBwrnGDSnBrgDhnF1PSkMAAQQmCYyOH5K1G/pF/9v0CK8Rp9eEu/IzN4q/g6oOx3QY5x/vv+o6738GdzD1gzf9934AFi535twFx+ySWm1NO/8+em07/9Dh23233TKpDuesefekr9eaOadPqvV6bjWzKDPnotSr2uu9aYRzy9Rac6fN7zQdDlyHAAIIIIAAAggg0KAA4VyDgFxuXYBwzjopBSKAAAJHBXYNjMl/bt4vMZebc5bQD6+WnX6OBMO3Riocd1faRu6V9bXN6pXWs4/rkoU9bVlXhfsjgAACCCCAAAKlFSCcK23XO9twwjlnu4aKIYBAEQQ27h6W59Wac3E3g3Ch7dVms9XaBbWR+urXZ++99X/LBz7+WZm3cHEjRTl/rdqoVd62tEe625udrysVRAABBBBAAAEEiipAOFfUns1vuwjn8tt31BwBBHIg8OTWA7Jt/2gOanpsFf0Zbc88vrbyxfArtY00zF/Tbu/O7ZVXbRspLw/XdrU1ycXLevNQVeqIAAIIIIAAAggUVoBwrrBdm9uGEc7ltuuoOAII5EFg7fp+GRidyENVqWMKAvp11nMXTk/hTtwCAQQQQAABBBBAoJYA4RxjwzUBwjnXeoT6IIBAYQT2DY/LYxv3iflWEIWhoCFKoGnaNG8jiCWz2vFAAAEEEEAAAQQQyFCAcC5DfG5dVYBwjoGBAAIIJCSwpX9EnnljQMaLshtEQk5lKVZlc7J6cbfM7mwpS5NpJwIIIIAAAggg4KQA4ZyT3VLqShHOlbr7aTwCCCQp8Oz2Adm0ZzjJW6Ratt4M4sm1D8qVn7lRurpZNy0uflvzNLl4ea+0qB1bORBAAAEEEEAAAQSyEyCcy86eO1cXIJxjZCCAAAIJCTy2aZ/0D40nVDrF5k1gTleLN3OOAwEEEEAAAQQQQCBbAcK5bP25+7EChHOMCgQQQCABgaGxCXlkwz4Zm2DFuQR4c1ekniu3Ym6nrJzbkbu6U2EEEEAAAQQQQKBoAoRzRevR/LeHcC7/fUgLEEDAQYEdB0bl91sPSNrZ3MN33S79u/pk0fJT5Gff+7YnM3PuAvnw9V+Rg/175c6brqtoffTzt8iSU8+q/Fm/tnrfbbdU/uxfN2/hYu/vgq+1trZ3yP23f11658yTOcctqlwXvibcNQP7++WHX7tBzrzgYtmy/gV55vG13in6z5d97Fp59J7vya8fuMv7O92G8Cu04TpeeOkV8s4rPuadPzoyHKlO1V7P9eu15LSzK+XZHFbN6lVWvUvrghmtNoulLAQQQAABBBBAAAEDAcI5AzQuSVSAcC5RXgpHAIGyCryya0he3Dkoae8FocM5HW75oZUfWOkQzA/AWtvavaDt0Xu+74V2OnyrFljpsjat+2MlIKsWzuly33/VdXLOmndXwrE921+vuS6dH4LpYM4PB/tef01+cPPnZO/O7ceUpcePDu10nXV9nn3ikUqdw4FasK1T1SmLcE7v1HrRsh7pam0q67cE7UYAAQQQQAABBJwRIJxzpiuoyBEBwjmGAgIIIJCAwH9tPiB9B0cTKHnqIsOBmj47HMTpv/MDsQ98/HqZv+gkbzbbeRdf4oVs/hE8R8+wqxbOBcMz/b83Pf+03HvrzZUALVzbajPU/FAtXFbwfgfVjDsd4K25/COT6qjvp2cD6qDvhOWrvJlz9eqURTjX3d4sa5b2pD4euCECCCCAAAIIIIDAsQKEc4wK1wQI51zrEeqDAAK5FxhX0+XWrt8nw2rdubQP/7VWf7aZvn+9cC74aqs+359959fdn+FW67VW/7XSOOFcMAiMEs69+IcnJs308+vmh326vDNWv73yWutUdcoinFs8s13OOq4r7eHA/RBAAAEEEEAAAQSqCBDOMSxcEyCcc61HqA8CCOReYM/gmPzm1f2ZtMM0nAuu5eavG6cboGer6dl1tWbO6TXnwkGYP5MtHPrp8oJhmj9LL2o4F1wPL4yrX2OdKpwL1intcK5ZvdJ6hgrmTuxty2RMcFMEEEAAAQQQQACByQKEc4wI1wQI51zrEeqDAAK5F3h177A8t30g9c0gNJxJODe9d2bVV0ajvNaaZjj35NoHa65lp9se3BBiqsAw7XBO1+2tS3qkt6M592ObBiCAAAIIIIAAAkUQIJwrQi8Wqw2Ec8XqT1qDAAIOCPxx20HZ3D+SSU1Mwjld0Wqz3fzZdHFfa01i5py/5pw/i8/HDQaI/ppz9QLDauGcX84Zqy+yvltrR0uTvGN5r6gJdBwIIIAAAggggAACDggQzjnQCVRhkgDhHAMCAQQQsCzwyMZ9cmB43HKp0YozCef8mXPBYCq4g6oL4VxXd+8xu7WGX4fVQnpDiHrhnN82f3OJ4C6v/i630bSjnTV/Rqucv2hGtJM5CwEEEEAAAQQQQCBxAcK5xIm5QUwBwrmYYJyOAAIITCVwcGRcHlXh3MShbJxMwjm9NlwwjNM1X7T8FG+tOb3z6pLTzvZmk0XdECKJmXM6nNNHcG08/edgmBb1tVZ9nb/Lq99LH/7MTfL04788JthrtBeb1Gy5U+Z1yrLZHY0WxfUIIIAAAggggAAClgQI5yxBUow1AcI5a5QUhAACCIhs2z8iT72u15vLKJ2jE5wSaFLvsp6/aLrMnd7qVL2oDAIIIIAAAgggUGYBwrky976bbSecc7NfqBUCCORU4IW+QXll11BOa0+1bQu0qKlzb1/WI+1q3TkOBBBAAAEEEEAAATcECOfc6AdqcVSAcI7RgAACCFgUePzV/bJ7cMxiiRSVZ4GZaofWC9VOrRwIIIAAAggggAAC7ggQzrnTF9TksADhHCMBAQQQsCQwMn5IfrWhX0bVvzkQ0AJ6rbnT5neCgQACCCCAAAIIIOCQAOGcQ51BVQjnGAMIIICATYGdA2PyX5v3C8vN2VTNb1nN6pXWs4/rkoU9bfltBDVHAAEEEEAAAQQKKEA4V8BOzXmTmDmX8w6k+ggg4I7Axt3D8rxac47NINzpkyxrojZqlTVqvbkZbc1ZVoN7I4AAAggggAACCIQECOcYEq4JEM651iPUBwEEcivw5NYDarfW0dzWn4rbFehqa5KLl/XaLZTSEEAAAQQQQAABBBoWIJxrmJACLAsQzlkGpTgEECivwNr1/TIwOlFeAFo+SUC/znruwumoIIAAAggggAACCDgmQDjnWIdQHTaEYAwggAACNgT2DY3LY5v2CVtB2NDMfxnN06bJqWojiCWz2vPfGFqAAAIIIIAAAggUTIBwrmAdWoDmMHOuAJ1IExBAIHuBLf0j8swbAzLObhDZd4YDNVDZnKxe3C2zO1scqA1VQAABBBBAAAEEEAgKEM4xHlwTIJxzrUeoDwII5FLg2e0DsmnPcC7rTqXtC7Q1T5OLl/dKi9qxlQMBBBBAAAEEEEDALQHCObf6g9oIr7UyCBBAAAEbAvqV1n71aisHAlpgTleLN3OOAwEEEEAAAQQQQMA9AcI59/qk7DVi5lzZRwDtRwCBhgUG1SYQj27cJ2MTrDjXMGYBCtBz5VbO7ZQVczsK0BqagAACCCCAAAIIFE+AcK54fZr3FhHO5b0HqT8CCGQusOPAqPx+6wEhm8v7XaqpAAAgAElEQVS8K5yoQLN6lVXv0rpgRqsT9aESCCCAAAIIIIAAApMFCOcYEa4JEM651iPUBwEEcifwyq4heXHnoLAXRO66LpEKN6ndIN6+rEc6W5sSKZ9CEUAAAQQQQAABBBoTIJxrzI+r7QsQztk3pUQEECiZwH9tPiB9B0dL1mqaW0ugu71Z1iztAQgBBBBAAAEEEEDAUQHCOUc7psTVIpwrcefTdAQQaFxgXL3LunbDPhkem2i8MEoohMDime1y1nFdhWgLjUAAAQQQQAABBIooQDhXxF7Nd5sI5/Ldf9QeAQQyFtgzOCa/eXV/xrXg9q4INKtXWs9QwdyJvW2uVIl6IIAAAggggAACCIQECOcYEq4JEM651iPUBwEEciXw6t5heW77AJtB5KrXkq3sW5f0SG9Hc7I3oXQEEEAAAQQQQAABYwHCOWM6LkxIgHAuIViKRQCBcgj897aDsqV/pByNpZV1BTpamuQdJ/fKtLpncgICCCCAAAIIIIBAVgKEc1nJc99aAoRzjA0EEECgAYFHNu6TEdabiyS4f88u2bVtsyw57U2Rzs/jSbM6W+TNi2bkserUGQEEEEAAAQQQKI0A4Vxpujo3DSWcy01XUVEEEHBN4MDIuNoI4pBr1XK2Prt29snN/98X5av/+G1n62ijYnO6WmwUQxkIIIAAAggggAACCQkQziUES7HGAoRzxnRciAACCCAQR6Cvr0+uueYaufvuu+NcxrkIII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CAoQDhnCEclyGAAAIIIIAAAghYFSCcs8pJYRYECOcsIFIEAggggEB9AcK5+kacgQACCCCAAAIIIJC8AOFc8sbcIZ4A4Vw8L85GAAEEEDAUIJwzhOMyBBBAAAEEEEAAAasChHNWOSnMggDhnAVEikAAAQQQqC9AOFffiDMQQAABBBBAAAEEkhcgnEvemDvEEyCci+fF2QgggAAChgKEc4ZwXIYAAggggAACCCBgVYBwzionhVkQIJyzgEgRCCCAAAL1BQjn6htxBgIIIIAAAggggEDyAoRzyRtzh3gChHPxvDgbAQQQQMBQgHDOEI7LEEAAAQQQQAABBKwKEM5Z5aQwCwKEcxYQKQIBBBBAoL4A4Vx9I85AAAEEEEAAAQQQSF6AcC55Y+4QT4BwLp4XZyOAAAIIGAoQzhnCcRkCCCCAAAIIIICAVQHCOaucFGZBgHDOAiJFIIAAAgjUFyCcq2/EGQgggAACCCCAAALJCxDOJW/MHeIJEM7F8+JsBBBAAAFDAcI5QzguQwABBBBAAAEEELAqQDhnlZPCLAgQzllApAgEEEAAgfoChHP1jTgDAQQQQAABBBBAIHkBwrnkjblDPAHCuXhenI0AAgggYChAOGcIx2UIIIAAAggggAACVgUI56xyUpgFAcI5C4gUgQACCCBQX4Bwrr4RZyCAAAIIIIAAAggkL0A4l7wxd4gnQDgXz4uzEUAAAQQMBQjnDOG4DAEEEEAAAQQQQMCqAOGcVU4KsyBAOGcBkSIQQAABBOoLEM7VN+IMBBBAAAEEEEAAgeQFCOeSN+YO8QQI5+J5cTYCCCCAgKEA4ZwhHJchgAACCCCAAAIIWBUgnLPKSWEWBAjnLCBSBAIIIIBAfQHCufpGnIEAAggggAACCCCQvADhXPLG3CGeAOFcPC/ORgABBBAwFCCcM4TjMgQQQAABBBBAAAGrAoRzVjkpzIIA4ZwFRIpAAAEEEKgvQDhX34gzEEAAAQQQQAABBJIXIJxL3pg7xBMgnIvnxdkIIIAAAoYChHOGcFyGAAIIIIAAAgggYFWAcM4qJ4VZECCcs4BIEQgggAAC9QUI5+obcQYCCCCAAAIIIIBA8gKEc8kbc4d4AoRz8bw4GwEEEEDAUIBwzhCOyxBAAAEEEEAAAQSsChDOWeWkMAsChHMWECkCAQQQQKC+AOFcfSPOQAABBBBAAAEEEEhegHAueWPuEE+AcC6eF2cjgAACCBgKEM4ZwnEZAggggAACCCCAgFUBwjmrnBRmQYBwzgIiRSCAAAII1BcgnKtvxBkIIIAAAggggAACyQsQziVvzB3iCRDOxfPibAQQQAABQwHCOUM4LkMAAQQQQAABBBCwKkA4Z5WTwiwIEM5ZQKQIBBBAAIH6AoRz9Y04AwEEEEAAAQQQQCB5AcK55I25QzwBwrl4XpyNAAIIIGAoQDhnCMdlCCCAAAIIIIAAAlYFCOesclKYBQHCOQuIFIEAAgggUF+AcK6+EWcggAACCCCAAAIIJC9AOJe8MXeIJ0A4F8+LsxFAAAEEDAUI5wzhuAwBBBBAAAEEEEDAqgDhnFVOCrMgQDhnAZEiEEAAAQTqCxDO1TfiDAQQQAABBBBAAIHkBQjnkjfmDvEECOfieXE2AggggIChAOGcIRyXIYAAAggggAACCFgVIJyzyklhFgQI5ywgUgQCCCCAQH0Bwrn6RpyBAAIIIIAAAgggkLwA4VzyxtwhngDhXDwvzkYAAQQQMBQgnDOE4zIEEEAAAQQQQAABqwKEc1Y5KcyCAOGcBUSKQAABBBCoL0A4V9+IMxBAAAEEEEAAAQSSFyCcS96YO8QTIJyL58XZCCCAAAKGAoRzhnBchgACCCCAAAIIIGBVgHDOKieFWRAgnLOASBEIIIAAAvUFCOfqG3EGAggggAACCCCAQPIChHPJG3OHeAKEc/G8OBsBBBBAwFCAcM4QjssQQAABBBBAAAEErAoQzlnlpDALAoRzFhApAgEEEECgvgDhXH0jzkAAAQQQQAABBBBIXoBwLnlj7hBPgHAunhdnI4AAAggYChDOGcJxGQIIIIAAAggggIBVAcI5q5wUZkGAcM4CIkUggAACCNQXIJyrb8QZCCCAAAIIIIAAAskLEM4lb8wd4gkQzsXz4mwEEEAAAUMBwjlDOC5DAAEEEEAAAQQQsCpAOGeVk8IsCBDOWUCkCAQQQACB+gKEc/WNOAMBBBBAAAEEEEAgeQHCueSNuUM8AcK5eF6cjQACCCBgKEA4ZwjHZQgggAACCCCAAAJWBQjnrHJSmAUBwjkLiBSBAAIIIFBfgHCuvhFnIIAAAggggAACCCQvQDiXvDF3iCdAOBfPi7MRQAABBAwFCOcM4bgMAQQQQAABBBBAwKoA4ZxVTgqzIEA4ZwGRIhBAAAEE6gsQztU34gwEEEAAAQQQQACB5AUI55I35g7xBAjn4nlxNgIIIIBARIHf/e53k87s7++XO+64Q6699tpJf9/W1iZnn312xFI5DQEEEEAAAQQQQACBxgQI5xrz42r7AoRz9k0pEQEEEEBACaxbt06++MUvTmnR09Mjt956q7S0tGCGAAIIIIAAAggggEAqAoRzqTBzkxgChHMxsDgVAQQQQCCewFe/+lX5/e9/X/OiK6+8Ui6//PJ4hXI2AggggAACCCCAAAINCBDONYDHpYkIEM4lwkqhCCCAAAJaYKrZc8yaY4wggAACCCCAAAIIZCFAOJeFOvecSoBwjvGBAAIIIJCoQK3Zc8yaS5SdwhFAAAEEEEAAAQRqCBDOMTRcEyCcc61HHKzPSzsH5cTedulsbXKwdlQJAQRcF6g2e45Zc673GvVDwF2BgdEJ2dI/LCvndrpbSWqGAAIIIOC0AOGc091TysoRzpWy26M1+vkdg7J+95A0TROZOCSyqLdNVqkPwoR00fw4CwEEjgqEZ88xa47RgQACcQV0KKc/m+w4OOpdOq4+nKyc20FIFxeS8xFAAAEEhHCOQeCaAOGcaz3iQH38UE5lcqIyucpBSOdA51AFBHIqEJw9x6y5nHYi1UYgI4FgKKcDueDRPG2ajB8ipMuoa7gtAgggkFsBwrncdl1hK044V9iujdcw/VFXh3Ib1Ey5cCgXLuloSNeuZtJ1MJMuHjVnI1BagS9/+cvyzDPPCLPmSjsEaDgCsQSmCuXCBTWrDyfMpIvFy8kIIIBAqQUI50rd/U42nnDOyW5Jr1JxQjlCuvT6hTshUESBxx9/XP7xH/9RfvCDH0hLS0sRm0ibEEDAgkCcUI6QzgI4RSCAAAIlFCCcK2GnO95kwjnHOyip6qk3QOT5vmgz5erVwZ9JpzeNWDWvQzpa2DiinhlfR6CMAi9v3Sm/Xb9d3nnuSlkwo7WMBLQZAQSmEGgklCOkY2ghgAACCMQRIJyLo8W5aQgQzqWh7NA9bIZy4WYR0jnU0VQFAYcENu4ZlpfVrs9jaq0ovVxUa/M00etE6YXcF89sd6imVAUBBLIQ8EO5PrXRg35O2Dx43dWmJmUhgAACxREgnCtOXxalJYRzRenJOu1IMpQjpCvJIKKZCMQQ0Gs/vbBzSF7dMyT6+VPtx+0Wlejrry2f0y4nz+lQO0PrFS85EECgLAI2Z8rVMyOkqyfE1xFAAIFyCRDOlau/89Bawrk89FIDddS/gH7B0uurcavBTLq4YpyPQP4FDo5MqFfmB2T7gVEveIty6GeFPvWEnja1yUwnm8xEQeMcBHIskGYoF2YipMvxwKHqCCCAgEUBwjmLmBRlRYBwzgqje4XoUE6vKbcxwu6rSdeekC5pYcpHIHuB3QNjsk49c/YPjct41FSuSrX1bLqZnc1yigrpZnayaUT2PUsNELAnkGUoR0hnrx8pCQEEECiCAOFcEXqxWG0gnCtWf3rrObkSyoVp/ZBOrzGl15pi44iCDT6aU0qBbftH5PkdgzI8fkj0q6y2Dr0unX5GnDKvk80jbKFSDgIZCbgUyhHSZTQIuC0CCCDgmADhnGMdQnWEcK4gg8DlUG6qkG6VCuna2d21IKOQZpRJYL2alfuKWlNOP3samSlXz6xVpfpN6h/9rGDziHpafB0BtwRcDuUI6dwaK9QGAQQQSFuAcC5tce5XT4Bwrp6Q41+fUK+PPb9jSDaqRdf1Uur25q0k3/DgTDpCuuS9uQMCjQqMqNlxL6pXV1/rH/YeNmk+b/Trrvp5t3x2h9pAokP0nzkQQMBNgTyFcoR0bo4haoUAAggkLUA4l7Qw5ccVIJyLK+bI+XqmygvqVbKNe4ZzF8qFCQnpHBlUVAOBGgL7h8e91+V3Hhz1Zsplefgbui7Um0fM6ZSutqYsq8O9EUAgIJDnUI6QjqGMAAIIlEuAcK5c/Z2H1hLO5aGXAnUsUihHSJezwUd1SyfQp8I4vZ7cwdEJq+vJ2YLUs+d6O9TmEWpdullsHmGLlXIQiC1QpFCOkC5293MBAgggkEsBwrlcdluhK004l5Pu1Qut65krmwowU64euT+T7iS9cYT6obtdLQzPgQAC6Qls6R+RF9TzZlQ9d2xu8pBUC/S6dHrtSh3SHdfdmtRtKBcBBEICRQ7lCOkY7ggggECxBQjnit2/eWwd4ZzjvaZ/MNY/JBfh9dW41MGQbpX6obuNkC4uIecjEFlAvSkvL+8alA27h71XV/X6bnk79A6vOsrXzwsd7nMggEAyApVQ7sBoohvCJFP7xkptVh9O9Gczvev8yrmdjRXG1QgggAACmQkQzmVGz41rCBDOOTo0yhzKhbuEkM7RQUq1CiEwqF5ZfVHturpFb/JQkEP/8HxIhYtLZx3ePIJgvyAdSzMyFyhzKBfGJ6TLfDhSAQQQQKAhAcK5hvi4OAEBwrkEUBspskyvr8Z1IqSLK8b5CNQW2Ds45r0qv0f9O+tNHpLqJ715hJ5Jd1x3mzfLZUZbc1K3olwECi1AKFe7ewnpCj30aRwCCBRYgHCuwJ2b06YRzjnScWNHXl8tw5pyjZIT0jUqyPVlFnhDvYb2ogrl9A/beVhPzlZf6c0jetTmEavUa2hzulpsFUs5CBRagFAuevcS0kW34kwEEEDABQHCORd6gToEBQjnMh4PhHLmHVAJ6Wa1ez9w8+qauSVXFl/g1b3D8pJ6fVU/c8oUyoV7Vq9L19asN4/okOPVjDoOBBA4VsAP5barMD+P609m2aeEdFnqc28EEEAgugDhXHQrzkxHgHAuHedj7kIoZw/eD+mWqJBOL85MSGfPlpLyLaCfMy+rQG6TCubUImxq4fZ8t8dm7fUOr/q1V/3M0JtH6P/NgUDZBQjl7I0AQjp7lpSEAAIIJCFAOJeEKmU2IkA414iewbWEcgZoES8JhnR6Jp2eIcOBQBkFDoyMq1dXh2Tb/pEyNj9Wm/UP0HpmkLd5xOx2aW9pinU9JyNQBIGjodxIYdegzKqfCOmykue+CCCAwNQChHOMENcECOdS6hEvlNsx6M1g0ZERE1iSgyekS86Wkt0W2DUwJi+o9eT2DY2rWXI8ZeL0ln4u69lzC2a0yQq1eURPO5tHxPHj3HwKEMql12+EdOlZcycEEEAgigDhXBQlzklTgHAuYe3RI6GcXu9J/+DHz8sJgweKJ6RLz5o7ZSvw+r4ReXHnoAyPHfLWlONoTEBvHtGtwrlVKqSbO721scK4GgEHBQjlsusUQrrs7LkzAgggEBQgnGM8uCZAOJdQjxDKJQRrUCwhnQEal+RCYMPuIXll15C3llyZN3lIqrP0unRtLdO8delO6GHziKScKTc9AUK59Kzr3YmQrp4QX0cAAQSSFSCcS9aX0uMLEM7FN5vyilH1U7J+rYyZcpZhLRTnh3RL9cYR89SadPovOBDImcDw2IS3ycNr/WqTB3UwUS75DtQz6fTM5xXe5hFt0szuEcmjcwerAoRyVjmtFqafJ3oZgpVqpq7+RQAHAggggEA6AoRz6Thzl+gChHPRrQjlLFllXUxwJt0pKqTTP3hzIOC6gF5HTr+6uuPAKGtWZtRZeo8ZHYbqnaGXze6QzlY2j8ioK7htRAFCuYhQDpxGSOdAJ1AFBBAolQDhXKm6OxeNJZxrsJuYKdcgYIaXE9JliM+tIwvsODgqL6nZuPtHJnh1NbJa8ifq58f8Ga2yYk6n9HaweUTy4twhjgChXBwtt84lpHOrP6gNAggUV4Bwrrh9m9eWEc4Z9pwO5Z5XPzC/xkYPhoLuXBZ83XUVM+nc6ZiS12Szem1Vv746op41bPLg7mDQM29ntDWrV+U7ZD6bR7jbUSWpGaFccTqakK44fUlLEEDATQHCOTf7pcy1IpyL2fv6B2W9phyhXEy4HJxeCelmt6tdGnndNQddVrgqTqh1h9bvGpYNe4a81yfZ5CE/Xdyq3nnV61jqNaMW9bJ5RH56rhg1JZQrRj9WawUhXXH7lpYhgEC2AoRz2fpz92MFCOcijgpCuYhQBTiNkK4AnZizJugfrPWuq3q2nF4BkU0ectaBgep6m0eoPy+b0yF68xnWtMxvX+ah5oRyeeglO3UkpLPjSCkIIICAL0A4x1hwTYBwrk6PEMq5NmTTq08wpDtFzYZpZuOI9PBLcqc9g2Peq6s7B0YJ5ArW5/pxoSZCymK9ecSsDpnexuYRBeviTJvjh3JvHBjxxhlHeQQI6crT17QUAQSSFSCcS9aX0uMLEM7VMPNCuR3q9VU9k+XID1nxebmiCAKEdEXoRbfasG3/iDdT7gCbPLjVMQnVpkn9R2Te9BY5Wc2mm9XZktBdKLYMAoRyZejlaG0kpIvmxFkIIIBALQHCOcaGawKEc6EeYaaca0PUnfr4Id2yI2vSMZPOnb7JS01e3TMsr+weEr2hDJs85KXX7NXz8OYRTbJCzcRdoHZ65UAgqgChXFSp8p1HSFe+PqfFCCBgR4Bwzo4jpdgTIJw7Yjl8ZKOHzey+am90FbQkQrqCdmxCzdJBnN7gYePuYdFvn7HJQ0LQOSpWh3R6A4kVaibd4pntOao5VU1bgFAubfH83o+QLr99R80RQCAbAcK5bNy5a22B0odzw2MT8oJa8ynvodym55+WO2+6Tj76+VtkyalnTerxpx59SO677Ra58NIr5J1XfGzS1/R19956s1zx/35JHn/wbumdM++Yc4IX6LKeXPugXPmZG6W1vUPuv/3rda8p6jfgpJBunlqTTr//zIHAEYH9w+OyXs2S29o/4r0an6dNHniepDOM/c0ilqrZuEvVunRtKrDjQEALFCWUa/RZ8ud/+zn5+ff/j5x38SVyzpp31xwcwc8m+qQffu2GutcUdaQR0hW1Z2kXAgjYFiCcsy1KeY0KlDacK0oo5w+Agf39VT+Mjo4MewHaM4+vlUXLT/FCta7u3sq4efiu22XTuj/KX37q7+Xhu+6IFbT5ZdcL9BodpK5f74d0y9UP2CsJ6VzvrsTrt3NgTK0nNyi71b/zFMgFYXieJD5MJt3Af4Ys6m1X69K1q1dfm9OtAHdzRqAooZytzyaXf+J/yT3/9NVYQVut55cznZxSRQjpUoLmNgggkFsBwrncdl1hK166cM4L5foGZfOR2SxF2eXMD8r0SL3sY9dKa9vhV6X6Xn9NzYz733LBe/9SHv/p3fKBj39W5i1c7H0tGK6tufyvY8+CI5yb/Fw4GtJ1yKp5HaIXgecoj8DWfYc3eRgcncj9enI8T7Ibt/oH6tldhzePmKP+zVEOgaKFcn6vNfos0Z9d4s6CI5yb/D1DSFeOZwitRACB+AKEc/HNuCJZgdKEc8FQzg9RkqVNv/Tgax3+7Dj/7z7w8eu911eDr4bo4O4HN39OBXbXywnLV1XCOV3zXz9wl9eAmXMXyIev/0ol0IvyWqv/Gq0vUO112vR10rvj5JCuU4V06d2bO6UvsFFt8rBehXJ6g4cibfLgwvMkOPPX79lqr+6n3+vJ31G/8jpdbR6hQ7rju9uSvyF3yESgEsqpHZz1mpRFPBp5lsxfdJIXzp15wcWyZf0L3lsA+gi/CVDvtdYyP0v8MUVIV8TvLtqEAAKNCBDONaLHtUkIFD6cG1Iz5V48MlOuqKGcPzCCYZu/7px+bVUfeq05/b/7d/VVZtb5683p8E2HcP7rr++/6rrK2i7+a6/+67D1wjl9/rNPPFIJ9PzfYC857ewp17JLYnBnXSYhXdY9kNz99XNFb/CwSW8go25TpFDOleeJ/+yYtWDhpGdWrbU1k+vtbEvWIZ3+R4d0J6nNI5iQm21/2Lp7GUI5G8+S6WoZDh3O6WDOD+arzcabKpzjWTJ51BLS2fouphwEEMi7AOFc3nuwePUvbDhXplDOH5bhVzn8P7/zr67yNonQYdzDP7qtsu5cMKzTZehwTh/B12KDAZ5+HXaqcM4PB9dc/pFJCzdPtSB08b6ljm1RJaRTP1yvmstMujz3ef/Q4U0eXlevsOqQpCivxVfrk6yfJ/pZ8+g93580c1fXM/wLgzyPpzh1b1YPEh0EL5nV7v3T0dIU53LOdUSgTKGcjc8mo8NDXjgX/gVfeDbeVOEcz5Lqg5+QzpGHAtVAAIHMBAjnMqPnxjUEChfOlTGUC/ZtMHDbuv7FSWFctddYl51+jhek1Vo/LhysTRXO1foAzPovh3uIkC6/z+EdB0e9V1f3Do7LeJETuVAXZfU88dfADP+yQP85/AuD/I4qs5r7ofAJPW2yXAX+Pe1sHmEmme5VZQzlbHw2qfX5Ifx5o1Y4d8bqt1f9xSPPkqO9Q0iX7rOAuyGAgDsChHPu9AU1OSxQmHBOh3J6o4ctaqOHor++OtXgDc6O0xtABF9jDQZwZ7/1XZX15vSsOlvh3H233VKzesHXZcv8DeiPT/2amp5Jx2tq7o4G/TzRmzzo50sRX12tJ5/V88QP5/z1pcL1DK+FWa8dRf26/qF6ZmezrFDPkrnTW4vazFy3q+yhnN95ps8SW+Ecz5L630aEdPWNOAMBBIolQDhXrP4sQmtyH84Ryk0ehv7suEs++il5+vFfij8zzj9L/3Z5w3NPyVkXvEO9Mva9yiuutsK5J9c+WCmzCN8gSbaBkC5JXfOyx9XGDnotuQ3q9dXxiWKuJxdVJ6vnicnu0VHbVMTz9Jp0na2HN4/QM+o4shcglLPz2cRWONc7Z17p1r01/S4gpDOV4zoEEMibAOFc3nqs+PXNbThHKFd9cPohW0fXdHl948tqJ9bPVnZa1Vf4v73Wi6wHP6zaCOeqbUih71nr74v/7RWthYR00ZzCZx1Sr5dOszjtcGBEbfKwd0he3XN4PTkd0pX9yPJ5Um2HR90ftf6+7H2l2+9vHqFfd108s030D9kc9QUmJiakqcnOGn5+KLdN7b7KcVTA9FnSaDinl+3gWWI2EgnpzNy4CgEE8iNAOJefvipLTVMN5/7lX/7Fc7300kuls7PTyHhwVO2+uouxeOwAACAASURBVJPXV6fC0x9E9euli5afcswsNv+Drt75LPiaqY1wTtcpvFtrtV3VjDq+BBdNCunmqdddG2jzvn375Cc/+Yn09vbKJZdc0kBJ7l565513eu3Tz5OWlhbjiu4ZHFOz5IbljSM/TBPJTabM6nlSbYfFWpvOGHd+QS/0Qjn1//XurkvV5hF6Vp3psWvXLu9ZctJJJ8lFF11kWozT1918881y9tlny5/92Z8Z15NQrj6dybPERjjHs6R+30x1hq2QbsuWLfLAAw/I2972Njn99NMbqxRXI4AAAhYECOcsIFKEVYHUw7m7777bC+be9773xQrpCOWi97u/icOFl15R9TWOcICmS7YVzumy/A/gfo1r1SN6i8p1ZiMhnR/K6Q/AY2Nj8tGPfrTQ4dyDDz4oPT09ledJnJBu+4FRbz25fcNqkwdmydX8JsvyeeI/l4LrRX3087d4u09z1BfwA/7jug9vHjGzI/rmEX4op4M5ffzt3/5tocO53/3ud7JgwQLvc0mckI5Qrv449M8weZbYCOeCn3F4lkTvr/CZpiGdH8qtXbvWK/JLX/oS4Zx5N3AlAghYFCCcs4hJUVYEMgnn/JpHCel0KKc3eti6r9wbPVjpbQrJlYAf0unF3lepmXRTHeFQzj+3DOGc39aoId1raj259Wqm3HBJN3nI1TcBlbUm0KweKL1qZ1e9Lt38GbU3jwiHcn4FyhDO+W2NEtIRylkbmhSUMwH9LNG/0Fo5t0P9U/uzSTiU85tJOJezDqe6CBRYgHCuwJ2b06ZlGs5NFdIRyuV0RFFt6wJThXS1QrkyhnNThXQj44dEh3J6kwc9Sa6MO69aH5gUmEsBvS5dR8vhzSMW9R7dPKJWKFfGcG6qkI5QLpfDnkonIFArpKsVyhHOJdAJFOmUwP333y8//vGP5VOf+pR88YtflG3btnn1+8IXviCXXXZZpa5DQ0Ny4403ykMPPVT5u+985zty7rnnOtWeMlSGcK4MvZyvNsYO5/x140yauW7dOnnuuedqXqpn0r37ve+T5ee/Q/pGmrxF2dWa7xwIIKAEgiHd8e2j3jpQ/uurtYDe9KY3yYoVKwrpp58l+plS69Az6S794P8jy859i2zZN+ptHsHrq4UcCjTKQECHdPqZcnzHhLcUwQP33TNlKW9+85tlyZIlBndy/5KnnnpKXnnllZoV1TPp3nf5X8i8U94sbPTgfn9Sw3QF/JCud2SXPPD978jGjRunrIB+jkyfPt24kqeddprxtVyIQJICzzzzjPzsZz8TPUb18gitra3i/92HPvQhOfHEE2VwcFD+9V//VWbNmlU5Z/PmzfLP//zP8p73vEfOPPPMJKtI2SEBvdyWDug4ELApoNd7N/3vXOxwTg9g00FcL5xrb2+X91xyqSz/k3fIzpFmwjmbo4Syci8QDud0MKd/S6d3GiScO1ZgxowZctlfXKHCuQvVa/GEc7n/BqABVgWC4dwfHvmZ/OT+e0sbzv33f/+3vPzyyzXbP3/+fC+cm3/q+YRzVkchhRVBoBLOje6WB753a6Lh3I4dOwq79mURxkLZ26CDuN/85jfez8lz5szxOPwwTv+yXAdv+hz935y/+Iu/mLQ54qOPPiqvvfbaMX9fdtOk2084l7Rw+crfu3ev6DVW3/KWt3jrGMf9xbZROKcHssmhZ91Vu1b/ZkFP99UN8FNGXms1EeaaIgrUe631vvvu82bQHaoyzbRMa875fd/V1eU9S/Qzpa3t8Gt7+rXWV4+81qqZeK21iN8ptCmKgA7l2o+81npi6LVW/SzRv/WvdpRpzTm//XPnzvWeJe9973srJLzWGmWUcU4ZBI5uENHprT/nH/q11nvvvVd02FDtMF1zTs+W1z9D6Os5EHBRwH+t9Rvf+IbMnDnTq6L+Qf3Tn/60fPCDH/Q+l37rW9+S7du3yw033CAdHUe/b/7whz94r8J+85vflKVLl7rYvELWiddaC9mtmTdKv7r+yCOPyB133FE1+5qqgpmGc3pnRf3BV//T3d1dtZ6EdJmPLyqQkUCcDSF271a/sVYBnb+zol/lMoVz+kOOH/IHP/CEu0+HdOvVLq2jKrAbZZfWjEY3t01bQM9u6TmyIcSCKTaE0D806GfJz3/+80lVLFM4N3v2bO9zid5VvtZBSJf2COZ+rgjUCuXC9du0aZM3u/+xxx6b9CXCOVd6knrYFpgqnDvvvPPkqquu8taa0wfhnG19s/II58zcuCqagMn4yiSca2pq8j746nfr/Wm/9ZqoQ7oXdw7Kln52ba1nNToyLL/44a1y/rs+IPMWLq53Ol93TCBOKBeu+s6dO70frH/60596XypDOKdnx+lQTj9P9DpzUQ+9dpTetfXA8Dgz6aZA63v9NfntL+6Vd135cWlta4/K69x5A/v75Ydfu0HOu/gSOWfNu52rXxIVUkvKiaj/o8O45bM7ZFZnS+Tb6IWs9bPk3//9371ryhDO6ZkO/kw5/cvDKAchXRSlo+c8fNftcvJZ58uSU8+KdyFnZy7gh3Kr1A6tKwIz5epVbMOGDd6z5Ne//rV3KuFcPTG+nleBeuHcJz/5SWbOOda5JuGJY02gOg4LmIyv1MM5Pc1PL5IXNZQLewdDOjaMqD4aNz3/tNx7683y4eu/Qjjn8DdsuGqNhHLhsvS6LPrD8HHHHed9vxXxuPPOO0WvU6nbFyeUC1vsGhjzdnHtOzjqbUDDHjSThfQP0/27+uSyj11LOJeTbyQ9S06/5n7SzHZZMqtDprc1Gdd869at3rPklFNOKexaTzfffLOsXLnSmykXNZQLgxLS1R9iOuj/wc2fkw98/HrCufpczpyhQ7kJ9TxZGTOUCzdAb7qinyXvete75PTTT4/dPl5rjU3GBSkLRAnn9Dm33XbbMa+v6tddn3zySQm+Epty9Ut5O5PwpJRQNNpIwGR8pRrOHTx40HjnirDI0NiEvNB3eCYdId1kHcI5o++fzC6yGcod8wPjwIDoNdiKeBw4cED0pg+2jv1qBt2mPcPyWv+w2sWSnV19V8I5WyMs+XL8TR6Wz+mQxSqYa9UPF0vHQIGfJfv376+5tEZcPkK62mKEc3FHU7bnV0K5eWqmnHqm2Dr0L+mnWnqi1n0I52z1AOUkJRAlnPPXoFu0aFHl1Va93tzVV18tX/jCF7w3QTjSEzAJT9KrHXfKu4DJ+Eo1nEsCuGghnX4l9f7bvy7PPL7W45o5d8ExM+CeevQhue+2WyqcwXPCX7vw0ivknVd8zDt3qq/5hQXP0eX+6Yeuln//5+9M+k23/3rYlvUvVK2jDgcf/tFtsuq8C+SX//J/vXPe8r4r5Ln/fKRqW55c+6Bc+Zkbpau7t+oQmaq9SYyptMpMMpRLqw1FvE9w8wjdPr02XV6PKM8THb79+oG7Kk1ctPwU7/uxtb1j0rNIn/DRz99SmfGSt+eJ/9zSz6UXn3xc/OfXmRdcnPtZgTqEa/M2eWiXE3vz++pxXr/PqtW7iCFd+Hv+/VddN+kVcT9827tze4XEP0d/Lrjzpusqfx/8vpvqa/4F4bLf89fXeN/DvXPmVT7jhJ934WeW/wzQ937iZ/8mup5/8mcfkK2vvCBLTju7Uo6+Lspr8FGer3kc00mFco1aEM41Ksj1SQtECed0HXRArdeee+ihh7wqHX/88WwEkXTn1CjfJDzJqKrcNocCJuMr9+Gc309FCOn8D4OzFiys/LCoPww/es/3K6GW/nM4zNI/XG9a98dKwFVt5pw+59knjoZj/r2CH0jD5wQ/DPs/lPt/d8bqi44J/fxz/A/awQ/f/nVrLv9I5cO8/8E2+OE6/H0Xpb15+14llMtPj1U2j1AbR+QtpIvyPAnPivO/J3UP+a+xVps5l8fnSfCXCn5gUK29+RmdInqmnN7kQc+Um2qThzy1qWh19UO6N9Qal/mN+UVqfT7w/5tebVac/1kg/Pkh+FqrH/j551T7nvTLCX/f6l9i+r+ArPa8C1/nn3Ogf8+kXxSGP0PpMVjvDYQoz9e8jWVXQznfkXAubyOK+iLgvoBJeOJ+q6ihKwIm46sw4VwwpHtRve66OYevu1YLovwPqstOP0dWnbu66oLm4Q/F4Q+V1YIx/8On/k22/lA8vXemtxZMMDzT54Q/OFf7QT38YXrr+he935AHZ9lU+8Bd7xWXWr+5rnedK9+Q4Xr4odzJ6gfpU9RrIhz5EfA2j9ilNo8Yyc/mEfWeJ4tWnFZ1/afw8yP8PZ/350l4hkzenif6RVW9lMP8GW1qk4f2WJs85Oc7rng1zXNIV+t7RD9jNjz3lBfkP3rP945ZmzL8C7hwOdV+Sah7PviMOWP1270ZvMFfGATP8X9RWO15p88LBm/6z3pTmPAzIBwi+tdNtdZmvedrnjad0cs4HFL/T2/0oD+fuHoQzrnaM9QLgfwKmIQn+W0tNU9bwGR8FS6cqxrSqb/Mw2+s467tFH4dLThzLbghRHj2nW8UDL9mzV9YdROJ4IfWE5av8j4kV5vpFvygumPLqzXLCter3iutwW+iWu1N+xst7v0I5eKKuXt+njaPiPM8mer1rHA5eX2e1Ar7o8zgdWFE6lly40c2eVja4CYPLrSnrHXIY0hXbxZZuC/Dr6n6s9uq/SIx/Is8XVbwe/KC9/5l1V9KhoO9Ws+7YN2nq6Uzqu3YHH4GRHmlNc7z1dWxnpdQzvcjnHN1JFEvBPIrYBKe5Le11DxtAZPxVdhwLm8hXdTXq8JrwukdWfUR3AEt/EE6vE5MeGDqV0X0EXx91j8n+GF6/qKTqv7WWZ8bJZwLfuD1fxs+1Sutfrn++nr+2nrh9qb9jRb1foRyUaXyd56eQbdx9+HNI/SrQGPqtVeXjqjPk2Dg7a81Fw7Xq4VzwTUv8/I88Z8/7/yrqybtFOl6ONfaPE30bLnls49s8qD+zJF/gTyFdLUC+WAvhNeE058rwv+drxXO1epNHeqd/dZ3VZ3VH/y+XXP5X1edXafLjRLORf0M49cz6vPV1VGqP5vo/2K5PlMu7Ec45+qIol4I5FfAJDzJb2upedoCJuOr8OGc3wnDR3Z39V53VX/p1o/SR39TrOvrr/UUHkC1Xier91prrdc9guXX+s24zZlz+n7+D/qr3/Pn8i//+OVJG02Ytjftb7R69yOUqydUnK/rdej0Dq8b9gx5jXJlXbooPzxWe5Ur/MPsvIWLK9+z/nMpr8+TvM2c06FcWzObPBTnaVG9JXkI6eqFc7WeN/Vea40yI6/W963NmXO6Z4Kfo155+rfHvKIb7L0oz1cXx21eQznfknDOxVFFnRDIt4BJeJLvFlP7NAVMxldpwrk8hHRTrZmi1z55k/oN8ve++neT1nLT7QqvC1drzbngIszhD6Nx1pwLbj7hBRJHdpjV/1v/AK/XnAu+vhr8JvDrtuJN58vQwMEpd0msFR6E25vmN9lU9yKUc6UnsqmHa5tH1HuenLTqTLVL64+O2UE5vPB7rTXn8vY8qbe+Vbg92Yyiw5s8dKtNHvTaT2zykFUvpH9fl0O6WmvO+f89//O//Zz8/Pv/55i13MIbSNVac+68iy+ZtOtrtVn2/ueL1rbDuxGHy64VIFZbcy58v/DnmD3bX5fwDNvwiKj3fK31S9b0R5ZI3kM5wrksRg33RKAcAibhSTlkaKUNAZPxVbpwblJIt3NINu8ddmYm3VS7jQU3bQjulDrVjqrBHzbDP3DX2pUxuKOrX7Y206/P6lk0UXdrrRXOBde28ndeqzX4q92rWnttfPM0UgahXCN6xbv28OYRQ2rziIlMX3et9zzR8nq9p+D3oR+I+6+Q6+/5WjsmB58VeXieBHdr9dfnrGaUxYjUaz/pQ4dxy9jkIYsucOaelZDugNrd1aEp/lPt0Oy/VqpDrSs/c6N0qbXdgv+tD++oGgzHqv2yrdoO9MFnVbXPEXF2a60WzukB4D///Ff8dTtqHfWer0tOPSvzMaU/m+hDv76qd3TO+8HMubz3IPVHwD0Bk/DEvVZQI1cFTMZXacM5vxO9110dCummWphd1zm8rov+EKlDOB2G+TuQBcs484KLK7PTwmvP+R+YgwM6vKbdn37oann8p3ere3zWC+f0EfwhV/85/EG23qsq9V6RCdYnSnuz+oYklMtKPh/3DW4eoWucxbJ09Z4n4YXb9fPCf+Xc37k5+D0YDPLy9jzxn1urzrtAXnzycdmy/gVvIFV7DqY1wrxNHtTAWDKrXf3TIdPbmtK6NfdxXMDFkC78PR98HoSfNZpXh+D6FdHgbHt/ncvg54Zqz6HwzLPwZ4H3/PU13vew3sne3xm13vOu3kYPtWbX1hoq9e6X1RDTy1L6a8oVIZTzHQnnshpR3BeB4gqYhCfF1aBltgVMxlfpwzm/E4bV2lEv9A06NZPO9gAxKU9/aH74R7dVfhtuUkb4mrzvckYoZ2MUlKeMg2rziA0Obx6RZk/wPDms3aZ+etY/PJ/MJg9pDr9c3svFkM4FyFobvDRSt1qv7zZSZprXVmbKzVMz5dSzpWgH4VzRepT2IJC9gEl4kn2tqUFeBEzGF+FcqHdHjoR0rzn0umsaA7DaZhNxf4scpZ5JfKCOcl8b5xDK2VAsbxl6R1cd0m10bPOIJHqE50l1VR3K6dlyK+Z2yIm9h9fO4kAgikBZQ7pamy+EX32NYljvHD0zcMNzT025Fm69MrL4etFDOd+UcC6L0cU9ESi2gEl4UmwRWmdTwGR8Ec7V6IEyhnThV0s0Tb114aIO4OCrsLbKjHrvRs8jlGtUkOvDAt4Or7uHZFQFdq7s8Gq7l3ieHBXVO6/OaGOTB9tjrIzllTGkCy+lofs9uGRHo+PAf103ylpzjd7L5vVlCeUI52yOGspCAIGggEl4giACUQVMxhfhXB3dMoZ0UQdc0c8jlCt6D2ffPlc2j8heong10Js86H0e5k1vVa+YtcuszpbiNZIWZSagQ7p1OwZk+4FRpzaOyAykRDcuWyhHOFeiwU1TEUhZwCQ8SbmK3C7HAibji3AuYocHQ7qIl3BaTgX0D9R6l7yT1e5mp6i1WzgQSFpg9+CYt8Nr38Ex71YTLm3TmHTjC1Z+q/rJWc+IXOpt8tCuNnloLlgLaY5LAoR0LvVGsnXxQzn9uWRZAdeUq6fHa631hPg6AgjEFTAJT+Leg/PLK2AyvgjnYo4XQrqYYDk6nVAuR51V0KoeHJmQ9ep1181qzctm9ZOYXqeOIx8Cej053V061D9pZrvoV1k5EEhLwA/pdqiZdDw20lJP5z6HQ7lp6peFHaUM5Xxlwrl0xht3QaBMAibhSZl8aGtjAibji3DO0FyvE/W8eqXktf4RwxK4zBUBQjlXeoJ6+AJl2jwi772uQzkdpK5QodxiFcpxIJClACFdlvp2700oN9mTcM7u+KI0BBAQMQlPcEMgqoDJ+CKci6pb4zwvpOtTId1eQroGKVO/nFAudXJuaCDwqppFp195LfLmEQYsmV+iQ7mu1iY5eW6nHDejNfP6UAEEggKEdPkdD4Ry1fuOcC6/Y5qaI+CqgEl44mpbqJd7Aibji3DOUj8eDukGVUg3bKlEiklKgFAuKVnKTVLgjf2j8squQTmgXn3lddckpWuXrTd50D84z+1qkeVqphybPGTTD9w1uoAX0m0fkB0Hed01ulo2Z3qbyKhbryr566u19AnnshmX3BWBIguYhCdF9qBtdgVMxhfhnN0+EEI6y6AWiyOUs4hJUZkJ7FGbR7ysZtLtZPOI1PpAb/KgA9GT1AYPeqMHNnlIjZ4bWRIgpLMEmUAxfiinN3pYqnZ25qguQDjHyEAAAdsCJuGJ7TpQXnEFTMYX4VxC40G/gvb8DmbSJcQbq1hCuVhcnJwTAf3D9isqpGPziOQ6rL25ScbUzrl6PTk2eUjOmZLTEyCkS8+63p2OzpTTu68SytXzIpyrJ8TXEUAgroBJeBL3HpxfXgGT8UU4l/B4IaRLGHiK4gnlsrPnzukJjKtfBGzYPaz+GdIb+nmzdzkaE2hv0a+vsslDY4pc7bIAIV12veOFcupZvUrNlFumZuJyRBMgnIvmxFkIIBBdwCQ8iV46Z5ZdwGR8Ec6lNGr0K1F6Jp1e3J0jWQFCuWR9Kd1dAb3mpX7lVT9vCOni95Pe5KFTbfKwgk0e4uNxRS4FCOnS6zY/lPNeXyWUiw1POBebjAsQQKCOgEl4AioCUQVMxhfhXFRdS+fpH5rX8bqrJc3JxRDKJcJKoTkU2H5gVF7aOSgDavMIPXuXo7ZA85FZLHOObPIwu7MFLgRKJ0BIl1yXV0I5Ffqzppy5M+GcuR1XIoBAdQGT8ARLBKIKmIwvwrmoupbPYyadPVA/lNO7J56qfiPNgQAChwX2qs0jXlIz6XapzSN0RDeh1k/jOCzQqmbJ6efw4l61yYNa72lGWzM0CJRe4GhIN8bzosHRQCjXIGDocsI5u56UhgACIibhCW4IRBUwGV+Ec1F1EzqPkM4cllDO3I4ryyUweGTzCP3aa/ORnUfLJXC0te0tapMHtS7fyXqTB/VqmX6VlQMBBCYLMJPOfEQQypnbTXUl4VwyrpSKQJkFTMKTMnvR9ngCJuOLcC6ecWJnE9JFpyWUi27FmQgEBfTMufVq84j1ajad/j4q07p0HSqU08eKuYd3XuVAAIH6AoR09Y38M1hTLrqVyZmEcyZqXIMAAlMJmIQniCIQVcBkfBHORdVN6Ty986Jek46NI44Fr4Rys9Xrq/N5fTWlIcltCirgbx6hnzkjBd7hVc+U07uvrpzTKcd1txa0N2kWAskKENLV9iWUS3bs+aUTzqXjzF0QKJOASXhSJh/a2piAyfginGvMPLGrvZCuT4V0e9jdlVAusWFGwQjI4c0jhtTmEeOF2TxCv7qr/r/M7GjxZsqxyQMDHQE7AqxJd9RRh3L6OaN3X13C7qt2BtgUpRDOJU7MDRAonYBJeFI6JBpsLGAyvgjnjLnTubDMIR2hXDpjjLsgoAX2Do3Ly2qH15053jyirVmtJ6d+sbGot02WsckDAxuBxATKHNIRyiU2rKYsmHAuG3fuikCRBUzCkyJ70Da7Aibji3DObh8kVpoO6Z5XM+k2lWAmHaFcYsOIghGoKzA4NuGtSaefNXpH0zysS6fXkxsZnxC9Y/PSWR1s8lC3lzkBATsCfkjXp0L98YLvBk0oZ2fMmJZCOGcqx3UIIFBLwCQ8QROBqAIm44twLqquI+fpD7/rthdzTTpCOUcGGdVAQAnon7PX7x6SV1RQp1/dcnFdOh3KqWrKChXK8VoZwxaB7ASKHNIRymU3roJ3Jpxzox+oBQJFEjAJT4rUftqSrIDJ+CKcS7ZPEiu9SCEdoVxiw4SCEbAisLl/RK1LNyiubB6hQzk9q2+lWk/u+O42K22kEAQQaFxAh3TPbR/wXo/P+0w6QrnGx4PNEgjnbGpSFgIIaAGT8AQ5BKIKmIwvwrmouo6eN3FkJt2mvfnbOEJNxvFmvSxn91VHRxfVQmCywI4jm0ccHFWbR6S8w2vLkU0eejua5WS18+qcrha6BwEEHBXIc0jnh3Knqo0eTmKjB2dGGOGcM11BRRAojIBJeFKYxtOQxAVMxhfhXOLdks4N1JJ0sm7HQC7WpCOUS2dMcBcEkhLoP7J5RN/AmJewJzlDRm/yoMtfqGbILZ/TLjPampNqFuUigIBlgTyFdIRyljvfcnGEc5ZBKQ4BBJg5xxhIVIBwLlHefBTuckhHKJePMUQtEYgqMHRk84iNCWweoV9dHVbl600elqnZtW3qNVYOBBDIp0AlpFOBvn493qWDUM6l3qhdF8K5fPQTtUQgTwIm4Ume2kddsxUwGV/MnMu2zxK7u0shHaFcYt1MwQg4IaB/1N6gNo542cLmEZ2taqaceoCtUK+uLp3d7kT7qAQCCNgRcCmkI5Sz06dplUI4l5Y090GgPAIm4Ul5dGhpowIm44twrlF1x6/PMqQjlHN8cFA9BBIQ2HJk84gx9fCJs8Ornimn15VboTZ5OKGHTR4S6BqKRMAZgSxDukooN1+tKTeTXwA4MyjqVIRwLi89RT0RyI+ASXiSn9ZR06wFTMYX4VzWvZbS/dWSTfJcSmvSEcql1KncBgGHBfoOjsqLO4fk4EjtzSN0GKeWlPPWkdMz5eZOZ5MHh7uUqiFgXSDNkI5Qznr3pVog4Vyq3NwMgVIImIQnpYChkVYETMYX4ZwV+vwUkmRIRyiXn3FATRFIS2Df8Li8vHNQdhwck0PqAaRn87arWXL61dXjulu93Zq729nkIa3+4D4IuCiQZEinQzm9ZOUpzJRzsesj14lwLjIVJyKAQEQBk/AkYtGchoDRhiOEcyUdODZDOkK5kg4imo1ADAG9ucMzW/fIG4NNXiC3TK0np0M6DgQQQMAXsBnSqYm5KpSbRihXkOFFOFeQjqQZCDgkQDjnUGcUsCom44twroADIU6T9ELuz20fkE1qt8W4B6FcXDHOR6DcAn19ffLZz35W7rzzznJD0HoEEJhSoJGQjlCumIOLcK6Y/UqrEMhSwCQ8ybK+3DtfAibji3AuX32cWG11SLdOhXQbI4R0hHKJdQMFI1BoAR3OXXPNNXL33XcXup00DgEE7AjECen8UO5U9frqYjZ6sNMBDpVCOOdQZ1AVBAoiYBKeFKTpNCMFAZPxRTiXQsfk7RZ6Jl21kI5QLm89SX0RcEuAcM6t/qA2CORFoBLSqbUrx/W6HIHDC+XU/zl1XpcK5djpOS99GreehHNxxTgfAQTqCZiEJ/XK5OsI+AIm44twjvFTU8AP6QjlGCQIIGBDgHDOhiJlIFBegWBId0gOEcqVaCgQzpWos2kqAikJmIQnKVWN2xRAwGR8Ec4VoOOTbsLzfYPqN9KdSd+G8hFAoOAChHMF72Cah0BKAjqk26lm0TFTLiVwB25DOOdAJ1AFBAomYBKeFIyA5iQo/lQVQQAAIABJREFUYDK+COcS7BCKRgABBBA4KkA4x2hAAAEEEDARIJwzUeMaBBCYSsAkPEEUgagCJuOLcC6qLuchgAACCDQkQDjXEB8XI4AAAqUVIJwrbdfTcAQSEzAJTxKrDAUXTsBkfBHOFW4Y0CAEEEDATQHCOTf7hVohgAACrgsQzrneQ9QPgfwJmIQn+WslNc5KwGR8Ec5l1VvcFwEEECiZAOFcyTqc5iKAAAKWBAjnLEFSDAIIVARMwhP4EIgqYDK+COei6nIeAggggEBDAoRzDfFxMQIIIFBaAcK50nY9DUcgMQGT8CSxylBw4QRMxhfhXOGGAQ1CAAEE3BQgnHOzX6gVAggg4LoA4ZzrPUT9EMifgEl4kr9WUuOsBEzGF+FcVr3FfRFAAIGSCRDOlazDaS4CCCBgSYBwzhIkxSCAQEXAJDyBD4GoAibji3Auqi7nIYAAAgg0JEA41xAfFyOAAAKlFSCcK23X03AEEhMwCU8SqwwFF07AZHwRzhVuGNAgBBBAwE0Bwjk3+4VaIYAAAq4LEM653kPUD4H8CZiEJ/lrJTXOSsBkfBHOZdVb3BcBBBAomQDhXMk6nOYigAAClgQI5yxBUgwCCFQETMIT+BCIKmAyvgjnoupyHgIIIIBALIHvfve7cuDAgco1Q0ND8vvf/14uvPDCSeWce+65snr16lhlczICCCCAQHkECOfK09e0FIG0BEzCk7Tqxn3yL2Ayvgjn8t/vtAABBBBwUmDXrl3yiU98Ysq6rVy5Um666SYn60+lEEAAAQTcECCcc6MfqAUCRRIwCU+K1H7akqyAyfginEu2TygdAQQQKLWAnj33k5/8pKbBtddey6y5Uo8QGo8AAgjUFyCcq2/EGQggEE/AJDyJdwfOLrOAyfginCvziKHtCCCAQMICU82eY9ZcwvgUjwACCBREgHCuIB1JMxBwSMAkPHGo+lTFcQGT8UU453inUj0EEEAg7wK1Zs8xay7vPUv9EUAAgXQECOfSceYuCJRJwCQ8KZMPbW1MwGR8Ec41Zs7VCCCAAAJ1BKrNnmPWHMMGAQQQQCCqAOFcVCnOQwCBqAIm4UnUsjkPAZPxRTjHuEEAAQQQSFwgPHuOWXOJk3MDBBBAoDAChHOF6UoagoAzAibhiTOVpyLOC5iML8I557uVCiKAAAL5FwjOnmPWXP77kxYggAACaQoQzqWpzb0QKIeASXhSDhlaaUPAZHwRztmQpwwEEEAAgboC//RP/yS//OUvhVlzdak4AQEEEEAgIEA4x3BAAAHbAibhie06UF5xBUzGF+FccccDLUMAAQScEnjppZfkS1/6kvzwhz90ql5UBgEEEEDAbQHCObf7h9ohkEcBk/Akj+2kztkImIwvwrls+oq7IoAAAqUT6Ovrk7/7u7+TO+64o3Rtp8EIIIAAAuYChHPmdlyJAALVBUzCEywRiCpgMr4I56Lqch4CCCCAQEMCOpz74he/KN/+9rcbKoeLEUAAAQTKJUA4V67+prUIpCFgEp6kUS/uUQwBk/FFOFeMvqcVCCCAgPMChHPOdxEVRAABBJwUIJxzsluoFAK5FjAJT3LdYCqfqoDJ+CKcS7WLuBkCCCBQXgHCufL2PS1HAAEEGhEgnGtEj2sRQKCagEl4giQCUQVMxhfhXFRdzkMAAQQQaEiAcK4hPi5GAAEESitAOFfarqfhCCQmYBKeJFYZCi6cgMn4Ipwr3DCgQQgggICbAoRzbvYLtUIAAQRcFyCcc72HqB8C+RMwCU/y10pqnJWAyfginMuqt7gvAgggkHOBvXv3yqc//Wk577zz5JOf/GSlNf7ff/CDH5TLLrvM+/v7779fvvzlL1fO+Zu/+ZtJ12zcuFE+9alPybZt2yrnfOc735Fzzz0350pUHwEEEECgUQHCuUYFuR4BBMICJuEJighEFTAZX4RzUXU5DwEEEEDgGIFvfetb8uSTT8o3vvENmTlzpvf1P/zhD96urN/85jdl6dKlos/5xS9+If/wD/8gt99+u3zlK1+ZFOr5wdxVV11VCfPCZUCPAAIIIFBeAcK58vY9LUcgKQGT8CSpulBu8QRMxhfhXPHGAS1CAAEEUhPQIdrVV18twVluOozbvn273HDDDd5MOD0jTgdvq1ev9kK7b3/7216A51+nKxsM81KrPDdCAAEEEMiFAOFcLrqJSiKQKwGT8CRXDaSymQqYjC/CuUy7jJsjgAAC+RYYGhqSG2+8URYsWOC9php+pVW/znrbbbd5s+hmzJhRCeeC573tbW/zZtI9++yzEn7dNd861B4BBBBAwIYA4ZwNRcpAAIGggEl4giACUQVMxhfhXFRdzkMAAQQQqCqgA7gf//jH3qutGzZsmDQLLrzWXLiAL3zhC5VXWfWMu+9+97uVUwjqGHAIIIAAAlqAcI5xgAACtgVMwhPbdaC84gqYjC/CueKOB1qGAAIIpCLgrxmn15T7zW9+U3mltaOjw9sIwg/uRkdHKzPn6lXMD/UI6OpJ8XUEEECg+AKEc8XvY1qIQNoCJuFJ2nXkfvkVMBlfhHP57W9qjgACCDgh4L/aqiuzZcsWb405f5fVYHB34oknVsK54N9X25E1WKZeu04HfRwIIIAAAuUUIJwrZ7/TagSSFDAJT5KsD2UXS8BkfBHOFWsM0BoEEEAgEwF/g4czzjhj0s6tujLh3Vq//vWve+vU6UMHb+vWrTtmU4lqO7hm0jBuigACCCCQuQDhXOZdQAUQKJyASXhSOAQalJiAyfginEusOygYAQQQKI+Av8HDeeed520MET7Ca8+FX1f1w73gdcH16MojSUsRQAABBMIChHOMCQQQsC1gEp7YrgPlFVfAZHwRzhV3PNAyBBBAIDWBeq+p6or09fVFXnMutYpzIwQQQAAB5wUI55zvIiqIQO4ETMKT3DWSCmcmYDK+COcy6y5ujAACCBRHQM+M++1vf+u9plprfTjCueL0Ny1BAAEE0hQgnEtTm3shUA4Bk/CkHDK00oaAyfginLMhTxkIIIBASQX811WrrTUXJiGcK+kgodkIIIBAgwKEcw0CcjkCCBwjYBKewIhAVAGT8UU4F1WX8xBAAAEEGhLQ4dw111wjd999d0PlcDECCCCAQLkECOfK1d+0FoE0BEzCkzTqxT2KIWAyvgjnitH3tAIBBBBwXoBwzvkuooIIIICAkwKEc052C5VCINcCJuFJrhtM5VMVMBlfhHOpdhE3QwABBMorQDhX3r6n5QgggEAjAoRzjehxLQIIVBMwCU+QRCCqgMn4IpyLqst5CCCAAAINCRDONcTHxQgggEBpBQjnStv1NByBxARMwpPEKkPBhRMwGV+Ec4UbBjQIAQQQcFOAcM7NfqFWCCCAgOsChHOu9xD1QyB/AibhSf5aSY2zEjAZX4RzWfUW90UAAQRKJkA4V7IOp7kIIICAJQHCOUuQFIMAAhUBk/AEPgSiCpiML8K5qLqchwACCCDQkADhXEN8XIwAAgiUVoBwrrRdT8MRSEzAJDxJrDIUXDgBk/FFOFe4YUCDEEAAATcFCOfc7BdqhQACCLguQDjneg9RPwTyJ2ASnuSvldQ4KwGT8UU4l1VvcV8EEECgZAKEcyXrcJqLAAIIWBIgnLMESTEIIFARMAlP4EMgqoDJ+CKci6rLeQgggAACDQkQzjXEx8UIIIBAaQUI50rb9TQcgcQETMKTxCpDwYUTMBlfhHOFGwY0CAEEEHBTgHDOzX6hVggggIDrAoRzrvcQ9UMgfwIm4Un+WkmNsxIwGV+Ec1n1FvdFAAEESiZAOFeyDqe5CCCAgCUBwjlLkBSDAAIVAZPwBD4EogqYjC/Cuai6nIcAAggg0JAA4VxDfFyMAAIIlFaAcK60XU/DEUhMwCQ8SawyFFw4AZPxRThXuGFAgxBAAAE3BQjn3OwXaoUAAgi4LkA453oPUT8E8idgEp7kr5XUOCsBk/FFOJdVb3FfBBBAoGQChHMl63CaiwACCFgSIJyzBEkxCCBQETAJT+BDIKqAyfginIuqy3kIIIAAArEEfvKTn8hPf/rTyjXj4+PS398vs2fPnlTOpz/9aVm5cmWssjkZAQQQQKA8AoRz5elrWopAWgIm4UladeM++RcwGV+Ec/nvd1qAAAIIOCvwiU98Qnbt2lWzfqtXr5Zrr73W2fpTMQQQQACB7AUI57LvA2qAQNEETMKTohnQnuQETMYX4Vxy/UHJCCCAQOkF9Oy57373uzUdbrrpJmbNlX6UAIAAAghMLUA4xwhBAAHbAibhie06UF5xBUzGF+FccccDLUMAAQScEKg1e45Zc050D5VAAAEEnBcgnHO+i6ggArkTMAlPctdIKpyZgMn4IpzLrLu4MQIIIFAOgVqz55g1V47+p5UIIIBAowKEc40Kcj0CCIQFTMITFBGIKmAyvgjnoupyHgIIIICAsUB49hyz5owpuRABBBAonQDhXOm6nAYjkLiASXiSeKW4QWEETMYX4Vxhup+GIIAAAu4KhGfPMWvO3b6iZggggIBrAoRzrvUI9UEg/wIm4Un+W00L0hIwGV+Ec2n1DvdBAAEESi5w9dVXy549e4RZcyUfCDQfAQQQiClAOBcTjNMRQKCugEl4UrdQTkDgiIDJ+CKcY/gggAACCKQi8KMf/Uj+7d/+TZg1lwo3N0EAAQQKI0A4V5iupCEIOCNgEp44U3kq4ryAyfginHO+W6kgAgiUSWBobEJe2ztcyCYfPDggP//5Q/LBD36wkO1LolEnzWyX9pamJIqmTAQQQCA3AoRzuekqKopAbgRMwpPcNI6KZi5gMr4I5zLvNiqAAAIIHBV4Y/+oPPX6QZk2rXgqhw5NyNDQkHR1dsmh4jXPeou625vlLSd1Wy+XAhFAAIG8CRDO5a3HqC8C7guYhCfut4oauiJgMr4I51zpPeqBAAIIKIEX+gZl/a4hwitGg6ya1ykr5nQggQACCJRegHCu9EMAAASsC5iEJ9YrQYGFFTAZX4RzhR0ONAwBBPIo8NimfdI/NJ7HqlNniwJNaubk+Sd2y9yuFoulUhQCCCCQTwHCuXz2G7VGwGUBk/DE5fZQN7cETMYX4ZxbfUhtEECgxAIHRsblPzbukwne+SzxKDjc9LbmafKO5b3SrFM6DgQQQKDkAoRzJR8ANB+BBARMwpMEqkGRBRUwGV+EcwUdDDQLAQTyJ7Clf0Se2T4g46Rz+es8yzWeN71V/uTEGZZLpTgEEEAgnwKEc/nsN2qNgMsCJuGJy+2hbm4JmIwvwjm3+pDaIIBAiQWefmOgsDu1lrhbYzddT5Y7bX6XLJnVHvtaLkAAAQSKKEA4V8RepU0IZCtgEp5kW2PunicBk/FFOJenHqauCCBQaIFfbeiXgyMThW4jjasvoF9kfcuSHpnZ0Vz/ZM5AAAEESiBAOFeCTqaJCKQsYBKepFxFbpdjAZPxRTiX4w6n6gggUByBvUNj8utN+4vTIFpiLNDZ2uStN8eBAAIIIHBYgHCOkYAAArYFTMIT23WgvOIKmIwvwrnijgdahgACORLYtGdYnu8bZL25HPVZUlU9oadNzlk4PaniKRcBBBDInQDhXO66jAoj4LyASXjifKOooDMCJuOLcM6Z7qMiCCBQZoEntx6UbftHykxA25WAXm/urOOmy6LeNjwQQAABBI4IEM4xFBBAwLaASXhiuw6UV1wBk/FFOFfc8UDLEEAgJwJjanfWX23YJ8NjrDeXky5LrJrTVDi3ZmmPzGhjvbnEkCkYAQRyJ0A4l7suo8IIOC9gEp443ygq6IyAyfginHOm+6gIAgiUVWDnwJj8dvN+URkdR8kFutubvXCOAwEEEEDgqADhHKMBAQRsC5iEJ7brQHnFFTAZX4RzxR0PtAwBBHIi8MquIXlp55AK50jnctJliVVzyax2OWNBV2LlUzACCCCQRwHCuTz2GnVGwG0Bk/DE7RZRO5cETMYX4ZxLPUhdEECglAL/+dp+0bPnOMot0KwWnDvn+OlyXHdruSFoPQIIIBASIJxjSCCAgG0Bk/DEdh0or7gCJuOLcK6444GWIYBADgSG1Dpzj6j15vS6cxzlFtDh3NuX9UhHS1O5IWg9AgggQDjHGEAAgYQFTMKThKtE8QUSMBlfhHMFGgA0BQEE8ifwxoFReUrt1DrOK6356zzLNZ7V2SJvOanbcqkUhwACCORfgJlz+e9DWoCAawIm4YlrbaA+7gqYjC/COXf7k5ohgEAJBF7oG5T1as055s2VoLPrNHHV3E5ZMbcDCAQQQACBkADhHEMCAQRsC5iEJ7brQHnFFTAZX4RzxR0PtAwBBHIg8NimfdI/NJ6DmlLFJAX0K61vPmGGzJ3ekuRtKBsBBBDIpQDhXC67jUoj4LSASXjidIOonFMCJuOLcM6pLqQyCCBQJoEDI+PyHxv3qV1ay9Rq2lpNoK15mly8vFdaVEjHgQACCCAwWYBwjhGBAAK2BUzCE9t1oLziCpiML8K54o4HWoYAAo4LbN03Ik+/MSDjpHOO91Ty1Zs3vVX+5MQZyd+IOyCAAAI5FCCcy2GnUWUEHBcwCU8cbxLVc0jAZHwRzjnUgVQFAQTKJaCDudf2Dper0bT2GAE9We60+V2yZFY7OggggAACVQQI5xgWCCBgW8AkPLFdB8orroDJ+CKcK+54oGUIIOC4wK829MvBkQnHa0n1khZomjZNLjhphszsYL25pK0pHwEE8ilAOJfPfqPWCLgsYBKeuNwe6uaWgMn4Ipxzqw+pDQIIlERAbwKhN4PgQKCztUneodab40AAAQQQqC5AOMfIQAAB2wIm4YntOlBecQVMxhfhXHHHAy1DAAGHBV7dMyzr+gZZb87hPkqragt72uTchdPTuh33QQABBHInQDiXuy6jwgg4L2ASnjjfKCrojIDJ+CKcc6b7qAgCCJRJ4MmtB2Xb/pEyNZm2VhFoVgvOnbmgSxb1tuGDAAIIIFBDgHCOoYEAArYFTMIT23WgvOIKmIwvwrnijgdahgACjgro3VnXbtgnw2OsN+doF6VarYuW9ciMtuZU78nNEEAAgTwJEM7lqbeoKwL5EDAJT/LRMmrpgoDJ+CKcc6HnqAMCCJRKYNfAmPzX5v2iMjqOkgvoUE6HcxwIIIAAArUFCOcYHQggYFvAJDz5/9m7F1jLzupO8F89br0fLrvKhctlu+zCNjjmDcnYIbEpmO7QEQlRlNADaQmNzJDukXq6gSZSSI/omYA0dEw0Gik9DLQmrRAU04ogoUmiiJQx0DaBNgQDBk8ou2zKNuVy2b71ftecfcO5nHvq3HvPXffsc79v79/pjpKqOmfvtX7fSvbOP/sx6hpsr7kCkfkSzjV3HnRGgECmAvsOn0qPPHuqE85J5zJdorGVtWvL6nRr57ZWHwIECBAQzpkBAgTGJxAJT8ZXnT2VLhCZL+Fc6auufgIEihP46hPH0rMnzhZXt4JHK7Cy87y5V161Pr1o48RoN2xrBAgQaJiAK+catqDaIZCBQCQ8yaBsJRQiEJkv4Vwhi6tMAgSaIVA9Z+7ezvPmzrmntRkLuoguqpdBvKFzS+ualcsXsRU/JUCAQPMFhHPNX2MdEhi3QCQ8GXeN9leuQGS+hHPlrrfKCRAoUODgsbPpG503tZ53S2uBqzfakresXZl+9rqNo92orREgQKCBAsK5Bi6qlggssUAkPFniku2+IIHIfAnnClpgpRIgUL7A9w+dTNUz5yJPm/vCPZ9IX/ncPQMRXv+Wt6U3ve2u6X87e+Z0+vNPfDRtvmLbjL9frOA37/ur9ODez6e3v+9307qNmxe7uVb//qata9NNW9e02kDzBAgQGEZAODeMku8QILAQgUh4spDt+267BSLzJZxr98zongCBMQt8ef+RNHnqfGivVTi3/+FvXRKMnTg6mT71e7+TtmzfkX7prvekiVWrQ9sf5kfCuWGU5v9O9by51169Pm1d73lz82v5BgECbRcQzrV9AvRPYPQCkfBk9FXYYlMFIvMlnGvqNOiLAIHsBI6fuZDue2yy85bWWGmzhXPV1g499UT644/8drr1tjtHeqVcf6XCudja9f9q1Yplac/uzakK6XwIECBAYG4B4ZwJIUBg1AKR8GTUNdhecwUi8yWca+486IwAgcwEnjxyJj30oxPpfDCdmyucq1rt/feJ1Wsuua11//ceSn/4ofdOq1y2dXt6x/s/nLbtuDZ1r7572e170oF930/fvn/v1PeqP/dejTconKv+7s8+fvfA7XZDwzt+5TfSq+74henvdP/+re9+f9r10pdfslJVL5OHD6Wdu1+S/vKP/mDq37v1Hp98YUYf7/zA3TO20d/nbD286Z++K332Yx9JLzx7cGr7v/yu907XWG2j+reuT/Xv3VuFq/96sVcobutcMfcz12zIbEKVQ4AAgTwFhHN5rouqCJQsEAlPSu5X7eMViMyXcG68a2RvBAi0WKAK5p544XRYYL5wrgrJ7vvMJ6cCpSrI6n3mXDew6g2yeoO2qqjq1tgqmOuGVIPCqP5wblBYNygk7A+05rsCr/t8ve6z9Lq1VKFhb9jW23MVMnaDwm6fs/VQhYn926n+rvu7OsO56mK5l165Ll2/pb7bj8ND5ocECBDIUEA4l+GiKIlA4QKR8KTwlpU/RoHIfAnnxrhAdkWAQLsF7n10MlW3tkY/84VzvQHc1btvnhHOzReGda+c23XLK2bcFtt/hdugQO81e35xzqvi+gO0YV5WMajX/u1Ujr31XbnzuqmAcbYeulfvDdpOt/9uL3WGcys66dxtnavmLuu8rdWHAAECBOYXEM7Nb+QbBAgsTCASnixsD77dZoHIfAnn2jwxeidAYGwC1UsgqpdBLOazmHCuG2JVt3D23r7Zrac/nOr/+27gNVfI1/822e5VaP3bnu+W1mrf3dta+2+p7V4ZWF0l1x/OVX+ubtvtv821Pwwc1MM4w7m1E8vTGzvPm/MhQIAAgeEEhHPDOfkWAQLDC0TCk+G37pttF4jMl3Cu7VOjfwIExiLweOd21oefORl+3lw3sBr0ttZuA3Pd1lp9p/fW0O5vukFdN5yqnsPW+wy4+YKt3ufNdZ8JV227ejlF7/PkesO27zxwb3pw7+cveets70IsJpybbUG7t8jOFc51Q8g6r5zbsWlVevWO9WOZOzshQIBAEwSEc01YRT0QyEsgEp7k1YFqchaIzJdwLucVVRsBAo0RePDJ4+npo2cW1c98V87N90KI/p13r3SrArqbX33b1C2h/beo9t/u2htsHT86ORXCDfOyh27Y9ev/y/+aHvjLP02br9g251tlo+Fc/0scBoEvZThX3dJ66/Z16ZrNqxY1C35MgACBNgkI59q02nolMB6BSHgynsrspQkCkfkSzjVh5fVAgEDWAtXbWfc+eiSdPhd/3lzV4FzhXP9bUYd5rltv8Hb7P/m1OZ/X1r0KrjfYeubA4wNvI+1/KUNVe3dfV11/Y3rqsb/vXFX3b6beEjvbJxLOdZ85N1vA2P37aDjX7WHL9h2LelvrnddvShtWr8h6ZhVHgACBnASEczmthloINEMgEp40o3NdjEMgMl/CuXGsjH0QINBqgcMnzqW//eHR1MnoFvWZLZwbFBoNuh21/3ltvS+Q6AZb1dta+58V1xtGDbpy7tbb7py+Cq732Xb9z37rhna9b0kdZThX3Y47KBjsdxsmnBv0gozulYbD1D9bXxtWrUh33rBpUXPgxwQIEGibgHCubSuuXwL1C0TCk/qrsoemCETmSzjXlNXXBwEC2Qrse+5UeuTQqU44t7h0rv+FC70N97/kYdCVc73Ph+v+tj+Iu/k1t6dHHrw/VSFd9ek+p637/f5gqzeMq76zc/dLpp41V91eOt9bU+dasMiVc91n5XVDx+72+8O0YcK56rf9vVXGh390IE0ePhS+cm7XltVTt7X6ECBAgMDwAsK54a18kwCB4QQi4clwW/YtAilF5ks4Z3IIECBQs8BXnziWnj1xtua9LG7zs72tdXFbnfnrQS9ZGOX2c9/Wys7z5l5x1bp01UbPm8t9rdRHgEBeAsK5vNZDNQSaIBAJT5rQtx7GIxCZL+HceNbGXggQaKlA9Zy5ezvPmzu32Htaa/YbRzhXXQ1Xfd70trtq7ibfzb/pxZvTmpXL8y1QZQQIEMhQQDiX4aIoiUDhApHwpPCWlT9Ggch8CefGuEB2RYBA+wQOHjubvtF5U+v5Rd7SWrdcneHcKJ7VVnf/49j+lrUr089et3Ecu7IPAgQINEpAONeo5dQMgSwEIuFJFoUrogiByHwJ54pYWkUSIFCqwPcPnUz7Dp9Ki3vaXKndq7tX4Kata9NNW9dAIUCAAIEFCgjnFgjm6wQIzCsQCU/m3agvEPixQGS+hHPGhwABAjUKfHn/kTR56nyNe7DpEgQmVixLr96xPm1bP1FCuWokQIBAVgLCuayWQzEEGiEQCU8a0bgmxiIQmS/h3FiWxk4IEGijwPEzF9J9j0123tLaxu713CuwqhPO7dm9OVUvhfAhQIAAgYUJCOcW5uXbBAjMLxAJT+bfqm8Q+AeByHwJ50wPAQIEahJ48siZ9NCPTqTz0rmahMvZbHXF3M9cs6GcglVKgACBjASEcxkthlIINEQgEp40pHVtjEEgMl/CuTEsjF0QINBOgSqYe+KF0+1sXtfTAp2L5tJLrlyXrt+ymgoBAgQIBASEcwE0PyFAYE6BSHiClMCwApH5Es4Nq+t7BAgQWKDAvY9OpurWVp92C0x0bmX96c5Vc9XbWn0IECBAYOECwrmFm/kFAQJzC0TCE6YEhhWIzJdwblhd3yNAgMACBKqXQFQvg/AhsHZieXpj53lzPgQIECAQExDOxdz8igCB2QUi4QlPAsMKROZLODesru8RIEBgAQKPd25nffiZk543twCzpn51x6ZVU29q9SFAgACBmIBwLubmVwQICOfMwNIICOeAEvExAAAgAElEQVSWxt1eCRAgcInAg08eT08fPUOm5QLV21l/avu6dM3mVS2X0D4BAgTiAsK5uJ1fEiAwWCASnrAkMKxAZL5cOTesru8RIEBgSIHzFy+mvfuOpNPnPG9uSLJGf+2O6zeljatXNLpHzREgQKBOAeFcnbq2TaCdApHwpJ1Suo4IROZLOBeR9hsCBAjMIXD4xLn0tz88mi5cxNR2gQ2rVqQ7b9jUdgb9EyBAYFECwrlF8fkxAQIDBCLhCUgCwwpE5ks4N6yu7xEgQGBIgX3PnUqPHDrVCeekc0OSNfZru7asTrd2bmv1IUCAAIG4gHAubueXBAgMFoiEJywJDCsQmS/h3LC6vkeAAIEhBb76xLH07ImzQ37b15oqMLFiWXr5i9alqzZ63lxT11hfBAiMR0A4Nx5neyHQJoFIeNImH70uTiAyX8K5xZn7NQECBGYInDlfPW9uMp1zT6vJ6Ai8cffmtHZiOQsCBAgQWISAcG4ReH5KgMBAgUh4gpLAsAKR+RLODavrewQIEBhC4OCxs+kbnTe1Vi+F8Gm3wJa1K9PPXrex3Qi6J0CAwAgEhHMjQLQJAgRmCETCE4QEhhWIzJdwblhd3yNAgMAQAt8/dDLtO3wqieaGwGrwV5Z1ertx69p009Y1De5SawQIEBiPgHBuPM72QqBNApHwpE0+el2cQGS+hHOLM/drAgQIzBD48v4jafLUeSotF1jVed7cq3asT9vWT7RcQvsECBBYvIBwbvGGtkCAwEyBSHjCkMCwApH5Es4Nq+t7BAgQmEfgxNkL6YuPTnbe0oqKQEr/+MbLUvVSCB8CBAgQWJyAcG5xfn5NgMClApHwhCOBYQUi8yWcG1bX9wgQIDCPwJNHzqSHfnQinZfOtX5WqivmfuaaDa13AECAAIFRCAjnRqFoGwQI9ApEwhOCBIYViMyXcG5YXd8jQIDAPAJVMPfEC6c5tVyguljuJVeuS9dvWd1yCe0TIEBgNALCudE42goBAj8RiIQn/AgMKxCZL+HcsLq+R4AAgXkE7u3c0nr8zAVOLReonjf3up0bUvW2Vh8CBAgQWLyAcG7xhrZAgMBMgUh4wpDAsAKR+RLODavrewQIEJhD4EjnJRBf6rwMwofA2onlac/uzcnT5swCAQIERiMgnBuNo60QIPATgUh4wo/AsAKR+RLODavrewQIEJhD4PHO7awPP3PS8+ZMSdqxaVV6dedNrT4ECBAgMBoB4dxoHG2FAAHhnBkYj4BwbjzO9kKAAIFLBB588nh6+ugZMi0XWNm5pfWnOs+bu2bzqpZLaJ8AAQKjExDOjc7SlggQ+AeBSHjCjsCwApH5cuXcsLq+R4AAgVkEqpez/s2+yXT6nOfNGZKU7rh+U9q4egUKAgQIEBiRgHBuRJA2Q4DAtEAkPMFHYFiByHwJ54bV9T0CBAjMIvDciXPpqz88mqqQzqfdAhtWrUh33rCp3Qi6J0CAwIgFhHMjBrU5AgRcOWcGahUQztXKa+MECBAYLLDvuVPpkUOnOuGcdK7tM7Jry+p06/Z1bWfQPwECBEYqIJwbKaeNESDQEYiEJ+AIDCsQmS9Xzg2r63sECBCYReCrTxxLz544y6flAqs6z5t72YvWpas2et5cy0dB+wQIjFhAODdiUJsjQEA4ZwZqFRDO1cpr4wQIELhU4Mz5i2lv53lz59zTajw6Am/cvTmtnVjOggABAgRGKCCcGyGmTREgMCUQCU/QERhWIDJfrpwbVtf3CBAgMEDg4LGz6dnjrpozHCktW5bSLZ03tfoQIECAwGgFhHOj9bQ1AgSEc2agXgHhXL2+tk6AAAECixSIHKgWuUs/J0CAAIHCBYRzhS+g8glkKOCcNMNFaVBJkfly5VyDBkArBAgQyF0gcqDKvSf1ESBAgEC9AsK5en1tnUAbBZyTtnHVx9dzZL6Ec+NbH3siQIBA6wUiB6rWowEgQIBAywWEcy0fAO0TqEHAOWkNqDY5LRCZL+GcASJ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BAYIZA5ECFkAABAgTaLSCca/f6655AHQLOSetQtc2uQGS+hHPmhwABAgTGJhA5UI2tODsiQIAAgSwFhHNZLouiCBQt4Jy06OXLvvjIfAnnsl9WBRIgQKA5ApEDVXO61wkBAgQIRASEcxE1vyFAYC4B56Tmo06ByHwJ5+pcEdsmQIAAgRkCkQMVQgIECBBot4Bwrt3rr3sCdQg4J61D1Ta7ApH5Es6ZHwIECBAYm0DkQDW24uyIAAECBLIUEM5luSyKIlC0gHPSopcv++Ij8yWcy35ZFUiAAIHmCEQOVM3pXicECBAgEBEQzkXU/IYAgbkEnJOajzoFIvMlnKtzRWybAAECBGYIRA5UCAkQIECg3QLCuXavv+4J1CHgnLQOVdvsCkTmSzhnfggQIEBgbAKRA9XYirMjAgQIEMhSQDiX5bIoikDRAs5Ji16+7IuPzJdwLvtlVSABAgSaIxA5UDWne50QIECAQERAOBdR8xsCBOYScE5qPuoUiMyXcK7OFbFtAgQIEJghEDlQISRAgACBdgsI59q9/ronUIeAc9I6VG2zKxCZL+Gc+SFAgACBsQlEDlRjK86OCBAgQCBLAeFclsuiKAJFCzgnLXr5si8+Ml/CueyXVYEECBBojkDkQNWc7nVCgAABAhEB4VxEzW8IEJhLwDmp+ahTIDJfwrk6V8S2CRAgQGCGQORAhZAAAQIE2i0gnGv3+uueQB0CzknrULXNrkBkvoRz5ocAAQIExiYQOVCNrTg7IkCAAIEsBYRzWS6LoggULeCctOjly774yHwJ57JfVgUSIECgOQKRA1VzutcJAQIECEQEhHMRNb8hQGAuAeek5qNOgch8CefqXBHbJkCAAIEZApEDFUICBAgQaLeAcK7d6697AnUIOCetQ9U2uwKR+RLOmR8CBAgQGJtA5EA1tuLsiAABAgSyFBDOZbksiiJQtIBz0qKXL/viI/MlnMt+WRVIgACB5ghEDlTN6V4nBAgQIBAREM5F1PyGAIG5BJyTmo86BSLzJZyrc0VsmwABAgRmCEQOVAgJECBAoN0Cwrl2r7/uCdQh4Jy0DlXb7ApE5ks4Z34IECBAYGwCkQPV2IqzIwIECBDIUkA4l+WyKIpA0QLOSYtevuyLj8yXcC77ZVUgAQIEmiMQOVA1p3udECBAgEBEQDgXUfMbAgTmEnBOaj7qFIjMl3CuzhWxbQIECBCYIRA5UCEkQIAAgXYLCOfavf66J1CHgHPSOlRtsysQmS/hnPkhQIAAgbEJRA5UYyvOjggQIEAgSwHhXJbLoigCRQs4Jy16+bIvPjJfwrnsl1WBBAgQaI5A5EDVnO51QoAAAQIRAeFcRM1vCBCYS8A5qfmoUyAyX8K5OlfEtgkQIEBghkDkQIWQAAECBNotIJxr9/rrnkAdAs5J61C1za5AZL6Ec+aHAAECBMYmEDlQja04OyJAgACBLAWEc1kui6IIFC3gnLTo5cu++Mh8CeeyX1YFEiBAoDkCkQNVc7rXCQECBAhEBIRzETW/IUBgLgHnpOajToHIfAnn6lwR2yZAgACBGQKRAxVCAgQIEGi3gHCu3euvewJ1CDgnrUPVNrsCkfkSzpkfAgQIEBibQORANbbi7IgAAQIEshQQzmW5LIoiULSAc9Kily/74iPzJZzLflkVSIAAgeYIRA5UzeleJwQIECAQERDORdT8hgCBuQSck5qPOgUi8yWcq3NFbJsAAQIEZghEDlQICRAgQKDdAsK5dq+/7gnUIeCctA5V2+wKROZLOGd+CBAgQGBsApED1diKsyMCBAgQyFJAOJflsiiKQNECzkmLXr7si4/Ml3Au+2VVIAECBJojEDlQNad7nRAgQIBAREA4F1HzGwIE5hJwTmo+6hSIzJdwrs4VsW0CBAgQmCEQOVAhJECAAIF2Cwjn2r3+uidQh4Bz0jpUbbMrEJkv4Zz5IUCAAIGxCUQOVGMrzo4IECBAIEsB4VyWy6IoAkULOCctevmyLz4yX8K57JdVgQQIEGiOQORA1ZzudUKAAAECEQHhXETNbwgQmEvAOan5qFMgMl/CuTpXxLYJECDQYoH/8l/+S/qLv/iLGQJnz55NExMTM/7uX/2rf5VuuummFktpnQABAgTmEhDOmQ8CBEYtEAlPRl2D7TVXIDJfwrnmzoPOCBAgsOQCv/mbv5kOHz48ax233XZbes973rPkdSqAAAECBPIVEM7luzYqI1CqQCQ8KbVXdY9fIDJfwrnxr5M9EiBAoDUC1dVz/+k//adZ+/3Qhz7kqrnWTINGCRAgEBMQzsXc/IoAgdkFIuEJTwLDCkTmSzg3rK7vESBAgEBIYLar51w1F+L0IwIECLROQDjXuiXXMIHaBSLhSe1F2UFjBCLzJZxrzPJrhAABAnkKzHb1nKvm8lwvVREgQCA3AeFcbiuiHgLlC0TCk/K71sG4BCLzJZwb1+rYDwECBFos0H/1nKvmWjwMWidAgMACBYRzCwTzdQIE5hWIhCfzbtQXCPxYIDJfwjnjQ4AAAQK1C/RfPeequdrJ7YAAAQKNERDONWYpNUIgG4FIeJJN8QrJXiAyX8K57JdVgQQIEGiGQPfqOVfNNWM9dUGAAIFxCQjnxiVtPwTaIxAJT9qjo9PFCkTmSzi3WHW/J0CAAIGhBLpXz7lqbiguXyJAgACBHwsI54wCAQKjFoiEJ6OuwfaaKxCZL+Fcc+dBZwQIFChw7sLFNHnqfIGVD1fypz/96fTrv/7rw33Zt9KalcvS+lUrSBAgQKDVAsK5Vi+/5gnUIhAJT2opxEYbKRCZL+FcI0dBUwQIlCrw7PFz6W8PHE3LOv9v7s/Fzj8P+s5C/z4q1bufBfzXFzvfnSp7vv7mq2uhfc72/fn2s3T/vmHV8vTz129augLsmQABApkICOcyWQhlEGiQQCQ8aVD7WqlZIDJfwrmaF8XmCRAgsBCBHxw+lR45dDJVUZJPuwV2X74mvfTKte1G0D0BAgQ6AsI5Y0CAwKgFIuHJqGuwveYKROZLONfcedAZAQIFCtz/+NH03MlzBVau5FEKrFi+LL1qx/r0og0To9ysbREgQKBIAeFckcumaAJZC0TCk6wbUlxWApH5Es5ltYSKIUCgzQKnzl1IX3z0SKqeO+fTboGVnXDuDTdsSqtXLm83hO4JECDQERDOGQMCBEYtEAlPRl2D7TVXIDJfwrnmzoPOCBAoTOBHR8+mbzx1PF2onsvm02qBy9etTLdfu7HVBponQIBAV0A4ZxYIEBi1QCQ8GXUNttdcgch8CeeaOw86I0CgMIHvPnMyPfbcqcKqVu6oBToXzaWbtq5NL75izag3bXsECBAoUkA4V+SyKZpA1gKR8CTrhhSXlUBkvoRzWS2hYggQaLPAlx47ko6cPt9mAr13BFYsW5Zed82GtLVz9ZwPAQIECLit1QwQIDB6gUh4MvoqbLGpApH5Es41dRr0RYBAUQLHzpxPVTjncXNFLVstxa5esSzt2b05VS+F8CFAgAAB4ZwZIEBg9AKR8GT0VdhiUwUi8yWca+o06IsAgaIEDkyeSQ/96ITnzRW1avUUu73zhtbX7dxQz8ZtlQABAgUKuK21wEVTMoHMBSLhSeYtKS8jgch8CecyWkClECDQXoG/67wI4sCRM+0F0PmUQHW13Eu3rU27tqwmQoAAAQI/FhDOGQUCBEYtEAlPRl2D7TVXIDJfwrnmzoPOCBAoSGDvvsl04uyFgipWah0CncfNpZ+9bmO6bI3nzdXha5sECJQpIJwrc91UTSBngUh4knM/astLIDJfwrm81lA1BAi0UOCFU+fSV/YfbWHnWu4XWDexfOp5cz4ECBAg8BMB4ZxpIEBg1AKR8GTUNdhecwUi8yWca+486IwAgUIE9j9/Oj38zEnPmytkveos85rNq9Irrlpf5y5smwABAsUJCOeKWzIFE8heIBKeZN+UArMRiMyXcC6b5VMIAQJtFfj6gWPp4LGzbW1f3z8WWNl53tyt29elnZ2AzocAAQIEfiIgnDMNBAiMWiASnoy6BttrrkBkvoRzzZ0HnREgUIDAuQsX072PTqbT5y4WUK0S6xSonjd3x/Wb0oZVK+rcjW0TIECgOAHhXHFLpmAC2QtEwpPsm1JgNgKR+RLOZbN8CiFAoI0Cz544l/72h0fTRdlcG5d/Rs+bVq9IP98J53wIECBAYKaAcM5EECAwaoFIeDLqGmyvuQKR+RLONXcedEaAQAECPzh8Kj1y6GSSzRWwWDWXuPvyNemlV66teS82T4AAgfIEhHPlrZmKCeQuEAlPcu9JffkIROZLOJfP+qmEAIEWCtz/+NH03MlzLexcy70C1fPmXtl5EcSLNk6AIUCAAIE+AeGckSBAYNQCkfBk1DXYXnMFIvMlnGvuPOiMAIHMBU6du5C++OiRVD13zqfdAlU4d+cNm9KalcvbDaF7AgQIDBAQzhkLAgRGLRAJT0Zdg+01VyAyX8K55s6DzggQyFygekPrg08eTxc8cC7zlaq/vMvXrky3X7ex/h3ZAwECBAoUEM4VuGhKJpC5QCQ8ybwl5WUkEJkv4VxGC6gUAgTaJfDwMyfTo8+dalfTur1EoHPRXLpx69p04xVr6BAgQIDAAAHhnLEgQGDUApHwZNQ12F5zBSLzJZxr7jzojACBzAW+9NiRdOT0+cyrVF7dAtUtra+9ekPaun5l3buyfQIECBQpIJwrctkUTSBrgUh4knVDistKIDJfwrmsllAxBAi0ReD4mfPpvk4453FzbVnx2ftctWJZ2rN7c6pCOh8CBAgQuFRAOGcqCBAYtUAkPBl1DbbXXIHIfAnnmjsPOiNAIGOBJ4+cSd96+sTInzf3hXs+kb7yuXvSy27fk37prvekiVWr51XY/72H0h9+6L3pnR+4O+166csHfv/E0cn0qd/7nbTrllekN73troHf+eZ9f5Ue3Pv59Pb3/W5at3FzOvTUE+lrf/3Z9I/e/u6h6pi30AV+4eyZ0+mvP/Wx9NP/6K1p245rF/jr8X19+4aJ9LqdG8a3Q3siQIBAYQLCucIWTLkEChCIhCcFtKXETAQi8yWcy2TxlEGAQLsE/u7p4+nA5JmRNt0N0Nas35h+8NDX5wzbenc8qnCuv5kqKJw8fGjokHCkGJ2NVX199mMfSe94/4ezDeeqq+Vu3rY2Xb9l/hB11D62R4AAgVIEhHOlrJQ6CZQjEAlPyulOpUstEJkv4dxSr5r9EyDQSoG9+ybTibMXRtp7N4x667vfn77wJx+f8yo34dxI6cMbW9EJ5267dkO6bI3nzYUR/ZAAgcYLCOcav8QaJDB2gUh4MvYi7bBYgch8CeeKXW6FEyBQqsDkqfPpy/uPjLT86hbOP//ER6e2Wd3O+p0H7p1xi2nvzqrbT//s43dP/dVlW7en2978q+kv/+gPZlxpV92S+scf+e30wrMHp773xl//H9MjD94/1G2tv/Yv/236wj3/MX37/r3Tu+3eMtutc9C/VV/u7ve//x/+p/TAX/zndGDf96e28fq3vC3d8Sv/bKrH7m/nunW3t8fu77u343avFOwWt5BbgEe6aJ2NrZtYPvW8OR8CBAgQmF1AOGc6CBAYtUAkPBl1DbbXXIHIfAnnmjsPOiNAIFOBx184nb578ORInzfXDbXu+JXfSK+64xemQ67un7sU1a2m33ngi9O3evaGcN0ArRte/fK73ju1rd5ArQrJhn3mXP9trd3bbrds3zF9q2v/LbXdeqp6u7ej9oZp3RqHeQbeoNtau6Fdf1j4/MGnpp+VN86x2bl5VXrlVevHuUv7IkCAQHECwrnilkzBBLIXiIQn2TelwGwEIvMlnMtm+RRCgEBbBL5+4Fg6eOzsSNvtfxlD/5V01Ysh+gO8bgG9AdnVu2+ecQVe94USw4Rh/TX0h3PVv9/3mU9e8gy46nv7H/7WVDh2vPPiieqKvd5QcbZ9z/dMu/5wrrud1+z5xanQsfuZzWWkCzRgYxOdW1pv2b4uXdMJ6HwIECBAYHYB4ZzpIEBg1AKR8GTUNdhecwUi8yWca+486IwAgQwFzl+4mPY+OplOn7s4supmC6/6rxKb7QUJ3XCqelbdlTuvm3ora3+A1Q37Nl+xLXTlXNVs7223vW+R7a2r+l4VzlW1dN8cO6pwrrfP3rfSDtPbyBarb0N33rApbVi1oq7N2y4BAgQaISCca8QyaoJAVgKR8CSrBhSTtUBkvoRzWS+p4ggQaJrA4RPn0ld/eDRdHF02N/VW0j/80HtnpereijrblWvd8OtN//Rdaf3myy65cq274epKteoTua21G871Pmuut+Dq2XfVbax1hnOzvZV2qcK5jatXpDuu39S0EdcPAQIERi4gnBs5qQ0SaL1AJDxpPRqAoQUi8yWcG5rXFwkQILB4gR8cPpUeOXQyjSqbG3T7am+VvbeMPnPg8fTZj33kkttKx3nl3FxX3lV1D7q6ralXzt1w+ep0y5XrFj9UtkCAAIGGCwjnGr7A2iOwBAKR8GQJyrTLQgUi8yWcK3SxlU2AQJkC9z9xND3XuXpuVJ/5npfW+3KHnTfeMvCquHE+c+7BvZ+/5MULvc+q6z5zro7bWmcL+eYzHNVa9W5nYsWy9IoXrU8v2jhRx+ZtkwABAo0SEM41ajk1QyALgUh4kkXhiihCIDJfwrkillaRBAg0QeD0uQvp3kePpHOd586N6jPbrard7fe/IfU7D9w746UM3X8/sO/7qfsG00FhVXUF3lc+d09ayNta+18QMehtrbO9ZXYU4dygq/ByeVvrys7LIKrnza1ZuXxUo2A7BAgQaKyAcK6xS6sxAksmEAlPlqxYOy5OIDJfwrnillnBBAiUKlC9ofXBJ4+nCyN64Nwwb1CtrPoDqe6fu45v/mf/Ij3wl3864yUM3WDrhWcPTn3tdW96Szp14nhayAsherfxy+9679QbUru34fY+e64bClb7GeVtrb37etnte9Iv3fWeVL2Iov8ZfXMFjnXN2uVrV6bbr9tY1+ZtlwABAo0SEM41ajk1QyALgUh4kkXhiihCIDJfwrkillaRBAg0QeDhZ06mR5871YRW9LAIgc5Fc+nGrWvTjVesWcRW/JQAAQLtERDOtWetdUpgXAKR8GRctdlP+QKR+RLOlb/uOiBAoBCBLz12JB05fb6QapVZl0D1vLlX71iftq33vLm6jG2XAIFmCQjnmrWeuiGQg0AkPMmhbjWUIRCZr1A491M/9VNliKiSAAECmQic7zxnbs1Vu9Mr3vCWTCpSxlIJ/PX/e3fasmZlWta5gs6HAAECBIYX+OAHPzj8l32TAAECcwhEwhOgBIYViMzXgsO56v9y5UOAAAECCxN4tvOG1n2HT6Urd920sB/6duMEzvxoX7p529rG9aUhAgQI1C3gAoG6hW2fQHsEIuFJe3R0uliByHwtOJxbbJF+T4AAgTYKfOvp4yvfP7gAACAASURBVOmHk2fa2LqeewSqt7RWwdz1W1ZzIUCAAAECBAgQWCKBSHiyRKXabYECkfkSzhW40EomQKA8gb37JtOJsxfKK3wJK/7CPZ9IL375T6ddL335ElYx2l1X4dzPXLMhbem8rdWHAAECBAgQIEBgaQQi4cnSVGqvJQpE5ks4V+JKq5kAgaIEJk+dT1/ef6Sompe62ENPPZH++CO/nd767vc3KpxbN7E87dm9eal57Z8AAQIECBAg0GqBSHjSajDNL0ggMl/CuQUR+zIBAgQWLvD4C6fTdw+eTBcuXlz4j1v6i6aGczs3r0qvvGp9S1dV2wQIECBAgACBPAQi4UkelauiBIHIfAnnSlhZNRIgULTA1w8cSwePnS26h9mKP3vmdPrzT3w0ffv+vVNfuWzr9vSO9384bdtx7fRPqttTv/K5e6b/vHP3S9Lb3/e7ad3Gzan7+yt37kqPPHh/OrDv++mGW1+dHv3ON6a//7Lb96Rfuus9aWJV2c9pm1ixLN1y5bp0TSeg8yFAgAABAgQIEFg6gUh4snTV2nNpApH5Es6VtsrqJUCgKIHznavlqufNnT7XvKvmThydTJ/6vd9JW7bvmA7PvnnfX6X7PvPJ6YCuCuYmDx+a/vduGFctYhW4VZ9uuPfOD9w9fQtrU6+cu+P6TWnj6hVFzbBiCRAgQIAAAQJNE4iEJ00z0E99ApH5Es7Vtx62TIAAgXT4xLn01R8eTU28o7UK4h7c+/npq+Cq5e6Gbzf81KvSzhtvGfjcuP3feyh99mMfmQrwqivtqnCuG9Z1r45rYjhXhXJVOOdDgAABAgQIECCwtAKR8GRpK7b3kgQi8yWcK2mF1UqAQHEC+547lb7/zMnUvOvmUuq/Km6uxZnt9tduOLf5im3pTW+7a3oTTQznbrh89dRtrT4ECBAgQIAAAQJLKxAJT5a2YnsvSSAyX8K5klZYrQQIFCdw/xNH03Odq+ea9um/PXW258H1Pm+u+6y5Zw48fsmVc00P51Z1njf3shetS1dt9Ly5pv33gn4IECBAgACB8gQi4Ul5Xap4qQQi8yWcW6rVsl8CBBovcPrchXTvo0fSuQvNu25umHCuun31Dz/03tT7LLlq0Qfd1tr0cK7q+40v3pzWrlze+LnXIAECBAgQIEAgd4FIeJJ7T+rLRyAyX8K5fNZPJQQINEygekPrg08eTxea+MC5zloNeuZctYTd212vu/llnbe0/snAt7d+54EvznjmXNPDucvXrky3X7exYROuHQIECBAgQIBAmQKR8KTMTlW9FAKR+RLOLcVK2ScBAq0Q+F7nWXPVM+ea+hn0ttbeq+Wqvqsr5375Xe9Nr7rjF6YYuv9ePWuu94UQ/eFcd9uv2fOL078t1XHFsmXpxVvXpBuvWFNqC+omQIAAAQIECDRKIBKeNApAM7UKROZLOFfrktg4AQJtFvjSY0fSkdPnG00w24setu24dkYY10V42e170m1v/tX06f/zf0t3/MpvpFtve8PU21r7w7nq+93n1XWfVbdu4+YiLavnzb1qx/q0bf1EkfUrmgABAgQIECDQNIFIeNI0A/3UJxCZL+FcfethywQItFjg+JkL6b7HJju3tLYYQetTAlU494bdm9PE8mVECBAgQIAAAQIEMhCIhCcZlK2EQgQi8yWcK2RxlUmAQFkCTx45kx56+kQ639DnzZW1Gktb7ZUbJtJP79ywtEXYOwECBAgQIECAwLRAJDzBR2BYgch8CeeG1fU9AgQILEDgW08fTz+cPLOAX/hqEwWqq+Vu2rY2Xb9ldRPb0xMBAgQIECBAoEiBSHhSZKOKXhKByHwJ55ZkqeyUAIGmC+zdN5lOnL3Q9Db1N49AdUvr6zpXzW3pvK3VhwABAgQIECBAIA+BSHiSR+WqKEEgMl/CuRJWVo0ECBQlMHnqfPry/iNF1azYegTWTSyfet6cp83V42urBAgQIECAAIGIQCQ8iezHb9opEJkv4Vw7Z0XXBAjUKPD4C6fTdw+e7LwMwtsgamQuYtM7N69Kr7xqfRG1KpIAAQIECBAg0BaBSHjSFht9Ll4gMl/CucW72wIBAgRmCHz9wLF08NhZKi0XqG5pfemV69I1nYDOhwABAgQIECBAIB+BSHiST/UqyV0gMl/CudxXVX0ECBQlUF0t9zed582dPuequaIWrqZi77h+U9q4ekVNW7dZAgQIECBAgACBiEAkPInsx2/aKRCZL+FcO2dF1wQI1CTw3Ilz6YEfHk3uaK0JuKDNbuqEcj/fCed8CBAgQIAAAQIE8hKIhCd5daCanAUi8yWcy3lF1UaAQHEC+547lb5/6KRwrriVG33BN1y+Ot3Sua3VhwABAgQIECBAIC+BSHiSVweqyVkgMl/CuZxXVG0ECBQncP8TR1N19ZxPuwVWr1yWbt2+Ll210fPm2j0JuidAgAABAgRyFIiEJzn2oaY8BSLzJZzLcy1VRYBAgQJnzl9MezvPmzt3wfPmCly+kZf8xt2b09qJ5SPfrg0SIECAAAECBAgsTiASnixuj37dJoHIfAnn2jQheiVAoFaB6g2tDz55PFUvhfBpt8Dla1em26/b2G4E3RMgQIAAAQIEMhWIhCeZtqKsDAUi8yWcy3AhlUSAQJkC33vmZKqeOefTboHly5alG7euSTdesabdELonQIAAAQIECGQqEAlPMm1FWRkKROZLOJfhQiqJAIEyBb702JF05PT5MotX9cgEqufNvfKq9Wnb+omRbdOGCBAgQIAAAQIERicQCU9Gt3dbarpAZL6Ec02fCv0RIDAWgRNnL6QvPjrZuaV1LLuzk8wF/vGNl6WJFcsyr1J5BAgQIECAAIF2CkTCk3ZK6ToiEJkv4VxE2m8IECDQJ/DkkTPpoadPpPOeN9f62bhyw0T66Z0bWu8AgAABAgQIECCQq0AkPMm1F3XlJxCZL+FcfuuoIgIEChT41tPH0w8nzxRYuZJHKVBdLXfT1rXp+i2rR7lZ2yJAgAABAgQIEBihQCQ8GeHubarhApH5Es41fCi0R4DAeAT27ptM1a2tPu0WqJ4399qrN6Qtnbe1+hAgQIAAAQIECOQpEAlP8uxEVTkKROZLOJfjSqqJAIGiBI6cOp++tP9IUTUrth6BtRPL057dm5OnzdXja6sECBAgQIAAgVEIRMKTUezXNtohEJkv4Vw7ZkOXBAjUKPD4C6fTdw+e7LwMwtsgamQuYtM7N6+aelOrDwECBAgQIECAQL4CkfAk325UlptAZL6Ec7mtonoIEChO4OsHjqWDx84WV7eCRyuwqvO8uZdeuS5d0wnofAgQIECAAAECBPIViIQn+XajstwEIvMlnMttFdVDgEBRAhc6F8v9zb4X0ulzrporauFqKvaO6zeljatX1LR1myVAgAABAgQIEBiFQCQ8GcV+baMdApH5Es61YzZ0SYBATQLPnTiXHn7mRE1bt9lhBXKIRqvnzL1+16ZhS/Y9AgQIECBAgACBJRKIhCdLVKrdFigQmS/hXIELrWQCBAiUKvDBD34wVf/hQ4AAAQIECBAgQGCpBCLhyVLVar/lCUT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F4Cn/70py8p6OGHH0633HLLjL+/8sor05133plX8aohQIAAAQIECBBorEAkPGkshsZGLhCZL+HcyJfBBgkQIECgEjhw4ED61//6X8+JsXPnzvT7v//7wAgQIECAAAECBAiMTSASnoytODsqXiAyX8K54pddAwQIEMhX4D/8h/+Q9u7dO2uB//yf//O0Z8+efBtQGQECBAgQIECAQOMEIuFJ4xA0VJtAZL6Ec7Uthw0TIECAwFxXz7lqznwQIECAAAECBAgshUAkPFmKOu2zTIHIfAnnylxrVRMgQKAYgdmunnPVXDFLqFACBAgQIECAQKMEIuFJowA0U6tAZL6Ec7UuiY0TIECAwKCr51w1Zy4IECBAgAABAgSWSiASnixVrfZbnkBkvoRz5a2zigkQIFCcQP/Vc66aK24JFUyAAAECBAgQaIxAJDxpTPMaqV0gMl/CudqXxQ4IECBAoPfqOVfNmQcCBAgQIECAAIGlFIiEJ0tZr32XJRCZL+FcWWusWgIECBQr0L16zlVzxS6hwgkQIECAAAECjRCIhCeNaFwTYxGIzJdwbixLYycECBAgUF09d/fdd6ff//3fh0GAAAECBAgQIEBgyQQi4cmSFWvHxQlE5ks4V9wyK5gAgaYKXOw0tnffZDp59kJTW9TXAgWu3rQqvWrH+gX+ytcJECBAgAABAgTmEoiEJ0QJDCsQmS/h3LC6vkeAAIGaBZ4/eS7918eP1rwXmy9FYMWyZenWF61N12xeXUrJ6iRAgAABAgQIFCEQCU+KaEyRWQhE5ks4l8XSKYIAAQIpPfb86fS9Z06mCxera+h82i6wrAPw89dvShtXr2g7hf4JECBAgAABAiMViIQnIy3AxhotEJkv4VyjR0JzBAiUJPD1A8fSwWNnSypZrTUKbFi1It15w6Ya92DTBAgQIECAAIF2CkTCk3ZK6ToiEJkv4VxE2m8IECAwYoFzFy6mex89kk6f87y5EdMWu7nrtqxOL9u+rtj6FU6AAAECBAgQyFUgEp7k2ou68hOIzJdwLr91VBEBAi0UePb4ufS1A0c7t7S2sHktXyJQPW/uFVetSzs6L4TwIUCAAAECBAgQGK1AJDwZbQW21mSByHwJ55o8EXojQKAYgR8cPpUeefZk8ri5Ypas1kKXd8K5N3RuaV07sbzW/dg4AQIECBAgQKCNApHwpI1Oeo4JROZLOBez9isCBAiMVOCBJ46mwyfOjXSbNlauwOY1K9LP7fK8uXJXUOUECBAgQIBAzgKR8CTnftSWl0BkvoRzea2haggQaKFA9Zy56nlz1XPnfAhUAi++Yk16yba1MAgQIECAAAECBGoQiIQnNZRhkw0ViMyXcK6hw6AtAgTKEaje0PqNJ4+n8+5pLWfRaqx0+bKUXnv1hnTlhoka92LTBAgQIECAAIH2CkTCk/Zq6XyhApH5Es4tVNn3CRAgMGKB7x86mapnzvkQqARWdtK5Pbs3p1UrOimdDwECBAgQIECAwMgFIuHJyIuwwcYKROZLONfYcdAYAQKlCHx5/5E0eep8KeWqs2aBK9atTLddu7Hmvdg8AQIECBAgQKC9ApHwpL1aOl+oQGS+hHMLVfZ9AgQIjFDg+JkL6b7HjqQLbmkdoWq5m+q8pDW9ZOvatLvzzDkfAgQIECBAgACBegQi4Uk9ldhqEwUi8yWca+Ik6IkAgWIEnjxyJj309AnPmytmxeottHre3M9cszFVV8/5ECBAgAABAgQI1CMQCU/qqcRWmygQmS/hXBMnQU8ECBQj8O0fnUiPv3D6knr3f++h9Icfeu/APnbufkl6+/t+N63buHn6379531+lB/d+/pK/XwxEVcNnP/aR9I73fzht23HtYjZV22+rvu/7zCfnrLFr+c4P3J12vfTl4VrOnjmd/vwTH536/S/d9Z40sWp1eFuz/XD1yuWd581tSiuqS+h8CBAgQIAAAQIEahGIhCe1FGKjjRSIzJdwrpGjoCkCBEoR+OKjR9KxM5c+b26uQOkL93wifeeBL9YemgnnZk7ROMK57Z03tL5u54ZSxledBAgQIECAAIEiBSLhSZGNKnpJBCLzJZxbkqWyUwIECKR05PT59OXO8+YuDsCYK5zrhkTPH3xqpFfK9ZchnBtvOLe8c7XcLVeuTbu2jP6KPP/9RoAAAQIECBAg8BOBSHjCj8CwApH5Es4Nq+t7BAgQGLHAE53bWb978OTA583Ndytm/7/339Z66Kkn0h9/5LfTC88enK6697bO6uq7ycOHUnWL7F/+0R9MfeeyrdtnXI03KJwbtN1fftd706vu+IV04uhk+tTv/U7adcsr0pvedtf0frt//5o9vzj1vUGf7ncO7Pv+9D+//i1vm7Gd6h+qur/yuXumvlPVfvNrbp+6nbf31tvK4s8+fvd0T7e9+Veneuztv39//b1XP+7/zuve9JZ06sTxqe3WdVvr63dtTJet8by5Ef+3ms0RIECAAAECBGYIRMIThASGFYjMl3BuWF3fI0CAwIgFvvHU8fRU54UQgz7zhXPdkOyOX/mNqcCrN5w73gnJqmCu+2/V9vuDtm7I9bLb90wHTf3Pb+v/TXefb333+6ef3dZfZ7Xd/Q9/a8YVffNdgTcovOvvb9DVgt199wZr/bf89oaJ3XCu+3e33nbndPjX3/ug7wwyG+VIrJ1Ynt64+yfPERzltm2LAAECBAgQIEDgJwKR8IQfgWEFIvMlnBtW1/cIECAwQoGLnXtZ9z46mU6evRAK5/qvUusN55458Pi8L3IYFKJ1A7DNV2ybCq0GBXrV1Xa9V40N+k31IotBV+nNdrXZbC+z6F7dV/3uyX2PTL0go/+lDr2hWgXZH0p2g8ne387Ve/X9an/3feaPLgkZ637m3M5Nq9Ird6wf4ZTZFAECBAgQIECAwCCBSHhCksCwApH5Es4Nq+t7BAgQGKHA8yfPpfsfPzrweXODAqX+Xc8VzlXfrW4vrW4RHXRraPXvvcFX71tHe4OruUK+/rfJdvfTH9YNc0trb2/9t812r+z7zgP3DnwbbW+AeHzyhYGhZO8Vf1fuvG7grbdVDd2Q8Nf+5b/t+PzH1A0pe+ubzW2xo7Fi+bL0su3r0s7Nqxa7Kb8nQIAAAQIECBCYRyASnkAlMKxAZL6Ec8Pq+h4BAgRGKPDY86fT9545mS5Ul9AN+CzmttZ1G//h1sje57NVf+4N6qp/qz69z4ar/jzXFXj9wVn1rLlbb3tD+vNPfHRGkLXQq/j6n+3WrbM3CBt0JVtVb1XTZz/279Nb3/1v0oG/f7hzxdsnL3mLbXf7b/qn70rdcK732Xa9/NVz7H7lN38rfeb//j8ueXZe1+fR735z5M+c67wLIt1x/aa0YdWKEU6ZTREgQIAAAQIECAwSiIQnJAkMKxCZL+HcsLq+R4AAgREKfO2Hx9Izx8/OusX5wrn5XgjRv+HuSxIGBV/DXDlXPdetCuGqz1y3tXYDs+r20urZdD946GtTL56Y6wUKg24zrbbTG86N+sq5uV5O0X/1X69lXVfObVi9It3ZCed8CBAgQIAAAQIE6heIhCf1V2UPTRGIzJdwrimrrw8CBIoROHvhYrp332Q6c37wVXNVI3OFc4OefTbbc9u6KP2/meuZaoOeObe+czXeoDexDnpxQu++nj/4VKquWNv10pcPXJ/ZnuPWvdpty/YdU8HeqJ85NygwnO9KvTqfObdry+p0a+e2Vh8CBAgQIECAAIH6BSLhSf1V2UNTBCLzJZxryurrgwCBYgQOda6Y+/qBY51bWmcvea5wrv+NpNVW+m8l7X95Qv/bT7u3vPbf6vqdB744fVto7/PculfOVWHb29/3u6m6dbYbVn37/r2XPNuuW391m2j3+7N1O6ifQW9G7b/CrttTtd13vP/DaduOa6ccem9t7b1ldq63tfZ79z/Tr2v8Zx+/O/W+4XYUQ7eic0/rK3esS1dt9Ly5UXjaBgECBAgQIEBgPoFIeDLfNv07ga5AZL6Ec+aHAAECYxb4weFT6ZFnT6ZZHjc3VU3/Cxd6SxwUDvVfOTfo99Uz4l51xy9Mbap7ldiadevT17/wuam/6w/S+t/W2hvGdeupAq/q1tX9D39rRgg3KNyai7n/+XhVrdWn/xlyvd+rAsPb3vyr6YG//NMZz5nr3sLb3d+b/9m/mPpOdZtt9wq+/ufcVdvqBnzd3/V/p3KvvE6dOD7SZ85VL4OobmldO7F8zJNodwQIECBAgACBdgpEwpN2Suk6IhCZL+FcRNpvCBAgsAiB6i2tz3Xe1rqUn7qendbtqfcNqbPd0rqU/ee078vWrEiv3+V5czmtiVoIECBAgACBZgtEwpNmi+hulAKR+RLOjXIFbIsAAQLzCJw6dyF98dEj6dxc97SOQbHucK66eq2Ot5qOgWasu+i8pDXduHVtumnrmrHu184IECBAgAABAm0WiIQnbfbS+8IEIvMlnFuYsW8TIEBgUQI/Ono2ffOp4+n8XPe0LmoPw/24rnCue0vpMM+aG67SZn9reed5c6/duT5duX6i2Y3qjgABAgQIECCQkUAkPMmofKVkLhCZL+Fc5ouqPAIEmiXw8DMn06PPnWpWU7oJC0ysWJbecMPmtKrzn30IECBAgAABAgTGIxAJT8ZTmb00QSAyX8K5Jqy8HggQKEbgS48dSUdOny+mXoXWK7B13cr03127sd6d2DoBAgQIECBAgMAMgUh4gpDAsAKR+RLODavrewQIEFikwPEz59N9nXBuiR83t8gu/HxUAp2XtKabt61Nuy/3vLlRmdoOAQIECBAgQGAYgUh4Msx2fYdAJRCZL+Gc2SFAgMCYBJ48ciY99PSJeZ83d/bM6fTnn/ho2nzFtvSmt901VV31jLgXv/ynU1vffFo9y+6+7MUGjQAAIABJREFUz3wyveP9H07bdlw7cMX2f++h9IOHvjZtNuyyRn5X/eazH/vInPXMt//O4+bSbddsTJd3rp7zIUCAAAECBAgQGJ9AJDwZX3X2VLpAZL6Ec6WvuvoJEChG4KEfnUhPvHB6wfUeeuqJ9Mcf+e301ne/Xzg3Szg3KNAcBjr6u1GEc6tXLk9v3L05VVfQ+RAgQIAAAQIECIxPIBKejK86eypdIDJfwrnSV139BAgUI3Dvo5Pp+JkLC65XOJfSfFfORUO26O9GEc69aONEeu3VGxY8D35AgAABAgQIECCwOIFIeLK4Pfp1mwQi8yWca9OE6JUAgSUTmDx1Pn15/5Gh9t8bGFW3sv7hh947/buX3b4n/dJd70kTq1anE0cn06d+73fSgX3fn/r3y7Zun3GbZRVoPbj38+m2f/Jr6T//X//79Dbe+YG70/rNl01djffCswen/v6X3/Xe9Ko7fmHqv+7u/9v3753+zevf8rZ5bxfthojdbfZvtxtoVVcAfuFPPj5d96BtV7fxfuVz90ztf+ful6SbX3P7VC+Dbmudy2FQL1X/1e3Bc/1u2F7mus12rsVe0bmn9Zbta9N1l60eaiZ8iQABAgQIECBAYHQCkfBkdHu3paYLROZLONf0qdAfAQJZCFS3s3734Ml5nzfXG451nzk36Mq57t/detud06FZ/9Vl1Z//7ON3p95Arxt6VYHX29/3u2ndxs2pCs2qALAKra7effPU8+6qT38I+Jo9vzgd4PWjDqqxd7tVGNb986B9d8PBbpj2/MGnLqmvP3zsrWHQFXDd8G3L9h3TvXRr6N9f7/P9hu1lsc+c+7ldm9LmNSuymE9FECBAgAABAgTaJBAJT9rko9fFCUTmSzi3OHO/JkCAwFACDz55LD199OxQ3+0PmgaFRVXItv/hb00HWL2hXjdY+84D917yEoX+wKz6bjfEqsK3m19929TVeHMFcYOaqOqZPHxoOgQbFDIO2nd/r4O+U20rcltr98rBbgjZrbvXbmL1moEv3ximl8WEc+tWLU97btg81Dz4EgECBAgQIECAwGgFIuHJaCuwtSYLROZLONfkidAbAQJZCFy4mNLefZPp1Lnhnjc3XzjXDdN23fKKS2417Q2kHvnGA1O3gvaGU/OFc9WtrYOurlsIZHcf3d90b1sd9Jy2/l5nC9Tme8bbbG+47Q/Zqpp6t1Vdjdf/ZtzeXhfSy0KMrtm8Kr3iqvUL+YnvEiBAgAABAgQIjEggEp6MaNc20wKByHwJ51owGFokQGBpBZ47eS498MTRdLET0g3zGTac6z5rrn+b3dtGo+FcN8DqfdZd762og3rof0Zbddvorbe9YUbwNVc4V22zuo32vs/80SVXBFb/Vm3/sx/795031v6btG3HtZeU0G/W/XN3u9Uz+rqf+cK5aC/DrG31nep5cy970bq0sxPQ+RAgQIAAAQIECIxfIBKejL9KeyxVIDJfwrlSV1vdBAgUI/Doc6fS9w+dTNUVdMN8hg3n5rv1dNBVaMNcOddfYzes2rB5y4yr8Lrfmy0IG3TLav+toP2/rW7F7b/ar9rPuK6cW0wvw6xt9Z3ly1L6+es3pQ2rPG9uWDPfI0CAAAECBAiMUiASnoxy/7bVbIHIfAnnmj0TuiNAIAOBv/3h0XTo+LmhK5kvnKs2NOgZb/1/PyjoioRz1XbneubbbLfZ9r+0Ypgr557c98j0yymql0h0P9Fnzt33mU9e8obXuZ45t5hehl3gTatXTIVzPgQIECBAgAABAksjEAlPlqZSey1RIDJfwrkSV1rNBAgUI3D2/MW099HJVP3nYT/94VzvCxuqZ8JVn0Fva+0P3iJXznVfCNH7PLu5bhGtahn0htXu3337/r1pmGfOVdvpvh22/2UX3V6r77zj/R8eeFtr9W/9geUwb2vt/1315+oZdL1vix22l2HX94bLV6dbrlw37Nd9jwABAgQIECBAYMQCkfBkxCXYXIMFIvMlnGvwQGiNAIGlFzh0/Gz6+oHjnVta4+FcN0D6yufuSb3PfuuGT91nz1UvN+gNryLhXBX+9W+32v/Lbt8z402s/bK9AVb33975gbvTDx762vQz5J458HjnuXEfmVHjbMFf96UU1baqvm5786+mB/7yT+cM53pf3lDtu7ryrr+ufqNq+/2/u3r3zVMBXRUsLqSXYaatet7cK3esT1dtnBjm675DgAABAgQIECBQg0AkPKmhDJtsqEBkvoRzDR0GbREgkIfA//fsqfT3z55Mw0dzedStinoEVnQeOPeGGzalNSuX17MDWyVAgAABAgQIEJhXIBKezLtRXyDwY4HIfAnnjA8BAgRqFPivjx9Nz3fe1upDoBLYsnZl+tnrNsIgQIAAAQIECBBYQoFIeLKE5dp1YQKR+RLOFbbIyiVAoByBk2cvpC8+diSdH/Y1reW0ptKAQOclremmrWvTjVvXBH7tJwQIECBAgAABAqMSiIQno9q37TRfIDJfwrnmz4UOCRBYIoEfHT2bvvnU8XR+Ac+bW6JS7XYMAp07WtPrdm5I29Z73twYuO2CAAECBAgQIDCrQCQ8wUlgWIHIfAnnhtX1PQIECCxQ4LsHT6THnj+9wF/5elMFVq2onje3OU10/rMPAQIECBAgQIDA0glEwpOlq9aeSxOIzJdwrrRVVi8BAsUI3Ne5pfXo6fPF1KvQegWqK+Z+5poN9e7E1gkQIECAAAECBOYViIQn827UFwj8WCAyX8I540OAAIEaBI6dOZ+qcM4drYvDPfTUE+lrf/3Z9I/e/u40sWr14ja2hL9evmxZesm2NemGyz1vbgmXwa4JECBAgAABAlMCkfAEHYFhBSLzJZwbVtf3CBAgsACBA5Nn0rc7t7V6GcQC0AZ89Qv3fCJNHj6Ufumu9xQdzlU3st7WeUvr5Z23tfoQIECAAAECBAgsrUAkPFnaiu29JIHIfAnnSlphtRIgUIzA3z19PFUBnc/iBJoSzq1ZuTzt2b05VS+F8CFAgAABAgQIEFhagUh4srQV23tJApH5Es6VtMJqJUCgGIG9+ybTibMXiqk3Uuj+7z2U/vBD753+6evf8rb0prfdNf3ns2dOpz//xEfTt+/fO/137/zA3WnXS18+/ef+bVy2dXt6x/s/nKr/PN9vIzUv1W+u2rgqvebq9Uu1e/slQIAAAQIECBDoEYiEJwAJDCsQmS/h3LC6vkeAAIEhBSZPnU9f3n9kyG+X+bVv3vdX6c8+fnfqhm0njk6mT/3e76Rdt7xiKqDr/nnL9h3Tt6R2g7hfftd706vu+IXU/XNvYFdt98G9n09vf9/vpnUbN6cmXDlXvZz1p7avS9deVu4z88qcUlUTIECAAAECBAYLRMITlgSGFYjMl3BuWF3fI0CAwJACj79wOn334Ml0oaFvg+gGb6/Z84tTIVv3U4VtX/iTj08Fa49844EZIVv3O1XYtv/hb835nV7mJoRz1Z2sP7drU9q0ZsWQE+RrBAgQIECAAAECdQpEwpM667HtZglE5ks416wZ0A0BAhkI/LcDx9KPjp3NoJJ6SqjeoPrHH/nt9NZ3v3/GLarDhGpVgPfZj31k6tbV6lNt54VnD6bu1XT9FTchnFu/anl6ww2b61kMWyVAgAABAgQIEFiwQCQ8WfBO/KC1ApH5Es61dlw0ToBAHQLnO1fL7d13JJ0+19znzQ26HbXXsvusuerv+t+y2hvObdtxbRr0XLreoK4J4Vx1O+vLX7SujnGzTQIECBAgQIAAgYBAJDwJ7MZPWioQmS/hXEuHRdsECNQj8NyJc+mrPzzauaW1nu3nsNX5wrmqxtlCtf5wrr+f6ndf+dw901fSlR7OrVi2LL38qnXp6k2rclg6NRAgQIAAAQIECHQEIuEJOALDCkTmSzg3rK7vESBAYAiBfc+dSo8cqp43N8SXC/3KbM+c673d9flnnkr3feaTU7evVlfIdT+9z5yrXvjQ/+l/sUTp4dzyzgPn7rh+c6pubfUhQIAAAQIECBDIQyASnuRRuSpKEIjMl3CuhJVVIwECxQg88MTRdLhz9VzTP/1va+2/lfXs6VNTb2+d622t1Tb6A7z+q/L6395amuvmzksgqpdB+BAgQIAAAQIECOQjEAlP8qleJbkLROZLOJf7qqqPAIFiBM6cv5ju3TeZzjb5srme1egGad2/ev1b3pbe9La7pr/R/zy5y7Zuv+RKum7I17vI7/zA3dMvmuhejTfXSyNyHpDdV6xJL922NucS1UaAAAECBAgQaJ1AJDxpHZKGwwKR+RLOhbn9kAABAjMFnum8ofW/PXms0be0WvPhBZZ3njf36qvXpxdtmBj+R75JgAABAgQIECBQu0AkPKm9KDtojEBkvoRzjVl+jRAgsNQC1bPm/v7wqaUuw/4zEVjZeeDcnTdsSmtWet5cJkuiDAIECBAgQIDAlEAkPEFHYFiByHwJ54bV9T0CBAjMI/CV/UfSC6fOcyIwJXD5upXp9ms30iBAgAABAgQIEMhMIBKeZNaCcjIWiMyXcC7jBVUaAQLlCJw8eyHd++iRzi2tDX5NaznLseSVdu5oTTdvXZte3HnmnA8BAgQIECBAgEBeApHwJK8OVJOzQGS+hHM5r6jaCBAoRuDpo2fS3z11Ip0XzhWzZnUW2rmjNf30zg1p63rPm6vT2bYJECBAgAABAhGBSHgS2Y/ftFMgMl/CuXbOiq4JEBixwHcOnkj7nz894q3aXKkCq1YsS3t2b07Vc+d8CBAgQIAAAQIE8hKIhCd5daCanAUi8yWcy3lF1UaAQDECX+zc0nrsjOfNFbNgNRd6ZecNrdWVcz4ECBAgQIAAAQL5CUTCk/y6UFGuApH5Es7luprqIkCgGIGjp8+nLz12JHnaXDFLVmuhyzsPnHvplWvT9VtW17ofGydAgAABAgQIEIgJRMKT2J78qo0CkfkSzrVxUvRMgMBIBX44eSZ950eeNzdS1MI39rPXbUxb1q4svAvlEyBAgAABAgSaKRAJT5opoas6BCLzJZyrYyVskwCBVgl886nj6ckjZ1rVs2ZnF1g7sTztuWFzqt7Y6kOAAAECBAgQIJCfQCQ8ya8LFeUqEJkv4Vyuq6kuAgSKEfibfZPp5NkLxdSr0HoFrt60Kr1qx/p6d2LrBAgQIECAAAECYYFIeBLemR+2TiAyX8K51o2JhgkQGKXAC6fOpf+6/6jnzY0SteBtrehcLnfr9rXpmss8b67gZVQ6AQIECBAg0HCBSHjScBLtjVAgMl/CuREugE0RINA+gf3Pn04PP3MyXbjodRDtW/1LO65uZf25XZvSptUrcBAgQIAAAQIECGQqEAlPMm1FWRkKROZLOJfhQiqJAIFyBL524Fh65tjZcgpWaa0CG1atSHfesKnWfdg4AQIECBAgQIDA4gQi4cni9ujXbRKIzJdwrk0TolcCBEYqcP7CxXT/E51bWl00N1LXkjd2+bqVndta15XcgtoJECBAgAABAo0XiIQnjUfR4MgEIvMlnBsZvw0RIECAwHwCH/zgB1P1Hz4ECBAgQIAAAQIElkogEp4sVa32W55A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rEDkQFVsswonQIAAAQIECBDIUsA5aZbL0piiIvMlnGvM8muEAAEC+QtEDlT5d6VCAgQIECBAgACBkgSck5a0WuXVGpkv4Vx566xiAgQIFCsQOVAV26zCCRAgQIAAAQIEshRwTprlsjSmqMh8Cecas/waIUCAQP4CkQNV/l2pkAABAgQIECBAoCQB56QlrVZ5tUbmSzhX3jqrmAABAsUKRA5UxTarcAIECBAgQIAAgSwFnJNmuSyNKSoyX8K5xiy/RggQIJC/QORAlX9XKiRAgAABAgQIEChJwDlpSatVXq2R+RLOlbfOKiZAgECxApEDVbHNKpwAAQIECBAgQCBLAeekWS5LY4qKzJdwrjHLrxECBAjkLxA5UOXflQoJECBAgAABAgRKEnBOWtJqlVdrZL6Ec+Wts4oJECBQhMCnPvWpdODAgRm1Hj16NG3cuHHG3+3Zsye99rWvLaInRRIgQIAAAQIECJQvEAlPyu9aB+MSiMyXcG5cq2M/BAgQaJnAkSNH0rvf/e507ty5WTu/5ZZb0r/7d/+uZTLaJUCAAAECBAgQWEqBSHiylPXad1kCkfkSzpW1xqolQIBAUQLV1XOf+cxnZq35t37rt1w1V9SKKpYAAQIECBAgUL5AJDwpv2sdjEsgMl/CuXGtjv0QIECghQJzXT3nqrkWDoSWCRAgQIAAAQIZCETCkwzKVkIhApH5Es4VsrjKJECAQKkCs10956q5UldU3QQIECBAgACBsgUi4UnZHat+nAKR+RLOjXOF7IsAAQItFBh09Zyr5lo4CFomQIAAAQIECGQiEAlPMildGQUIROZLOFfAwiqRAAECpQv0Xz3nqrnSV1T9BAgQIECAAIFyBSLhSbndqnzcApH5Es6Ne5XsjwABAi0U6L16zlVzLRwALRMgQIAAAQIEMhKIhCcZla+UzAUi8yWcy3xRlUeAAIGmCHSvnnPVXFNWVB8ECBAgQIAAgTIFIuFJmZ2qeikEIvMlnFuKlbJPAgQItFCgunru//mje9L7/ud3tbB7LRMgQIAAAQIECOQiEAlPcqldHfkLROZLOJf/uqqQAAECxQs88cLp9PeHT6UzZ86mNasn0u7L16RrL1tdfF8aIECAAAECBAgQKE8gEp6U16WKl0ogMl/CuaVaLfslQIBAwwVOnbuQ9nUCuf2dYG7FsmXp3IWL0x2vXrk8nT1/Id3QCel2bVmd1nT+7EOAAIFcBU6cvZAePngi/ejY2XTT1rWd/1iTa6nqIkCAAIEhBCLhyRCb9RUCUwKR+RLOGR4CBAgQGKnA4RPn0t8/eyo9f+pcunDxYur8/1k/EyuWTf37FetWTl1Nd3nnP/sQIEAgF4FuKHeo8z/Xzv/4/8Cwcvk//B8bhHS5rJI6CBAgsHCBSHiy8L34RVsFIvMlnGvrtOibAAECIxbo3rpa/S+tZ8/PkcjNst/VK5el6n/pffEVa9M1m1eNuDqbI0CAwPACU6HcMyfSoeM/CeX6fy2kG97TNwkQIJCbQCQ8ya0H9eQrEJkv4Vy+66kyAgQIZC/QvXX18c6tq8v7bl2NFl+FdGfPp84tr6vT9Z1bXqtbYH0IECAwDoFhQrnZQrqbO7e73uh213Esk30QIEBg0QKR8GTRO7WB1ghE5ks415rx0CgBAgRGJzB96+rJzq2rae5bV6N7rW55re4i29q51fXFV6xJW9a65TVq6XcECMwtEAnlhHSmigABAuUKRMKTcrtV+bgFIvMlnBv3KtkfAQIEChaYvnW1c9vq2Z4XPNTd0qpOULdqxfKpkG6nW17r5rZ9Aq0RGEUoNyikq55Pd9O2zpV0nf+Z5UOAAAEC+QlEwpP8ulBRrgKR+RLO5bqa6iJAgEAmAlO3rj53Kj3+/OhuXY22Vt3y2innx7e8rukEdsuim/I7AgRaLFBHKCeka/FAaZ0AgeIEIuFJcU0qeMkEIvMlnFuy5bJjAgQI5C3QvXX1uR/futq5ezWbT/Ug9urCvSs3/MNbXt3yms3SKIRA1gLjCOWEdFmPgOIIECAwJRAJT9ARGFYgMl/CuWF1fY8AAQItEejeulq9cbV682run6lbXjsvjahuH7t6k7e85r5e6iOwFAJLEcrNFtLd3LndtbpF34cAAQIElk4gEp4sXbX2XJpAZL6Ec6WtsnoJECBQg0BOt65G26tCuk6e2LmSbnXatcUtr1FHvyPQJIEcQrl+zxVTV/5eTNXbXYV0TZo2vRAgUJJAJDwpqT+1Lq1AZL6Ec0u7ZvZOgACBJRX4ya2rZ1Pnf1fM6c7VsMs/3PJ6MW3fMJF2d65OuWyNt7yGMf2QQKECOYZyQrpCh0nZBAg0UiASnjQSQlO1CETmSzhXy1LYKAECBPIWKO3W1ajmROdqujWdW16rq1Pc8hpV9DsC5QiUEMoJ6cqZJ5USINDHd/6wAAAgAElEQVRcgUh40lwNnY1aIDJfwrlRr4LtESBAIFOBJty6GqWtbnmtHp9XvTziui2rveU1Cul3BDIVKDGUE9JlOkzKIkCgFQKR8KQVMJociUBkvoRzI6G3EQIECOQr0MRbV6Pa1S2v5zu3vF61YVW6YeqW1xXRTfkdAQIZCEyHcsfOTf33dhM+nknXhFXUAwECuQtEwpPce1JfPgKR+RLO5bN+KiFAgMBIBapbV39w+FQ6U8hbV0fa/BAbq255XfvjW153eMvrEGK+QiAfgSaGcv26VUh38ccvjqien+lDgAABAqMTiIQno9u7LTVdIDJfwrmmT4X+CBBolUCbb12NLnT3ltfquXTXXbY6VaGdDwECeQq0IZQT0uU5e6oiQKBZApHwpFkCuqlTIDJfwrk6V8S2CRAgMCaB7q2rh0+enXrlajNu7hoT3o93M3XLa+fBdFd1rqKrnk232S2v410AeyMwh0AbQ7lZQ7pta6f+Z5QPAQIECMQFIuFJfG9+2TaByHwJ59o2JfolQKBRAm5drWc5q6Bu3cTydOPWNemqjavq2YmtEiAwr8A/hHIn06FjZxvzTLl5m57nC9O3uwrpFkvp9wQItFggEp60mEvrCxSIzNf/z96dBtlR3XneP1KpNpWkUiGVhIVAEgIkYZbGPF6E7RaWGZvFYByOAbeXadoNQ0T3i4kxNtFtHBNP9GP7Bbbodk/bbQLC4TaYZgma7cF4OjCgBkteHuw2YIwACUkIjHaV1qpSlfTkuXCuslL3VmX+b+bJk+d87wwzVinvWT7nj+7VjzwnCecyInM5AgggULbAsa2rwyrKkNSIfgwpr0IE9JZXrVt7yitbXgsxplEEGgnUQrmtB9W2AyPRk5b5M66RESEd/+4ggAACcgFJeCLvjXeGJiCpL8K50KqE+SKAQGUFaltXowc87DzI1lXbi6jvpNMh6EnRltdT2fJqm5/+AhIglMu+2CakWxrdSaf/fOKFAAIIIDCxgCQ8mbhVrkDgbQFJfRHOUT0IIICA4wJsXXVrgXRQ19MxWekHSLDl1a21YTTVFSCUa33t3g7plFra30VI1zonLSCAgOcCkvDEcxKml6OApL4I53JcAJpCAAEE8hIwW1c37x5Wk9i6mhdrru2Yp7qap7zq0I4XAghkEyCUy+aV5mpCujRKXIMAAqELSMKT0M2Yf3oBSX0RzqX35UoEEECgcIH61tUD0dbV6MVJS4WTt9yB2fI6vzfa8trXpWbwlNeWTWnAfwFCueLXmJCueGN6QACB6gpIwpPqzpaR2xaQ1BfhnO1Voj8EEECggYDZujo0elSN8oCHytaI2fJ6+qxudeL09srOg4EjUJTAsVDucPSgh6J6od24QJu+/Tp6LWG7K4WBAAII1AUk4Ql8CKQVkNQX4VxaXa5DAAEEchaIb11V0d+dCOVyBi6xOb3lVf91WG95PSV6yitbXktcDLp2QoBQrvxlIKQrfw0YAQIIuCMgCU/cGT0jcV1AUl+Ec66vKuNDAAHvBPTW1Vejp67uYOuqd2ubnNCxLa+d0QHtnWpGZ5v3c2aCCMQFCOXcqwcT0umnuy6K/lzihQACCIQoIAlPQnRizjIBSX0RzsmseRcCCCCQWYCtq5nJvHqDPv9pekdb7W46trx6tbRMpoEAoZz7ZVEL6aL/Wwvp+gjp3F8xRogAAnkKSMKTPPunLb8FJPVFOOd3TTA7BBAoWUBvXd2wa1Btip66ytbVkhfDke7bo5BO/52YLa+OLAjDyFWAUC5XTiuNEdJZYaYTBBBwTEASnjg2BYbjsICkvgjnHF5QhoYAAtUVMFtXt0dbV/XZY5x7Xt21LGrkZsvrydGZdPquFba8FiVNuzYECOVsKBfbByFdsb60jgACbglIwhO3ZsBoXBaQ1BfhnMsrytgQQKByAnrr6vroTrnBEZ66WrnFK3HA+i/FM7ra1GK95XUaT3ktcSnoOqMAoVxGsApcTkhXgUViiAgg0LKAJDxpuVMaCEZAUl+Ec8GUBxNFAIGiBN7eujqkNkXBnH7x1NWipP1vV295nRz9szg6pH1BdEedPqeOFwIuChDKubgq+Y6JkC5fT1pDAAG3BCThiVszYDQuC0jqi3DO5RVlbAgg4LQAW1edXp5KD85seT3lnS2v03nKa6XX06fBE8r5tJrp5qJDOn1Opn5wxEIeHJEOjasQQMB5AUl44vykGKAzApL6IpxzZvkYCAIIVEWAratVWSk/xjk5+ltxb7TlVT9AYi5bXv1Y1ArOwoRyW6NzNI9yiGYFV7D1Ies/i/TNvIR0rVvSAgIIlC8gCU/KHzUjqIqApL4I56qyuowTAQRKFWDraqn8dB4J6Lvp9DbXt5/y2qFqW854IVCwAKFcwcAVbJ6QroKLxpARQOA4AUl4AiMCaQUk9UU4l1aX6xBAIEgBtq4GuexOT5otr04vjzeDI5TzZikLmwghXWG0NIwAAhYEJOGJhWHRhScCkvoinPNk8ZkGAgjkK/D21tUhNXj4iBplD1e+uLSWm4DeYjaza0rtKa9sec2NNeiGCOWCXn7R5PWfQzqoY7uriI83IYBASQKS8KSkodJtBQUk9UU4V8GFZsgIIFCMgN66+loUyG3kqavFANNqYQL6bjr9jw7pFkRbXvVflHkhkEWAUC6LFtc2EjAh3bLowRELeHAERYIAAo4LSMITx6fE8BwSkNQX4ZxDC8hQEECgHAG9dXX9zkG1LTroXEcanHVezjrQa+sC+ky6I0eORmfSdapFJ3SqaR1trTdKC14LEMp5vbylTK4e0s2JQrrozyJeCCCAgIsCkvDExXkwJjcFJPVFOOfmWjIqBBCwIPD6wJB6dSdbVy1Q00UJAvrmub7uKeq0E7rUHJ7yWsIKuN0lodz463Nw34C669tfU+evvEydt+Li2sUb//Cc+uE3bqj977MvWKmuuPZLqr2D8KmZJCGd238GMDoEQheQhCehmzH/9AKS+iKcS+/LlQgg4IGA2bq6Kdq6qu+QG43uMuKFgM8CZsvr20957Yy2vPo8W+Y2kQCh3ERCjX//8PCQevj2W1TvrH510dXXyhoJ9F2EdIEuPNNGwHEBSXji+JQYnkMCkvoinHNoARkKAggUJ1Dburor2rq6n62rxSnTsssCtS2v0cNNTully6vL61TU2OqhXPRnIP9JIrtyozvpsrcS9jt0SNemHxzBdtewC4HZI+CIgCQ8cWToDKMCApL6IpyrwMIyRAQQkAu8PjBcO09O/8VUBxO8EEBA1c5WPGFq9JRXtrx6Xw6EcrIljodxfXPm1bezmtauuWmVWrjsHFnjgb+LkC7wAmD6CDgiIAlPHBk6w6iAgKS+COcqsLAMEQEEsgnorasbd0dPXY3+YetqNjuuDktA303X0RY95TUK6fTB7Tzk1Z/1J5RrbS2Td8px51xrno3ebUK6ZdGddHrLPS8EEEDApoAkPLE5PvqqtoCkvgjnqr3mjB4BBGICbF2lHBCQCeitZkej/3Ny9BfkU/s6VQ9PeZVBOvAuQrl8FoFwLh/HNK3UQrro/1nWT0iXxotrEEAgHwFJeJJPz7QSgoCkvgjnQqgM5oiA5wLHtq6ORltXPZ8s00PAgsCsaMurfoBEf0+7hd7oIg8BQrk8FI+1QTiXr2ea1gjp0ihxDQIITCTwwAMPqE984hOqvX387zCS8GSivvl9BIyApL4I56gfBBCopABbVyu5bAy6QgJmy+tp0ZZXveWMLa9uLh6hXDHrQjhXjGuaVgnp0ihxDQIINBP4l3/5F7V69Wp12WWX1UK6zs7G2+Yl4QnqCKQVkNQX4VxaXa5DAAEnBHa989TVrTx11Yn1YBD+C5gtrzqgW9TXFW15nez/pCswQxPKvRX9WcgrfwHCufxNs7ZISJdVjOsRQEAL/OhHP1KPPPJIDaOnp6ce0nV3d48BkoQnCCOQVkBSX4RzaXW5DgEEShXYEj119dXaU1f92bra6IDxjX94rv5UwLMvWKmuuPZLqr3j2H/xK/tQ8sPDQ+rf77pVve9jV6r+eaeUWhN5dP7b1T9VD922qtbU+z9+pXrj1ZfU+SsvU+etuDiP5r1sgy2v2Zf1wIEDtb8g5PEilMtDceI2COcmNrJ1hQnpzozOpNPnYvJCAAEExhO444471MMPPzzmEh3MmTvpzOexJDxBHoG0ApL6IpxLq8t1CCBgXWDM1tXoLLnRo34fKKeDr4dvv0X1zupXF119rXXvNB3q8PDBW29Wn7vxm5UP58oOOtN4u3qNvpuuc0r0lNfoXLralldXB+rIuL773e+q/v5+dfnll6vkf7lPO0RCubRS+VxHOJePY56t1EO66OmuJ/cS0uVpS1sI+CRw5513qoceeqjhlPQWV73VVQd1X/ziF9V9993n09SZi0MChHMOLQZDQQABucCYravR3/o9z+TqUFUIi3wK57a/uVn9+Oavqiuvv1EtXHaOvGADfufbW15VFNB1sOV1nDrQ4dxTTz1VC+b0XwqyhHSEcuX8C0Y4V457ml51SDdFP92VkC4NV+nXHI2+xGX958iRI069J8t4iri2iDb1mqRtN+11WdrM+9p4oS9dulS98MIL49b+nDlz1LZt2wjnSv8Twt8BEM75u7bMDIEgBHzcujrewsX/8tc3Z159O6t5zzU3rTouNEr+hdGEZTpgevzu29SW9S/V3v6hy6+u331nQqj/8mf/Xa39yX0Nr2l2157ZZqvHsnvbm/UtoMk+8ixQM0czl/mLl6rPfvnraur03no38e2oybHE5zLrxPn1Mc+cPbd+x1/y/fr3Pv3XX1X/585/rm9r1XPXpkvOv0D97N4f1Pr+zP/8O/XMw3cpveVYj+/5NU/Ufm62IK9+4A71zCP31H7WaNx5OrnY1uyeKWpx9AAJnvI6dnVMOGd+miakI5RzscIZk1sCR9Wko0fU1ANbVfvg7tRhTpagIe8AwYRUWcZQxLVFtNnMalL0H3Ea/TN58uSGP292vf65jffY6EMyF8aVvl7uvvtupZ/Y2ug1a9YsdcUVV6hLL71UScITt/4MZDQuC0jqi22tLq8oY0MgAIHQtq7Gl1RyZ0ajcO6H37hhTBBkArVPXndD7ew0E87t2bFVmcDPtLPwzHNrIV6acE7fXZa8cy7edqNyNaHVC2ufHBPsJa9NjvWs5RfWw8XH77ldbXzxd/WATv/6hbVP1YM2M5e+ufNqZ/Tpl94erIMz066Z3+6tb9bbSd4518w2fvZfPDg0lnGDZH96LMlzA33/13py9Beorne2vC7gfKjacifDuXhIp/+CoP/p6uqqhQs6lHt512G1/eCo76XC/BDIReBodJfVkdHDate6Z9X+P24YN/BxMeDIMqYs12YNgLK0neVaPQ5eCNgU+Nd//Vf1b//2b2O67Ovrq921rv8xL0l4YnMe9FVtAUl9Ec5Ve80ZPQKVFdh1aEStjx7wUHvqakBbV4sK5+J32SWDNhMerfjU58c86CAetOk7xxqddxe/c65ROJd3AergbWDn9jGBlgnELvrMdaqnd2bDrajxcZ60eEltLslgrFmwaLa1Ngvn4rbJUFP3YbyT/em785594tHj7vrL28zV9tpqfx+bpDb//tfql//nAbVv1/baUBcsWFALofQr+f83+lmza4t8r2k7zXjMNfHxjIyMjFkW/ZfTeJuN1qyrZ5p6/yf+TC08672uLinjQsBpgWPbXadGZ9J1OD1WBocAAsUJ6Dvn7r///loHM2bMqAVy+m45HSrHX5LwpLhR07JvApL6IpzzrQqYDwIVEdDh3KbdQ+qNvcO1s2NGjvj9sIdGy5LXnXPJBzQ0C+eSZ6vFQ7uzln+k9HAuzQMxmp15F7ccby5xqzR3ziVtG50LSDjX+A8d/e+1/rd67+Z16q2X/1ONHNpfu9DcRRH//5v9rNHPk22YLVCNft6oP/PlfLy204wtS9u//vWv1Usvvb3lvNFr/vz56uOXXqbmvnt57c9EHTIE+EdiRT69GKarAvoMzCnRfxVYqp/qSjjn6jIxLgQKF7jnnnvUY489Vr9TrqOjcVgvCU8KHzwdeCMgqS/COW+Wn4kgUE2BoZEjatOeYfXa7sHagx9CCumKDud0RegtlXo764O3fit68MFXxjxhNW2gpbfNmrvHinwgRKO70pJVre9GW/3Ancc9LVYyF8K5Yv7MaIuSpe4pk9WpJ3TWnuTKq/m2Vh3K6f+iv3LlyjqT3ta6bvuhd0K6SVFIF95/uKBmEMgiQCiXRYtrEfBf4N57763dKaePixjvJQlP/NdjhnkJSOqLcC4vfdpBAIGWBfQdIxt2Dap9Q6O1oM73v5LaDOcaPZU0jzvn8jxzbsl7lqu7vv01Zc7Ba1RQrd45Fw8aCeda/le23oAO5EajW73mTmtXi6IHQsyeOiW/xj1oKXnmXKNQLjlNQjoPFp4pFCpAKFcoL40j4L2AJDzxHoUJ5iYgqS/Cudz4aQgBBPIS2B1ted0YwJZX2+Gc5Mw581RTG3fO6fppdOZcfLvruR/+WO3MuUZzMcGbOXOud1Z//aESuu3k+XmEc63/G9v+ztbVhX2dSj/8obt97HkurffgRwsmnEsTyvkY0pV9/qL+d//V53415s8DPypLNosi74CWjSjbuwjlsnlxNQIINBaQhCdYIpBWQFJfhHNpdbkOAQSsCwyNHlWb9wyp16K76fT5S75tebUdzukF/NyN36xtbTXBVPypqMkto42e8poMtPIuijTjSvu0VsK5vFfnWHu1ratREHdqFMqxdXViZx3OLVu2bMz21YnfNfYK7qTLKvb29WnOspS1XN13VTWcI5Srbs0xcgRcFJCEJy7OgzG5KSCpL8I5N9eSUSGAQEJAb3l9bdeQ2js04s2WV9vh3PJLPq3WPnZ/7Qw6/frkdTeMeXqr/pkOvp555J7a789fvFTpJ6TqhyKYh0mYv+g+v+YJdfYFK8c8VTWvojUuW9a/fYC+Hsdnv/x1NXV6b70Lc0ef+UF8Ls3+Ms6dc62tkNm6euI7W1dnsXW1NVDhuwnpssERzh3vVbVwjlAuW81zNQIIpBOQhCfpWuYqBJSS1BfhHJWDAAKVEtgTbXl9Lbqb7o2BcJ/ymnXBir7bLet4uL5aAmbr6qJ37pJj66ob62dCujej/3Chny7r8oMj4tta2zu76k+GnnXifPXQbatqoDNnzx3zoBezxV2H84/d8b2G1zQKmeJPT77oM9eq+77zd8oE/ck+8lxJE/6bNj90+dVjttE2Op8z/h8VzFz0fwh5/O7b6mNOtqPbH+8/TujfT/4HjuS8qxLOEcrlWaG0hQACSQFJeIIiAmkFJPVFOJdWl+sQQMApgeF3trzqB0j4uOU1T2zCuTw1w2lL3yk3VW9djR7wcHJvRzgTr9hMqxDSNQrn9N23JpwygdrurW/W75I1d/HG79BNbr2fKJzTT6vWr4dvv0XFt7knw63kkptxxe8kblQW5izO5NmcySdPN/ozOHknr/l1/E5h87N4iJfc1h9/sM95Ky5OdWSB6+Gc/rNnSvTP0v5u/uyp2J9HDBeBKglIwpMqzY+xlisgqS/CuXLXjN4RQCAHAX3nyAbPtrzmwFJvgnAuT02/26pvXZ0ePXW1r0uxdbU66+1ySNconNOyOjxr7+isIScDIx1CbXzxd2O2tCe3qErDuTxXNXk8gWlbj03fAae35K/5yX1qYOf2MfNtNJf406R1O8lrmv1Zrn03/P63tfZXP3BHUzdj/sb6dbXjCswZpHl6tNIWoVwrerwXAQSyCkjCk6x9cH24ApL6IpwLt16YOQLeCQwMjqrXdg+qLWx59W5tmVCxAu1tk2pnOS464e2nrnZN4amrxYoX17qLIV2zba0XXX1tHaJROJcMtPTF8dBu25ZNx4VM8W2tze6cy1M/63/8aLb9dbyg0dz1N9Edb8k79uLzjK9BI7c8TbK2RSiXVYzrEUAgDwFJeJJHv7QRhoCkvgjnwqgNZolAUAL6qa4bd0dPeY2CutEj/j3lNajFZLKFCpitq4ujravz2bpaqLXtxl0K6dKGc/E7x3QIp1/xAE//eqKQyXY4l9ye2midk+fN6W2qZy3/yJjttmnuAnxh7ZPRnXF3Nr3jLXnWXHIsZsusK+EcoZztPxXoDwEE4gKS8ARBBNIKSOqLcC6tLtchgEAlBf64b1it11teB0dqZ9PxQiB0AbN19V3vbF09gaeuel0S9ZAu+rNwUvR/ynhwhDScK+rOuTzPnNPFk9yOGi+oZFhotvFKtuimDefOX3nZcU/ijo9pojvwiv4XglCuaGHaRwCBNAKS8CRNu1yDgBaQ1BfhHLWDAAJBCOgtrxujO+lej7a8mnAiiIkzSQTeETBbV0+Ntq6ewtbV4OqizJBOGs5Jzpwzd4/1zZ1XO4NNv5IPhMhz8ZudOWfulrv4C3+tnnn4LrXwzHMbPr31rOUX1n6e5s65PTu2qh/f/FWln+i6cNk59WnE3/u7p//9uPPt9IXm6bfapKwz5wjl8qw82kIAgVYFJOFJq33y/nAEJPVFOBdOfTBTBBCIBEb1ltc9Q7UHSOj/rbfA8kLAZwH9F+Ked566ytZVn1c63dzKCOmk4dwzj9yjPnT51fVQK/mk0kZnrDV6yms8mDJ3rqXTSndV8mmt8bvlLvlvf60e+9F3VfxJtOb39RNrzfzShHN67BMZmFDQhH56Bo2eDGvzgRCEcunqiKsQQMCugCQ8sTtCequygKS+COeqvOKMHQEEWhJ4a9/haMvroBpgy2tLjrzZPYEpUSCng+d3Te+oPeThhO4p7g2SEZUqYDOkk4Zzeltr19Qe9evHH6lZmTPTpk7vrds1Os9t51tbxtw9Fn8IwzU3rRpz11lei9DsQQ+6/XgYZ/rT43j1uV/Vn6ya5uEWJlhMbsvVZ9idt+Li+lSSZ8/NnD13zDl1tra16j+HdDC3tL9bncyZlnmVGu0ggEBOApLwJKeuaSYAAUl9Ec4FUBhMEQEExhfYOxQ95TW6k27LwJCaHP1FQt9RxwuBKgoc27raFT11tUN18tTVKi6j1THbDOmyTKzou92yjIVrswkQymXz4moEEChHQBKelDNSeq2igKS+COequNKMGQEEChHQB6Xrp7zqLa/6riO2vBbCTKMFCJitq4tndamTZnQU0ANN+i7gWkhHOFe9iiOUq96aMWIEQhaQhCchezH3bAKS+iKcy2bM1QggEIjAW/sPqw07B9XuaMtrlNnxQsA5AbN1dV4Uxi3q61R9bF11bo2qOCAT0uknXauSnu6q3QjnqlM9hHLVWStGigACxwQk4Ql+CKQVkNQX4VxaXa5DAIEgBfZHW143RHfTva63vE5iy2uQReDYpPXWVRUFxqee0BU9dZWtq44tjzfDcSWk8wbUw4kQynm4qEwJgYAEJOFJQDxMtUUBSX0RzrWIztsRQCAMAX33nN7yqh8gwZbXMNbctVmyddW1FQljPIR0YaxzllkSymXR4loEEHBVQBKeuDoXxuWegKS+COfcW0dGhAACjgtsjba86pBu9yG2vDq+VJUfXnzr6qnR1tWZbF2t/JpWdQKEdFVdufzGTSiXnyUtIYBA+QKS8KT8UTOCqghI6otwriqryzgRQMA5gQPD0ZbX6OERm9ny6tzaVH1Ata2r0UtvXV0ws1N1vPPrqs+L8VdfgJCu+muYdQaEclnFuB4BBKogIAlPqjAvxuiGgKS+COfcWDtGgQACFRd4rfaU10F1eJSnvFZ8KUsdfm3rasdkdVoUyukHPfBCwFUBQjpXVya/cRHK5WdJSwgg4J6AJDxxbxaMyFUBSX0Rzrm6mowLAQQqKbDtQLTlNXrK6y62vFZy/coYtA7kRo8crYVxp54QbV3tmlLGMOgTAZEAIZ2Izek3Eco5vTwMDgEEchKQhCc5dU0zAQhI6otwLoDCYIoIIGBfQP+FVYd0+imvk3jKq/0FqECPZuvq4tpTV9m6WoElY4jjCBDSVb88COWqv4bMAAEE0gtIwpP0rXNl6AKS+iKcC71qmD8CCBQuYJ7yypbXwqkr0QFbVyuxTAxSKEBIJ4Qr8W2EciXi0zUCCJQmIAlPShssHVdOQFJfhHOVW2YGjAACVRXYHm15fZUtr1VdvpbGbbaunlTbutqlervaWmqPNyPgusCxkO5wbahHjh51fcjBjY9QLrglZ8IIIBATkIQnACKQVkBSX4RzaXW5DgEEEMhJ4JDe8ho9PGLzHra85kTqbDNm66p+wIPeump+7eyAGRgCOQsQ0uUMmkNz7dE5l5Ojf5b2d6uTe3nwTA6kNIEAAhUUkIQnFZwmQy5JQFJfhHMlLRbdIoAAAlpgUxTQ6bPphqKnvOqHAvDyQ0DfkVJ76uqsLvWu6fzl149VZRatCJiQ7q19h5X+k4476VrRlL1X/8eBydEZqIRyMj/ehQACfglIwhO/BJhNkQKS+iKcK3JFaBsBBBBIKbDz4Ih6Zceg2nnw7b+48qqeAFtXq7dmjNi+ACGdfXNCOfvm9IgAAu4LSMIT92fFCF0RkNQX4Zwrq8c4EEAAgUhgcOTtp7xu3jOs1CTF3XQVqIr61tXoLrkF0dZVfdccLwQQGF+AkK74CiGUK96YHhBAoLoCkvCkurNl5LYFJPVFOGd7legPAQQQSCmgz6TTD5Bgy2tKMMuXHdu62h1tXW233DvdIeCHACFd/uv4diinou2rUzlTLn9eWkQAAU8EJOGJJ1NnGhYEJPVFOGdhYegCAQQQaEVgV7Tl9eUopNsZPe2VLa+tSLb+3vjW1cXRnXIzOnnqauuqtICAUvWQbn/051z0Bx1n0mWvircf9EAol12OdyCAQIgCkvAkRCfmLBOQ1BfhnMyadyGAAALWBYb0ltddQ2rT7iG2vFrW13ei6M2qOpBj66plfLoLSoCQLvtyc6dcdjPegQACCEjCE9QQSCsgqS/CubS6XBzuegwAACAASURBVIcAAgg4JPD6wHC05fVQdEYdT3ktclnM1tXTZ3WrE9m6WiQ1bSMwRoCQbuKCIJSb2IgrEEAAgWYCkvAETQTSCkjqi3AurS7XIYAAAg4K7D4UbXmNnvK6gy2vua1Ofetqb4dafAJbV3ODpSEEBAKEdMejEcoJCom3IIAAAgkBSXgCIgJpBST1RTiXVpfrEEAAAYcFhkeP1h4esSl6iIR+jR7hdLqsy6XPa5oU7V097Z2tqzqk44UAAm4IENIpRSjnRi0yCgQQ8ENAEp74MXNmYUNAUl+EczZWhj4QQAABiwJb9g6rV3aw5TUtudm6esbsbjV3Gk9dTevGdQiUIRBiSEcoV0al0ScCCPguIAlPfDdhfvkJSOqLcC4/f1pCAAEEnBLYE215XceW14ZrYrauzn9n6+p0nrrqVO0yGAQmEgghpCOUm6gK+H0EEEBALiAJT+S98c7QBCT1RTgXWpUwXwQQCE7gsN7yuiva8ho95fVotNt1VP8/gb7GbF3t61Rteh8rLwQQqKyACem27j+s9G7+Ix78+dahnw4d/dG0tH+qOjn6Dwi8EEAAAQTyF5CEJ/mPghZ9FZDUF+Gcr9XAvBBAAIEGAm9GW17XBbjlVW9dndYxWZ3O1lX+vUDASwEfQjrulPOyNJkUAgg4KiAJTxydCsNyUEBSX4RzDi4kQ0IAAQSKFhgYHK2FdNuiu018fbF11deVZV4INBeoYkhHKEdFI4AAAvYFJOGJ/VHSY1UFJPVFOFfV1WbcCCCAQA4CI9E+MP2U140ebXmNb11dGG1dnczW1RwqhSYQqJZAFUI6tq9Wq6YYLQII+CUgCU/8EmA2RQpI6otwrsgVoW0EEECgQgJ/3Bdted0+qA6NHFGj+vCmir3e3rraFm1d7eKpqxVbO4aLQFECLoZ0hHJFrTbtIoAAAukFJOFJ+ta5MnQBSX0RzoVeNcwfAQQQSAjsfWfLqz5g3fVXfOvqabO6auEcLwQQQCAp4EJIRyhHXSKAAALuCEjCE3dGz0hcF5DUF+Gc66vK+BBAAIGSBPTdc6/uGlKvRU96de0pr/qMJv2c1dNndasFta2rJSHRLQIIVEqgjJCOUK5SJcJgEUAgEAFJeBIIDdPMQUBSX4RzOcDTBAIIIOC7wFv7DtceIKH/YlvmllezdfWMaOvqnGntvrMzPwQQKEjARkhHKFfQ4tEsAgggkIOAJDzJoVuaCERAUl+Ec4EUB9NEAAEE8hDYN/T2U151WGfrZbauntzboRazddUWO/0gEIRAESEdoVwQpcMkEUCg4gKS8KTiU2b4FgUk9UU4Z3GB6AoBBBDwRUA/L0I/5VVvedX/e1Tve835pbeuTo7aPG12t1o4s1Px0NWcgWkOAQTqAnmEdIRyFBQCCCBQHQFJeFKd2THSsgUk9UU4V/aq0T8CCCBQcQH94IiXtue35ZWtqxUvCIaPQIUFxoZ0R2v/8WGiF6HcREL8PgIIIOCegCQ8cW8WjMhVAUl9Ec65upqMCwEEEKiYwP7haMtrFNL9UbDlNf7U1dOjras9PHW1YqvPcBHwSyBNSEco59eaMxsEEAhLQBKehCXEbFsRkNQX4Vwr4rwXAQQQQOA4Ab3D9dVou+sGveX1yPhbXmtbV6P9qqdFgdzC6KmrPHSVgkIAAZcEGoV0hHIurRBjQQABBGQCkvBE1hPvClFAUl+EcyFWCnNGAAEELAlse2fL64Hh6CmvsXPpaltXO9vUGVEox1NXLS0G3SCAgFjAhHQ7Dh5WS/unKv2AGl4IIIAAAtUVkIQn1Z0tI7ctIKkvwjnbq0R/CCCAQIACB2pbXgfVm/uGa3+pPW1Wd7R1VT/ugRcCCCCAAAIIIIAAAnYFJOGJ3RHSW5UFJPVFOFflFWfsCCCAQMUE7r33XnXVVVdVbNQMFwEEEEAAAQQQQMAnAUl44tP8mUuxApL6Ipwrdk1oHQEEEEAgJiD5oAIQAQQQQAABBBBAAIE8BfhOmqcmbSUFJPVFOEcdIY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BAeAKSD6rwlJgxAggggAACCCCAQJECfCctUpe2JfVFOEfdIIAAAghYE5B8UFkbHB0hgAACCCCAAAIIBCHAd9Iglrm0SUrqi3CutOWiYwQQQCA8AckHVXhKzBgBBBBAAAEEEECgSAG+kxapS9uS+iKco24QQAABBKwJSD6orA2OjhBAAAEEEEAAAQSCEOA7aRDLXNokJfVFOFfactExAgggEJ6A5IMqPCVmjAACCCCAAAIIIFCkAN9Ji9SlbUl9Ec5RNwgggAAC1gQkH1TWBkdHCCCAAAIIIIAAAkEI8J00iGUubZKS+iKcK2256BgBBBAIT0DyQRWeEjNGAAEEEEAAAQQQKFKA76RF6tK2pL4I56gbBBBAAAFrApIPKmuDoyMEEEAAAQQQQACBIAT4ThrEMpc2SUl9Ec6Vtlx0jAACCIQnIPmgCk+JGSOAAAIIIIAAAggUKcB30iJ1aVtSX4Rz1A0CCCCAgDUByQeVtcHREQIIIIAAAggggEAQAnwnDWKZS5ukpL4I50pbLjpGAAEEwhOQfFCFp8SMEUAAAQQQQAABBIoU4Dtpkbq0LakvwjnqBgEEEEDAmoDkg8ra4OgIAQQQQAABBBBAIAgBvpMGscylTVJSX4RzpS0XHSOAAALhCUg+qMJTYsYIIIAAAggggAACRQrwnbRIXdqW1BfhHHWDAAIIIGBNQPJBZW1wdIQAAggggAACCCAQhADfSYNY5tImKakvwrnSlouOEUAAgfAEJB9U4SkxYwQQQAABBBBAAIEiBfhOWqQubUvqi3COukEAAQQQsCYg+aCyNjg6QgABBBBAAAEEEAhCgO+kQSxzaZOU1BfhXGnLRccIIICA3wKPPvrocRP8z//8T/Unf/InY37e09OjLrzwQr8xmB0CCCCAAAIIIICAMwKS8MSZwTMQ5wUk9UU45/yyMkAEEECgmgKvvfaauvHGG8cd/Ny5c9U//dM/VXOCjBoBBBBAAAEEEECgkgKS8KSSE2XQpQhI6otwrpSlolMEEEAgDIF//Md/VE8//XTTyf7lX/6luvjii8PAYJYIIIAAAggggAACTghIwhMnBs4gKiEgqS/CuUosLYNEAAEEqikw3t1zc+bMUd/97nerOTFGjQACCCCAAAIIIFBZAUl4UtnJMnDrApL6Ipyzvkx0iAACCIQl8J3vfEc988wzx036i1/8orrkkkvCwmC2CCCAAAIIIIAAAqULSMKT0gfNACojIKkvwrnKLC8DRQABBKopsH79evU3f/M3Ywbf39+vvve971VzQowaAQQQQAABBBBAoNICkvCk0hNm8FYFJPVFOGd1iegMAQQQCFPgH/7hH9TPf/7z+uT/4i/+Ql166aVhYjBrBBBAAAEEEEAAgVIFJOFJqQOm80oJSOqLcK5SS8xgEUAAgWoKvPrqq+pv//Zva4OfPXu2+ud//udqToRRI4AAAggggAACCFReQBKeVH7STMCagKS+COesLQ8dIYAAAmEL/P3f/71as2aNuuaaa9Rll10WNgazRwABBBBAAAEEEChNQBKelDZYOq6cgKS+COcqt8wMGAEEEKimwCuvvKJWrVqlvv/971dzAowaAQQQQAABBBBAwAsBSXjixcSZhBUBSX0RzllZGjpBAAEE0gnsGRxRz2zcl+5irvJaYGr7ZLVyca/Xc2RyCCCAAAIIIIBAGQKS8KSMcdJnNQUk9UU4V821ZtQIIOCpwMbdQ+oP2w+p0SNHPZ0h00orcNKMDnXevJ60l3MdAggggAACCCCAQEoBSXiSsmkuQ0BJ6otwjsJBAAEEHBL4/944oN7aN+zQiBhKGQKTJyl1zok9an5vRxnd0ycCCCCAAAIIIOC1gCQ88RqEyeUqIKkvwrlcl4DGEEAAAbnASHS33JMb9qqhkSPyRninFwKTonDuwkUzVE9HmxfzYRIIIIAAAggggIBLApLwxKXxMxa3BST1RTjn9poyOgQQCEhgx8ER9avX9yl2tAa06E2mOr2zTa2IwjleCCCAAAIIIIAAAvkLSMKT/EdBi74KSOqLcM7XamBeCCBQOYFXdw6ql3cMRuEc581VbvFyHvCivk717rlTc26V5hBAAAEEEEAAAQS0gCQ8QQ6BtAKS+iKcS6vLdQgggEDBAms371M7o7vneIUt0BbtadUPgjhxenvYEMweAQQQQAABBBAoSEASnhQ0FJr1UEBSX4RzHhYCU0IAgeoJDEbnzD0VnTenz53jFbZAW/Q0iJWnzlCdUyaHDcHsEUAAAQQQQACBggQk4UlBQ6FZDwUk9UU452EhMCUEEKiewFv7DqvfvnlAjbKltXqLl/OI+7qnqA8umJ5zqzSHAAIIIIAAAgggYAQk4Ql6CKQVkNQX4VxaXa5DAAEEChR4afshtT46c4775gpErkjTS2Z3q9Nnd1VktAwTAQQQQAABBBConoAkPKneLBlxWQKS+iKcK2u16BcBBBCICTy9ca8aGBzFJHCBydF5c+87eZqaPXVK4BJMHwEEEEAAAQQQKE5AEp4UNxpa9k1AUl+Ec75VAfNBAIHKCewfHlX/8dre6CmtlRs6A85ZoKNtkvro4l6lz53jhQACCCCAAAIIIFCMgCQ8KWYktOqjgKS+COd8rATmhAAClRLYMjCsnt96UI2SzlVq3YoYbH9Pu3p/dOccLwQQQAABBBBAAIHiBCThSXGjoWXfBCT1RTjnWxUwHwQQqJzAc28dVJv3DFVu3Aw4XwF9s9yZc6aqhX2d+TZMawgggAACCCCAAAJjBCThCYQIpBWQ1BfhXFpdrkMAAQQKEnhyw4A6MHykoNZptioCOpy7IHpK68wuzpurypoxTgQQQAABBBCopoAkPKnmTBl1GQKS+iKcK2Ol6BMBBBB4R2BP9BCIZ6KHQfBCoLt9cu28OV4IIIAAAggggAACxQpIwpNiR0TrPglI6otwzqcKYC4IIFA5gY27h9Qfth/ivLnKrVz+A543o0O9Z15P/g3TIgIIIIAAAggggMAYAUl4AiECaQUk9UU4l1aX6xBAAIECBJ5944D6477hAlqmySoJ6Keznj13qprf21GlYTNWBBBAAAEEEECgkgKS8KSSE2XQpQhI6otwrpSlolMEEEBAqZHo6axPbtirhkY4b456UOrCU2eoaR1tUCCAAAIIIIAAAggULCAJTwoeEs17JCCpL8I5jwqAqSCAQLUEdh4cUb98fZ+KMjpegQvoUE6Hc7wQQAABBBBAAAEEiheQhCfFj4oefBGQ1BfhnC+rzzwQQKByAut3Dqp1OwajcI50rnKLl/OAF/Z1qrOiba28EEAAAQQQQAABBIoXkIQnxY+KHnwRkNQX4Zwvq888EECgcgK/2Lxf7Th4uHLjZsD5Cujz5s57V486cXp7vg3TGgIIIIAAAggggEBDAUl4AiUCaQUk9UU4l1aX6xBAAIEcBfQ5c/q8OX3uHK+wBXQ495FoS2vXlMlhQzB7BBBAAAEEEEDAkoAkPLE0NLrxQEBSX4RzHiw8U0AAgeoJbN1/WP0melLraIotrQf3Dai7vv01tfDMc9VFV19bymS3v7lZ/erfH1Qf++z1qr2jM/UYJGM37zl/5WXqvBUXq41/eE49eOvN6nM3flP1zzsldd9VubCve4r64ILpVRku40QAAQQQQAABBCovIAlPKj9pJmBNQFJfhHPWloeOEEAAgWMC67YfUq9GZ86luW9OEnDlbf34PbergZ3b1RXXfsl6OJf3XFxr74zZ3eqM2V2uDYvxIIAAAggggAAC3gpIwhNvMZhY7gKS+iKcy30ZaBABBBCYWODpjXvVwODoxBdGVxDOpWKq5EV6S+t7T+pRs3s4b66SC8igEUAAAQQQQKCSApLwpJITZdClCEjqi3CulKWiUwQQCFngwPCoWv3a3ugprekUGoVzv139U/XsE4+qiz5zXW3L554dW2uNffK6G2pbQfXLXLP80v+q7vvf/0+9s2tuWqUWLjun9uvkFlJzkX7v6gfuVFf/z/9brXn0PvX8micavj85A7399cc3f7U+no9e9UW17tk1Y7bkHh4eUg/ffkvTNsfb1vq7p/9dbXzxd+qzX/66mjq9t969Ga/Z+pq2j7MvWKnWPnZ/bbzv+cglasPzv1ErPvX5uqHuwMzpyutvrLulW7mJr+pom6RWLu5VU6KQjhcCCCCAAAIIIICAHQFJeGJnZPTig4CkvgjnfFh55oAAApUSeGPvsHrurYNqNGU61yyce+i2VUqHS2arqQ6o9M9M+GZ+PX/x0nqYpc9v++E3bqhfM1E4Z8KuNNtaTdsmIIwHZB+6/OraeXmmv7658+rjnmhM8TPnDgzsGTN+vfCmn95Z/Zn72D+wu36WnWlHtxnfvmtCzmQgmEfR9Ud3zL3/5Gl5NEUbCCCAAAIIIIAAAikFJOFJyqa5DAElqS/COQoHAQQQsCzwfBTMbdozlLrXZuGcvrMt/pCEZNCWvJvMdBgP2g4PDdYeNmEevmCuSb53onCuWbCVHPt4YzJ3xOkxxMcUD+dmzp5bu+vOBHH62uSdbVn6SD5ko9kdePH+Ui/cBBfqm+WWzZmqFvWlf8BGXn3TDgIIIIAAAgggELKAJDwJ2Yu5ZxOQ1BfhXDZjrkYAAQRaFnhyw4A6MHwkdTvjbWuN383VKJzTW1/H2wLaE20NzSOca3YHXvyuthWf+kItWNOv5IMl4gFcckzJp7Um72SL/7q9s0vUh1mM5DyK3NLaNmmSWn7KNDUzelorLwQQQAABBBBAAAF7ApLwxN7o6KnqApL6Ipyr+qozfgQQqJSAfgiEfhhEllfWcM7cDaZDqw2//22mIMyMK+udcybESp7XptvTd93plwnn4ufXxR30XXH6TsCJwrl4YHbS4iVj7qRrdNZcmj7i18TvEnxh7ZO1s/2K2NLa3T5ZfTQ6b44XAggggAACCCCAgF0BSXhid4T0VmUBSX0RzlV5xRk7AghUTkBvZ31x26HU583pCbYSzrl459xEW0THeyBE/7xTxpwxd+6HPxY9EONb6srrv6KSv6fPuGv2anann77e3Kl31f/4X7WHRUw0XmkRzpvRod4zr0f6dt6HAAIIIIAAAgggIBSQhCfCrnhbgAKS+iKcC7BQmDICCJQn8OwbB9Qf9w1nGkAr4VzyXDrdcZoz5/Q1L6x9qn6mXZ5nzjULDM3P9RibnTmnAzgToD1+921qyfkXqG1bNqZ6gEN8+2uyj/iCGO93LTpdvfnaK/XgL9OiTXBxW3Tg3Flzp6qTezvybJa2EEAAAQQQQAABBFIISMKTFM1yCQI1AUl9Ec5RPAgggIAlAf101ic27FVDI+nPm9NDayWcm+iJrrp9HbyZhzFMjc6gM09PNdtMdSCW5omljba26rafeeQeNd7TWpPvm+jOubjJlvUvKfN0WLOMjZ4IO1EfyRIwT7qNPw037zK58NQZalpHW97N0h4CCCCAAAIIIIDABAKS8ARUBNIKSOqLcC6tLtchgAACLQrsPDiifvn6PhVldJlerYRz+m40fXfZz+79Qa3PeOBmBpE8p00HUudc8FH16A//sX7nnAm39uzYelwYFp9M/Dr98/dedLkaPHhgzNbQRufCXXPTKrVw2Tm1ptKEc/q65N198XFk7SO5IOOdoZdp8ZpcrEM5Hc7xQgABBBBAAAEEELAvIAlP7I+SHqsqIKkvwrmqrjbjRgCBygms3zWo1m0fjMK5jOmccKZp7nYTNu3925JPiM17wgv7OmvbWnkhgAACCCCAAAII2BeQhCf2R0mPVRWQ1BfhXFVXm3EjgEDlBH6xeb/acfCwtXETzsmpzRNmx3uohLT1KdF5c+e+a6p613TOm5Ma8j4EEEAAAQQQQKAVAUl40kp/vDcsAUl9Ec6FVSPMFgEEShLQ58w9GZ03N5J1T2sL4yWcy45nzsgr8qw5PaqLTutVXVMmZx8g70AAAQQQQAABBBBoWUASnrTcKQ0EIyCpL8K5YMqDiSKAQJkCW/cfVr+JntQ6amlLa5lzpe/xBfq6p6gPLpgOEwIIIIAAAggggEBJApLwpKSh0m0FBST1RThXwYVmyAggUD2Bl7YfUut3Dio7p81VzyekEZ8xu1udMbsrpCkzVwQQQAABBBBAwCkBSXji1AQYjNMCkvoinHN6SRkcAgj4IvD0xr1qYHDUl+kwD6GAPm/u/JN6VH9Pu7AF3oYAAggggAACCCDQqoAkPGm1T94fjoCkvgjnwqkPZooAAiUJHBg+ola/NhA9pbWkARTQrX6a6Q+/cYO65qZVauGycxr2cHDfgLrr219TC888VxXxYIUCplV4kx1tk9TKxb1Kh3S8EEAAAQQQQAABBMoRkIQn5YyUXqsoIKkvwrkqrjRjRgCBSgm8sXdYPffWQTXqUTpHOCcrQX3H3PtPniZ7M+9CAAEEEEAAAQQQyEVAEp7kUdBHKAAAIABJREFU0jGNBCEgqS/CuSBKg0kigECZAjqY27xnqMwh5N434Vx20uimObV0zlS1qK8z+5t5BwIIIIAAAggggEBuApLwJLfOach7AUl9Ec55XxZMEAEEyhZ4csOA0ltbXX09fs/t6plH7qkPb/7ipeqzX/66mjq9t/6z367+qXrotlW1X8+cPVctv+TT6rE7vjdmW+v2NzerH9/8VbVnx9badR+96otq3bNr6ttadaD3+N23qSXnX6B+du8PateYbbEm7DMdnn3BSnXFtV9S7R1vB1mHh4fUw7ffop5f80R9TB+6/Oox22WTbehxfu7Gb6r+eac4Qa+3suq75vTTWnkhgAACCCCAAAIIlCcgCU/KGy09V01AUl+Ec1VbZcaLAAKVEtAPgdAPg3D1pYO5gZ3b60GYCcH0eE04pq95Ye1T9aArHsIlw7VPXneDOm/FxWPCNBOimfAsGbyZ4M+0lRyDHosO5uJjMufZnb/yslp/je7k0+0++8SjxwWNZa1Fd/tk9dHovDleCCCAAAIIIIAAAuUKSMKTckdM71USkNQX4VyVVpixIoBA5QQ2RdtZX9x2yMnz5kzIduX1N455qIMOuh689eZaGKdf+m64FZ/6fC0EM694GHbS4iXHhWf6uuQDIRoFaM0eGmHGpvtd8p7ltQdLmCCuURG4FsQ1GuO8GR3qPfN6KlfDDBgBBBBAAAEEEPBNQBKe+GbAfIoTkNQX4Vxx60HLCCCAgHr2jQPqj/uGnZdIbhs1W0IPDOypB3Xx7aHxYG/O/AUNwzPTZu+s/tr203joZ9pqdnZd8r1m622jLbcaN343n7l7zyV0vaX13XOnqpN7O1waFmNBAAEEEEAAAQSCFJCEJ0FCMWmRgKS+COdE1LwJAQQQmFhg9OhR9cT6vWpopBrnzZnga9uWTfVAbssrL6rVD9x53Nlt5o63iz5znerpndnw7jotpEM1/ZoonGumGT9XLnmmXDKoa3QunUtB3YpFM9T0zraJC4crEEAAAQQQQAABBAoVkIQnhQ6Ixr0SkNQX4ZxXJcBkEEDAJYGdB0fUL1/fp44cdWlUx8bS7K61+B1uNu6cM1toszy4wdwpN623r+mZcuZuOxcCumkdberCU2e4WQiMCgEEEEAAAQQQCExAEp4ERsR0WxCQ1BfhXAvgvBUBBBAYT2D9rkG1bvtgFM65mc7pc9oa3RUXfwCEnl+eZ84lg7jkgx2MZ7Ofx72bjT/ZxsIzzx3zVNcyqnZhX6c6K9rWygsBBBBAAAEEEECgfAFJeFL+qBlBVQQk9UU4V5XVZZwIIFA5gV9s3q92HDzs7LjNnXPxO8vMz8yZc/putmQIZoKzLetfUuYJq/EHOJgHR5g71+JPa210l1zyaa0aTL9344u/q90Vp1/6gRDxkC35RNcX1j55XNDY7M5A2wvS3jZJnXPiVPWu6Zw3Z9ue/hBAAAEEEEAAgUYCkvAESQTSCkjqi3AurS7XIYAAAhkEhkaPqifXD6gRV/e0vjOX5DluZ1+wUi2/5NPq3u/83ZgntJoAzRBc8oW/Umsfu1/Fn/QafyiDvu69F12uBg8eUOM9EMK012gcV1z7JdXe0Vm7JB4ImvfoscavSY5RX2fCwwxLV8ilH13cq7rbJxfSNo0igAACCCCAAAIIZBOQhCfZeuDqkAUk9UU4F3LFMHcEEChMYOv+w+o30ZNa9UMheIUt0Nc9RX1wwfSwEZg9AggggAACCCDgkIAkPHFo+AzFcQFJfRHOOb6oDA8BBKop8NL2Q2r9zkFFNFfN9ctr1JOihk6f3a3OmN2VV5O0gwACCCCAAAIIINCigCQ8abFL3h6QgKS+COcCKhCmigAC9gSe3rhXDQyO2uuQnpwU0OfNvWdej+rvaXdyfAwKAQQQQAABBBAIUUASnoToxJxlApL6IpyTWfMuBBBAoKnAgeEjavVrA9FTWkFCQKmPnzFTtU/W99DxQgABBBBAAAEEEHBBQBKeuDBuxlANAUl9Ec5VY20ZJQIIVEjgjb3D6rm3DqpR0rkKrVoxQ9V3zL3/5GnFNE6rCCCAAAIIIIAAAiIBSXgi6og3BSkgqS/CuSBLhUkjgECRAjqY27xnqMguaLsCAtGOVrV0zlS1qO/tJ87yQgABBBBAAAEEEHBDQBKeuDFyRlEFAUl9Ec5VYWUZIwIIVErgyQ0DSm9t5RW2gD5v7n3zpyn9tFZeCCCAAAIIIIAAAu4ISMITd0bPSFwXkNQX4Zzrq8r4EECgUgJ7o4dA/Ef0MAheCHS3T1YrF/cqTpujFhBAAAEEEEAAAbcEJOGJWzNgNC4LSOqLcM7lFWVsCCBQOYFN0XbWF7cd4ry5yq1c/gOeN6Oj9qRWXggggAACCCCAAAJuCUjCE7dmwGhcFpDUF+GcyyvK2BBAoHICz75xQP1x33Dlxs2A8xWYEm1pfXd03tzJvR35NkxrCCCAAAIIIIAAAi0LSMKTljulgWAEJPVFOBdMeTBRBBAoWuDI0aPqZ+v3qqERzpsr2roK7a9YNENN72yrwlAZIwIIIIAAAgggEJSAJDwJCojJtiQgqS/CuZbIeTMCCCBwTGDXwRH1i9f3qSNHUQldYFpHm7rw1BmhMzB/BBBAAAEEEEDASQFJeOLkRBiUkwKS+iKcc3IpGRQCCFRRYP2uQbVu+2AUzpHOVXH98hzzwr5OddbcqXk2SVsIIIAAAggggAACOQlIwpOcuqaZAAQk9UU4F0BhMEUEELAj8IvN+9WOg4ftdEYvzgq0R+fNnXPiVPWu6Zw35+wiMTAEEEAAAQQQCFpAEp4EDcbkMwlI6otwLhMxFyOAAAKNBYZHj6on1g+oEfa0UiKRwEcX96ru9slYIIAAAggggAACCDgoIAlPHJwGQ3JUQFJfhHOOLibDQgCBagls3X9Y/SZ6UusoW1qrtXAFjLave4r64ILpBbRMkwgggAACCCCAAAJ5CEjCkzz6pY0wBCT1RTgXRm0wSwQQKFjgpe2H1Pqdg4rT5gqGdrz5SdH4Tp/drc6Y3eX4SBkeAggggAACCCAQroAkPAlXi5lnFZDUF+FcVmWuRwABBBoIPL1xrxoYHMUmcIGOtsnqvHlTVX9Pe+ASTB8BBBBAAAEEEHBXQBKeuDsbRuaagKS+COdcW0XGgwAClRM4ePiIemrDQPSU1soNnQEXIPDx02cq/VAIXggggAACCCCAAAJuCkjCEzdnwqhcFJDUF+GciyvJmBBAoFICb+wdVs+9dVCNks5Vat2KGKy+Y+79J08romnaRAABBBBAAAEEEMhJQBKe5NQ1zQQgIKkvwrkACoMpIoBAsQI6mNu8Z6jYTmjdeYG2yZPU0v5utaiv0/mxMkAEEEAAAQQQQCBkAUl4ErIXc88mIKkvwrlsxlyNAAIIHCfwZLSl9cDwEWQCF9Dnzb13fo/ST2vlhQACCCCAAAIIIOCugCQ8cXc2jMw1AUl9Ec65toqMBwEEKiWwN3oIxH9ED4PghUB3+2S18tReNYnj5igGBBBAAAEEEEDAaQFJeOL0hBicUwKS+iKcc2oJGQwCCCDgt8C9996rrrrqKr8nyewQQAABBBBAAAEEnBaQhCdOT4jBOSUg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J+C0g+qPwWYXYIIIAAAggggAACtgX4TmpbPKz+JPVFOBdWjTBbBBBAoFQByQdVqQOmcwQQQAABBBBAAAHvBPhO6t2SOjUhSX0Rzjm1hAwGAQQQ8FtA8kHltwizQwABBBBAAAEEELAtwHdS2+Jh9SepL8K5sGqE2SKAAAKlCkg+qEodMJ0jgAACCCCAAAIIeCfAd1LvltSpCUnqi3DOqSVkMAgggIDfApIPKr9FmB0CCCCAAAIIIICAbQG+k9oWD6s/SX0RzoVVI8wWAQQQKFVA8kFV6oDpHAEEEEAAAQQQQMA7Ab6TerekTk1IUl+Ec04tIYNBAAEE/BaQfFD5LcLsEEAAAQQQQAABBGwL8J3UtnhY/Unqi3AurBphtggggECpApIPqlIHTOcIIIAAAggggAAC3gnwndS7JXVqQpL6IpxzagkZDAIIIOC3gOSDym8RZocAAggggAACCCBgW4DvpLbFw+pPUl+Ec2HVCLNFAAEEShWQfFCVOmA6RwABBBBAAAEEEPBOgO+k3i2pUxOS1BfhnFNLyGAQQAABvwUkH1R+izA7BBBAAAEEEEAAAdsCfCe1LR5Wf5L6IpwLq0aYLQIIIFCqgOSDqtQB0zkCCCCAAAIIIICAdwJ8J/VuSZ2akKS+COecWkIGgwACCPgtIPmg8luE2SGAAAIIIIAAAgjYFuA7qW3xsPqT1BfhXFg1wmwRQACBUgUkH1SlDpjOEUAAAQQQQAABBLwT4Dupd0vq1IQk9UU459QSMhgEEEDAbwHJB5XfIswOAQQQQAABBBBAwLYA30lti4fVn6S+COfCqhFmiwACCJQqIPmgKnXAdI4AAggggAACCCDgnQDfSb1bUqcmJKkvwjmnlpDBIIAAAn4LSD6o/BZhdggggAACCCCAAAK2BfhOals8rP4k9UU4F1aNMFsEEECgVAHJB1WpA6ZzBBBAAAEEEEAAAe8E+E7q3ZI6NSFJfRHOObWEDAYBBBDwW0DyQeW3CLNDAAEEEEAAAQQQsC3Ad1Lb4mH1J6kvwrmwaoTZIoAAAqUKSD6oSh0wnSOAAAIIIIAAAgh4J8B3Uu+W1KkJSeqLcM6pJWQwCCCAgN8Ckg8qv0WYHQIIIIAAAggggIBtAb6T2hYPqz9JfRHOhVUjzBYBBBAoVUDyQVXqgOkcAQQQQAABBBBAwDsBvpN6t6ROTUhSX4RzTi0hg0EAAQT8FpB8UPktwuwQQAABBBBAAAEEbAvwndS2eFj9SeqLcC6sGmG2CCCAQKkCkg+qUgdM5wgggAACCCCAAALeCfCd1LsldWpCkvoinHNqCRkMAggg4LeA5IPKbxFmhwACCCCAAAIIIGBbgO+ktsXD6k9SX4RzYdUIs0UAAQRKFZB8UJU6YDpHAAEEEEAAAQQQ8E6A76TeLalTE5LUF+GcU0vIYBBAAAG/BSQfVH6LMDsEEEAAAQQQQAAB2wJ8J7UtHlZ/kvoinAurRpgtAgggUKqA5IOq1AHTOQIIIIAAAggggIB3Anwn9W5JnZqQpL4I55xaQgaDAAII+C0g+aDyW4TZIYAAAggggAACCNgW4DupbfGw+pPUF+FcWDXCbBFAAIFSBSQfVKUOmM4RQAABBBBAAAEEvBPgO6l3S+rUhCT1RTjn1BIyGAQQQMBvAckHld8izA4BBBBAAAEEEEDAtgDfSW2Lh9WfpL4I58KqEWaLAAIIlCog+aAqdcB0jgACCCCAAAIIIOCdAN9JvVtSpyYkqS/COaeWkMEggAACfgtIPqj8FmF2CCCAAAIIIIAAArYF+E5qWzys/iT1RTgXVo0wWwQQQKBUAckHVakDpnMEEEAAAQQQQAAB7wT4Turdkjo1IUl9Ec45tYQMBgEEEPBbQPJB5bcIs0MAAQQQQAABBBCwLcB3UtviYfUnqS/CubBqhNkigAACpQpIPqhKHTCdI4AAAggggAACCHgnwHdS75bUqQlJ6otwzqklZDAIIICA3wKSDyq/RZgdAggggAACCCCAgG0BvpPaFg+rP0l9Ec6FVSPMFgEEEChVQPJBVeqA6RwBBBBAAAEEEEDAOwG+k3q3pE5NSFJfhHNOLSGDQQABBPwWkHxQ+S3C7BBAAAEEEEAAAQRsC/Cd1LZ4WP1J6otwLqwaYbYIIIBAqQKSD6pSB0znCCCAAAIIIIAAAt4J8J3UuyV1akKS+iKcc2oJGQwCCCDgt4Dkg8pvEWaHAAIIIIAAAgggYFuA76S2xcPqT1JfhHNh1QizRQABBEoVkHxQlTpgOkcAAQQQQAABBBDwToDvpN4tqVMTktQX4ZxTS8hgEEAAAb8FJB9UfoswOwQQQAABBBBAAAHbAnwntS0eVn+S+iKcC6tGmC0CCCBQqoDkg6rUAdM5AggggAACCCCAgHcCfCf1bkmdmpCkvgjnnFpCBoMAAgj4LSD5oPJbhNkhgAACCCCAAAII2BbgO6lt8bD6k9QX4VxYNcJsEUAAgVIFJB9UpQ6YzhFAAAEEEEAAAQS8E+A7qXdL6tSEJPVFOOfUEjIYBBBAwG8ByQeV3yLMDgEEEEAAAQQQQMC2AN9JbYuH1Z+kvgjnwqoRZosAAgiUKiD5oCp1wHSOAAIIIIAAAggg4J0A30m9W1KnJiSpL8I5p5aQwSCAAAL+CDz11FPHTebBBx9UV1555Zifd3V1qQ984AP+TJyZIIAAAggggAACCDgtIAlPnJ4Qg3NKQFJfhHNOLSGDQQABBPwRePnll9VNN9007oRmzZqlvv/97/szaWaCAAIIIIAAAggg4LyAJDxxflIM0BkBSX0RzjmzfAwEAQQQ8E/glltuUWvXrm06sT//8z9Xn/jEJ/ybODNCAAEEEEAAAQQQcFZAEp44OxkG5pyApL4I55xbRgaEAAII+CMw3t1z3DXnzzozEwQQQAABBBBAoEoCkvCkSvNjrOUKSOqLcK7cNaN3BBBAwHuBZnfPcdec90vPBBFAAAEEEEAAAScFJOGJkxNhUE4KSOqLcM7JpWRQCCCAgD8Cje6e4645f9aXmSCAAAIIIIAAAlUTkIQnVZsj4y1PQFJfhHPlrRc9I4AAAsEIJO+e4665YJaeiSKAAAIIIIAAAs4JSMIT5ybBgJwVkNQX4Zyzy8nAEEAAAX8E4nfPcdecP+vKTBBAAAEEEEAAgSoKSMKTKs6TMZcjIKkvwrly1opeEUAAgeAEzN1z3DUX3NIzYQQQQAABBBBAwCkBSXji1AQYjNMCkvoinHN6SRkcAggg4I+AvntOB3Tf//73/ZkUM0EAAQQQQAABBBConIAkPKncJBlwaQKS+iKcK2256BgBBBBQavVre9XRo+FI7N+/X02bNi2cCec80/a2SeqDC6bn3CrNIYAAAggggAACYQlIwpOwhJhtKwKS+iKca0Wc9yKAAAItCOwdHFX/sXFvCy3w1pAE2iZPUqfM7FDvnjM1pGkzVwQQQAABBBBAIHcBSXiS+yBo0FsBSX0RznlbDkwMAQRcF3ht15B6acchNXokoFvnXF8Uh8cXZXPqPSdNUydOa3d4lAwNAQQQQAABBBBwX0ASnrg/K0boioCkvgjnXFk9xoEAAsEJ/PL1/Wr7gcPBzZsJywU+fsZM1a5TOl4IIIAAAggggAACYgFJeCLujDcGJyCpL8K54MqECSOAgCsCj728h7vmXFmMCoxjWkebuvDUGRUYKUNEAAEEEEAAAQTcFpCEJ27PiNG5JCCpL8I5l1aQsSCAQDACA9F5c09z3lww693qRPV5cwtmdqoz53S32hTvRwABBBBAAAEEgheQhCfBowGQWkBSX4RzqXm5EAEEEMhPYMOuQbVuxyB3zuVH6nVLeifr+dF5c3M5b87rdWZyCCCAAAIIIGBHQBKe2BkZvfggIKkvwjkfVp45IIBA5QQ4b65yS1b6gC+Ozpubwnlzpa8DA0AAAQQQQACB6gtIwpPqz5oZ2BKQ1BfhnK3VoR8EEEAgJvDYuui8uaM8pZWiSCfAeXPpnLgKAQQQQAABBBBIIyAJT9K0yzUIaAFJfRHOUTsIIICAZQHOm7MMXvHuOG+u4gvI8BFAAAEEEEDAOQFJeOLcJBiQswKS+iKcc3Y5GRgCCPgqwHlzvq5sMfPivLliXGkVAQQQQAABBMIVkIQn4Wox86wCkvoinMuqzPUIIIBAiwK/eH2/2nHgcIut8PaQBDhvLqTVZq4IIIAAAgggULSAJDwpeky074+ApL4I5/xZf2aCAAIVEeC8uYoslCPD5Lw5RxaCYSCAAAIIIICANwKS8MSbyTORwgUk9UU4V/iy0AECCCBwTIDz5qiGLAKcN5dFi2sRQAABBBBAAIF0ApLwJF3LXIUAD4SgBhBAAAHnBThvzvklcmqAnDfn1HIwGAQQQAABBBDwRIBwzpOFdHQakvrizjlHF5NhIYCAnwKcN+fnuhY5K86bK1KXthFAAAEEEEAgRAFJeBKiE3OWCUjqi3BOZs27EEAAAZHAT9btUUeOHhW9lzeFJzC9s02tWDQjvIkzYwQQQAABBBBAoEABSXhS4HBo2jMBSX0RznlWBEwHAQTcFRjvvLnDw0Pq4dtvUc+veaLhBD553Q3qvBUX13/v4L4Bdde3v6bOX3nZmJ+3Mnszht5Z/eqiq69tpSnRezf+4Tn1w2/coK65aZVauOycVG3o9zx4683qczd+U/XPO0X9dvVP1bNPPKo+++Wvq6nTe1O14epFnDfn6sowLgQQQAABBBCouoAkPKn6nBm/PQFJfRHO2VsfekIAgcAFxjtvzgRjmuiKa7+k2js661rb39ysfnzzV9VZyy8sNDTzIZzzqcQ4b86n1WQuCCCAAAIIIOCSgCQ8cWn8jMVtAUl9Ec65vaaMDgEEPBL4xeZ9asfBkYYzGi+c028wd5Ul76DLk4dwLk/NfNrivLl8HGkFAQQQQAABBBCIC0jCEwQRSCsgqS/CubS6XIcAAgi0KDDeeXMThXPJ3z88NHjcttbH77ldPfPIPfVRnn3ByvpdeObuu//yZ/9drf3JfWrL+pdq133o8qvrd+M1C+eS7c5fvLS+bVRvI139wJ31baWm8zTbS/U1D922qvaWmbPnquWXfFo9dsf3xmxrNdt3zXj1dWYLqwktm21rXRPNc+OLvztui2tyzGn6ePzu29SS8y9QP7v3B7XxfvATV6vf/+Ip0bzTlhHnzaWV4joEEEAAAQQQQCCbgCQ8ydYDV4csIKkvwrmQK4a5I4CANYE9g6PqmY17m/Y3UTin36hDMhM26V/Hz5yL/54+ay0ZtJlwbs+OrfXwy4RSC888txbQNQrndLsDO7fXQ77kOHV7esvtik99vn72XZo78HS7L6w9Fm41Gl+j7bzJYG28M+e2bdl03Bl2zVziW4Yb9aHPwmsUdmadd9qC47y5tFJchwACCCCAAAIIZBeQhCfZe+EdoQpI6otwLtRqYd4IIGBVYP2uQfXyjkE1eqTxk1rThHPx0KgnCuBMOHfW8o/UHiYx3oMcTNAVD5M0QDzc0nelxdsx77ny+hvHPKCh0Xt0W+asvGbvM+DjjSX+QIhk4Kjfn3R6Y/26pg+EaO/sOs4lOba0fSQfVNFovSaad5aC0+fN/V8nTVNzprVneRvXIoAAAggggAACCKQQkIQnKZrlEgRqApL6IpyjeBBAAAELAuOdN9codIo/EMIMr1k4p5/iaraIJrd9JgOxZNAWD8rGC/mST5ON95P1ianJ6xuNcc78BbXw0dzVF1+i+JZZfXfceE9rTW6vjf9atynpw4wl67yzltklZ8xU+g46XggggAACCCCAAAL5CkjCk3xHQGs+C0jqi3DO54pgbggg4IzAT9btVk1umquNMc2dc+Nta9VtxLeG6l/HAzT9ew/e+i115fVfUf3zTqm7mK2t56+8LHoa7PF34MXPmzNnzSUDsYnaSC5Cs3PqTDsXfeY6ZcI5c9Zcso1mY0mGcfG72U5avGTMnXTJs+bS9mGuyzrvLMXIeXNZtLgWAQQQQAABBBDIJiAJT7L1wNUhC0jqi3Au5Iph7gggYEVgz+BIdN7cvnH7miicS/NAiHgHJjjaP7C79tAC/dJnw2W5c848Ifaam1Y13dZqgj5zNp1+qMO93/m74/qJjy3LnXM6NNR3BjZ7TXT3WvyMuXM//LExAWU8XMvSR3wsWeadttj03XILZ3aqZXO6076F6xBAAAEEEEAAAQQyCEjCkwzNc2ngApL6IpwLvGiYPgIIFC8w0XlzegQThXPJoCxNsBR/T0/vzOMe3KD7He/MuWZ3uCUf5hBv5/Q/eZ8aPHigfv5cI90sZ87FH0Zh2oo/pGK8M+f0gzHM2MzTVrdt2ThmbMkHXqTpIz4n45dm3mkrbVK0k/W9nDeXlovrEEAAAQQQQACBzAKS8CRzJ7whWAFJfRHOBVsuTBwBBGwJTHTe3EThXKOnljbaUqnbMQ9l0P87vg32wL6BWjinX/rndERjAAAgAElEQVROOn3HW7Ld5JNMTbj3yetuqN+9Zn6WPNsufiZd/PpmxsngL77F1Nyp12jeyZByojvndP/xtpNjk/QRn1PWeaetOc6bSyvFdQgggAACCCCAQHYBSXiSvRfeEaqApL4I50KtFuaNAALWBCY6by4ezj2/5omG40puLU3eOZd8YINuxJzLpu8gMyGU3na69rH71Z4dW2v9xMOqZDinf9+EYWZQZ1+wUpmtq8knvza7064ZtHmIhfn9S77wV7WxxbfeJs+FS4aCacI53X6ju/1Mv1n7SM4n67wnKjzOm5tIiN9HAAEEEEAAAQRaE5CEJ631yLtDEpDUF+FcSBXCXBFAwLpAmvPmbAwq/mCEhcvOKaTLZltEC+nMoUbznDfnzTm0sAwFAQQQQAABBLwVkIQn3mIwsdwFJPVFOJf7MtAgAgggcEwgzXlzNryKDufiT1otKvyz4ZS1j7znzXlzWVeA6xFAAAEEEEAAgewCkvAkey+8I1QBSX0RzoVaLcwbAQSsCKzdvE/tPDhipa/xOikqnBvvPLfSJ13gAIqcN+fNFbhwNI0AAggggAACCEQCkvAEOATSCkjqi3AurS7XIYAAAgKBNOfNCZrlLZ4KcN6cpwvLtBBAAAEEEEDAKQFJeOLUBBiM0wKS+iKcc3pJGRwCCFRZYM+hEfXMpn1VngJjtyhQO2+ur1Mt6++22CtdIYAAAggggAAC4QlIwpPwlJixVEBSX4RzUm3ehwACCEwgsH7noHo5+mf0yFEnrMzTWPVgrrj2S6q9o7PhuPJ++qgTk88wiLLmXztvbv40NaenPcNouRQBBBBAAAEEEEAgq4AkPMnaB9eHKyCpL8K5cOuFmSOAQMECrpw3Z6ZJOJduwcsK5/ToLlkyU7XplI4XAggggAACCCCAQGECkvCksMHQsHcCkvoinPOuDJgQAgi4IuDaeXOEc+kqo6xwbkZnm/rTRTPSDZKrEEAAAQQQQAABBMQCkvBE3BlvDE5AUl+Ec8GVCRNGAAEbAkWfN2eevrpnx9b6dD553Q3qvBUX138df6Ko/uF7L7pcDR48UPv9+LbWx++5XT3zyD21n89fvFQtOf8C9ewTj6rP3fhNNXP2XPXw7beoOfMXqnXPrlFb1r+kzr5gZe39+qV/7/k1T9T7vOamVWrhsnPqv974h+fUD79xQ/3Xuj3dbv+8U2o/M4FhvI0PXX61uujqa8ddponmr/t98Nab1ZXX36gev/u22rj1q1Hb483fjLPomuG8uaKFaR8BBBBAAAEEEDgmIAlP8EMgrYCkvgjn0upyHQIIIJBB4NXorLlXCjpvzgRTOngyQZgJwUw4Zq45a/mF9aDLhFDJcG331jfVZ7/8dTV1eq8y7ZgQzYRzOjyLB28m+OubO68e9CXHkPy15tN3pengT/fX3tlVC/f0y4SFpt3zV142JmiM06eZv+lbh43JuZkQ0wSD483fVjjHeXMZ/uXiUgQQQAABBBBAoEUBSXjSYpe8PSABSX0RzgVUIEwVAQTsCRR53pwO2QZ2bh9z95sJmnpn9dfCOH3Nxhd/Vw+m9MyT21rfWL+udldb8m63+LZOE87FAzQTsq1+4M4xd8Hpn8f7XfebtfUgTgd/yVeaIK7RiqWZf6NgMGnU6Jrx5lZ09VwanTc3mfPmimamfQQQQAABBBBAQEnCE9gQSCsgqS/CubS6XIcAAghkELB13lxy26jetrniU1+o3ZFmgrr4sOPB1gtrn2wYnpktofFtrfG2xju7Lv5e3e+Pb/6q0ltvk1tuzZjM3XzxO9wyMNfv9DPvMdtW4+NIbqE1c4nfxRcPDxu9N8uYJNdy3pxEjfcggAACCCCAAAIyAUl4IuuJd4UoIKkvwrkQK4U5I4BAoQK7D42on2/aV1gfyfPWdPB11vKP1AO5Cy79r+qub39NLTzz3OPObtOB1Ibf/7Z2193qB+447u46PWjd/oO3fis6r+0r9TPnGoVz8XPi4pONnyvX6Ey5ZFCXDBgnCuommr++c3C8cE6PNe38bWxr1U9nXXRCp1ra311YzdAwAggggAACCCCAwDEBSXiCHwJpBST1RTiXVpfrEEAAgZQCRZ431+yutfiWTVt3zjW6M28iInOnXLM76UzwNq23b8yWXNNumvmnDefS3DloI5zTO1nfN3+a6u9pn4iP30cAAQQQQAABBBDIQUASnuTQLU0EIiCpL8K5QIqDaSKAgD2BNZv3qV0HRwrp0JzTlrwrLvkAiLzPnEsGcc22hDb7ucFoNv44VvzMu2Q4lnb+ae6cS3Pmno1wTs/90iV90XlzhZQMjSKAAAIIIIAAAggkBCThCYgIpBWQ1BfhXFpdrkMAAQRSCjy6brc6ejTlxRkva/SE0fjWUXPmWqMQS4deD922SpmntbZ3dB734AgT8ulhNTtzTv9eo6e1mveu+NTna09abRSyxR/CMGf+guO23453np3uN+3804RzaeZvI5zjvLmM/xJwOQIIIIAAAggg0KKAJDxpsUveHpCApL4I5wIqEKaKAALFCxR93lw8oIqf+aafuPrqc78ac4acCdC2rH+pNnEdynVN7VGDBw+MedKr2Wqqr9HnxS2/5NNq7WP3jxvOjTeOhcvOqUObQDAuH386bHKMZpz6TDgdnjV6NTrHLjn/bVs2Refm3TzmabLNgr/x5l90OMd5c8X/O0kPCCCAAAIIIIBAUkASnqCIQFoBSX0RzqXV5ToEEEAghUCR582l6J5LKiagd7K+72TOm6vYsjFcBBBAAAEEEKi4gCQ8qfiUGb5FAUl9Ec5ZXCC6QgAB/wWKPG/Of70wZ8h5c2GuO7NGAAEEEEAAgfIEJOFJeaOl56oJSOqLcK5qq8x4EUDAaYEiz5tzeuIMTiTAeXMiNt6EAAIIIIAAAgi0JCAJT1rqkDcHJSCpL8K5oEqEySKAQJECNs6bK3L8tG1XgPPm7HrTGwIIIIAAAgggYAQk4Ql6CKQVkNQX4VxaXa5DAAEEJhDgvDlKJIsA581l0eJaBBBAAAEEEEAgPwFJeJJf77Tku4CkvgjnfK8K5ocAAtYEOG/OGrU3HXHenDdLyUQQQAABBBBAoEICkvCkQtNjqCULSOqLcK7kRaN7BBDwR8DWeXMb//Cc+uE3blDX3LRKLVx2TirAg/sG1F3f/po6f+Vl6rwVF6vfrv6pevaJR9Vnv/x1NXV6b6o2XLvo8XtuV6ed877UBmb80vflPf8ZXW3qTxfOyLtZ2kMAAQQQQAABBBCYQEASnoCKQFoBSX0RzqXV5ToEEEBgHAGb583lEc5VfTG3v7lZ/fjmr6orr78xUzgnfV/eXpw3l7co7SGAAAIIIIAAAukFJOFJ+ta5MnQBSX0RzoVeNcwfAQRyEbB53hzhnFLSkE36vlyKJNYI583lLUp7CCCAAAIIIIBAegFJeJK+da4MXUBSX4RzoVcN80cAgVwE1mzap3YdGsmlrWQjegvqQ7etqv145uy5avkln1aP3fG9MdtaDw8PqYdvv0U9v+aJ+tvj217H29a65if3qY0v/u64La6639UP3Kk+d+M3Vf+8U5RpY8v6l+pjMb+nf6BDw8fvvk0tOf8C9bN7f1C75lPRnW1P3v8vasWnPl/bTmteE4VkjebzocuvVhddfW2tH72t17zOvmCluuLaL6n2js56aLdnx9b673/yuhtqfTd63yX/7a/VYz/6ruqd1V9r27ySAeh445EuOufNSeV4HwIIIIAAAggg0JqAJDxprUfeHZKApL4I50KqEOaKAAKFCTz60m51tIDW9floL6x9qh6QmVBLh08mfDOhWd/cefWQKhkujRfObduy6bgz7EwYZUIr0+9Zyy+sh1jJ8M70GQ/LTDuaxgRo+n+Pd+Zdo/ckx98o3Gv0s6RD8prkPBuFcyctXlILPuNzSI4n69LP6IzOm1vEeXNZ3bgeAQQQQAABBBDIQ0ASnuTRL22EISCpL8K5MGqDWSKAQIEC+o45fedc3i8TJCXvOksGTsmQzIxDB3vmjjj9s2YPhGjv7KqFT/G7x5IhVrwt8wCJZIj2xvp1DR9UkRxfs0DMjDtN8NUoiNNjHNi5fUwI2CxkNGfVpQnn5sxfMMau1XWePGmSWnxCp1rS391qU7wfAQQQQAABBBBAQCAgCU8E3fCWQAUk9UU4F2ixMG0EEMhP4JWdg0qfOTd6JN9753QI9+CtN9fvmjMjjgdTje7qMtfF398TPZF1vKe1Ju9ki//aBHsLzzx3zNZP/fP4dfoOvEbjTXPXW3I1dND2zCP3qPmLlzZ8ouxE22KTW1jNlljJnXP6ibgTjSdLNenz5t5/8jQ1u6c9y9u4FgEEEEAAAQQQQCAnAUl4klPXNBOAgKS+COcCKAymiAACxQr8PLprTj+tNe9XszviTNh10WeuUyaci581Fx+HPqNOnws3UTjXKPAzd9Ilz5pLztMEaM3COX19/K62F9Y+qZ594tGGoVu87WTAFg/qxtvWas6b02fNnbX8I2PuCpSGc3pc440n69pftqRPRTfQ8UIAAQQQQAABBBAoQUASnpQwTLqsqICkvgjnKrrYDBsBBNwRKOq8uSx3ziUfaJDUGe/MOb1NNb6989wPfyy6A+5b6srrvzLmQRDnr7xszEMdkn00G68JtvRddVf9j/+l1j52/3EPYJhoNU2oNq23rxbqHdg3oH5881ejMd6o9J1tzc62y2Nbq24/+UqOx2z1nWge+vc5by6NEtcggAACCCCAAALFCUjCk+JGQ8u+CUjqi3DOtypgPgggYFWgqPPm9CSynDnX6E60RltTTcDW6IEM8aetbtuycczZbY3Oc9NjjP9cnznXaFurvs6Eg+9adLp687VX6sFflsWK30mo3xcP50z7ya23yQdZpL1zzjwhN/7E2+RYm93ZON6cOG8uy4pzLQIIIIAAAgggUIyAJDwpZiS06qOApL4I53ysBOaEAALWBIo6b85MIBkAxbeYjve01mSwN9Gdc/EAbcv6l5TeEnreiovrjo2e1pp8MMV4d87phkzgFX+aa6OFahS0Je+MOzw0OOYMPfP7u7e+Wd8ua36mt/yaM+caPWwiaZx8Iq55IEQ8+Gt2p16awvsA582lYeIaBBBAAAEEEECgMAFJeFLYYGjYOwFJfRHOeVcGTAgBBGwKFHXeXHwOJtQyP7vkC39V2xpqtnTqn8eDKHNd/K6vNOGcfp++E+6FtU8d9xCKZHinf23Os+ufd0qty4nCuWZ3AjZar0bn3CVDveRDGsxTZ+Pn72mDV5/7Vf2ptXr7aaOHO5if6bHos+30eX76LkBjnGY8aeuO8+bSSnEdAggggAACCCBQjIAkPClmJLTqo4CkvgjnfKwE5oQAAtYEijpvztoELHY0UXhncSildTWjq0396cIZpfVPxwgggAACCCCAAAJKScIT3BBIKyCpL8K5tLpchwACCCQEdh0cUWs278MlpYC+O02/Lrr62pTv8Ouy2nlzszrVktndfk2M2SCAAAIIIIAAAhUTkIQnFZsiwy1RQFJfhHMlLhhdI4BAtQVe2TGoXt01qEaPHK32RAoevdkyOtFZcwUPw4nmP3DKdDV76hQnxsIgEEAAAQQQQACBUAUk4UmoVsw7u4CkvgjnsjvzDgQQQKAmYOO8Oaj9ErhsaZ+a5NeUmA0CCCCAAAIIIFA5AUl4UrlJMuDSBCT1RThX2nLRMQIIVF3g/31pd9WnwPgtCvRG5819mPPmLIrTFQIIIIAAAggg0FhAEp5giUBaAUl9Ec6l1eU6BBBAICbAeXOUQxYBzpvLosW1CCCAAAIIIIBAsQKS8KTYEdG6TwKS+iKc86kCmAsCCFgT4Lw5a9TedMR5c94sJRNBAAEEEEAAgYoLSMKTik+Z4VsUkNQX4ZzFBaIrBBDwR4Dz5vxZS1sz4bw5W9L0gwACCCCAAAIIjC8gCU8wRSCtgKS+COfS6nIdAgggEBPgvDnKIYsA581l0eJaBBBAAAEEEECgWAFJeFLsiGjdJwFJfRHO+VQBzAUBBKwI7Dw4otZu3melLzqpvoA+b+60WZ3qjNnd1Z8MM0AAAQQQQAABBDwQkIQnHkybKVgSkNQX4ZylxaEbBBDwR+DlHYNq/a5BNXrkqD+TYiaFCiw/ZbqaNXVKoX3QOAIIIIAAAggggEA6AUl4kq5lrkJAKUl9Ec5ROQgggEBGAc6bywjG5eoTS/tQQAABBBBAAAEEEHBEQBKeODJ0hlEBAUl9Ec5VYGEZIgIIuCXAeXNurYfro+G8OddXiPEhgAACCCCAQGgCkvAkNCPmKxeQ1BfhnNybdyKAQIACnDcX4KK3MGXOm2sBj7cigAACCCCAAAIFCUjCk4KGQrMeCkjqi3DOw0JgSgggUJwA580VZ+try5w35+vKMi8EEEAAAQQQqKqAJDyp6lwZt30BSX0RztlfJ3pEAIEKCzyzaZ/ac2ikwjNg6LYFOG/Otjj9IYAAAggggAAC4wtIwhNMEUgrIKkvwrm0ulyHAAIIRAKcN0cZZBHgvLksWlyLAAIIIIAAAgjYEZCEJ3ZGRi8+CEjqi3DOh5VnDggggEBFBO6991511VVXVWS0DBMBBBBAAAEEEEDARwFJeOKjA3MqRkBSX4RzxawFrSKAAAIINBCQfFABiQACCCCAAAIIIIBAngJ8J81Tk7aSApL6IpyjjhBAAAEErAlIPqisDY6OEEAAAQQQQAABBIIQ4DtpEMtc2iQl9UU4V9py0TECCCAQnoDkgyo8JWaMAAIIIIAAAgggUKQA30mL1KVtSX0RzlE3CCCAAALWBCQfVNYGR0cIIIAAAggggAACQQjwnTSIZS5tkpL6Ipwrbbno+P9v7/5Dti73O4BfNDrayEyPYjg3DllrbbHlX7GhqbXYGB3HIQ5CU1jhIK0U5yhZk6y2CTKVgn6xiohaHSRip7FGLdkyOriIcdzcDAwOQ5Josomx6Ac07md7JPPxPPd9fZ/r+/1e9+f1QJzg3Pd1fT6vz2XX831zPz4ECBCIJ5BzUcVT0jEBAgQIECBAgEBJAd+TltS1ds75Es45NwQIECDQmkDORdVacTYiQIAAAQIECBAIIeB70hBj7qzJnPMlnOtsXDYmQIBAPIGciyqeko4JECBAgAABAgRKCvietKSutXPOl3DOuSFAgACB1gRyLqrWirMRAQIECBAgQIBACAHfk4YYc2dN5pwv4Vxn47IxAQIE4gnkXFTxlHRMgAABAgQIECBQUsD3pCV1rZ1zvoRzzg0BAgQItCaQc1G1VpyNCBAgQIAAAQIEQgj4njTEmDtrMud8Cec6G5eNCRAgEE8g56KKp6RjAgQIECBAgACBkgK+Jy2pa+2c8yWcc24IECBAoDWBnIuqteJsRIAAAQIECBAgEELA96QhxtxZkznnSzjX2bhsTIAAgXgCORdVPCUdEyBAgAABAgQIlBTwPWlJXWvnnC/hnHNDgAABAq0J5FxUrRVnIwIECBAgQIAAgRACvicNMebOmsw5X8K5zsZlYwIECMQTyLmo4inpmAABAgQIECBAoKSA70lL6lo753wJ55wbAgQIEGhNIOeiaq04GxEgQIAAAQIECIQQ8D1piDF31mTO+RLOdTYuGxMgQCCeQM5FFU9JxwQIECBAgAABAqUEPv/883TbbbelF154odQW1g0ukPPMI5wLfmi0T4AAgTYFci6qNuuzFwECBAgQIECAwHgLnD59Om3ZsiU988wz492o7joTyHnmEc51Ni4bEyBAIJ5AzkUVT0nHBAgQIECAAAECpQQ+/vjjdP/996fHHnus1BbWDS6Q88wjnAt+aLRPgACBNgVyLqo267MXAQIECBAgQIDAeAscP3487dmzJ+3bt2+8G9VdZwI5zzzCuc7GZWMCBAjEE8i5qOIp6ZgAAQIECBAgQKCUwLFjx9LTTz+ddu3aVWoL6wYXyHnmEc4FPzTaJ0CAQJsCORdVm/XZiwABAgQIECBAYLwFjhw5kvbv35927tw53o3qrjOBnGce4Vxn47IxAQIE4gnkXFTxlHRMgAABAgQIECBQSuC9995Lb7zxRtq+fXupLawbXCDnmUc4F/zQaJ8AAQJtCuRcVG3WZy8CBAgQIECAAIHxFnjnnXfSoUOH0tatW8e7Ud11JpDzzCOc62xcNiZAgEA8gZyLKp6SjgkQIECAAAECBEoJHDhwIL3//vtp48aNpbawbnCBnGce4VzwQ6N9AgQItCmQc1G1WZ+9CBAgQIAAAQIExlvgtddeSydOnEi33377eDequ84Ecp55hHOdjcvGBAgQiCeQc1HFU9IxAQIECBAgQIBAKYFXXnklffrpp+nWW28ttYV1gwvkPPMI54IfGu0TIECgTYGci6rN+uxFgAABAgQIECAw3gIvvfRSuvDCC9Mtt9wy3o3qrjOBnGce4Vxn47IxAQIE4gnkXFTxlHRMgAABAgQIECBQSuDZZ59NCxYsSDfffHOpLawbXCDnmUc4F/zQaJ8AAQJtCuRcVG3WZy8CBAgQIECAAIHxFnjyySfT5Zdfnm666abxblR3nQnkPPMI5zobl40JECAQTyDnooqnpGMCBAgQIECAAIFSAg8//HBatmxZuv7660ttYd3gAjnPPMK54IdG+wQIEGhTIOeiarM+exEgQIAAAQIECIy3wO7du9PKlSvTddddN96N6q4zgZxnHuFcZ+OyMQECBOIJ5FxU8ZR0TIAAAQIECBAgUErgwQcfTGvWrEnXXnttqS2sG1wg55lHOBf80GifAAECbQr8tIvqxIkT6YEHHkgLFy6c8p/58+en2bNnt1muvQgQIECAAAECBMZM4L777kvr1q1LV1999Zh1pp2+CAjn+jIJdRAgQIDAlALTXVSDX23/8ssvn1dv3rx5E8HdZZddlu6++27KBAgQIECAAAECBEYS2LZtW9q0aVNaunTpSO/zYgLDCkz3zDPVOj45N6yu1xEgQIBAY4HpLqovv/wy3XXXXenkyZPn3euSSy5Je/fuTXPnzm1cjwUIECBAgAABAgRiCQy+19y+fXtasmRJrMZ125rAdM88wrnWRmEjAgQIEJhKYJiL6s0330xPPPHEeQEH31AN/hJfXwQIECBAgAABAgRGFdiwYUPatWvXxE9j+CJQQmCYZ55v7uuTcyUmYU0CBAgQmFJg2Itqx44d6ejRo+essWLFirR582a6BAgQIECAAAECBLIE1q9fnx599NE0+GkMXwRKCAz7zPP1vYVzJSZhTQIECBBoFM4dPnw4PfTQQ2etMWfOnHT69GmyBAgQIECAAAECBBoJPP/882nWrFmN1vBmAucTEM45GwQIECDQa4FRLqpHHnkkHTx48Ew/d955Z1q1alWv+1McAQIECBAgQIAAAQKxBUZ55pmU8sm52GdG9wQIEGhVYJSL6sMPP0xbtmyZqG/58uVn/r3Vgm1GgAABAgQIECBAgACBEQRGeeYRzo0A66UECBAgMDMCo15UL774Ynr99dcnfjvrvHnzZqYIqxAgQIAAAQIECBAgQKCQwKjPPIMyfHKu0DAsS4AAAQLnCox6UX3xxRfp7bffTqtXr8ZJgAABAgQIECBAgACB3guM+swjnOv9SBVIgACB8RLIuajGS0A3BAgQIECAAAECBAiMs0DOM49Pzo3zidAbAQIEeiaQc1H1rAXlECBAgAABAgQIECBA4LwCOc88wjkHigABAgRaE8i5qForzkYECBAgQIAAAQIECBBoKJDzzCOca4ju7QQIECAwvEDORTX86l5JgAABAgQIECBAgACBbgVynnmEc93OzO4ECBAIJZBzUYUC0iwBAgQIECBAgAABAlUL5DzzCOeqHrniCRAgUJdAzkVVV4eqJUCAAAECBAgQIEAgskDOM49wLvKJ0TsBAgRaFsi5qFou0XYECBAgQIAAAQIECBDIFsh55hHOZXN7IwECBAiMKpBzUY26h9cTIECAAAECBAgQIECgK4GcZx7hXFfTsi8BAgQCCuRcVAGZtEyAAAECBAgQIECAQKUCOc88wrlKh61sAgQI1CiQc1HV2KeaCRAgQIAAAQIECBCIKZDzzCOci3lWdE2AAIFOBHIuqk4KtSkBAgQIECBAgAABAgQyBHKeeYRzGdDeQoAAAQJ5AjkXVd5O3kWAAAECBAgQIECAAIH2BXKeeYRz7c/JjgQIEAgrkHNRhcXSOAECBAgQIECAAAEC1QnkPPMI56obs4IJECBQr0DORVVvtyonQIAAAQIECBAgQCCaQM4zj3Au2inRLwECBDoUyLmoOizX1gQIECBAgAABAgQIEBhJIOeZRzg3ErEXEyBAgEATgZyLqsl+3kuAAAECBAgQIECAAIE2BXKeeYRzbU7IXgQIEAgukHNRBSfTPgECBAgQIECAAAECFQnkPPMI5yoasFIJECBQu8Dgotq0aVNavXp17a2onwABAgQIECBAgAABAucICOccCgIECBDotcDgolq2bFlaunRpWrt2ba9rVRwBAgQIECBAgAABAgRGFRDOjSrm9QQIECDQqsDgopo1a1b67LPP0o033pjuuOOOVve3GQECBAgQIECAAAECBEoKCOdK6lqbAAECBIYS2Llz53lfd+TIkbP+vzlz5qQlS5akCy64YKi1vYgAAQIECBAgQIAAAQJ9FLj33nvTRRddlIRzfZyOmggQIBBM4ODBg+nYsWPp0KFD6eTJk+mqq65KixYtmvjnrbfeSh999NFZIgsWLEg7duxIixcvDialXQIECBBoU+Crr76adrthXjNYpIvX2fPs8c2kx0yuNez56GLPPtfWhYc9y/2ZinjW3n333XTq1Km0ZcsW4dy0t60XECBAgEBrAsePH09bt24dar9LL7104iK75pprhnq9FxEgQIAAAQIECBAgQKBPAvfcc09asWJFeu6559L+/ftHKs1vax2Jy4sJECBAYBSBxx9/PB04cGDot2zevHniQvNFgCQRsXMAAA46SURBVAABAgQIECBAgACBmgQ++OCDtH379omShXM1TU6tBAgQGHOBUT49N0mxfv36tGbNmjGX0R4BAgQIECBAgAABAuMm8Oqrr/rk3LgNVT8ECBAYB4HpPj03f/78dMUVV6Qrr7xy4n8H/8yePXscWtcDAQIECBAgQIAAAQLBBHbv3p0GP+I6ypcfax1Fy2sJECBAYGSBqT49d/HFF6cNGzZMBHGDXxThiwABAgQIECBAgAABAuMg8Mknn6TB884oX8K5UbS8lgABAgSyBL756bmNGzemG264IWstbyJAgAABAgQIECBAgMA4CQjnxmmaeiFAgEBPBb7+6bklS5akffv29bRSZREgQIAAAQIECBAgQKBdAeFcu952I0CAQFiByU/P+dRc2COgcQIECBAgQIAAAQIEphAQzjkWBAgQINCKwODTc3v27PGpuVa0bUKAAAECBAgQIECAQC0CwrlaJqVOAgR6K/A3R/+rt7UprF6Bi7/1M2nV5ZfU24DKCRAgQIAAAQIECBAYSkA4NxSTFxEgQOD8AsI5p6OEgHCuhKo1CRAgQIAAAQIECPRPQDjXv5moiACBygSEc5UNrJJyhXOVDEqZBAgQIECAAAECBBoKCOcaAno7AQIEhHPOQAkB4VwJVWsSIECAAAECBAgQ6J+AcK5/M1ERAQKVCQjnKhtYJeUK5yoZlDIJECBAgAABAgQINBQQzjUE9HYCBAgI55yBEgLCuRKq1iRAgAABAgQIECDQPwHhXP9moiICBCoTEM5VNrBKyhXOVTIoZRIgQIAAAQIECBBoKCCcawjo7QQIEBDOOQMlBIRzJVStSYAAAQIECBAgQKB/AsK5/s1ERQQIVCYgnKtsYJWUK5yrZFDKJECAAAECBAgQINBQQDjXENDbCRAgIJxzBkoICOdKqFqTAAECBAgQIECAQP8EhHP9m4mKCBCoTEA4V9nAKilXOFfJoJRJgAABAgQIECBAoKGAcK4hoLcTIEBAOOcMlBAQzpVQtSYBAgQIECBAgACB/gkI5/o3ExURIFCZgHCusoFVUq5wrpJBKZMAAQIECBAgQIBAQwHhXENAbydAgIBwzhkoISCcK6FqTQIECBAgQIAAAQL9ExDO9W8mKiJAoDIB4VxlA6ukXOFcJYNSJgECBAgQIECAAIGGAsK5hoDeToAAAeGcM1BCQDhXQtWaBAgQIECAAAECBPonIJzr30xURIBAZQLCucoGVkm5wrlKBqVMAgQIECBAgAABAg0FhHMNAb2dAAECwjlnoISAcK6EqjUJECBAgAABAgQI9E9AONe/maiIAIHKBIRzlQ2sknKFc5UMSpkECBAgQIAAAQIEGgoI5xoCejsBAgSEc85ACQHhXAlVaxIgQIAAAQIECBDon4Bwrn8zUREBApUJCOcqG1gl5QrnKhmUMgkQIECAAAECBAg0FBDONQT0dgIECAjnnIESAsK5EqrWJECAAAECBAgQINA/AeFc/2aiIgIEKhMQzlU2sErKFc5VMihlEiBAgAABAgQIEGgoIJxrCOjtBAgQEM45AyUEhHMlVK1JgAABAgQIECBAoH8Cwrn+zURFBAhUJiCcq2xglZQrnKtkUMokQIAAAQIECBAg0FBAONcQ0NsJECAgnHMGSggI50qoWpMAAQIECBAgQIBA/wSEc/2biYoIEKhMQDhX2cAqKVc4V8mglEmAAAECBAgQIECgoYBwriGgtxMgQEA45wyUEBDOlVC1JgECBAgQIECAAIH+CQjn+jcTFREgUJmAcK6ygVVSrnCukkEpkwABAgQIECBAgEBDAeFcQ0BvJ0CAgHDOGSghIJwroWpNAgQIECBAgAABAv0TEM71byYqIkCgMgHhXGUDq6Rc4Vwlg1ImAQIECBAgQIAAgYYCwrmGgN5OgAAB4ZwzUEJAOFdC1ZoECBAgQIAAAQIE+icgnOvfTFREgEBlAlHDuY8//I/0wu4/Tv/9nx+dd2LLv7s2/ebaDdNO9IvPP0s/fGpvmvvthWde/5N/P5yOHf6nod4/7QYVvkA4V+HQlEyAAAECBAgQIEAgQ0A4l4HmLQQIEPi6QPRwbuX31qVlK397Rg/FVGHdjG5QwWLCuQqGpEQCBAgQIECAAAECMyAgnJsBREsQIBBbQDgnnCvxJ0A4V0LVmgQIECBAgAABAgT6JyCc699MVESAQGUCwrmfHs79z+lT6a/+4k8mpnrrH/1p+tk5cyf+/e9/8FR6+9UfpN+/b0/6uaVXnfmx1t/4ne9PvP74B0cnXnfpgkXp9+7587Rw8S9UdjKalSuca+bn3QQIECBAgAABAgRqERDO1TIpdRIg0FsB4dz0n5yb/Pvprvn1VRN/h9zg75N79s+2pd/9g20TPxL7zR9j9WOtKQnnevtHXmEECBAgQIAAAQIEZlRAODejnBYjQCCiQPRw7ny/EOKbn3j753/8u/TXf7knff/uHelHf7s/zVu0OK3Z8Ifpwm/NEs5N8QdHOBfxvyZ6JkCAAAECBAgQiCggnIs4dT0TIDCjAtHDuWF/IcTkp+H+5Z0D5/yoqk/OnXskhXMz+sfUYgQIECBAgAABAgR6KyCc6+1oFEaAQC0Cwrnpf6x1cpaTP866/LtrJ368dfJLOCecq+XPuzoJECBAgAABAgQIzLSAcG6mRa1HgEA4AeHccOHc5C+GmPxFD4NfBPGdq3914rwI54Rz4f7DoWECBAgQIECAAAEC/y8gnHMUCBAg0FBAODdcODf47az/+qN/mPjNqz8++Hr6yb/9+MxvbxXOCeca/jH0dgIECBAgQIAAAQLVCgjnqh2dwgkQ6IuAcG76cO6bv5118lN03/nlX5v48dapfjvrIMw7dfLjM780oi/zbqsOf+dcW9L2IUCAAAECBAgQINCtgHCuW3+7EyAwBgLRw7nz/bbWwWiXLP2l9Fvr7kgvP7or/fwv/spZQdvX//65ld9bn3741N4099sLz/xddJP//2Cdr/8I7BgcmaFaEM4NxeRFBAgQIECAAAECBKoXEM5VP0INECDQtUDUcK5r93HfXzg37hPWHwECBAgQIECAAIH/ExDOOQkECBBoKCCcawjo7VMKCOccDA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oKCCcK4gbeGnhXODha50AAQIECBAgQCCUgHAu1Lg1S4BACQHhXAlVawrnnAECBAgQIECAAAECMQSEczHmrEsCBAoKCOcK4gZeWjgXePhaJ0CAAAECBAgQCCUgnAs1bs0SIFBCQDhXQtWawjlngAABAgQIECBAgEAMAeFcjDnrkgCBggLCuYK4gZcWzgUevtYJECBAgAABAgRCCQjnQo1bswQIlBAQzpVQtaZwzhkgQIAAAQIECBAgEENAOBdjzrokQKCggHCuIG7gpYVzgYevdQIECBAgQIAAgVACwrlQ49YsAQIlBIRzJVStKZxzBggQIECAAAECBAjEEBDOxZizLgkQKCggnCuIG3hp4Vzg4WudAAECBAgQIEAglIBwLtS4NUuAQAkB4VwJVWsK55wBAgQIECBAgAABAjEEhHMx5qxLAgQKCgjnCuIGXlo4F3j4WidAgAABAgQIEAglIJwLNW7NEiBQQkA4V0LVmsI5Z4AAAQIECBAgQIBADAHhXIw565IAgYICwrmCuIGXFs4FHr7WCRAgQIAAAQIEQgkI50KNW7MECJQQEM6VULWmcM4ZIECAAAECBAgQIBBDQDgXY866JECgoIBwriBu4KWFc4GHr3UCBAgQIECAAIFQAsK5UOPWLAECJQSEcyVUrSmccwYIECBAgAABAgQIxBAQzsWYsy4JECgoIJwriBt4aeFc4OFrnQABAgQIECBAIJSAcC7UuDVLgEAJAeFcCVVrCuecAQIECBAgQIAAAQIxBIRzMeasSwIECgoI5wriBl5aOBd4+FonQIAAAQIECBAIJSCcCzVuzRIgUEJAOFdC1ZrCOWeAAAECBAgQIECAQAwB4VyMOeuSAIGCAsK5griBlxbOBR6+1gkQIECAAAECBEIJCOdCjVuzBAiUEBDOlVC1pnDOGSBAgAABAgQIECAQQ0A4F2POuiRAoKCAcK4gbuClhXOBh691AgQIECBAgACBUALCuVDj1iwBAiUEhHMlVK0pnHMGCBAgQIAAAQIECMQQEM7FmLMuCRAgQIAAAQIECBAgQIAAAQIEeiggnOvhUJREgAABAgQIECBAgAABAgQIECAQQ0A4F2POuiRAgAABAgQIECBAgAABAgQIEOihgHCuh0NREgECBAgQIECAAAECBAgQIECAQAwB4VyMOeuSAAECBAgQIECAAAECBAgQIECghwLCuR4ORUkECBAgQIAAAQIECBAgQIAAAQIxBIRzMeasSwIECBAgQIAAAQIECBAgQIAAgR4KCOd6OBQlESBAgAABAgQIECBAgAABAgQIxBAQzsWYsy4JECBAgAABAgQIECBAgAABAgR6KCCc6+FQlESAAAECBAgQIECAAAECBAgQIBBDQDgXY866JECAAAECBAgQIECAAAECBAgQ6KGAcK6HQ1ESAQIECBAgQIAAAQIECBAgQIBADAHhXIw565IAAQIECBAgQIAAAQIECBAgQKCHAv8LPNS7P7/3sPsAAAAASUVORK5CYII=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47" y="152400"/>
            <a:ext cx="3329523" cy="6596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909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465" y="605071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665" y="2249488"/>
            <a:ext cx="47222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1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665" y="2249488"/>
            <a:ext cx="47222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665" y="2249488"/>
            <a:ext cx="47222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8665" y="2249488"/>
            <a:ext cx="47222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465" y="2249488"/>
            <a:ext cx="4722282" cy="354171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665" y="2249488"/>
            <a:ext cx="47222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Customers can place </a:t>
            </a:r>
            <a:r>
              <a:rPr lang="en-US" dirty="0"/>
              <a:t>an order at virtually any time</a:t>
            </a:r>
            <a:r>
              <a:rPr lang="en-US" dirty="0" smtClean="0">
                <a:cs typeface="Calibri" panose="020F0502020204030204" pitchFamily="34" charset="0"/>
              </a:rPr>
              <a:t>.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Managing  food orders can be easy for restaurants.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 smtClean="0">
                <a:cs typeface="Calibri" panose="020F0502020204030204" pitchFamily="34" charset="0"/>
              </a:rPr>
              <a:t> Can keep track of all the orders.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 smtClean="0"/>
              <a:t> Better </a:t>
            </a:r>
            <a:r>
              <a:rPr lang="en-US" dirty="0"/>
              <a:t>customers data</a:t>
            </a:r>
          </a:p>
          <a:p>
            <a:r>
              <a:rPr lang="en-US" dirty="0" smtClean="0"/>
              <a:t> Less room for error</a:t>
            </a:r>
          </a:p>
          <a:p>
            <a:r>
              <a:rPr lang="en-US" dirty="0"/>
              <a:t> </a:t>
            </a:r>
            <a:r>
              <a:rPr lang="en-US" dirty="0" smtClean="0"/>
              <a:t>Can get rid of close contacts in this present situation(COVID-19)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3" t="2281" r="-1187" b="16890"/>
          <a:stretch/>
        </p:blipFill>
        <p:spPr>
          <a:xfrm>
            <a:off x="9042478" y="2633169"/>
            <a:ext cx="2004933" cy="19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1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AIM</a:t>
            </a:r>
            <a:endParaRPr lang="en-US" sz="2800" dirty="0" smtClean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WORKING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t>ADVANTAGES AND DISADVANTAGES</a:t>
            </a:r>
            <a:endParaRPr lang="en-US" sz="2800" dirty="0" smtClean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75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dirty="0"/>
              <a:t>Service may not be available at rural areas.</a:t>
            </a:r>
          </a:p>
          <a:p>
            <a:pPr lvl="0"/>
            <a:r>
              <a:rPr lang="en-US" dirty="0"/>
              <a:t> Restaurant owners do not have the privilege to add or remove items </a:t>
            </a:r>
            <a:r>
              <a:rPr lang="en-US" dirty="0" smtClean="0"/>
              <a:t>in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menu.</a:t>
            </a:r>
          </a:p>
          <a:p>
            <a:pPr lvl="0"/>
            <a:r>
              <a:rPr lang="en-US" dirty="0"/>
              <a:t> This delivery system may lead to lack of social interaction.</a:t>
            </a:r>
          </a:p>
          <a:p>
            <a:pPr lvl="0"/>
            <a:r>
              <a:rPr lang="en-US" dirty="0"/>
              <a:t> Compromise with the food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62" y="2617136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9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online food ordering system is one of the latest servicers most fast food restaurants are adopting.</a:t>
            </a:r>
          </a:p>
          <a:p>
            <a:r>
              <a:rPr lang="en-US" dirty="0" smtClean="0"/>
              <a:t>The online food ordering system is a program to order food via online as per the need of a consumer.</a:t>
            </a:r>
          </a:p>
          <a:p>
            <a:pPr fontAlgn="t"/>
            <a:r>
              <a:rPr lang="en-US" dirty="0" smtClean="0"/>
              <a:t>The system helps both consumer and restaurateur to manage the food orders easily and quickly at their fingertips.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6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system helps to get rid of time consuming calls over phone for ordering food and to reduce the hurry burry in a restaurant.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enhances the speed and standardization of taking food orders from customers</a:t>
            </a:r>
            <a:r>
              <a:rPr lang="en-US" dirty="0" smtClean="0"/>
              <a:t>.</a:t>
            </a:r>
          </a:p>
          <a:p>
            <a:r>
              <a:rPr lang="en-US" dirty="0"/>
              <a:t>Due </a:t>
            </a:r>
            <a:r>
              <a:rPr lang="en-US" dirty="0" smtClean="0"/>
              <a:t>to </a:t>
            </a:r>
            <a:r>
              <a:rPr lang="en-US" dirty="0"/>
              <a:t>current situation (covid-19) the need of such services are increasing day by day.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013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cs typeface="BrowalliaUPC" panose="020B0604020202020204" pitchFamily="34" charset="-34"/>
              </a:rPr>
              <a:t>GROWTH of online food ordering apps</a:t>
            </a:r>
            <a:endParaRPr lang="en-US" sz="2400" dirty="0">
              <a:cs typeface="BrowalliaUPC" panose="020B0604020202020204" pitchFamily="34" charset="-34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492228"/>
              </p:ext>
            </p:extLst>
          </p:nvPr>
        </p:nvGraphicFramePr>
        <p:xfrm>
          <a:off x="1141413" y="2249487"/>
          <a:ext cx="9905998" cy="357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974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The following are the functions included in </a:t>
            </a:r>
            <a:r>
              <a:rPr lang="en-US" sz="2800" b="1" dirty="0" smtClean="0"/>
              <a:t>this </a:t>
            </a:r>
            <a:r>
              <a:rPr lang="en-US" sz="2800" b="1" dirty="0"/>
              <a:t>project </a:t>
            </a:r>
            <a:r>
              <a:rPr lang="en-US" sz="2800" b="1" dirty="0" smtClean="0"/>
              <a:t>:</a:t>
            </a:r>
          </a:p>
          <a:p>
            <a:r>
              <a:rPr lang="en-US" dirty="0" smtClean="0"/>
              <a:t>First of all the system helps to find the restaurants in your locality.</a:t>
            </a:r>
          </a:p>
          <a:p>
            <a:r>
              <a:rPr lang="en-US" dirty="0" smtClean="0"/>
              <a:t>After selecting a particular restaurant the customer can see the categories and menu provided by the restaurant.</a:t>
            </a:r>
          </a:p>
          <a:p>
            <a:r>
              <a:rPr lang="en-US" dirty="0" smtClean="0"/>
              <a:t>We can add items </a:t>
            </a:r>
            <a:r>
              <a:rPr lang="en-US" dirty="0"/>
              <a:t>to a cart</a:t>
            </a:r>
            <a:r>
              <a:rPr lang="en-US" dirty="0" smtClean="0"/>
              <a:t> from each category with their corresponding code</a:t>
            </a:r>
          </a:p>
        </p:txBody>
      </p:sp>
    </p:spTree>
    <p:extLst>
      <p:ext uri="{BB962C8B-B14F-4D97-AF65-F5344CB8AC3E}">
        <p14:creationId xmlns:p14="http://schemas.microsoft.com/office/powerpoint/2010/main" val="37175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841825"/>
          </a:xfrm>
        </p:spPr>
        <p:txBody>
          <a:bodyPr/>
          <a:lstStyle/>
          <a:p>
            <a:r>
              <a:rPr lang="en-US" dirty="0" smtClean="0"/>
              <a:t>After adding items </a:t>
            </a:r>
            <a:r>
              <a:rPr lang="en-US" dirty="0"/>
              <a:t>to the cart </a:t>
            </a:r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cancel each one of them if </a:t>
            </a:r>
            <a:r>
              <a:rPr lang="en-US" dirty="0"/>
              <a:t>we change our </a:t>
            </a:r>
            <a:r>
              <a:rPr lang="en-US" dirty="0" smtClean="0"/>
              <a:t>mind.</a:t>
            </a:r>
          </a:p>
          <a:p>
            <a:r>
              <a:rPr lang="en-US" dirty="0" smtClean="0"/>
              <a:t>At last the customer can see the items he/she ordered and get to know the total cost, And whether </a:t>
            </a:r>
            <a:r>
              <a:rPr lang="en-US" dirty="0"/>
              <a:t>the order is placed </a:t>
            </a:r>
            <a:r>
              <a:rPr lang="en-US" dirty="0" smtClean="0"/>
              <a:t>or </a:t>
            </a:r>
            <a:r>
              <a:rPr lang="en-US" dirty="0"/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can confirm the order and can input the delivery address which the order has to be delivered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5120918"/>
              </p:ext>
            </p:extLst>
          </p:nvPr>
        </p:nvGraphicFramePr>
        <p:xfrm>
          <a:off x="1799844" y="5213291"/>
          <a:ext cx="7855144" cy="93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2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Input the location from user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Choose the restaurant from that particular location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Display the categories of food from that restaurant</a:t>
            </a:r>
          </a:p>
          <a:p>
            <a:pPr marL="0" indent="0">
              <a:buNone/>
            </a:pPr>
            <a:r>
              <a:rPr lang="en-IN" dirty="0" smtClean="0"/>
              <a:t>                    4.1 </a:t>
            </a:r>
            <a:r>
              <a:rPr lang="en-IN" dirty="0"/>
              <a:t>Choose the category as per user’s wish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78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84618"/>
            <a:ext cx="9905999" cy="3541714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n-US" dirty="0"/>
              <a:t>Read the items from each category with their corresponding code, meanwhile these items were added to the cart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dirty="0"/>
              <a:t>If you finish adding items to the cart from each category enter ‘0’</a:t>
            </a:r>
          </a:p>
          <a:p>
            <a:pPr marL="0" indent="0">
              <a:buNone/>
            </a:pPr>
            <a:r>
              <a:rPr lang="en-US" dirty="0"/>
              <a:t>         6.1. Display the category of that restaurant again</a:t>
            </a:r>
          </a:p>
          <a:p>
            <a:pPr marL="0" indent="0">
              <a:buNone/>
            </a:pPr>
            <a:r>
              <a:rPr lang="en-US" dirty="0"/>
              <a:t>         6.2. You can continue your order</a:t>
            </a:r>
          </a:p>
          <a:p>
            <a:pPr marL="457200" indent="-457200">
              <a:buAutoNum type="arabicPeriod" startAt="5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4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4462</TotalTime>
  <Words>613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BrowalliaUPC</vt:lpstr>
      <vt:lpstr>Calibri</vt:lpstr>
      <vt:lpstr>DaunPenh</vt:lpstr>
      <vt:lpstr>Garamond</vt:lpstr>
      <vt:lpstr>Microsoft Uighur</vt:lpstr>
      <vt:lpstr>Trebuchet MS</vt:lpstr>
      <vt:lpstr>Circuit</vt:lpstr>
      <vt:lpstr>Online food       ordering system</vt:lpstr>
      <vt:lpstr>Table of contents</vt:lpstr>
      <vt:lpstr>iNTRODUCTION</vt:lpstr>
      <vt:lpstr>PowerPoint Presentation</vt:lpstr>
      <vt:lpstr>GROWTH of online food ordering apps</vt:lpstr>
      <vt:lpstr>Aim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Working diagram</vt:lpstr>
      <vt:lpstr>Output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      ordering system</dc:title>
  <dc:creator>Philip</dc:creator>
  <cp:lastModifiedBy>Ashvant Nair</cp:lastModifiedBy>
  <cp:revision>61</cp:revision>
  <dcterms:created xsi:type="dcterms:W3CDTF">2022-02-19T04:28:17Z</dcterms:created>
  <dcterms:modified xsi:type="dcterms:W3CDTF">2022-08-16T03:17:24Z</dcterms:modified>
</cp:coreProperties>
</file>