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4"/>
  </p:sldMasterIdLst>
  <p:sldIdLst>
    <p:sldId id="298" r:id="rId5"/>
    <p:sldId id="305" r:id="rId6"/>
    <p:sldId id="306" r:id="rId7"/>
    <p:sldId id="307" r:id="rId8"/>
    <p:sldId id="308" r:id="rId9"/>
    <p:sldId id="309" r:id="rId10"/>
    <p:sldId id="310" r:id="rId11"/>
    <p:sldId id="302" r:id="rId12"/>
    <p:sldId id="311" r:id="rId13"/>
    <p:sldId id="312" r:id="rId14"/>
    <p:sldId id="313" r:id="rId15"/>
    <p:sldId id="303" r:id="rId16"/>
    <p:sldId id="301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4DA70-C731-4C70-880D-CCD4705E623C}" type="datetime1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6E202-B606-4609-B914-27C9371A1F6D}" type="datetime1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6E202-B606-4609-B914-27C9371A1F6D}" type="datetime1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1D723-8F53-4F53-90B0-1982A396982E}" type="datetime1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669AF7-7BEB-44E4-9852-375E34362B5B}" type="datetime1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AC38D-0552-4C82-B593-E6124DFADBE2}" type="datetime1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DF0F1C-5577-4ACB-BB62-DF8F3C494C7E}" type="datetime1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75B394-D9F9-4F0C-B15D-605F45CB9E9F}" type="datetime1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667345-2558-425A-8533-9BFDBCE15005}" type="datetime1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EA474-078D-4E9B-9B14-09A87B19DC46}" type="datetime1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07D986-8816-4272-A432-0437A28A9828}" type="datetime1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2D6E202-B606-4609-B914-27C9371A1F6D}" type="datetime1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AEbIxbeU0eJOk2k6F3uVW4ovfrTA6_JA?usp=sha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vyshu.namuduri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xmlns="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opperplate Gothic Light" pitchFamily="34" charset="0"/>
              </a:rPr>
              <a:t>DOCTOR VISIT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askerville Old Face" pitchFamily="18" charset="0"/>
              </a:rPr>
              <a:t>   - Namuduri S S V L Vaishnavi</a:t>
            </a:r>
            <a:endParaRPr lang="en-US" sz="1800" dirty="0">
              <a:solidFill>
                <a:schemeClr val="accent1">
                  <a:lumMod val="20000"/>
                  <a:lumOff val="80000"/>
                </a:schemeClr>
              </a:solidFill>
              <a:latin typeface="Baskerville Old Face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DC90921-9082-491B-940E-827D679F3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371" y="493858"/>
            <a:ext cx="10911840" cy="750056"/>
          </a:xfrm>
        </p:spPr>
        <p:txBody>
          <a:bodyPr/>
          <a:lstStyle/>
          <a:p>
            <a:r>
              <a:rPr lang="en-US" b="0" u="sng" dirty="0" smtClean="0">
                <a:latin typeface="Copperplate Gothic Light" pitchFamily="34" charset="0"/>
              </a:rPr>
              <a:t>modeling</a:t>
            </a:r>
            <a:endParaRPr lang="en-US" b="0" u="sng" dirty="0">
              <a:latin typeface="Copperplate Gothic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035" y="1285102"/>
            <a:ext cx="10911840" cy="4530811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The doctor visit dataset contains the following attributes: Gender, Age, Income, Illness, Health, Private, Free poor, Free Rapt, n chronic, I chronic.</a:t>
            </a:r>
          </a:p>
          <a:p>
            <a:r>
              <a:rPr lang="en-US" dirty="0" smtClean="0">
                <a:latin typeface="Comic Sans MS" pitchFamily="66" charset="0"/>
              </a:rPr>
              <a:t>These provide a comprehensive overview of the patient’s status. Among all these, the data to be analyzed is identified and then collected. Then it is cleaned.</a:t>
            </a:r>
          </a:p>
          <a:p>
            <a:r>
              <a:rPr lang="en-US" dirty="0" smtClean="0">
                <a:latin typeface="Comic Sans MS" pitchFamily="66" charset="0"/>
              </a:rPr>
              <a:t>Once the data is cleaned, it is interpreted and I visualize the results in the form of some charts.</a:t>
            </a:r>
          </a:p>
          <a:p>
            <a:r>
              <a:rPr lang="en-US" dirty="0" smtClean="0">
                <a:latin typeface="Comic Sans MS" pitchFamily="66" charset="0"/>
              </a:rPr>
              <a:t>The tools used are Python and Jupyter Notebook.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559761"/>
            <a:ext cx="10911840" cy="741817"/>
          </a:xfrm>
        </p:spPr>
        <p:txBody>
          <a:bodyPr/>
          <a:lstStyle/>
          <a:p>
            <a:r>
              <a:rPr lang="en-US" b="0" u="sng" dirty="0" smtClean="0">
                <a:latin typeface="Copperplate Gothic Light" pitchFamily="34" charset="0"/>
              </a:rPr>
              <a:t>Results </a:t>
            </a:r>
            <a:endParaRPr lang="en-US" b="0" u="sng" dirty="0">
              <a:latin typeface="Copperplate Gothic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87" y="1367482"/>
            <a:ext cx="10911840" cy="4349577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This project tells us about the number of people visiting the hospital with respect to the gender.</a:t>
            </a:r>
          </a:p>
          <a:p>
            <a:r>
              <a:rPr lang="en-US" dirty="0" smtClean="0">
                <a:latin typeface="Comic Sans MS" pitchFamily="66" charset="0"/>
              </a:rPr>
              <a:t>Based on this we will be drawing a clear idea about which gender is undergoing illness frequently the most.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2391710-D63C-12B6-90B3-B0ACA1C73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16" y="1717040"/>
            <a:ext cx="4801343" cy="41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59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DD19D3-3BE2-ED66-B895-705CD3FF0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625664"/>
            <a:ext cx="10911840" cy="1051560"/>
          </a:xfrm>
        </p:spPr>
        <p:txBody>
          <a:bodyPr/>
          <a:lstStyle/>
          <a:p>
            <a:r>
              <a:rPr lang="en-IN" dirty="0">
                <a:latin typeface="Copperplate Gothic Light" pitchFamily="34" charset="0"/>
              </a:rPr>
              <a:t>Google Colab Link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07EBBE-66A0-8075-68C2-60A16A02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274" y="1708363"/>
            <a:ext cx="10911840" cy="418795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 smtClean="0">
                <a:hlinkClick r:id="rId2"/>
              </a:rPr>
              <a:t>https://colab.research.google.com/drive/1AEbIxbeU0eJOk2k6F3uVW4ovfrTA6_JA?usp=sharing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882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67577" y="2444820"/>
            <a:ext cx="5531840" cy="9233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THANK YOU!!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37" y="714634"/>
            <a:ext cx="10972800" cy="735226"/>
          </a:xfrm>
        </p:spPr>
        <p:txBody>
          <a:bodyPr>
            <a:normAutofit/>
          </a:bodyPr>
          <a:lstStyle/>
          <a:p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itchFamily="34" charset="0"/>
              </a:rPr>
              <a:t>STUDENT DETAILS</a:t>
            </a:r>
            <a:endPara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5146"/>
            <a:ext cx="10972800" cy="447314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Comic Sans MS" pitchFamily="66" charset="0"/>
              </a:rPr>
              <a:t>Name             : Namuduri S S V L Vaishnavi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Comic Sans MS" pitchFamily="66" charset="0"/>
              </a:rPr>
              <a:t>Email Id         : </a:t>
            </a:r>
            <a:r>
              <a:rPr lang="en-US" dirty="0" smtClean="0">
                <a:latin typeface="Comic Sans MS" pitchFamily="66" charset="0"/>
                <a:hlinkClick r:id="rId2"/>
              </a:rPr>
              <a:t>vyshu.namuduri@gmail.com</a:t>
            </a:r>
            <a:endParaRPr lang="en-US" dirty="0" smtClean="0">
              <a:latin typeface="Comic Sans MS" pitchFamily="66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Comic Sans MS" pitchFamily="66" charset="0"/>
              </a:rPr>
              <a:t>College name  : BVC Institute of Technology and Science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Comic Sans MS" pitchFamily="66" charset="0"/>
              </a:rPr>
              <a:t>College state  : Andhra Pradesh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Comic Sans MS" pitchFamily="66" charset="0"/>
              </a:rPr>
              <a:t>Internship 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Domain           : Data Analytics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Comic Sans MS" pitchFamily="66" charset="0"/>
              </a:rPr>
              <a:t>Start Date     : 15-06-2023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Comic Sans MS" pitchFamily="66" charset="0"/>
              </a:rPr>
              <a:t>End Date        : 23-07-2023</a:t>
            </a:r>
          </a:p>
          <a:p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" name="Picture 3" descr="20221108_1818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335" y="626074"/>
            <a:ext cx="2380736" cy="251665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6968"/>
            <a:ext cx="10972800" cy="784654"/>
          </a:xfrm>
        </p:spPr>
        <p:txBody>
          <a:bodyPr/>
          <a:lstStyle/>
          <a:p>
            <a:r>
              <a:rPr lang="en-US" b="0" u="sng" dirty="0" smtClean="0">
                <a:latin typeface="Copperplate Gothic Light" pitchFamily="34" charset="0"/>
              </a:rPr>
              <a:t>PROBLEM STATEMENT</a:t>
            </a:r>
            <a:endParaRPr lang="en-US" b="0" u="sng" dirty="0">
              <a:latin typeface="Copperplate Gothic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00432"/>
            <a:ext cx="10972800" cy="5174104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latin typeface="Comic Sans MS" pitchFamily="66" charset="0"/>
              </a:rPr>
              <a:t>To determine the relationship between the number of visits to the hospital and their gender.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895" y="551934"/>
            <a:ext cx="10911840" cy="741407"/>
          </a:xfrm>
        </p:spPr>
        <p:txBody>
          <a:bodyPr>
            <a:normAutofit/>
          </a:bodyPr>
          <a:lstStyle/>
          <a:p>
            <a:r>
              <a:rPr lang="en-US" b="0" u="sng" dirty="0" smtClean="0">
                <a:latin typeface="Copperplate Gothic Light" pitchFamily="34" charset="0"/>
              </a:rPr>
              <a:t>Agenda </a:t>
            </a:r>
            <a:endParaRPr lang="en-US" b="0" u="sng" dirty="0">
              <a:latin typeface="Copperplate Gothic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51" y="1351005"/>
            <a:ext cx="10997514" cy="4405266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The main outline of things to be considered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in this analysis are the number of patients 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visiting the hospital per day for diagnosis and checkups,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along with the gender of each patient.</a:t>
            </a:r>
          </a:p>
          <a:p>
            <a:r>
              <a:rPr lang="en-US" dirty="0" smtClean="0">
                <a:latin typeface="Comic Sans MS" pitchFamily="66" charset="0"/>
              </a:rPr>
              <a:t>With this analysis, we are going to get a keen idea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about what gender is getting sick in higher probability.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33" y="526808"/>
            <a:ext cx="10911840" cy="750057"/>
          </a:xfrm>
        </p:spPr>
        <p:txBody>
          <a:bodyPr>
            <a:normAutofit/>
          </a:bodyPr>
          <a:lstStyle/>
          <a:p>
            <a:r>
              <a:rPr lang="en-US" b="0" u="sng" dirty="0" smtClean="0">
                <a:latin typeface="Copperplate Gothic Light" pitchFamily="34" charset="0"/>
              </a:rPr>
              <a:t>Project overview</a:t>
            </a:r>
            <a:endParaRPr lang="en-US" b="0" u="sng" dirty="0">
              <a:latin typeface="Copperplate Gothic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124" y="1441621"/>
            <a:ext cx="10981038" cy="4462931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This project gives a clear explanation about the gender related criteria.</a:t>
            </a:r>
          </a:p>
          <a:p>
            <a:r>
              <a:rPr lang="en-US" dirty="0" smtClean="0">
                <a:latin typeface="Comic Sans MS" pitchFamily="66" charset="0"/>
              </a:rPr>
              <a:t>It gives us a glance about the patient’s gender and this makes us take a step to conclude the most affected gender in today’s society and also take necessary precautions to make it low.</a:t>
            </a:r>
          </a:p>
          <a:p>
            <a:r>
              <a:rPr lang="en-US" dirty="0" smtClean="0">
                <a:latin typeface="Comic Sans MS" pitchFamily="66" charset="0"/>
              </a:rPr>
              <a:t>This study adds a further development of discussions to optimize the patient provider communication by identifying the potential gender to target with improvement efforts.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798" y="493858"/>
            <a:ext cx="10911840" cy="791245"/>
          </a:xfrm>
        </p:spPr>
        <p:txBody>
          <a:bodyPr/>
          <a:lstStyle/>
          <a:p>
            <a:r>
              <a:rPr lang="en-US" b="0" u="sng" dirty="0" smtClean="0">
                <a:latin typeface="Copperplate Gothic Light" pitchFamily="34" charset="0"/>
              </a:rPr>
              <a:t>End users of the project</a:t>
            </a:r>
            <a:endParaRPr lang="en-US" b="0" u="sng" dirty="0">
              <a:latin typeface="Copperplate Gothic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846" y="1425146"/>
            <a:ext cx="10911840" cy="4405266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End users of the project includes the doctors and the staff in hospitals. The only factor considered here is the gender of each and every patient.</a:t>
            </a:r>
          </a:p>
          <a:p>
            <a:r>
              <a:rPr lang="en-US" dirty="0" smtClean="0">
                <a:latin typeface="Comic Sans MS" pitchFamily="66" charset="0"/>
              </a:rPr>
              <a:t>Based on either male or the female, the complete analysis is depended.</a:t>
            </a:r>
          </a:p>
          <a:p>
            <a:r>
              <a:rPr lang="en-US" dirty="0" smtClean="0">
                <a:latin typeface="Comic Sans MS" pitchFamily="66" charset="0"/>
              </a:rPr>
              <a:t>The doctors along with the other end users will be able to know who’s visiting number is in high, whether the males or the females. 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69" y="510334"/>
            <a:ext cx="10911840" cy="741817"/>
          </a:xfrm>
        </p:spPr>
        <p:txBody>
          <a:bodyPr/>
          <a:lstStyle/>
          <a:p>
            <a:r>
              <a:rPr lang="en-US" b="0" u="sng" dirty="0" smtClean="0">
                <a:latin typeface="Copperplate Gothic Light" pitchFamily="34" charset="0"/>
              </a:rPr>
              <a:t>Solution and its value preposition</a:t>
            </a:r>
            <a:endParaRPr lang="en-US" b="0" u="sng" dirty="0">
              <a:latin typeface="Copperplate Gothic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133" y="1367481"/>
            <a:ext cx="10911840" cy="4514335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In this, we will be working with the gender of patients.</a:t>
            </a:r>
          </a:p>
          <a:p>
            <a:r>
              <a:rPr lang="en-US" dirty="0" smtClean="0">
                <a:latin typeface="Comic Sans MS" pitchFamily="66" charset="0"/>
              </a:rPr>
              <a:t>It is the main attribute on which the complete solution is depended upon.</a:t>
            </a:r>
          </a:p>
          <a:p>
            <a:r>
              <a:rPr lang="en-US" dirty="0" smtClean="0">
                <a:latin typeface="Comic Sans MS" pitchFamily="66" charset="0"/>
              </a:rPr>
              <a:t>The solution gives us the rate of males and females visiting the hospital comparatively, with their illness being the sole cause.</a:t>
            </a:r>
          </a:p>
          <a:p>
            <a:r>
              <a:rPr lang="en-US" dirty="0" smtClean="0">
                <a:latin typeface="Comic Sans MS" pitchFamily="66" charset="0"/>
              </a:rPr>
              <a:t>Additionally, we emphasize the gender and the visits to the hospital which promotes target intervention and more effective resource allocation.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E7C2F0-C78A-5EC8-F05D-7C8D01BC75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46038" cy="280987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xmlns="" id="{A59E1DA9-B5DB-EB70-DF50-D5DE65E0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12003722" cy="62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63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68" y="526809"/>
            <a:ext cx="10911840" cy="807721"/>
          </a:xfrm>
        </p:spPr>
        <p:txBody>
          <a:bodyPr>
            <a:normAutofit fontScale="90000"/>
          </a:bodyPr>
          <a:lstStyle/>
          <a:p>
            <a:r>
              <a:rPr lang="en-US" b="0" u="sng" dirty="0" smtClean="0">
                <a:latin typeface="Copperplate Gothic Light" pitchFamily="34" charset="0"/>
              </a:rPr>
              <a:t>Customize the project and make it your own</a:t>
            </a:r>
            <a:endParaRPr lang="en-US" b="0" u="sng" dirty="0">
              <a:latin typeface="Copperplate Gothic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847" y="1359243"/>
            <a:ext cx="10911840" cy="4481385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I customize this project by providing regular training section for all the healthcare staff regarding my analysis.</a:t>
            </a:r>
          </a:p>
          <a:p>
            <a:r>
              <a:rPr lang="en-US" dirty="0" smtClean="0">
                <a:latin typeface="Comic Sans MS" pitchFamily="66" charset="0"/>
              </a:rPr>
              <a:t>Making them understand my perspective and carrying out all the necessary things to be done in a well executed manner.</a:t>
            </a:r>
          </a:p>
          <a:p>
            <a:r>
              <a:rPr lang="en-US" dirty="0" smtClean="0">
                <a:latin typeface="Comic Sans MS" pitchFamily="66" charset="0"/>
              </a:rPr>
              <a:t>Implementing efficient communication systems and tools within the hospital to ensure seem less information flow between different departments.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257</TotalTime>
  <Words>554</Words>
  <Application>Microsoft Office PowerPoint</Application>
  <PresentationFormat>Custom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Aspect</vt:lpstr>
      <vt:lpstr>DOCTOR VISIT ANALYSIS</vt:lpstr>
      <vt:lpstr>STUDENT DETAILS</vt:lpstr>
      <vt:lpstr>PROBLEM STATEMENT</vt:lpstr>
      <vt:lpstr>Agenda </vt:lpstr>
      <vt:lpstr>Project overview</vt:lpstr>
      <vt:lpstr>End users of the project</vt:lpstr>
      <vt:lpstr>Solution and its value preposition</vt:lpstr>
      <vt:lpstr> </vt:lpstr>
      <vt:lpstr>Customize the project and make it your own</vt:lpstr>
      <vt:lpstr>modeling</vt:lpstr>
      <vt:lpstr>Results </vt:lpstr>
      <vt:lpstr>Slide 12</vt:lpstr>
      <vt:lpstr>Google Colab Link :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 VISIT ANALYSIS</dc:title>
  <dc:creator>lokesh pulavarthi</dc:creator>
  <cp:lastModifiedBy>Kumar</cp:lastModifiedBy>
  <cp:revision>29</cp:revision>
  <dcterms:created xsi:type="dcterms:W3CDTF">2023-07-20T08:35:52Z</dcterms:created>
  <dcterms:modified xsi:type="dcterms:W3CDTF">2023-07-21T12:05:28Z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