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74" r:id="rId11"/>
    <p:sldId id="273"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A185B5-2D92-4FA1-B5C4-FF53C6A76793}" type="datetimeFigureOut">
              <a:rPr lang="en-US" smtClean="0"/>
              <a:pPr/>
              <a:t>1/19/2024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73797-7DA1-4874-96B7-3CD7D57BCB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573797-7DA1-4874-96B7-3CD7D57BCBE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73055A75-B6A2-4218-B481-1A15D78B483B}"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3055A75-B6A2-4218-B481-1A15D78B483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3055A75-B6A2-4218-B481-1A15D78B483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3055A75-B6A2-4218-B481-1A15D78B483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3055A75-B6A2-4218-B481-1A15D78B483B}" type="slidenum">
              <a:rPr lang="en-US" smtClean="0"/>
              <a:pPr/>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3055A75-B6A2-4218-B481-1A15D78B483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3055A75-B6A2-4218-B481-1A15D78B483B}" type="slidenum">
              <a:rPr lang="en-US" smtClean="0"/>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3055A75-B6A2-4218-B481-1A15D78B483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3055A75-B6A2-4218-B481-1A15D78B483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68B77E-5A42-4352-AC4C-3F0F7CEDF0B7}" type="datetimeFigureOut">
              <a:rPr lang="en-US" smtClean="0"/>
              <a:pPr/>
              <a:t>1/19/2024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3055A75-B6A2-4218-B481-1A15D78B483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368B77E-5A42-4352-AC4C-3F0F7CEDF0B7}" type="datetimeFigureOut">
              <a:rPr lang="en-US" smtClean="0"/>
              <a:pPr/>
              <a:t>1/19/2024</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73055A75-B6A2-4218-B481-1A15D78B483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368B77E-5A42-4352-AC4C-3F0F7CEDF0B7}" type="datetimeFigureOut">
              <a:rPr lang="en-US" smtClean="0"/>
              <a:pPr/>
              <a:t>1/19/2024</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3055A75-B6A2-4218-B481-1A15D78B483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048000"/>
          </a:xfrm>
        </p:spPr>
        <p:txBody>
          <a:bodyPr>
            <a:normAutofit fontScale="90000"/>
          </a:bodyPr>
          <a:lstStyle/>
          <a:p>
            <a:pPr algn="ct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INVENTORY &amp; PROCUREMENT DEPARTMENT IN MANUFACTURING        INDUSTRY</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a:srcRect/>
          <a:stretch>
            <a:fillRect/>
          </a:stretch>
        </p:blipFill>
        <p:spPr bwMode="auto">
          <a:xfrm>
            <a:off x="465138" y="304800"/>
            <a:ext cx="8221662" cy="6553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lstStyle/>
          <a:p>
            <a:r>
              <a:rPr lang="en-US" dirty="0" smtClean="0"/>
              <a:t>RANDOM FOREST:</a:t>
            </a:r>
            <a:endParaRPr lang="en-US" dirty="0"/>
          </a:p>
        </p:txBody>
      </p:sp>
      <p:pic>
        <p:nvPicPr>
          <p:cNvPr id="7" name="Content Placeholder 6" descr="download (1).png"/>
          <p:cNvPicPr>
            <a:picLocks noGrp="1" noChangeAspect="1"/>
          </p:cNvPicPr>
          <p:nvPr>
            <p:ph sz="half" idx="2"/>
          </p:nvPr>
        </p:nvPicPr>
        <p:blipFill>
          <a:blip r:embed="rId2"/>
          <a:stretch>
            <a:fillRect/>
          </a:stretch>
        </p:blipFill>
        <p:spPr>
          <a:xfrm>
            <a:off x="838200" y="1439902"/>
            <a:ext cx="7772400" cy="518949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idx="1"/>
          </p:nvPr>
        </p:nvPicPr>
        <p:blipFill>
          <a:blip r:embed="rId2"/>
          <a:srcRect/>
          <a:stretch>
            <a:fillRect/>
          </a:stretch>
        </p:blipFill>
        <p:spPr bwMode="auto">
          <a:xfrm>
            <a:off x="533400" y="304800"/>
            <a:ext cx="83820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AND EVALUATION</a:t>
            </a:r>
            <a:endParaRPr lang="en-US" dirty="0"/>
          </a:p>
        </p:txBody>
      </p:sp>
      <p:sp>
        <p:nvSpPr>
          <p:cNvPr id="3" name="Content Placeholder 2"/>
          <p:cNvSpPr>
            <a:spLocks noGrp="1"/>
          </p:cNvSpPr>
          <p:nvPr>
            <p:ph idx="1"/>
          </p:nvPr>
        </p:nvSpPr>
        <p:spPr/>
        <p:txBody>
          <a:bodyPr/>
          <a:lstStyle/>
          <a:p>
            <a:r>
              <a:rPr lang="en-US" dirty="0" smtClean="0"/>
              <a:t>Linear Regression:</a:t>
            </a:r>
          </a:p>
          <a:p>
            <a:endParaRPr lang="en-US" dirty="0"/>
          </a:p>
        </p:txBody>
      </p:sp>
      <p:pic>
        <p:nvPicPr>
          <p:cNvPr id="5" name="Picture 4"/>
          <p:cNvPicPr/>
          <p:nvPr/>
        </p:nvPicPr>
        <p:blipFill>
          <a:blip r:embed="rId2"/>
          <a:srcRect/>
          <a:stretch>
            <a:fillRect/>
          </a:stretch>
        </p:blipFill>
        <p:spPr bwMode="auto">
          <a:xfrm>
            <a:off x="1752600" y="2514600"/>
            <a:ext cx="60960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6050760"/>
          </a:xfrm>
        </p:spPr>
        <p:txBody>
          <a:bodyPr/>
          <a:lstStyle/>
          <a:p>
            <a:r>
              <a:rPr lang="en-US" dirty="0" smtClean="0"/>
              <a:t>Random forest regression</a:t>
            </a:r>
          </a:p>
          <a:p>
            <a:endParaRPr lang="en-US" dirty="0"/>
          </a:p>
        </p:txBody>
      </p:sp>
      <p:pic>
        <p:nvPicPr>
          <p:cNvPr id="4" name="Picture 3"/>
          <p:cNvPicPr/>
          <p:nvPr/>
        </p:nvPicPr>
        <p:blipFill>
          <a:blip r:embed="rId2"/>
          <a:srcRect/>
          <a:stretch>
            <a:fillRect/>
          </a:stretch>
        </p:blipFill>
        <p:spPr bwMode="auto">
          <a:xfrm>
            <a:off x="1066800" y="1371600"/>
            <a:ext cx="69342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AND FINDINGS</a:t>
            </a:r>
            <a:endParaRPr lang="en-US" dirty="0"/>
          </a:p>
        </p:txBody>
      </p:sp>
      <p:sp>
        <p:nvSpPr>
          <p:cNvPr id="3" name="Content Placeholder 2"/>
          <p:cNvSpPr>
            <a:spLocks noGrp="1"/>
          </p:cNvSpPr>
          <p:nvPr>
            <p:ph idx="1"/>
          </p:nvPr>
        </p:nvSpPr>
        <p:spPr/>
        <p:txBody>
          <a:bodyPr/>
          <a:lstStyle/>
          <a:p>
            <a:r>
              <a:rPr lang="en-US" dirty="0" smtClean="0"/>
              <a:t>The model outputs were interpreted to understand the </a:t>
            </a:r>
            <a:r>
              <a:rPr lang="en-US" dirty="0" smtClean="0"/>
              <a:t>relationship between </a:t>
            </a:r>
            <a:r>
              <a:rPr lang="en-US" dirty="0" smtClean="0"/>
              <a:t>the input features and the demand.</a:t>
            </a:r>
          </a:p>
          <a:p>
            <a:endParaRPr lang="en-US" dirty="0"/>
          </a:p>
        </p:txBody>
      </p:sp>
      <p:pic>
        <p:nvPicPr>
          <p:cNvPr id="4" name="Picture 3"/>
          <p:cNvPicPr/>
          <p:nvPr/>
        </p:nvPicPr>
        <p:blipFill>
          <a:blip r:embed="rId3"/>
          <a:srcRect/>
          <a:stretch>
            <a:fillRect/>
          </a:stretch>
        </p:blipFill>
        <p:spPr bwMode="auto">
          <a:xfrm>
            <a:off x="1371600" y="3505200"/>
            <a:ext cx="6553200" cy="1143000"/>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1295400" y="5029200"/>
            <a:ext cx="6629400" cy="1264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Demand plays a vital role and a poor demand forecasting leads to a poor maintenance of inventory which in turn results in bad procurement decisions.</a:t>
            </a:r>
          </a:p>
          <a:p>
            <a:r>
              <a:rPr lang="en-US" dirty="0" smtClean="0"/>
              <a:t>This model facilitates the staff to perform the job of demand forecasting more accurately rather than predicting it manually which in turn helps them in letting know the current trends and requirements.</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83936"/>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6600" dirty="0" smtClean="0"/>
              <a:t>THANK YOU!</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normAutofit/>
          </a:bodyPr>
          <a:lstStyle/>
          <a:p>
            <a:pPr algn="ctr">
              <a:buNone/>
            </a:pPr>
            <a:r>
              <a:rPr lang="en-US" sz="2800" dirty="0" smtClean="0"/>
              <a:t>“Optimizing inventory and procurements by using demand forecasting.”</a:t>
            </a:r>
          </a:p>
          <a:p>
            <a:pPr algn="ctr">
              <a:buNone/>
            </a:pPr>
            <a:r>
              <a:rPr lang="en-US" sz="2800" dirty="0" smtClean="0"/>
              <a:t> </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COLLECTION </a:t>
            </a:r>
            <a:endParaRPr lang="en-US" dirty="0"/>
          </a:p>
        </p:txBody>
      </p:sp>
      <p:sp>
        <p:nvSpPr>
          <p:cNvPr id="3" name="Content Placeholder 2"/>
          <p:cNvSpPr>
            <a:spLocks noGrp="1"/>
          </p:cNvSpPr>
          <p:nvPr>
            <p:ph idx="1"/>
          </p:nvPr>
        </p:nvSpPr>
        <p:spPr/>
        <p:txBody>
          <a:bodyPr/>
          <a:lstStyle/>
          <a:p>
            <a:r>
              <a:rPr lang="en-US" dirty="0" smtClean="0"/>
              <a:t> The first and foremost step taken after the problem statement was data collection.</a:t>
            </a:r>
          </a:p>
          <a:p>
            <a:r>
              <a:rPr lang="en-US" dirty="0" smtClean="0"/>
              <a:t>All the available data is collected</a:t>
            </a:r>
          </a:p>
          <a:p>
            <a:r>
              <a:rPr lang="en-US" dirty="0" smtClean="0"/>
              <a:t>The data collection is simply collecting the raw data and understanding it.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ENGINEERING</a:t>
            </a:r>
            <a:endParaRPr lang="en-US" dirty="0"/>
          </a:p>
        </p:txBody>
      </p:sp>
      <p:sp>
        <p:nvSpPr>
          <p:cNvPr id="3" name="Content Placeholder 2"/>
          <p:cNvSpPr>
            <a:spLocks noGrp="1"/>
          </p:cNvSpPr>
          <p:nvPr>
            <p:ph idx="1"/>
          </p:nvPr>
        </p:nvSpPr>
        <p:spPr/>
        <p:txBody>
          <a:bodyPr/>
          <a:lstStyle/>
          <a:p>
            <a:r>
              <a:rPr lang="en-US" dirty="0" smtClean="0"/>
              <a:t>transform raw data into features that can be used for creating a predictive model using Machine learning </a:t>
            </a:r>
            <a:endParaRPr lang="en-US" dirty="0"/>
          </a:p>
        </p:txBody>
      </p:sp>
      <p:pic>
        <p:nvPicPr>
          <p:cNvPr id="4" name="Picture 3" descr="Feature-Engineering.png"/>
          <p:cNvPicPr>
            <a:picLocks noChangeAspect="1"/>
          </p:cNvPicPr>
          <p:nvPr/>
        </p:nvPicPr>
        <p:blipFill>
          <a:blip r:embed="rId2"/>
          <a:stretch>
            <a:fillRect/>
          </a:stretch>
        </p:blipFill>
        <p:spPr>
          <a:xfrm>
            <a:off x="533400" y="3170705"/>
            <a:ext cx="8382000" cy="34586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SET</a:t>
            </a:r>
            <a:endParaRPr lang="en-US" dirty="0"/>
          </a:p>
        </p:txBody>
      </p:sp>
      <p:pic>
        <p:nvPicPr>
          <p:cNvPr id="4" name="Content Placeholder 3"/>
          <p:cNvPicPr>
            <a:picLocks noGrp="1"/>
          </p:cNvPicPr>
          <p:nvPr>
            <p:ph idx="1"/>
          </p:nvPr>
        </p:nvPicPr>
        <p:blipFill>
          <a:blip r:embed="rId2"/>
          <a:srcRect/>
          <a:stretch>
            <a:fillRect/>
          </a:stretch>
        </p:blipFill>
        <p:spPr bwMode="auto">
          <a:xfrm>
            <a:off x="457200" y="1600200"/>
            <a:ext cx="84582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304800"/>
            <a:ext cx="84582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US" dirty="0" smtClean="0"/>
              <a:t>POPULATION SET</a:t>
            </a:r>
            <a:endParaRPr lang="en-US" dirty="0"/>
          </a:p>
        </p:txBody>
      </p:sp>
      <p:pic>
        <p:nvPicPr>
          <p:cNvPr id="4" name="Picture 3" descr="C:\Users\admin\Desktop\dataaaaaa.PNG"/>
          <p:cNvPicPr/>
          <p:nvPr/>
        </p:nvPicPr>
        <p:blipFill>
          <a:blip r:embed="rId2"/>
          <a:srcRect/>
          <a:stretch>
            <a:fillRect/>
          </a:stretch>
        </p:blipFill>
        <p:spPr bwMode="auto">
          <a:xfrm>
            <a:off x="457200" y="685800"/>
            <a:ext cx="85344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SELECTION AND ANALYSIS</a:t>
            </a:r>
            <a:endParaRPr lang="en-US" dirty="0"/>
          </a:p>
        </p:txBody>
      </p:sp>
      <p:sp>
        <p:nvSpPr>
          <p:cNvPr id="3" name="Content Placeholder 2"/>
          <p:cNvSpPr>
            <a:spLocks noGrp="1"/>
          </p:cNvSpPr>
          <p:nvPr>
            <p:ph idx="1"/>
          </p:nvPr>
        </p:nvSpPr>
        <p:spPr/>
        <p:txBody>
          <a:bodyPr/>
          <a:lstStyle/>
          <a:p>
            <a:r>
              <a:rPr lang="en-US" dirty="0" smtClean="0"/>
              <a:t>All the suitable machine learning algorithms  were evaluated for their suitability for the problem statement. The chosen model was selected based on its performance, interpretability and ability to handle the dataset characteristics.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LINEAR REGRESSION</a:t>
            </a:r>
            <a:endParaRPr lang="en-US" dirty="0"/>
          </a:p>
        </p:txBody>
      </p:sp>
      <p:pic>
        <p:nvPicPr>
          <p:cNvPr id="11" name="Content Placeholder 10" descr="download.png"/>
          <p:cNvPicPr>
            <a:picLocks noGrp="1" noChangeAspect="1"/>
          </p:cNvPicPr>
          <p:nvPr>
            <p:ph sz="half" idx="1"/>
          </p:nvPr>
        </p:nvPicPr>
        <p:blipFill>
          <a:blip r:embed="rId2"/>
          <a:stretch>
            <a:fillRect/>
          </a:stretch>
        </p:blipFill>
        <p:spPr>
          <a:xfrm>
            <a:off x="228600" y="1676400"/>
            <a:ext cx="8763000" cy="4953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85</TotalTime>
  <Words>205</Words>
  <Application>Microsoft Office PowerPoint</Application>
  <PresentationFormat>On-screen Show (4:3)</PresentationFormat>
  <Paragraphs>26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      INVENTORY &amp; PROCUREMENT DEPARTMENT IN MANUFACTURING        INDUSTRY      </vt:lpstr>
      <vt:lpstr>PROBLEM STATEMENT</vt:lpstr>
      <vt:lpstr>DATA COLLECTION </vt:lpstr>
      <vt:lpstr>FEATURE ENGINEERING</vt:lpstr>
      <vt:lpstr>DATA SET</vt:lpstr>
      <vt:lpstr>Slide 6</vt:lpstr>
      <vt:lpstr>POPULATION SET</vt:lpstr>
      <vt:lpstr>MODEL SELECTION AND ANALYSIS</vt:lpstr>
      <vt:lpstr>LINEAR REGRESSION</vt:lpstr>
      <vt:lpstr>Slide 10</vt:lpstr>
      <vt:lpstr>RANDOM FOREST:</vt:lpstr>
      <vt:lpstr>Slide 12</vt:lpstr>
      <vt:lpstr>MODELING AND EVALUATION</vt:lpstr>
      <vt:lpstr>Slide 14</vt:lpstr>
      <vt:lpstr>RESULTS AND FINDINGS</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 MANUFACTURING DEPARTMENT   : INVENTORY AND PROCUREMENT</dc:title>
  <dc:creator>Kumar</dc:creator>
  <cp:lastModifiedBy>Kumar</cp:lastModifiedBy>
  <cp:revision>10</cp:revision>
  <dcterms:created xsi:type="dcterms:W3CDTF">2023-08-14T04:06:08Z</dcterms:created>
  <dcterms:modified xsi:type="dcterms:W3CDTF">2024-01-19T06:53:49Z</dcterms:modified>
</cp:coreProperties>
</file>