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1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23"/>
  </p:normalViewPr>
  <p:slideViewPr>
    <p:cSldViewPr snapToGrid="0" snapToObjects="1">
      <p:cViewPr varScale="1">
        <p:scale>
          <a:sx n="105" d="100"/>
          <a:sy n="105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75624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2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4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059C3-6A89-4494-99FF-5A4D6FFD50EB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47559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7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6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4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D525BB-DA17-4BA0-B3C8-3AC3ABC827E6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479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79301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991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476D-A158-FA40-BBCB-88B0342B4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1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972D4-9920-0F4A-AE14-00A08A032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0953" y="4182930"/>
            <a:ext cx="5357600" cy="1160213"/>
          </a:xfrm>
        </p:spPr>
        <p:txBody>
          <a:bodyPr/>
          <a:lstStyle/>
          <a:p>
            <a:r>
              <a:rPr lang="en-US" dirty="0"/>
              <a:t>By: Joseph </a:t>
            </a:r>
            <a:r>
              <a:rPr lang="en-US" dirty="0" err="1"/>
              <a:t>Szpigiel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0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5A9C-FB25-DD40-ADDD-999EB7EA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Question: What factors influence the sale price of a home in Kings county?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CCC60-DFE8-C744-8D38-9CF069C98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trying to sell your home, you want to maximize profits as much as possible. Knowing how much your home will likely sell for is invaluable information when planning a sale.</a:t>
            </a:r>
          </a:p>
          <a:p>
            <a:endParaRPr lang="en-US" dirty="0"/>
          </a:p>
          <a:p>
            <a:r>
              <a:rPr lang="en-US" dirty="0"/>
              <a:t>Using data from home sales from homes sold in 2015, we attempt to uncover what factors help most accurately predict the sales price of a home.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dataset included factors such as square footage, zip code, and grade assessment for all homes sold during 2015.</a:t>
            </a:r>
          </a:p>
        </p:txBody>
      </p:sp>
    </p:spTree>
    <p:extLst>
      <p:ext uri="{BB962C8B-B14F-4D97-AF65-F5344CB8AC3E}">
        <p14:creationId xmlns:p14="http://schemas.microsoft.com/office/powerpoint/2010/main" val="260110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98EF-3774-9F46-9F6A-2C83B85A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EA2E-581D-E84D-83F5-4503B5185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used the OSEMN data science framework to process our data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/>
              <a:t>O – Obtained the data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/>
              <a:t>S – </a:t>
            </a:r>
            <a:r>
              <a:rPr lang="en-US" sz="2800" dirty="0" err="1"/>
              <a:t>Scrubed</a:t>
            </a:r>
            <a:r>
              <a:rPr lang="en-US" sz="2800" dirty="0"/>
              <a:t> the data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/>
              <a:t>E – Explored the data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/>
              <a:t>M – Modeled the data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/>
              <a:t>N – </a:t>
            </a:r>
            <a:r>
              <a:rPr lang="en-US" sz="2800" dirty="0" err="1"/>
              <a:t>iNterpreted</a:t>
            </a:r>
            <a:r>
              <a:rPr lang="en-US" sz="2800" dirty="0"/>
              <a:t> the data</a:t>
            </a:r>
          </a:p>
        </p:txBody>
      </p:sp>
    </p:spTree>
    <p:extLst>
      <p:ext uri="{BB962C8B-B14F-4D97-AF65-F5344CB8AC3E}">
        <p14:creationId xmlns:p14="http://schemas.microsoft.com/office/powerpoint/2010/main" val="79752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CCE3-6CB7-9A4B-9808-C571E963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Where is your home?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4ADC3-B9BF-914C-8481-EA171C41B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747" y="5461239"/>
            <a:ext cx="9178505" cy="710959"/>
          </a:xfrm>
        </p:spPr>
        <p:txBody>
          <a:bodyPr/>
          <a:lstStyle/>
          <a:p>
            <a:r>
              <a:rPr lang="en-US" dirty="0"/>
              <a:t>The difference between the average price per square foot of living space for the most expensive zip code and those of the least expensive zip code is $416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2682EA-A5AA-984A-AD62-02A5BA12E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321" y="1638298"/>
            <a:ext cx="4790468" cy="3581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4C21CF-0CEA-FB47-93AC-02573C3B9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47" y="1651942"/>
            <a:ext cx="4790468" cy="356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7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C864-A5C7-2F47-B2FF-492AB67B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54229"/>
            <a:ext cx="9601200" cy="1485900"/>
          </a:xfrm>
        </p:spPr>
        <p:txBody>
          <a:bodyPr/>
          <a:lstStyle/>
          <a:p>
            <a:r>
              <a:rPr lang="en-US" dirty="0"/>
              <a:t>Results- Is your home on the water?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13489-62B6-CC43-959B-994D7B12B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0" y="2487168"/>
            <a:ext cx="2743200" cy="4197224"/>
          </a:xfrm>
        </p:spPr>
        <p:txBody>
          <a:bodyPr>
            <a:normAutofit/>
          </a:bodyPr>
          <a:lstStyle/>
          <a:p>
            <a:r>
              <a:rPr lang="en-US" sz="2400" dirty="0"/>
              <a:t>Homes on the water have a median price per square foot </a:t>
            </a:r>
            <a:r>
              <a:rPr lang="en-US" sz="2400" dirty="0" err="1"/>
              <a:t>ofliving</a:t>
            </a:r>
            <a:r>
              <a:rPr lang="en-US" sz="2400" dirty="0"/>
              <a:t> space nearly twice those not on water.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65770-10B2-DF43-AA3E-DB980FE44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07" y="1669706"/>
            <a:ext cx="6183648" cy="50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5323-BB96-D444-B255-0BD2524A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How big is your house?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BC03-201A-9F4E-A8D4-B2BFC1B20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822448"/>
          </a:xfrm>
        </p:spPr>
        <p:txBody>
          <a:bodyPr/>
          <a:lstStyle/>
          <a:p>
            <a:r>
              <a:rPr lang="en-US" dirty="0"/>
              <a:t>How large your house is pretty well correlated to the price of your house.</a:t>
            </a:r>
          </a:p>
          <a:p>
            <a:pPr lvl="1"/>
            <a:r>
              <a:rPr lang="en-US" dirty="0"/>
              <a:t>However: it is important to note that this is true of the size of the living space of your home, and not the plot of your land.</a:t>
            </a:r>
          </a:p>
          <a:p>
            <a:endParaRPr lang="en-US" dirty="0"/>
          </a:p>
          <a:p>
            <a:r>
              <a:rPr lang="en-US" dirty="0"/>
              <a:t>Our final model associates each square foot of living space with an increase of  $121.83 in the value of the home.</a:t>
            </a:r>
          </a:p>
        </p:txBody>
      </p:sp>
    </p:spTree>
    <p:extLst>
      <p:ext uri="{BB962C8B-B14F-4D97-AF65-F5344CB8AC3E}">
        <p14:creationId xmlns:p14="http://schemas.microsoft.com/office/powerpoint/2010/main" val="91748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6F2B-8064-DF4B-A99E-9E453EAC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1624"/>
          </a:xfrm>
        </p:spPr>
        <p:txBody>
          <a:bodyPr/>
          <a:lstStyle/>
          <a:p>
            <a:r>
              <a:rPr lang="en-US" dirty="0"/>
              <a:t>Takeaways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E649-ECF7-DB4C-B90E-08D5D8FAC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97024"/>
            <a:ext cx="9601200" cy="4258056"/>
          </a:xfrm>
        </p:spPr>
        <p:txBody>
          <a:bodyPr/>
          <a:lstStyle/>
          <a:p>
            <a:r>
              <a:rPr lang="en-US" dirty="0"/>
              <a:t>When looking at the price of your home, 3 things you should be looking at are:</a:t>
            </a:r>
          </a:p>
          <a:p>
            <a:pPr lvl="1"/>
            <a:r>
              <a:rPr lang="en-US" dirty="0"/>
              <a:t>Location of your home (</a:t>
            </a:r>
            <a:r>
              <a:rPr lang="en-US" dirty="0" err="1"/>
              <a:t>Zipcode</a:t>
            </a:r>
            <a:r>
              <a:rPr lang="en-US" dirty="0"/>
              <a:t>, Waterfront)</a:t>
            </a:r>
          </a:p>
          <a:p>
            <a:pPr lvl="1"/>
            <a:r>
              <a:rPr lang="en-US" dirty="0"/>
              <a:t>Quality of your home (Condition, Grade on King County’s 13 point system</a:t>
            </a:r>
          </a:p>
          <a:p>
            <a:pPr lvl="1"/>
            <a:r>
              <a:rPr lang="en-US" dirty="0"/>
              <a:t>Size of your home (Square footage of the interior of your home)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should be noted that our model tends to overestimate the price of low value homes (below $400,000) and underestimate the value of high value homes (over $1,000,000).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121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{F5AC67D3-DE72-4C4A-92B0-5B496A3AD627}tf10001072</Template>
  <TotalTime>547</TotalTime>
  <Words>376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Franklin Gothic Book</vt:lpstr>
      <vt:lpstr>Wingdings</vt:lpstr>
      <vt:lpstr>Crop</vt:lpstr>
      <vt:lpstr>Module 1 Project Presentation</vt:lpstr>
      <vt:lpstr>Question: What factors influence the sale price of a home in Kings county?</vt:lpstr>
      <vt:lpstr>Methodology</vt:lpstr>
      <vt:lpstr>Results – Where is your home?</vt:lpstr>
      <vt:lpstr>Results- Is your home on the water?</vt:lpstr>
      <vt:lpstr>Results – How big is your house?</vt:lpstr>
      <vt:lpstr>Takeaways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Project Presentation</dc:title>
  <dc:creator>Yossi Szpigiel</dc:creator>
  <cp:lastModifiedBy>Yossi Szpigiel</cp:lastModifiedBy>
  <cp:revision>12</cp:revision>
  <dcterms:created xsi:type="dcterms:W3CDTF">2019-02-20T19:37:58Z</dcterms:created>
  <dcterms:modified xsi:type="dcterms:W3CDTF">2019-02-21T04:45:52Z</dcterms:modified>
</cp:coreProperties>
</file>