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18"/>
  </p:notesMasterIdLst>
  <p:sldIdLst>
    <p:sldId id="258" r:id="rId3"/>
    <p:sldId id="257" r:id="rId4"/>
    <p:sldId id="264" r:id="rId5"/>
    <p:sldId id="265" r:id="rId6"/>
    <p:sldId id="266" r:id="rId7"/>
    <p:sldId id="267" r:id="rId8"/>
    <p:sldId id="268" r:id="rId9"/>
    <p:sldId id="280" r:id="rId10"/>
    <p:sldId id="269" r:id="rId11"/>
    <p:sldId id="279" r:id="rId12"/>
    <p:sldId id="271" r:id="rId13"/>
    <p:sldId id="278" r:id="rId14"/>
    <p:sldId id="276" r:id="rId15"/>
    <p:sldId id="275" r:id="rId16"/>
    <p:sldId id="27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course is a graduate</a:t>
            </a:r>
            <a:r>
              <a:rPr lang="en-US" altLang="zh-TW" baseline="0" dirty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NCTU</a:t>
            </a:r>
            <a:r>
              <a:rPr lang="zh-TW" altLang="en-US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DL</a:t>
            </a:r>
            <a:b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Lab3-Conditional sequence-to-sequence VAE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416060"/>
            <a:ext cx="6904856" cy="58900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TA 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李仕柏</a:t>
            </a:r>
            <a:endParaRPr lang="en-US" altLang="zh-TW" sz="24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6" name="文字版面配置區 3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/>
              <a:t>July 23, 2019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E1F43-293A-4BBC-A45B-E0525BB0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CVAE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6DC1C-5ABA-4D7B-94FF-CD427F7CFC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KL cost annealing</a:t>
            </a:r>
          </a:p>
          <a:p>
            <a:pPr lvl="1"/>
            <a:r>
              <a:rPr lang="en-US" altLang="zh-TW" dirty="0"/>
              <a:t>Initially set your KL weight to 0</a:t>
            </a:r>
          </a:p>
          <a:p>
            <a:pPr lvl="1"/>
            <a:r>
              <a:rPr lang="en-US" altLang="zh-TW" dirty="0"/>
              <a:t>Maximum value is 1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A2B3E3-F03E-4F64-98A3-FC122B35B3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1150" y="2689878"/>
            <a:ext cx="5581650" cy="38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1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The encoder and decoder are implemented by </a:t>
            </a:r>
            <a:r>
              <a:rPr lang="en-US" altLang="zh-TW" dirty="0">
                <a:solidFill>
                  <a:srgbClr val="FF0000"/>
                </a:solidFill>
              </a:rPr>
              <a:t>LSTM</a:t>
            </a:r>
            <a:r>
              <a:rPr lang="en-US" altLang="zh-TW" dirty="0"/>
              <a:t>. </a:t>
            </a:r>
            <a:endParaRPr lang="zh-TW" altLang="zh-TW" dirty="0"/>
          </a:p>
          <a:p>
            <a:pPr lvl="0"/>
            <a:r>
              <a:rPr lang="en-US" altLang="zh-TW" dirty="0"/>
              <a:t>The loss function is </a:t>
            </a:r>
            <a:r>
              <a:rPr lang="en-US" altLang="zh-TW" dirty="0" err="1"/>
              <a:t>nn.CrossEntropyLoss</a:t>
            </a:r>
            <a:r>
              <a:rPr lang="en-US" altLang="zh-TW" dirty="0"/>
              <a:t>().</a:t>
            </a:r>
          </a:p>
          <a:p>
            <a:pPr lvl="0"/>
            <a:r>
              <a:rPr lang="en-US" altLang="zh-TW" dirty="0"/>
              <a:t>The optimizer is SGD</a:t>
            </a:r>
            <a:endParaRPr lang="zh-TW" altLang="zh-TW" dirty="0"/>
          </a:p>
          <a:p>
            <a:r>
              <a:rPr lang="en-US" altLang="zh-TW" dirty="0"/>
              <a:t>Adopt BLEU-4 score function in NLTK.</a:t>
            </a:r>
          </a:p>
          <a:p>
            <a:pPr lvl="1"/>
            <a:r>
              <a:rPr lang="en-US" altLang="zh-TW" dirty="0"/>
              <a:t>Average 10 testing </a:t>
            </a:r>
            <a:r>
              <a:rPr lang="en-US" altLang="zh-TW" dirty="0" err="1"/>
              <a:t>socres</a:t>
            </a:r>
            <a:endParaRPr lang="en-US" altLang="zh-TW" dirty="0"/>
          </a:p>
          <a:p>
            <a:r>
              <a:rPr lang="en-US" altLang="zh-TW" dirty="0"/>
              <a:t>Adopt </a:t>
            </a:r>
            <a:r>
              <a:rPr lang="en-US" altLang="zh-TW" dirty="0" err="1"/>
              <a:t>Gaussian_score</a:t>
            </a:r>
            <a:r>
              <a:rPr lang="en-US" altLang="zh-TW" dirty="0"/>
              <a:t>() to compute the generation score</a:t>
            </a:r>
          </a:p>
          <a:p>
            <a:pPr lvl="1"/>
            <a:r>
              <a:rPr lang="en-US" altLang="zh-TW" dirty="0"/>
              <a:t>Random sample 100 noise to generate 100 words with 4 different tenses (400)</a:t>
            </a:r>
          </a:p>
          <a:p>
            <a:pPr lvl="1"/>
            <a:r>
              <a:rPr lang="en-US" altLang="zh-TW" dirty="0"/>
              <a:t>4 words should exactly match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Modify encoder, decoder, and training functions</a:t>
            </a:r>
          </a:p>
          <a:p>
            <a:r>
              <a:rPr lang="en-US" altLang="zh-TW" dirty="0"/>
              <a:t>Implement evaluation function, </a:t>
            </a:r>
            <a:r>
              <a:rPr lang="en-US" altLang="zh-TW" dirty="0" err="1"/>
              <a:t>dataloader</a:t>
            </a:r>
            <a:r>
              <a:rPr lang="en-US" altLang="zh-TW" dirty="0"/>
              <a:t>, and </a:t>
            </a:r>
            <a:r>
              <a:rPr lang="en-US" altLang="zh-TW" dirty="0" err="1"/>
              <a:t>reparameterization</a:t>
            </a:r>
            <a:r>
              <a:rPr lang="en-US" altLang="zh-TW" dirty="0"/>
              <a:t> trick.</a:t>
            </a:r>
          </a:p>
          <a:p>
            <a:r>
              <a:rPr lang="en-US" altLang="zh-TW" dirty="0"/>
              <a:t>Adopt teacher-forcing and kl loss annealing in your training processing. </a:t>
            </a:r>
          </a:p>
          <a:p>
            <a:r>
              <a:rPr lang="en-US" altLang="zh-TW" dirty="0"/>
              <a:t>Plot the </a:t>
            </a:r>
            <a:r>
              <a:rPr lang="en-US" altLang="zh-TW" dirty="0" err="1"/>
              <a:t>crossentropy</a:t>
            </a:r>
            <a:r>
              <a:rPr lang="en-US" altLang="zh-TW" dirty="0"/>
              <a:t> loss, KL loss, and BLEU-4 score curve during training.</a:t>
            </a:r>
          </a:p>
          <a:p>
            <a:r>
              <a:rPr lang="en-US" altLang="zh-TW" dirty="0"/>
              <a:t>Output examples (tense conversion &amp; Gaussian noise with 4 tenses)</a:t>
            </a:r>
          </a:p>
          <a:p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6" y="3883429"/>
            <a:ext cx="3267075" cy="2667000"/>
          </a:xfrm>
          <a:prstGeom prst="rect">
            <a:avLst/>
          </a:prstGeom>
        </p:spPr>
      </p:pic>
      <p:pic>
        <p:nvPicPr>
          <p:cNvPr id="5" name="圖片 4" descr="一張含有 物件, 時鐘, 綠色, 坐 的圖片&#10;&#10;自動產生的描述">
            <a:extLst>
              <a:ext uri="{FF2B5EF4-FFF2-40B4-BE49-F238E27FC236}">
                <a16:creationId xmlns:a16="http://schemas.microsoft.com/office/drawing/2014/main" id="{992A9D73-9FAA-42A6-A31B-BDCD17272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94" y="3883429"/>
            <a:ext cx="6782359" cy="121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0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Training method</a:t>
            </a:r>
          </a:p>
          <a:p>
            <a:pPr lvl="1"/>
            <a:r>
              <a:rPr lang="en-US" altLang="zh-TW" dirty="0"/>
              <a:t>Input the word with the tense and the output should also be the same word.</a:t>
            </a:r>
          </a:p>
          <a:p>
            <a:pPr lvl="1"/>
            <a:r>
              <a:rPr lang="en-US" altLang="zh-TW" dirty="0"/>
              <a:t>Convert each character to a number (dictionary)</a:t>
            </a:r>
          </a:p>
          <a:p>
            <a:r>
              <a:rPr lang="en-US" altLang="zh-TW" dirty="0"/>
              <a:t>Model weights</a:t>
            </a:r>
          </a:p>
          <a:p>
            <a:pPr lvl="1"/>
            <a:r>
              <a:rPr lang="en-US" altLang="zh-TW" dirty="0"/>
              <a:t>Strongly recommend you save your model weights during training</a:t>
            </a:r>
          </a:p>
          <a:p>
            <a:r>
              <a:rPr lang="en-US" altLang="zh-TW" dirty="0"/>
              <a:t>Teacher forcing ratio and KL weight</a:t>
            </a:r>
          </a:p>
          <a:p>
            <a:pPr lvl="1"/>
            <a:r>
              <a:rPr lang="en-US" altLang="zh-TW" dirty="0"/>
              <a:t>Influential to the performance of model </a:t>
            </a:r>
          </a:p>
          <a:p>
            <a:pPr lvl="1"/>
            <a:r>
              <a:rPr lang="en-US" altLang="zh-TW" dirty="0"/>
              <a:t>You can first set your KL weight to 0 to see whether your model </a:t>
            </a:r>
            <a:r>
              <a:rPr lang="en-US" altLang="zh-TW"/>
              <a:t>works.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130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Report (50%) </a:t>
            </a:r>
          </a:p>
          <a:p>
            <a:pPr lvl="1"/>
            <a:r>
              <a:rPr lang="en-US" altLang="zh-TW" dirty="0"/>
              <a:t>Introduction(5%)</a:t>
            </a:r>
          </a:p>
          <a:p>
            <a:pPr lvl="1"/>
            <a:r>
              <a:rPr lang="en-US" altLang="zh-TW" dirty="0"/>
              <a:t>Implementation details(15%) </a:t>
            </a:r>
          </a:p>
          <a:p>
            <a:pPr lvl="2"/>
            <a:r>
              <a:rPr lang="en-US" altLang="zh-TW" dirty="0"/>
              <a:t>Describe how you implement your model. (e.g. </a:t>
            </a:r>
            <a:r>
              <a:rPr lang="en-US" altLang="zh-TW" dirty="0" err="1"/>
              <a:t>dataloader</a:t>
            </a:r>
            <a:r>
              <a:rPr lang="en-US" altLang="zh-TW" dirty="0"/>
              <a:t>, encoder, decoder,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Specify the hyperparameters (KL weight, teacher forcing ratio, etc.) </a:t>
            </a:r>
          </a:p>
          <a:p>
            <a:pPr lvl="2"/>
            <a:r>
              <a:rPr lang="zh-TW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Notice: You must prove that your text generation is produced by Gaussian noise (paste/screenshot your code)</a:t>
            </a:r>
          </a:p>
          <a:p>
            <a:pPr lvl="1"/>
            <a:r>
              <a:rPr lang="en-US" altLang="zh-TW" dirty="0"/>
              <a:t>Results and discussion(30%)</a:t>
            </a:r>
          </a:p>
          <a:p>
            <a:pPr lvl="2"/>
            <a:r>
              <a:rPr lang="en-US" altLang="zh-TW" dirty="0"/>
              <a:t>Plot the loss and KL loss curve while training and discuss the results.</a:t>
            </a:r>
          </a:p>
          <a:p>
            <a:pPr lvl="2"/>
            <a:r>
              <a:rPr lang="en-US" altLang="zh-TW" dirty="0"/>
              <a:t>Plot the BLEU-4 score of your testing data while training and discuss the result.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Notice: This part mainly focuses on your discussion, if you simply just paste your results, you will get a low score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1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Demo(50%) </a:t>
            </a:r>
          </a:p>
          <a:p>
            <a:pPr lvl="1"/>
            <a:r>
              <a:rPr lang="en-US" altLang="zh-TW" dirty="0"/>
              <a:t>Capability of tense conversion on testing data. (10%)</a:t>
            </a:r>
            <a:endParaRPr lang="zh-TW" altLang="zh-TW" dirty="0"/>
          </a:p>
          <a:p>
            <a:pPr lvl="2"/>
            <a:r>
              <a:rPr lang="en-US" altLang="zh-TW" dirty="0"/>
              <a:t>score &gt;= 0.7 		---- 	100%</a:t>
            </a:r>
            <a:endParaRPr lang="zh-TW" altLang="zh-TW" dirty="0"/>
          </a:p>
          <a:p>
            <a:pPr lvl="2"/>
            <a:r>
              <a:rPr lang="en-US" altLang="zh-TW" dirty="0"/>
              <a:t>0.7 &gt; score &gt;= 0.6 		---- 	90%</a:t>
            </a:r>
            <a:endParaRPr lang="zh-TW" altLang="zh-TW" dirty="0"/>
          </a:p>
          <a:p>
            <a:pPr lvl="2"/>
            <a:r>
              <a:rPr lang="en-US" altLang="zh-TW" dirty="0"/>
              <a:t>0.6 &gt; score &gt;= 0.4		----	80%</a:t>
            </a:r>
            <a:endParaRPr lang="zh-TW" altLang="zh-TW" dirty="0"/>
          </a:p>
          <a:p>
            <a:pPr lvl="2"/>
            <a:r>
              <a:rPr lang="en-US" altLang="zh-TW" dirty="0"/>
              <a:t>score &lt; 0.4		---- 	0%</a:t>
            </a:r>
            <a:endParaRPr lang="zh-TW" altLang="zh-TW" dirty="0"/>
          </a:p>
          <a:p>
            <a:pPr lvl="1"/>
            <a:r>
              <a:rPr lang="en-US" altLang="zh-TW" dirty="0"/>
              <a:t>Capability of word generation. (Gaussian noise + tense) (20%)</a:t>
            </a:r>
          </a:p>
          <a:p>
            <a:pPr lvl="2"/>
            <a:r>
              <a:rPr lang="en-US" altLang="zh-TW" dirty="0"/>
              <a:t>score = </a:t>
            </a:r>
            <a:r>
              <a:rPr lang="en-US" altLang="zh-TW" dirty="0" err="1"/>
              <a:t>Gaussian_score</a:t>
            </a:r>
            <a:r>
              <a:rPr lang="en-US" altLang="zh-TW" dirty="0"/>
              <a:t>() (100 words with 4 tenses)</a:t>
            </a:r>
            <a:endParaRPr lang="zh-TW" altLang="zh-TW" dirty="0"/>
          </a:p>
          <a:p>
            <a:pPr lvl="2"/>
            <a:r>
              <a:rPr lang="en-US" altLang="zh-TW" dirty="0"/>
              <a:t>score &gt;= 0.3 		----	100%</a:t>
            </a:r>
            <a:endParaRPr lang="zh-TW" altLang="zh-TW" dirty="0"/>
          </a:p>
          <a:p>
            <a:pPr lvl="2"/>
            <a:r>
              <a:rPr lang="en-US" altLang="zh-TW" dirty="0"/>
              <a:t>0.3 &gt; score &gt;= 0.2		----	90%</a:t>
            </a:r>
            <a:endParaRPr lang="zh-TW" altLang="zh-TW" dirty="0"/>
          </a:p>
          <a:p>
            <a:pPr lvl="2"/>
            <a:r>
              <a:rPr lang="en-US" altLang="zh-TW" dirty="0"/>
              <a:t>0.2 &gt; score &gt;= 0.05	---- 	80%</a:t>
            </a:r>
            <a:endParaRPr lang="zh-TW" altLang="zh-TW" dirty="0"/>
          </a:p>
          <a:p>
            <a:pPr lvl="2"/>
            <a:r>
              <a:rPr lang="en-US" altLang="zh-TW" dirty="0"/>
              <a:t>Otherwise		---- 	0%</a:t>
            </a:r>
          </a:p>
          <a:p>
            <a:pPr lvl="1"/>
            <a:r>
              <a:rPr lang="en-US" altLang="zh-TW" dirty="0"/>
              <a:t>Questions (20%)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Important Date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Hints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Scoring Criteria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 this lab, you need to implement a conditional seq2seq VAE for English tense conversion.</a:t>
            </a:r>
          </a:p>
          <a:p>
            <a:r>
              <a:rPr lang="en-US" altLang="zh-TW" dirty="0"/>
              <a:t>Tense conversion</a:t>
            </a:r>
            <a:r>
              <a:rPr lang="zh-TW" altLang="en-US" dirty="0"/>
              <a:t> </a:t>
            </a:r>
            <a:r>
              <a:rPr lang="en-US" altLang="zh-TW" dirty="0"/>
              <a:t>(4</a:t>
            </a:r>
            <a:r>
              <a:rPr lang="zh-TW" altLang="en-US" dirty="0"/>
              <a:t> </a:t>
            </a:r>
            <a:r>
              <a:rPr lang="en-US" altLang="zh-TW" dirty="0"/>
              <a:t>tenses)</a:t>
            </a:r>
          </a:p>
          <a:p>
            <a:pPr lvl="1"/>
            <a:r>
              <a:rPr lang="en-US" altLang="zh-TW" dirty="0"/>
              <a:t>E.g. ‘access’ to ‘accessing’, or ‘accessed’ to ‘accesses’</a:t>
            </a:r>
          </a:p>
          <a:p>
            <a:r>
              <a:rPr lang="en-US" altLang="zh-TW" dirty="0"/>
              <a:t>Generative model</a:t>
            </a:r>
          </a:p>
          <a:p>
            <a:pPr lvl="1"/>
            <a:r>
              <a:rPr lang="en-US" altLang="zh-TW" dirty="0"/>
              <a:t>Gaussian noise + tense -&gt; access, accesses, accessing, accessed</a:t>
            </a:r>
          </a:p>
        </p:txBody>
      </p:sp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204012"/>
          </a:xfrm>
        </p:spPr>
        <p:txBody>
          <a:bodyPr/>
          <a:lstStyle/>
          <a:p>
            <a:r>
              <a:rPr lang="en-US" altLang="zh-TW" dirty="0"/>
              <a:t>Experiment Report Submission Deadline: </a:t>
            </a:r>
            <a:r>
              <a:rPr lang="en-US" altLang="zh-TW" dirty="0">
                <a:solidFill>
                  <a:srgbClr val="FF0000"/>
                </a:solidFill>
              </a:rPr>
              <a:t>8/13 (Tue) 11:59 </a:t>
            </a:r>
            <a:r>
              <a:rPr lang="en-US" altLang="zh-TW" dirty="0" err="1">
                <a:solidFill>
                  <a:srgbClr val="FF0000"/>
                </a:solidFill>
              </a:rPr>
              <a:t>a.m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8/13 (Tue.)</a:t>
            </a:r>
            <a:endParaRPr lang="en-US" altLang="zh-TW" dirty="0"/>
          </a:p>
          <a:p>
            <a:r>
              <a:rPr lang="en-US" altLang="zh-TW" dirty="0"/>
              <a:t>Zip all files in one 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/>
              <a:t>DLP_LAB3_yourstudentID_name.zip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/>
              <a:t>DLP_LAB3_0756051_</a:t>
            </a:r>
            <a:r>
              <a:rPr lang="zh-TW" altLang="en-US" dirty="0"/>
              <a:t>李仕柏</a:t>
            </a:r>
            <a:r>
              <a:rPr lang="en-US" altLang="zh-TW" dirty="0"/>
              <a:t>.zip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-5% to your report</a:t>
            </a:r>
            <a:r>
              <a:rPr lang="en-US" altLang="zh-TW" dirty="0"/>
              <a:t> if you do not follow the rule</a:t>
            </a:r>
          </a:p>
          <a:p>
            <a:r>
              <a:rPr lang="en-US" altLang="zh-TW" dirty="0"/>
              <a:t>Take 10 % of your assignment score (other 5 take 6%, total is 40%)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understand sequence-to-sequence architecture</a:t>
            </a:r>
          </a:p>
          <a:p>
            <a:pPr lvl="1"/>
            <a:r>
              <a:rPr lang="en-US" altLang="zh-TW" dirty="0"/>
              <a:t>Embedding function</a:t>
            </a:r>
          </a:p>
          <a:p>
            <a:pPr lvl="1"/>
            <a:r>
              <a:rPr lang="en-US" altLang="zh-TW" dirty="0"/>
              <a:t>Teacher forcing technique</a:t>
            </a:r>
          </a:p>
          <a:p>
            <a:pPr lvl="1"/>
            <a:r>
              <a:rPr lang="en-US" altLang="zh-TW" dirty="0"/>
              <a:t>Word dropout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To understand CVAE</a:t>
            </a:r>
          </a:p>
          <a:p>
            <a:pPr lvl="1"/>
            <a:r>
              <a:rPr lang="en-US" altLang="zh-TW" dirty="0" err="1"/>
              <a:t>Reparameterization</a:t>
            </a:r>
            <a:r>
              <a:rPr lang="en-US" altLang="zh-TW" dirty="0"/>
              <a:t> trick</a:t>
            </a:r>
          </a:p>
          <a:p>
            <a:pPr lvl="1"/>
            <a:r>
              <a:rPr lang="en-US" altLang="zh-TW" dirty="0"/>
              <a:t>Log variance</a:t>
            </a:r>
          </a:p>
          <a:p>
            <a:pPr lvl="1"/>
            <a:r>
              <a:rPr lang="en-US" altLang="zh-TW" dirty="0"/>
              <a:t>KL lost annealing</a:t>
            </a:r>
          </a:p>
          <a:p>
            <a:pPr lvl="1"/>
            <a:r>
              <a:rPr lang="en-US" altLang="zh-TW" dirty="0"/>
              <a:t>Condition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 word: ‘access’</a:t>
            </a:r>
          </a:p>
          <a:p>
            <a:r>
              <a:rPr lang="en-US" altLang="zh-TW" dirty="0"/>
              <a:t>Initial input of encoder : (h_0+‘simple </a:t>
            </a:r>
            <a:r>
              <a:rPr lang="en-US" altLang="zh-TW" dirty="0" err="1"/>
              <a:t>present’,’a</a:t>
            </a:r>
            <a:r>
              <a:rPr lang="en-US" altLang="zh-TW" dirty="0"/>
              <a:t>’)</a:t>
            </a:r>
          </a:p>
          <a:p>
            <a:r>
              <a:rPr lang="en-US" altLang="zh-TW" dirty="0"/>
              <a:t>Initial input of decoder : (</a:t>
            </a:r>
            <a:r>
              <a:rPr lang="en-US" altLang="zh-TW" dirty="0" err="1"/>
              <a:t>z+’present</a:t>
            </a:r>
            <a:r>
              <a:rPr lang="en-US" altLang="zh-TW" dirty="0"/>
              <a:t> progressive’,’&lt;go&gt;’)</a:t>
            </a:r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6" y="2907340"/>
            <a:ext cx="8178191" cy="28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seq2seq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Embedding function (for characters and conditions)</a:t>
            </a:r>
          </a:p>
          <a:p>
            <a:pPr lvl="1"/>
            <a:r>
              <a:rPr lang="en-US" altLang="zh-TW" dirty="0"/>
              <a:t>[1,2,3]  -&gt; </a:t>
            </a:r>
            <a:br>
              <a:rPr lang="en-US" altLang="zh-TW" dirty="0"/>
            </a:br>
            <a:r>
              <a:rPr lang="en-US" altLang="zh-TW" dirty="0"/>
              <a:t>[shape(128),</a:t>
            </a:r>
            <a:br>
              <a:rPr lang="en-US" altLang="zh-TW" dirty="0"/>
            </a:br>
            <a:r>
              <a:rPr lang="en-US" altLang="zh-TW" dirty="0"/>
              <a:t> shape(128),</a:t>
            </a:r>
            <a:br>
              <a:rPr lang="en-US" altLang="zh-TW" dirty="0"/>
            </a:br>
            <a:r>
              <a:rPr lang="en-US" altLang="zh-TW" dirty="0"/>
              <a:t> shape(128)] (high dimensional space)</a:t>
            </a:r>
          </a:p>
          <a:p>
            <a:r>
              <a:rPr lang="en-US" altLang="zh-TW" dirty="0"/>
              <a:t>Teacher forcing</a:t>
            </a:r>
          </a:p>
          <a:p>
            <a:pPr lvl="1"/>
            <a:r>
              <a:rPr lang="en-US" altLang="zh-TW" dirty="0"/>
              <a:t>Using ground truth character instead of the output of the decoder. </a:t>
            </a:r>
          </a:p>
          <a:p>
            <a:r>
              <a:rPr lang="en-US" altLang="zh-TW" dirty="0"/>
              <a:t>Word dropout (optional)</a:t>
            </a:r>
          </a:p>
          <a:p>
            <a:pPr lvl="1"/>
            <a:r>
              <a:rPr lang="en-US" altLang="zh-TW" dirty="0"/>
              <a:t>Change the input of the decoder to &lt;UNK&gt; token. </a:t>
            </a:r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AFA5B-8CA5-49C3-8929-A666CF9F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VAE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9FE8F31-439B-4BD1-AD85-DF22A7409F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VAE objective: reconstruction and generation</a:t>
            </a:r>
            <a:endParaRPr lang="zh-TW" altLang="en-US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062FEBDC-D9E4-4C37-ACB7-C1D843AE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7" y="5387788"/>
            <a:ext cx="6721288" cy="1030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999117B-3058-431A-BF28-7E7E124663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7" y="2023927"/>
            <a:ext cx="5060200" cy="129196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B85D11F-F5A5-4CB4-9B3B-27F4A189F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7" y="3346055"/>
            <a:ext cx="5059653" cy="19776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63E31CA-707D-4816-B4C4-E45764D1E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8470" y="1834898"/>
            <a:ext cx="3773930" cy="357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4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CVAE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260571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Reparameterization</a:t>
            </a:r>
            <a:r>
              <a:rPr lang="en-US" altLang="zh-TW" dirty="0"/>
              <a:t> trick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  <a:p>
            <a:r>
              <a:rPr lang="en-US" altLang="zh-TW" dirty="0"/>
              <a:t>Log variance</a:t>
            </a:r>
          </a:p>
          <a:p>
            <a:pPr lvl="1"/>
            <a:r>
              <a:rPr lang="en-US" altLang="zh-TW" dirty="0"/>
              <a:t>Output should be log variance (not variance)</a:t>
            </a:r>
          </a:p>
          <a:p>
            <a:r>
              <a:rPr lang="en-US" altLang="zh-TW" dirty="0"/>
              <a:t>Condition</a:t>
            </a:r>
          </a:p>
          <a:p>
            <a:pPr lvl="1"/>
            <a:r>
              <a:rPr lang="en-US" altLang="zh-TW" dirty="0"/>
              <a:t>Simply concatenate to the hidden_0 and z</a:t>
            </a:r>
          </a:p>
          <a:p>
            <a:pPr lvl="1"/>
            <a:r>
              <a:rPr lang="en-US" altLang="zh-TW" dirty="0"/>
              <a:t>Embed your condition to high dimensional space (or simply use one-hot)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45" y="1999817"/>
            <a:ext cx="3358601" cy="15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75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785</Words>
  <Application>Microsoft Office PowerPoint</Application>
  <PresentationFormat>寬螢幕</PresentationFormat>
  <Paragraphs>141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Calibri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NCTU DL Lab3-Conditional sequence-to-sequence VAE</vt:lpstr>
      <vt:lpstr>Outline</vt:lpstr>
      <vt:lpstr>Lab Objective</vt:lpstr>
      <vt:lpstr>Important Date</vt:lpstr>
      <vt:lpstr>Lab Description</vt:lpstr>
      <vt:lpstr>Lab Description - architecture</vt:lpstr>
      <vt:lpstr>Lab Description – seq2seq</vt:lpstr>
      <vt:lpstr>Lab Description - VAE</vt:lpstr>
      <vt:lpstr>Lab Description - CVAE</vt:lpstr>
      <vt:lpstr>Lab Description - CVAE</vt:lpstr>
      <vt:lpstr>Lab Description – Other details</vt:lpstr>
      <vt:lpstr>Lab Description – Requirements</vt:lpstr>
      <vt:lpstr>Hints</vt:lpstr>
      <vt:lpstr>Scoring Criteria</vt:lpstr>
      <vt:lpstr>Scoring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仕柏 李</cp:lastModifiedBy>
  <cp:revision>189</cp:revision>
  <dcterms:created xsi:type="dcterms:W3CDTF">2019-01-24T07:30:16Z</dcterms:created>
  <dcterms:modified xsi:type="dcterms:W3CDTF">2019-07-23T03:26:12Z</dcterms:modified>
</cp:coreProperties>
</file>