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Override PartName="/ppt/media/image1.png" ContentType="image/png"/>
  <Override PartName="/ppt/media/image13.png" ContentType="image/png"/>
  <Override PartName="/ppt/media/image6.svg" ContentType="image/svg"/>
  <Override PartName="/ppt/media/image2.svg" ContentType="image/svg"/>
  <Override PartName="/ppt/media/image5.png" ContentType="image/png"/>
  <Override PartName="/ppt/media/image3.png" ContentType="image/png"/>
  <Override PartName="/ppt/media/image15.png" ContentType="image/png"/>
  <Override PartName="/ppt/media/image8.svg" ContentType="image/svg"/>
  <Override PartName="/ppt/media/image7.png" ContentType="image/png"/>
  <Override PartName="/ppt/media/image4.svg" ContentType="image/svg"/>
  <Override PartName="/ppt/media/image11.png" ContentType="image/png"/>
  <Override PartName="/ppt/media/image9.png" ContentType="image/png"/>
  <Override PartName="/ppt/media/image10.svg" ContentType="image/svg"/>
  <Override PartName="/ppt/media/image12.svg" ContentType="image/svg"/>
  <Override PartName="/ppt/media/image14.svg" ContentType="image/svg"/>
  <Override PartName="/ppt/media/image16.svg" ContentType="image/svg"/>
  <Override PartName="/ppt/media/image17.png" ContentType="image/png"/>
  <Override PartName="/ppt/media/image18.svg" ContentType="image/svg"/>
  <Override PartName="/ppt/media/image19.png" ContentType="image/png"/>
  <Override PartName="/ppt/media/image20.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タイトル スライド">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2"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3" name="Rectangle 6"/>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 name="Rectangle 7"/>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5" name="PlaceHolder 1"/>
          <p:cNvSpPr>
            <a:spLocks noGrp="1"/>
          </p:cNvSpPr>
          <p:nvPr>
            <p:ph type="title"/>
          </p:nvPr>
        </p:nvSpPr>
        <p:spPr>
          <a:xfrm>
            <a:off x="822960" y="758880"/>
            <a:ext cx="7543440" cy="3565800"/>
          </a:xfrm>
          <a:prstGeom prst="rect">
            <a:avLst/>
          </a:prstGeom>
          <a:noFill/>
          <a:ln w="0">
            <a:noFill/>
          </a:ln>
        </p:spPr>
        <p:txBody>
          <a:bodyPr lIns="91440" rIns="91440" tIns="45720" bIns="45720" anchor="b">
            <a:normAutofit/>
          </a:bodyPr>
          <a:p>
            <a:pPr indent="0" defTabSz="914400">
              <a:lnSpc>
                <a:spcPct val="85000"/>
              </a:lnSpc>
              <a:buNone/>
            </a:pPr>
            <a:r>
              <a:rPr b="0" lang="ja-JP" sz="5400" spc="-51" strike="noStrike" u="none">
                <a:solidFill>
                  <a:schemeClr val="dk1">
                    <a:lumMod val="85000"/>
                    <a:lumOff val="15000"/>
                  </a:schemeClr>
                </a:solidFill>
                <a:effectLst/>
                <a:uFillTx/>
                <a:latin typeface="ＭＳ Ｐゴシック"/>
                <a:ea typeface="ＭＳ Ｐゴシック"/>
              </a:rPr>
              <a:t>マスター タイトルの書式設定</a:t>
            </a:r>
            <a:endParaRPr b="0" lang="en-US" sz="5400" strike="noStrike" u="none">
              <a:solidFill>
                <a:schemeClr val="dk1"/>
              </a:solidFill>
              <a:effectLst/>
              <a:uFillTx/>
              <a:latin typeface="ＭＳ Ｐゴシック"/>
            </a:endParaRPr>
          </a:p>
        </p:txBody>
      </p:sp>
      <p:sp>
        <p:nvSpPr>
          <p:cNvPr id="6" name="PlaceHolder 2"/>
          <p:cNvSpPr>
            <a:spLocks noGrp="1"/>
          </p:cNvSpPr>
          <p:nvPr>
            <p:ph type="dt" idx="1"/>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7" name="PlaceHolder 3"/>
          <p:cNvSpPr>
            <a:spLocks noGrp="1"/>
          </p:cNvSpPr>
          <p:nvPr>
            <p:ph type="ftr" idx="2"/>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8" name="PlaceHolder 4"/>
          <p:cNvSpPr>
            <a:spLocks noGrp="1"/>
          </p:cNvSpPr>
          <p:nvPr>
            <p:ph type="sldNum" idx="3"/>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C7CE0082-5443-4600-8A8F-FF1B834F73F5}"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cxnSp>
        <p:nvCxnSpPr>
          <p:cNvPr id="9" name="Straight Connector 8"/>
          <p:cNvCxnSpPr/>
          <p:nvPr/>
        </p:nvCxnSpPr>
        <p:spPr>
          <a:xfrm>
            <a:off x="905400" y="4343400"/>
            <a:ext cx="7407000" cy="360"/>
          </a:xfrm>
          <a:prstGeom prst="straightConnector1">
            <a:avLst/>
          </a:prstGeom>
          <a:ln w="6350">
            <a:solidFill>
              <a:srgbClr val="000000">
                <a:lumMod val="50000"/>
                <a:lumOff val="50000"/>
              </a:srgbClr>
            </a:solidFill>
            <a:round/>
          </a:ln>
        </p:spPr>
      </p:cxnSp>
      <p:sp>
        <p:nvSpPr>
          <p:cNvPr id="1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ja-JP" sz="2800" strike="noStrike" u="none">
                <a:solidFill>
                  <a:schemeClr val="dk1">
                    <a:lumMod val="75000"/>
                    <a:lumOff val="25000"/>
                  </a:schemeClr>
                </a:solidFill>
                <a:effectLst/>
                <a:uFillTx/>
                <a:latin typeface="ＭＳ Ｐゴシック"/>
              </a:rPr>
              <a:t>クリックしてアウトラインのテキストを編集</a:t>
            </a:r>
            <a:endParaRPr b="0" lang="en-US" sz="2800" strike="noStrike" u="none">
              <a:solidFill>
                <a:schemeClr val="dk1">
                  <a:lumMod val="75000"/>
                  <a:lumOff val="25000"/>
                </a:schemeClr>
              </a:solidFill>
              <a:effectLst/>
              <a:uFillTx/>
              <a:latin typeface="ＭＳ Ｐゴシック"/>
            </a:endParaRPr>
          </a:p>
          <a:p>
            <a:pPr lvl="1" marL="864000" indent="-324000">
              <a:lnSpc>
                <a:spcPct val="90000"/>
              </a:lnSpc>
              <a:spcBef>
                <a:spcPts val="1134"/>
              </a:spcBef>
              <a:buClr>
                <a:srgbClr val="000000"/>
              </a:buClr>
              <a:buSzPct val="75000"/>
              <a:buFont typeface="Symbol"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2</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a:p>
            <a:pPr lvl="2" marL="1296000" indent="-288000">
              <a:lnSpc>
                <a:spcPct val="90000"/>
              </a:lnSpc>
              <a:spcBef>
                <a:spcPts val="850"/>
              </a:spcBef>
              <a:buClr>
                <a:srgbClr val="000000"/>
              </a:buClr>
              <a:buSzPct val="45000"/>
              <a:buFont typeface="Wingdings"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3</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a:p>
            <a:pPr lvl="3" marL="1728000" indent="-216000">
              <a:lnSpc>
                <a:spcPct val="90000"/>
              </a:lnSpc>
              <a:spcBef>
                <a:spcPts val="567"/>
              </a:spcBef>
              <a:buClr>
                <a:srgbClr val="000000"/>
              </a:buClr>
              <a:buSzPct val="75000"/>
              <a:buFont typeface="Symbol"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4</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a:p>
            <a:pPr lvl="4" marL="2160000" indent="-216000">
              <a:lnSpc>
                <a:spcPct val="90000"/>
              </a:lnSpc>
              <a:spcBef>
                <a:spcPts val="283"/>
              </a:spcBef>
              <a:buClr>
                <a:srgbClr val="000000"/>
              </a:buClr>
              <a:buSzPct val="45000"/>
              <a:buFont typeface="Wingdings"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5</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a:p>
            <a:pPr lvl="5" marL="2592000" indent="-216000">
              <a:lnSpc>
                <a:spcPct val="90000"/>
              </a:lnSpc>
              <a:spcBef>
                <a:spcPts val="283"/>
              </a:spcBef>
              <a:buClr>
                <a:srgbClr val="000000"/>
              </a:buClr>
              <a:buSzPct val="45000"/>
              <a:buFont typeface="Wingdings"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6</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a:p>
            <a:pPr lvl="6" marL="3024000" indent="-216000">
              <a:lnSpc>
                <a:spcPct val="90000"/>
              </a:lnSpc>
              <a:spcBef>
                <a:spcPts val="283"/>
              </a:spcBef>
              <a:buClr>
                <a:srgbClr val="000000"/>
              </a:buClr>
              <a:buSzPct val="45000"/>
              <a:buFont typeface="Wingdings" charset="2"/>
              <a:buChar char=""/>
            </a:pPr>
            <a:r>
              <a:rPr b="0" lang="ja-JP" sz="2000" strike="noStrike" u="none">
                <a:solidFill>
                  <a:schemeClr val="dk1">
                    <a:lumMod val="75000"/>
                    <a:lumOff val="25000"/>
                  </a:schemeClr>
                </a:solidFill>
                <a:effectLst/>
                <a:uFillTx/>
                <a:latin typeface="ＭＳ Ｐゴシック"/>
              </a:rPr>
              <a:t>第</a:t>
            </a:r>
            <a:r>
              <a:rPr b="0" lang="en-US" sz="2000" strike="noStrike" u="none">
                <a:solidFill>
                  <a:schemeClr val="dk1">
                    <a:lumMod val="75000"/>
                    <a:lumOff val="25000"/>
                  </a:schemeClr>
                </a:solidFill>
                <a:effectLst/>
                <a:uFillTx/>
                <a:latin typeface="ＭＳ Ｐゴシック"/>
              </a:rPr>
              <a:t>7</a:t>
            </a:r>
            <a:r>
              <a:rPr b="0" lang="ja-JP" sz="2000" strike="noStrike" u="none">
                <a:solidFill>
                  <a:schemeClr val="dk1">
                    <a:lumMod val="75000"/>
                    <a:lumOff val="25000"/>
                  </a:schemeClr>
                </a:solidFill>
                <a:effectLst/>
                <a:uFillTx/>
                <a:latin typeface="ＭＳ Ｐゴシック"/>
              </a:rPr>
              <a:t>レベル アウトライン</a:t>
            </a:r>
            <a:endParaRPr b="0" lang="en-US" sz="2000" strike="noStrike" u="none">
              <a:solidFill>
                <a:schemeClr val="dk1">
                  <a:lumMod val="75000"/>
                  <a:lumOff val="25000"/>
                </a:schemeClr>
              </a:solidFill>
              <a:effectLst/>
              <a:uFillTx/>
              <a:latin typeface="ＭＳ Ｐゴシック"/>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タイトルと縦書きテキスト">
    <p:bg>
      <p:bgPr>
        <a:solidFill>
          <a:srgbClr val="ffffff"/>
        </a:solidFill>
      </p:bgPr>
    </p:bg>
    <p:spTree>
      <p:nvGrpSpPr>
        <p:cNvPr id="1" name=""/>
        <p:cNvGrpSpPr/>
        <p:nvPr/>
      </p:nvGrpSpPr>
      <p:grpSpPr>
        <a:xfrm>
          <a:off x="0" y="0"/>
          <a:ext cx="0" cy="0"/>
          <a:chOff x="0" y="0"/>
          <a:chExt cx="0" cy="0"/>
        </a:xfrm>
      </p:grpSpPr>
      <p:sp>
        <p:nvSpPr>
          <p:cNvPr id="86" name="Rectangle 6"/>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7" name="Rectangle 8"/>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88"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89"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90" name="PlaceHolder 2"/>
          <p:cNvSpPr>
            <a:spLocks noGrp="1"/>
          </p:cNvSpPr>
          <p:nvPr>
            <p:ph type="body"/>
          </p:nvPr>
        </p:nvSpPr>
        <p:spPr>
          <a:xfrm>
            <a:off x="334440" y="1435680"/>
            <a:ext cx="8494560" cy="4620960"/>
          </a:xfrm>
          <a:prstGeom prst="rect">
            <a:avLst/>
          </a:prstGeom>
          <a:noFill/>
          <a:ln w="0">
            <a:noFill/>
          </a:ln>
        </p:spPr>
        <p:txBody>
          <a:bodyPr lIns="45720" rIns="45720" tIns="0" bIns="0" anchor="t" vert="eaVe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91" name="PlaceHolder 3"/>
          <p:cNvSpPr>
            <a:spLocks noGrp="1"/>
          </p:cNvSpPr>
          <p:nvPr>
            <p:ph type="dt" idx="28"/>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92" name="PlaceHolder 4"/>
          <p:cNvSpPr>
            <a:spLocks noGrp="1"/>
          </p:cNvSpPr>
          <p:nvPr>
            <p:ph type="ftr" idx="29"/>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93" name="PlaceHolder 5"/>
          <p:cNvSpPr>
            <a:spLocks noGrp="1"/>
          </p:cNvSpPr>
          <p:nvPr>
            <p:ph type="sldNum" idx="30"/>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395C6C5E-2F3D-4A86-929C-AA125A0684A5}"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縦書きタイトルと&#10;縦書きテキスト">
    <p:bg>
      <p:bgPr>
        <a:solidFill>
          <a:srgbClr val="ffffff"/>
        </a:solidFill>
      </p:bgPr>
    </p:bg>
    <p:spTree>
      <p:nvGrpSpPr>
        <p:cNvPr id="1" name=""/>
        <p:cNvGrpSpPr/>
        <p:nvPr/>
      </p:nvGrpSpPr>
      <p:grpSpPr>
        <a:xfrm>
          <a:off x="0" y="0"/>
          <a:ext cx="0" cy="0"/>
          <a:chOff x="0" y="0"/>
          <a:chExt cx="0" cy="0"/>
        </a:xfrm>
      </p:grpSpPr>
      <p:sp>
        <p:nvSpPr>
          <p:cNvPr id="11"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13"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14" name="Rectangle 6"/>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 name="Rectangle 7"/>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16" name="PlaceHolder 1"/>
          <p:cNvSpPr>
            <a:spLocks noGrp="1"/>
          </p:cNvSpPr>
          <p:nvPr>
            <p:ph type="title"/>
          </p:nvPr>
        </p:nvSpPr>
        <p:spPr>
          <a:xfrm>
            <a:off x="6543720" y="414720"/>
            <a:ext cx="1971360" cy="5757120"/>
          </a:xfrm>
          <a:prstGeom prst="rect">
            <a:avLst/>
          </a:prstGeom>
          <a:noFill/>
          <a:ln w="0">
            <a:noFill/>
          </a:ln>
        </p:spPr>
        <p:txBody>
          <a:bodyPr lIns="91440" rIns="91440" tIns="45720" bIns="45720" anchor="b" vert="eaVert">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17" name="PlaceHolder 2"/>
          <p:cNvSpPr>
            <a:spLocks noGrp="1"/>
          </p:cNvSpPr>
          <p:nvPr>
            <p:ph type="body"/>
          </p:nvPr>
        </p:nvSpPr>
        <p:spPr>
          <a:xfrm>
            <a:off x="628560" y="414720"/>
            <a:ext cx="5800320" cy="5757120"/>
          </a:xfrm>
          <a:prstGeom prst="rect">
            <a:avLst/>
          </a:prstGeom>
          <a:noFill/>
          <a:ln w="0">
            <a:noFill/>
          </a:ln>
        </p:spPr>
        <p:txBody>
          <a:bodyPr lIns="45720" rIns="45720" tIns="0" bIns="0" anchor="t" vert="eaVe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18" name="PlaceHolder 3"/>
          <p:cNvSpPr>
            <a:spLocks noGrp="1"/>
          </p:cNvSpPr>
          <p:nvPr>
            <p:ph type="dt" idx="4"/>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19" name="PlaceHolder 4"/>
          <p:cNvSpPr>
            <a:spLocks noGrp="1"/>
          </p:cNvSpPr>
          <p:nvPr>
            <p:ph type="ftr" idx="5"/>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20" name="PlaceHolder 5"/>
          <p:cNvSpPr>
            <a:spLocks noGrp="1"/>
          </p:cNvSpPr>
          <p:nvPr>
            <p:ph type="sldNum" idx="6"/>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6C34A411-35BD-4F01-B164-8A97B1842C77}"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タイトルとコンテンツ">
    <p:bg>
      <p:bgPr>
        <a:solidFill>
          <a:srgbClr val="ffffff"/>
        </a:solidFill>
      </p:bgPr>
    </p:bg>
    <p:spTree>
      <p:nvGrpSpPr>
        <p:cNvPr id="1" name=""/>
        <p:cNvGrpSpPr/>
        <p:nvPr/>
      </p:nvGrpSpPr>
      <p:grpSpPr>
        <a:xfrm>
          <a:off x="0" y="0"/>
          <a:ext cx="0" cy="0"/>
          <a:chOff x="0" y="0"/>
          <a:chExt cx="0" cy="0"/>
        </a:xfrm>
      </p:grpSpPr>
      <p:sp>
        <p:nvSpPr>
          <p:cNvPr id="21" name="Rectangle 6"/>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2" name="Rectangle 8"/>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23"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24"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25" name="PlaceHolder 2"/>
          <p:cNvSpPr>
            <a:spLocks noGrp="1"/>
          </p:cNvSpPr>
          <p:nvPr>
            <p:ph type="body"/>
          </p:nvPr>
        </p:nvSpPr>
        <p:spPr>
          <a:xfrm>
            <a:off x="334440" y="1435680"/>
            <a:ext cx="8494560" cy="462096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4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2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1800" strike="noStrike" u="none">
                <a:solidFill>
                  <a:schemeClr val="dk1">
                    <a:lumMod val="75000"/>
                    <a:lumOff val="25000"/>
                  </a:schemeClr>
                </a:solidFill>
                <a:effectLst/>
                <a:uFillTx/>
                <a:latin typeface="ＭＳ Ｐゴシック"/>
                <a:ea typeface="ＭＳ Ｐゴシック"/>
              </a:rPr>
              <a:t>第 </a:t>
            </a:r>
            <a:r>
              <a:rPr b="0" lang="en-US" sz="1800" strike="noStrike" u="none">
                <a:solidFill>
                  <a:schemeClr val="dk1">
                    <a:lumMod val="75000"/>
                    <a:lumOff val="25000"/>
                  </a:schemeClr>
                </a:solidFill>
                <a:effectLst/>
                <a:uFillTx/>
                <a:latin typeface="ＭＳ Ｐゴシック"/>
                <a:ea typeface="ＭＳ Ｐゴシック"/>
              </a:rPr>
              <a:t>3 </a:t>
            </a:r>
            <a:r>
              <a:rPr b="0" lang="ja-JP" sz="1800" strike="noStrike" u="none">
                <a:solidFill>
                  <a:schemeClr val="dk1">
                    <a:lumMod val="75000"/>
                    <a:lumOff val="25000"/>
                  </a:schemeClr>
                </a:solidFill>
                <a:effectLst/>
                <a:uFillTx/>
                <a:latin typeface="ＭＳ Ｐゴシック"/>
                <a:ea typeface="ＭＳ Ｐゴシック"/>
              </a:rPr>
              <a:t>レベル</a:t>
            </a:r>
            <a:endParaRPr b="0" lang="en-US" sz="18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1800" strike="noStrike" u="none">
                <a:solidFill>
                  <a:schemeClr val="dk1">
                    <a:lumMod val="75000"/>
                    <a:lumOff val="25000"/>
                  </a:schemeClr>
                </a:solidFill>
                <a:effectLst/>
                <a:uFillTx/>
                <a:latin typeface="ＭＳ Ｐゴシック"/>
                <a:ea typeface="ＭＳ Ｐゴシック"/>
              </a:rPr>
              <a:t>第 </a:t>
            </a:r>
            <a:r>
              <a:rPr b="0" lang="en-US" sz="1800" strike="noStrike" u="none">
                <a:solidFill>
                  <a:schemeClr val="dk1">
                    <a:lumMod val="75000"/>
                    <a:lumOff val="25000"/>
                  </a:schemeClr>
                </a:solidFill>
                <a:effectLst/>
                <a:uFillTx/>
                <a:latin typeface="ＭＳ Ｐゴシック"/>
                <a:ea typeface="ＭＳ Ｐゴシック"/>
              </a:rPr>
              <a:t>4 </a:t>
            </a:r>
            <a:r>
              <a:rPr b="0" lang="ja-JP" sz="1800" strike="noStrike" u="none">
                <a:solidFill>
                  <a:schemeClr val="dk1">
                    <a:lumMod val="75000"/>
                    <a:lumOff val="25000"/>
                  </a:schemeClr>
                </a:solidFill>
                <a:effectLst/>
                <a:uFillTx/>
                <a:latin typeface="ＭＳ Ｐゴシック"/>
                <a:ea typeface="ＭＳ Ｐゴシック"/>
              </a:rPr>
              <a:t>レベル</a:t>
            </a:r>
            <a:endParaRPr b="0" lang="en-US" sz="18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1800" strike="noStrike" u="none">
                <a:solidFill>
                  <a:schemeClr val="dk1">
                    <a:lumMod val="75000"/>
                    <a:lumOff val="25000"/>
                  </a:schemeClr>
                </a:solidFill>
                <a:effectLst/>
                <a:uFillTx/>
                <a:latin typeface="ＭＳ Ｐゴシック"/>
                <a:ea typeface="ＭＳ Ｐゴシック"/>
              </a:rPr>
              <a:t>第 </a:t>
            </a:r>
            <a:r>
              <a:rPr b="0" lang="en-US" sz="1800" strike="noStrike" u="none">
                <a:solidFill>
                  <a:schemeClr val="dk1">
                    <a:lumMod val="75000"/>
                    <a:lumOff val="25000"/>
                  </a:schemeClr>
                </a:solidFill>
                <a:effectLst/>
                <a:uFillTx/>
                <a:latin typeface="ＭＳ Ｐゴシック"/>
                <a:ea typeface="ＭＳ Ｐゴシック"/>
              </a:rPr>
              <a:t>5 </a:t>
            </a:r>
            <a:r>
              <a:rPr b="0" lang="ja-JP" sz="1800" strike="noStrike" u="none">
                <a:solidFill>
                  <a:schemeClr val="dk1">
                    <a:lumMod val="75000"/>
                    <a:lumOff val="25000"/>
                  </a:schemeClr>
                </a:solidFill>
                <a:effectLst/>
                <a:uFillTx/>
                <a:latin typeface="ＭＳ Ｐゴシック"/>
                <a:ea typeface="ＭＳ Ｐゴシック"/>
              </a:rPr>
              <a:t>レベル</a:t>
            </a:r>
            <a:endParaRPr b="0" lang="en-US" sz="1800" strike="noStrike" u="none">
              <a:solidFill>
                <a:schemeClr val="dk1">
                  <a:lumMod val="75000"/>
                  <a:lumOff val="25000"/>
                </a:schemeClr>
              </a:solidFill>
              <a:effectLst/>
              <a:uFillTx/>
              <a:latin typeface="ＭＳ Ｐゴシック"/>
            </a:endParaRPr>
          </a:p>
        </p:txBody>
      </p:sp>
      <p:sp>
        <p:nvSpPr>
          <p:cNvPr id="26" name="PlaceHolder 3"/>
          <p:cNvSpPr>
            <a:spLocks noGrp="1"/>
          </p:cNvSpPr>
          <p:nvPr>
            <p:ph type="dt" idx="7"/>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27" name="PlaceHolder 4"/>
          <p:cNvSpPr>
            <a:spLocks noGrp="1"/>
          </p:cNvSpPr>
          <p:nvPr>
            <p:ph type="ftr" idx="8"/>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28" name="PlaceHolder 5"/>
          <p:cNvSpPr>
            <a:spLocks noGrp="1"/>
          </p:cNvSpPr>
          <p:nvPr>
            <p:ph type="sldNum" idx="9"/>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9BB9BCE8-F29A-488F-A73B-FF857264B7AB}"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セクション見出し">
    <p:bg>
      <p:bgPr>
        <a:solidFill>
          <a:srgbClr val="ffffff"/>
        </a:solidFill>
      </p:bgPr>
    </p:bg>
    <p:spTree>
      <p:nvGrpSpPr>
        <p:cNvPr id="1" name=""/>
        <p:cNvGrpSpPr/>
        <p:nvPr/>
      </p:nvGrpSpPr>
      <p:grpSpPr>
        <a:xfrm>
          <a:off x="0" y="0"/>
          <a:ext cx="0" cy="0"/>
          <a:chOff x="0" y="0"/>
          <a:chExt cx="0" cy="0"/>
        </a:xfrm>
      </p:grpSpPr>
      <p:sp>
        <p:nvSpPr>
          <p:cNvPr id="29"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0"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31"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32" name="Rectangle 6"/>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3" name="Rectangle 7"/>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34" name="PlaceHolder 1"/>
          <p:cNvSpPr>
            <a:spLocks noGrp="1"/>
          </p:cNvSpPr>
          <p:nvPr>
            <p:ph type="title"/>
          </p:nvPr>
        </p:nvSpPr>
        <p:spPr>
          <a:xfrm>
            <a:off x="822960" y="758880"/>
            <a:ext cx="7543440" cy="3565800"/>
          </a:xfrm>
          <a:prstGeom prst="rect">
            <a:avLst/>
          </a:prstGeom>
          <a:noFill/>
          <a:ln w="0">
            <a:noFill/>
          </a:ln>
        </p:spPr>
        <p:txBody>
          <a:bodyPr lIns="91440" rIns="91440" tIns="45720" bIns="45720" anchor="b">
            <a:normAutofit/>
          </a:bodyPr>
          <a:p>
            <a:pPr indent="0" defTabSz="914400">
              <a:lnSpc>
                <a:spcPct val="85000"/>
              </a:lnSpc>
              <a:buNone/>
            </a:pPr>
            <a:r>
              <a:rPr b="0" lang="ja-JP" sz="5400" spc="-51" strike="noStrike" u="none">
                <a:solidFill>
                  <a:schemeClr val="dk1">
                    <a:lumMod val="85000"/>
                    <a:lumOff val="15000"/>
                  </a:schemeClr>
                </a:solidFill>
                <a:effectLst/>
                <a:uFillTx/>
                <a:latin typeface="ＭＳ Ｐゴシック"/>
                <a:ea typeface="ＭＳ Ｐゴシック"/>
              </a:rPr>
              <a:t>マスター タイトルの書式設定</a:t>
            </a:r>
            <a:endParaRPr b="0" lang="en-US" sz="5400" strike="noStrike" u="none">
              <a:solidFill>
                <a:schemeClr val="dk1"/>
              </a:solidFill>
              <a:effectLst/>
              <a:uFillTx/>
              <a:latin typeface="ＭＳ Ｐゴシック"/>
            </a:endParaRPr>
          </a:p>
        </p:txBody>
      </p:sp>
      <p:sp>
        <p:nvSpPr>
          <p:cNvPr id="35" name="PlaceHolder 2"/>
          <p:cNvSpPr>
            <a:spLocks noGrp="1"/>
          </p:cNvSpPr>
          <p:nvPr>
            <p:ph type="body"/>
          </p:nvPr>
        </p:nvSpPr>
        <p:spPr>
          <a:xfrm>
            <a:off x="822960" y="4453200"/>
            <a:ext cx="7543440" cy="1142640"/>
          </a:xfrm>
          <a:prstGeom prst="rect">
            <a:avLst/>
          </a:prstGeom>
          <a:noFill/>
          <a:ln w="0">
            <a:noFill/>
          </a:ln>
        </p:spPr>
        <p:txBody>
          <a:bodyPr lIns="91440" rIns="91440" tIns="45720" bIns="45720" anchor="t">
            <a:normAutofit/>
          </a:bodyPr>
          <a:p>
            <a:pPr indent="0" defTabSz="914400">
              <a:lnSpc>
                <a:spcPct val="90000"/>
              </a:lnSpc>
              <a:spcBef>
                <a:spcPts val="1199"/>
              </a:spcBef>
              <a:spcAft>
                <a:spcPts val="201"/>
              </a:spcAft>
              <a:buNone/>
              <a:tabLst>
                <a:tab algn="l" pos="0"/>
              </a:tabLst>
            </a:pPr>
            <a:r>
              <a:rPr b="0" lang="ja-JP" sz="2400" spc="201" strike="noStrike" u="none" cap="all">
                <a:solidFill>
                  <a:schemeClr val="dk2"/>
                </a:solidFill>
                <a:effectLst/>
                <a:uFillTx/>
                <a:latin typeface="ＭＳ Ｐゴシック"/>
                <a:ea typeface="ＭＳ Ｐゴシック"/>
              </a:rPr>
              <a:t>マスター テキストの書式設定</a:t>
            </a:r>
            <a:endParaRPr b="0" lang="en-US" sz="2400" strike="noStrike" u="none">
              <a:solidFill>
                <a:schemeClr val="dk1">
                  <a:lumMod val="75000"/>
                  <a:lumOff val="25000"/>
                </a:schemeClr>
              </a:solidFill>
              <a:effectLst/>
              <a:uFillTx/>
              <a:latin typeface="ＭＳ Ｐゴシック"/>
            </a:endParaRPr>
          </a:p>
        </p:txBody>
      </p:sp>
      <p:sp>
        <p:nvSpPr>
          <p:cNvPr id="36" name="PlaceHolder 3"/>
          <p:cNvSpPr>
            <a:spLocks noGrp="1"/>
          </p:cNvSpPr>
          <p:nvPr>
            <p:ph type="dt" idx="10"/>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37" name="PlaceHolder 4"/>
          <p:cNvSpPr>
            <a:spLocks noGrp="1"/>
          </p:cNvSpPr>
          <p:nvPr>
            <p:ph type="ftr" idx="11"/>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38" name="PlaceHolder 5"/>
          <p:cNvSpPr>
            <a:spLocks noGrp="1"/>
          </p:cNvSpPr>
          <p:nvPr>
            <p:ph type="sldNum" idx="12"/>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B9DE6D41-748E-4D66-9CB0-E9CAB7FFCF97}"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cxnSp>
        <p:nvCxnSpPr>
          <p:cNvPr id="39" name="Straight Connector 8"/>
          <p:cNvCxnSpPr/>
          <p:nvPr/>
        </p:nvCxnSpPr>
        <p:spPr>
          <a:xfrm>
            <a:off x="905400" y="4343400"/>
            <a:ext cx="7407000" cy="360"/>
          </a:xfrm>
          <a:prstGeom prst="straightConnector1">
            <a:avLst/>
          </a:prstGeom>
          <a:ln w="6350">
            <a:solidFill>
              <a:srgbClr val="000000">
                <a:lumMod val="50000"/>
                <a:lumOff val="50000"/>
              </a:srgbClr>
            </a:solidFill>
            <a:round/>
          </a:ln>
        </p:spPr>
      </p:cxn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2 つのコンテンツ">
    <p:bg>
      <p:bgPr>
        <a:solidFill>
          <a:srgbClr val="ffffff"/>
        </a:solidFill>
      </p:bgPr>
    </p:bg>
    <p:spTree>
      <p:nvGrpSpPr>
        <p:cNvPr id="1" name=""/>
        <p:cNvGrpSpPr/>
        <p:nvPr/>
      </p:nvGrpSpPr>
      <p:grpSpPr>
        <a:xfrm>
          <a:off x="0" y="0"/>
          <a:ext cx="0" cy="0"/>
          <a:chOff x="0" y="0"/>
          <a:chExt cx="0" cy="0"/>
        </a:xfrm>
      </p:grpSpPr>
      <p:sp>
        <p:nvSpPr>
          <p:cNvPr id="40" name="Rectangle 6"/>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1" name="Rectangle 8"/>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42"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43" name="PlaceHolder 1"/>
          <p:cNvSpPr>
            <a:spLocks noGrp="1"/>
          </p:cNvSpPr>
          <p:nvPr>
            <p:ph type="title"/>
          </p:nvPr>
        </p:nvSpPr>
        <p:spPr>
          <a:xfrm>
            <a:off x="334440" y="286560"/>
            <a:ext cx="8494560" cy="96804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44" name="PlaceHolder 2"/>
          <p:cNvSpPr>
            <a:spLocks noGrp="1"/>
          </p:cNvSpPr>
          <p:nvPr>
            <p:ph type="body"/>
          </p:nvPr>
        </p:nvSpPr>
        <p:spPr>
          <a:xfrm>
            <a:off x="334440" y="1412640"/>
            <a:ext cx="4191480" cy="445608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45" name="PlaceHolder 3"/>
          <p:cNvSpPr>
            <a:spLocks noGrp="1"/>
          </p:cNvSpPr>
          <p:nvPr>
            <p:ph type="body"/>
          </p:nvPr>
        </p:nvSpPr>
        <p:spPr>
          <a:xfrm>
            <a:off x="4663440" y="1412640"/>
            <a:ext cx="4165560" cy="445608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46" name="PlaceHolder 4"/>
          <p:cNvSpPr>
            <a:spLocks noGrp="1"/>
          </p:cNvSpPr>
          <p:nvPr>
            <p:ph type="dt" idx="13"/>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47" name="PlaceHolder 5"/>
          <p:cNvSpPr>
            <a:spLocks noGrp="1"/>
          </p:cNvSpPr>
          <p:nvPr>
            <p:ph type="ftr" idx="14"/>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48" name="PlaceHolder 6"/>
          <p:cNvSpPr>
            <a:spLocks noGrp="1"/>
          </p:cNvSpPr>
          <p:nvPr>
            <p:ph type="sldNum" idx="15"/>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F94F8DD7-99DB-4CC5-B9E3-D8C8C63F67AA}"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比較">
    <p:bg>
      <p:bgPr>
        <a:solidFill>
          <a:srgbClr val="ffffff"/>
        </a:solidFill>
      </p:bgPr>
    </p:bg>
    <p:spTree>
      <p:nvGrpSpPr>
        <p:cNvPr id="1" name=""/>
        <p:cNvGrpSpPr/>
        <p:nvPr/>
      </p:nvGrpSpPr>
      <p:grpSpPr>
        <a:xfrm>
          <a:off x="0" y="0"/>
          <a:ext cx="0" cy="0"/>
          <a:chOff x="0" y="0"/>
          <a:chExt cx="0" cy="0"/>
        </a:xfrm>
      </p:grpSpPr>
      <p:sp>
        <p:nvSpPr>
          <p:cNvPr id="49" name="Rectangle 6"/>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0" name="Rectangle 8"/>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51"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52" name="PlaceHolder 1"/>
          <p:cNvSpPr>
            <a:spLocks noGrp="1"/>
          </p:cNvSpPr>
          <p:nvPr>
            <p:ph type="title"/>
          </p:nvPr>
        </p:nvSpPr>
        <p:spPr>
          <a:xfrm>
            <a:off x="334440" y="286560"/>
            <a:ext cx="8494560" cy="98172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53" name="PlaceHolder 2"/>
          <p:cNvSpPr>
            <a:spLocks noGrp="1"/>
          </p:cNvSpPr>
          <p:nvPr>
            <p:ph type="body"/>
          </p:nvPr>
        </p:nvSpPr>
        <p:spPr>
          <a:xfrm>
            <a:off x="334440" y="1412640"/>
            <a:ext cx="4191480" cy="735840"/>
          </a:xfrm>
          <a:prstGeom prst="rect">
            <a:avLst/>
          </a:prstGeom>
          <a:noFill/>
          <a:ln w="0">
            <a:noFill/>
          </a:ln>
        </p:spPr>
        <p:txBody>
          <a:bodyPr lIns="91440" rIns="91440" tIns="45720" bIns="45720" anchor="ctr">
            <a:normAutofit/>
          </a:bodyPr>
          <a:p>
            <a:pPr indent="0" defTabSz="914400">
              <a:lnSpc>
                <a:spcPct val="90000"/>
              </a:lnSpc>
              <a:spcBef>
                <a:spcPts val="1199"/>
              </a:spcBef>
              <a:spcAft>
                <a:spcPts val="201"/>
              </a:spcAft>
              <a:buNone/>
              <a:tabLst>
                <a:tab algn="l" pos="0"/>
              </a:tabLst>
            </a:pPr>
            <a:r>
              <a:rPr b="0" lang="ja-JP" sz="2000" strike="noStrike" u="none" cap="all">
                <a:solidFill>
                  <a:schemeClr val="dk2"/>
                </a:solidFill>
                <a:effectLst/>
                <a:uFillTx/>
                <a:latin typeface="ＭＳ Ｐゴシック"/>
                <a:ea typeface="ＭＳ Ｐゴシック"/>
              </a:rPr>
              <a:t>マスター テキストの書式設定</a:t>
            </a:r>
            <a:endParaRPr b="0" lang="en-US" sz="2000" strike="noStrike" u="none">
              <a:solidFill>
                <a:schemeClr val="dk1">
                  <a:lumMod val="75000"/>
                  <a:lumOff val="25000"/>
                </a:schemeClr>
              </a:solidFill>
              <a:effectLst/>
              <a:uFillTx/>
              <a:latin typeface="ＭＳ Ｐゴシック"/>
            </a:endParaRPr>
          </a:p>
        </p:txBody>
      </p:sp>
      <p:sp>
        <p:nvSpPr>
          <p:cNvPr id="54" name="PlaceHolder 3"/>
          <p:cNvSpPr>
            <a:spLocks noGrp="1"/>
          </p:cNvSpPr>
          <p:nvPr>
            <p:ph type="body"/>
          </p:nvPr>
        </p:nvSpPr>
        <p:spPr>
          <a:xfrm>
            <a:off x="334440" y="2149200"/>
            <a:ext cx="4191480" cy="371952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55" name="PlaceHolder 4"/>
          <p:cNvSpPr>
            <a:spLocks noGrp="1"/>
          </p:cNvSpPr>
          <p:nvPr>
            <p:ph type="body"/>
          </p:nvPr>
        </p:nvSpPr>
        <p:spPr>
          <a:xfrm>
            <a:off x="4663440" y="1412640"/>
            <a:ext cx="4165560" cy="735840"/>
          </a:xfrm>
          <a:prstGeom prst="rect">
            <a:avLst/>
          </a:prstGeom>
          <a:noFill/>
          <a:ln w="0">
            <a:noFill/>
          </a:ln>
        </p:spPr>
        <p:txBody>
          <a:bodyPr lIns="91440" rIns="91440" tIns="45720" bIns="45720" anchor="ctr">
            <a:normAutofit/>
          </a:bodyPr>
          <a:p>
            <a:pPr indent="0" defTabSz="914400">
              <a:lnSpc>
                <a:spcPct val="90000"/>
              </a:lnSpc>
              <a:spcBef>
                <a:spcPts val="1199"/>
              </a:spcBef>
              <a:spcAft>
                <a:spcPts val="201"/>
              </a:spcAft>
              <a:buNone/>
              <a:tabLst>
                <a:tab algn="l" pos="0"/>
              </a:tabLst>
            </a:pPr>
            <a:r>
              <a:rPr b="0" lang="ja-JP" sz="2000" strike="noStrike" u="none" cap="all">
                <a:solidFill>
                  <a:schemeClr val="dk2"/>
                </a:solidFill>
                <a:effectLst/>
                <a:uFillTx/>
                <a:latin typeface="ＭＳ Ｐゴシック"/>
                <a:ea typeface="ＭＳ Ｐゴシック"/>
              </a:rPr>
              <a:t>マスター テキストの書式設定</a:t>
            </a:r>
            <a:endParaRPr b="0" lang="en-US" sz="2000" strike="noStrike" u="none">
              <a:solidFill>
                <a:schemeClr val="dk1">
                  <a:lumMod val="75000"/>
                  <a:lumOff val="25000"/>
                </a:schemeClr>
              </a:solidFill>
              <a:effectLst/>
              <a:uFillTx/>
              <a:latin typeface="ＭＳ Ｐゴシック"/>
            </a:endParaRPr>
          </a:p>
        </p:txBody>
      </p:sp>
      <p:sp>
        <p:nvSpPr>
          <p:cNvPr id="56" name="PlaceHolder 5"/>
          <p:cNvSpPr>
            <a:spLocks noGrp="1"/>
          </p:cNvSpPr>
          <p:nvPr>
            <p:ph type="body"/>
          </p:nvPr>
        </p:nvSpPr>
        <p:spPr>
          <a:xfrm>
            <a:off x="4663440" y="2149200"/>
            <a:ext cx="4165560" cy="371952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57" name="PlaceHolder 6"/>
          <p:cNvSpPr>
            <a:spLocks noGrp="1"/>
          </p:cNvSpPr>
          <p:nvPr>
            <p:ph type="dt" idx="16"/>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58" name="PlaceHolder 7"/>
          <p:cNvSpPr>
            <a:spLocks noGrp="1"/>
          </p:cNvSpPr>
          <p:nvPr>
            <p:ph type="ftr" idx="17"/>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59" name="PlaceHolder 8"/>
          <p:cNvSpPr>
            <a:spLocks noGrp="1"/>
          </p:cNvSpPr>
          <p:nvPr>
            <p:ph type="sldNum" idx="18"/>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B49DC84B-E283-44EA-825E-7743C20E94D6}"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タイトルのみ">
    <p:bg>
      <p:bgPr>
        <a:solidFill>
          <a:srgbClr val="ffffff"/>
        </a:solidFill>
      </p:bgPr>
    </p:bg>
    <p:spTree>
      <p:nvGrpSpPr>
        <p:cNvPr id="1" name=""/>
        <p:cNvGrpSpPr/>
        <p:nvPr/>
      </p:nvGrpSpPr>
      <p:grpSpPr>
        <a:xfrm>
          <a:off x="0" y="0"/>
          <a:ext cx="0" cy="0"/>
          <a:chOff x="0" y="0"/>
          <a:chExt cx="0" cy="0"/>
        </a:xfrm>
      </p:grpSpPr>
      <p:sp>
        <p:nvSpPr>
          <p:cNvPr id="60" name="Rectangle 6"/>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1" name="Rectangle 8"/>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62"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63"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マスター タイトルの書式設定</a:t>
            </a:r>
            <a:endParaRPr b="0" lang="en-US" sz="4000" strike="noStrike" u="none">
              <a:solidFill>
                <a:schemeClr val="dk1"/>
              </a:solidFill>
              <a:effectLst/>
              <a:uFillTx/>
              <a:latin typeface="ＭＳ Ｐゴシック"/>
            </a:endParaRPr>
          </a:p>
        </p:txBody>
      </p:sp>
      <p:sp>
        <p:nvSpPr>
          <p:cNvPr id="64" name="PlaceHolder 2"/>
          <p:cNvSpPr>
            <a:spLocks noGrp="1"/>
          </p:cNvSpPr>
          <p:nvPr>
            <p:ph type="dt" idx="19"/>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65" name="PlaceHolder 3"/>
          <p:cNvSpPr>
            <a:spLocks noGrp="1"/>
          </p:cNvSpPr>
          <p:nvPr>
            <p:ph type="ftr" idx="20"/>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66" name="PlaceHolder 4"/>
          <p:cNvSpPr>
            <a:spLocks noGrp="1"/>
          </p:cNvSpPr>
          <p:nvPr>
            <p:ph type="sldNum" idx="21"/>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DAA5970B-8EC8-4EEA-B5B6-616D4271077B}"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白紙">
    <p:bg>
      <p:bgPr>
        <a:solidFill>
          <a:srgbClr val="ffffff"/>
        </a:solidFill>
      </p:bgPr>
    </p:bg>
    <p:spTree>
      <p:nvGrpSpPr>
        <p:cNvPr id="1" name=""/>
        <p:cNvGrpSpPr/>
        <p:nvPr/>
      </p:nvGrpSpPr>
      <p:grpSpPr>
        <a:xfrm>
          <a:off x="0" y="0"/>
          <a:ext cx="0" cy="0"/>
          <a:chOff x="0" y="0"/>
          <a:chExt cx="0" cy="0"/>
        </a:xfrm>
      </p:grpSpPr>
      <p:sp>
        <p:nvSpPr>
          <p:cNvPr id="67"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8"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69"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70" name="Rectangle 4"/>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1" name="Rectangle 5"/>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72" name="PlaceHolder 1"/>
          <p:cNvSpPr>
            <a:spLocks noGrp="1"/>
          </p:cNvSpPr>
          <p:nvPr>
            <p:ph type="dt" idx="22"/>
          </p:nvPr>
        </p:nvSpPr>
        <p:spPr>
          <a:xfrm>
            <a:off x="334440" y="6459840"/>
            <a:ext cx="234252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73" name="PlaceHolder 2"/>
          <p:cNvSpPr>
            <a:spLocks noGrp="1"/>
          </p:cNvSpPr>
          <p:nvPr>
            <p:ph type="ftr" idx="23"/>
          </p:nvPr>
        </p:nvSpPr>
        <p:spPr>
          <a:xfrm>
            <a:off x="2764800" y="6459840"/>
            <a:ext cx="36259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74" name="PlaceHolder 3"/>
          <p:cNvSpPr>
            <a:spLocks noGrp="1"/>
          </p:cNvSpPr>
          <p:nvPr>
            <p:ph type="sldNum" idx="24"/>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5C9CEF7B-6620-4BEE-957C-0C0208A705DD}"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タイトル付きのコンテンツ">
    <p:bg>
      <p:bgPr>
        <a:solidFill>
          <a:srgbClr val="ffffff"/>
        </a:solidFill>
      </p:bgPr>
    </p:bg>
    <p:spTree>
      <p:nvGrpSpPr>
        <p:cNvPr id="1" name=""/>
        <p:cNvGrpSpPr/>
        <p:nvPr/>
      </p:nvGrpSpPr>
      <p:grpSpPr>
        <a:xfrm>
          <a:off x="0" y="0"/>
          <a:ext cx="0" cy="0"/>
          <a:chOff x="0" y="0"/>
          <a:chExt cx="0" cy="0"/>
        </a:xfrm>
      </p:grpSpPr>
      <p:sp>
        <p:nvSpPr>
          <p:cNvPr id="75"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6"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77" name="Straight Connector 9"/>
          <p:cNvCxnSpPr/>
          <p:nvPr/>
        </p:nvCxnSpPr>
        <p:spPr>
          <a:xfrm>
            <a:off x="334080" y="1279800"/>
            <a:ext cx="8495640" cy="360"/>
          </a:xfrm>
          <a:prstGeom prst="straightConnector1">
            <a:avLst/>
          </a:prstGeom>
          <a:ln w="6350">
            <a:solidFill>
              <a:srgbClr val="000000">
                <a:lumMod val="50000"/>
                <a:lumOff val="50000"/>
              </a:srgbClr>
            </a:solidFill>
            <a:round/>
          </a:ln>
        </p:spPr>
      </p:cxnSp>
      <p:sp>
        <p:nvSpPr>
          <p:cNvPr id="78" name="Rectangle 7"/>
          <p:cNvSpPr/>
          <p:nvPr/>
        </p:nvSpPr>
        <p:spPr>
          <a:xfrm>
            <a:off x="0" y="0"/>
            <a:ext cx="303768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9" name="Rectangle 8"/>
          <p:cNvSpPr/>
          <p:nvPr/>
        </p:nvSpPr>
        <p:spPr>
          <a:xfrm>
            <a:off x="3030120" y="0"/>
            <a:ext cx="475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0" name="PlaceHolder 1"/>
          <p:cNvSpPr>
            <a:spLocks noGrp="1"/>
          </p:cNvSpPr>
          <p:nvPr>
            <p:ph type="title"/>
          </p:nvPr>
        </p:nvSpPr>
        <p:spPr>
          <a:xfrm>
            <a:off x="343080" y="594360"/>
            <a:ext cx="2400120" cy="2285640"/>
          </a:xfrm>
          <a:prstGeom prst="rect">
            <a:avLst/>
          </a:prstGeom>
          <a:noFill/>
          <a:ln w="0">
            <a:noFill/>
          </a:ln>
        </p:spPr>
        <p:txBody>
          <a:bodyPr lIns="91440" rIns="91440" tIns="45720" bIns="45720" anchor="b">
            <a:normAutofit/>
          </a:bodyPr>
          <a:p>
            <a:pPr indent="0" defTabSz="914400">
              <a:lnSpc>
                <a:spcPct val="85000"/>
              </a:lnSpc>
              <a:buNone/>
            </a:pPr>
            <a:r>
              <a:rPr b="0" lang="ja-JP" sz="3600" spc="-51" strike="noStrike" u="none">
                <a:solidFill>
                  <a:srgbClr val="ffffff"/>
                </a:solidFill>
                <a:effectLst/>
                <a:uFillTx/>
                <a:latin typeface="ＭＳ Ｐゴシック"/>
                <a:ea typeface="ＭＳ Ｐゴシック"/>
              </a:rPr>
              <a:t>マスター タイトルの書式設定</a:t>
            </a:r>
            <a:endParaRPr b="0" lang="en-US" sz="3600" strike="noStrike" u="none">
              <a:solidFill>
                <a:schemeClr val="dk1"/>
              </a:solidFill>
              <a:effectLst/>
              <a:uFillTx/>
              <a:latin typeface="ＭＳ Ｐゴシック"/>
            </a:endParaRPr>
          </a:p>
        </p:txBody>
      </p:sp>
      <p:sp>
        <p:nvSpPr>
          <p:cNvPr id="81" name="PlaceHolder 2"/>
          <p:cNvSpPr>
            <a:spLocks noGrp="1"/>
          </p:cNvSpPr>
          <p:nvPr>
            <p:ph type="body"/>
          </p:nvPr>
        </p:nvSpPr>
        <p:spPr>
          <a:xfrm>
            <a:off x="3460320" y="731520"/>
            <a:ext cx="5009040" cy="525744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ＭＳ Ｐゴシック"/>
                <a:ea typeface="ＭＳ Ｐゴシック"/>
              </a:rPr>
              <a:t>マスター テキストの書式設定</a:t>
            </a:r>
            <a:endParaRPr b="0" lang="en-US" sz="2800" strike="noStrike" u="none">
              <a:solidFill>
                <a:schemeClr val="dk1">
                  <a:lumMod val="75000"/>
                  <a:lumOff val="25000"/>
                </a:schemeClr>
              </a:solidFill>
              <a:effectLst/>
              <a:uFillTx/>
              <a:latin typeface="ＭＳ Ｐゴシック"/>
            </a:endParaRPr>
          </a:p>
          <a:p>
            <a:pPr lvl="1" marL="384120" indent="-182880" defTabSz="914400">
              <a:lnSpc>
                <a:spcPct val="90000"/>
              </a:lnSpc>
              <a:spcBef>
                <a:spcPts val="201"/>
              </a:spcBef>
              <a:spcAft>
                <a:spcPts val="400"/>
              </a:spcAft>
              <a:buClr>
                <a:srgbClr val="e48312"/>
              </a:buClr>
              <a:buFont typeface="Calibri"/>
              <a:buChar char="◦"/>
            </a:pPr>
            <a:r>
              <a:rPr b="0" lang="ja-JP" sz="2400" strike="noStrike" u="none">
                <a:solidFill>
                  <a:schemeClr val="dk1">
                    <a:lumMod val="75000"/>
                    <a:lumOff val="25000"/>
                  </a:schemeClr>
                </a:solidFill>
                <a:effectLst/>
                <a:uFillTx/>
                <a:latin typeface="ＭＳ Ｐゴシック"/>
                <a:ea typeface="ＭＳ Ｐゴシック"/>
              </a:rPr>
              <a:t>第 </a:t>
            </a:r>
            <a:r>
              <a:rPr b="0" lang="en-US" sz="2400" strike="noStrike" u="none">
                <a:solidFill>
                  <a:schemeClr val="dk1">
                    <a:lumMod val="75000"/>
                    <a:lumOff val="25000"/>
                  </a:schemeClr>
                </a:solidFill>
                <a:effectLst/>
                <a:uFillTx/>
                <a:latin typeface="ＭＳ Ｐゴシック"/>
                <a:ea typeface="ＭＳ Ｐゴシック"/>
              </a:rPr>
              <a:t>2 </a:t>
            </a:r>
            <a:r>
              <a:rPr b="0" lang="ja-JP" sz="2400" strike="noStrike" u="none">
                <a:solidFill>
                  <a:schemeClr val="dk1">
                    <a:lumMod val="75000"/>
                    <a:lumOff val="25000"/>
                  </a:schemeClr>
                </a:solidFill>
                <a:effectLst/>
                <a:uFillTx/>
                <a:latin typeface="ＭＳ Ｐゴシック"/>
                <a:ea typeface="ＭＳ Ｐゴシック"/>
              </a:rPr>
              <a:t>レベル</a:t>
            </a:r>
            <a:endParaRPr b="0" lang="en-US" sz="2400" strike="noStrike" u="none">
              <a:solidFill>
                <a:schemeClr val="dk1">
                  <a:lumMod val="75000"/>
                  <a:lumOff val="25000"/>
                </a:schemeClr>
              </a:solidFill>
              <a:effectLst/>
              <a:uFillTx/>
              <a:latin typeface="ＭＳ Ｐゴシック"/>
            </a:endParaRPr>
          </a:p>
          <a:p>
            <a:pPr lvl="2" marL="5670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3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3" marL="74988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4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a:p>
            <a:pPr lvl="4" marL="93276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第 </a:t>
            </a:r>
            <a:r>
              <a:rPr b="0" lang="en-US" sz="2000" strike="noStrike" u="none">
                <a:solidFill>
                  <a:schemeClr val="dk1">
                    <a:lumMod val="75000"/>
                    <a:lumOff val="25000"/>
                  </a:schemeClr>
                </a:solidFill>
                <a:effectLst/>
                <a:uFillTx/>
                <a:latin typeface="ＭＳ Ｐゴシック"/>
                <a:ea typeface="ＭＳ Ｐゴシック"/>
              </a:rPr>
              <a:t>5 </a:t>
            </a:r>
            <a:r>
              <a:rPr b="0" lang="ja-JP" sz="2000" strike="noStrike" u="none">
                <a:solidFill>
                  <a:schemeClr val="dk1">
                    <a:lumMod val="75000"/>
                    <a:lumOff val="25000"/>
                  </a:schemeClr>
                </a:solidFill>
                <a:effectLst/>
                <a:uFillTx/>
                <a:latin typeface="ＭＳ Ｐゴシック"/>
                <a:ea typeface="ＭＳ Ｐゴシック"/>
              </a:rPr>
              <a:t>レベル</a:t>
            </a:r>
            <a:endParaRPr b="0" lang="en-US" sz="2000" strike="noStrike" u="none">
              <a:solidFill>
                <a:schemeClr val="dk1">
                  <a:lumMod val="75000"/>
                  <a:lumOff val="25000"/>
                </a:schemeClr>
              </a:solidFill>
              <a:effectLst/>
              <a:uFillTx/>
              <a:latin typeface="ＭＳ Ｐゴシック"/>
            </a:endParaRPr>
          </a:p>
        </p:txBody>
      </p:sp>
      <p:sp>
        <p:nvSpPr>
          <p:cNvPr id="82" name="PlaceHolder 3"/>
          <p:cNvSpPr>
            <a:spLocks noGrp="1"/>
          </p:cNvSpPr>
          <p:nvPr>
            <p:ph type="body"/>
          </p:nvPr>
        </p:nvSpPr>
        <p:spPr>
          <a:xfrm>
            <a:off x="343080" y="2926080"/>
            <a:ext cx="2400120" cy="3378600"/>
          </a:xfrm>
          <a:prstGeom prst="rect">
            <a:avLst/>
          </a:prstGeom>
          <a:noFill/>
          <a:ln w="0">
            <a:noFill/>
          </a:ln>
        </p:spPr>
        <p:txBody>
          <a:bodyPr lIns="91440" rIns="91440" tIns="45720" bIns="45720" anchor="t">
            <a:normAutofit/>
          </a:bodyPr>
          <a:p>
            <a:pPr indent="0" defTabSz="914400">
              <a:lnSpc>
                <a:spcPct val="90000"/>
              </a:lnSpc>
              <a:spcBef>
                <a:spcPts val="1199"/>
              </a:spcBef>
              <a:spcAft>
                <a:spcPts val="201"/>
              </a:spcAft>
              <a:buNone/>
              <a:tabLst>
                <a:tab algn="l" pos="0"/>
              </a:tabLst>
            </a:pPr>
            <a:r>
              <a:rPr b="0" lang="ja-JP" sz="1500" strike="noStrike" u="none">
                <a:solidFill>
                  <a:srgbClr val="ffffff"/>
                </a:solidFill>
                <a:effectLst/>
                <a:uFillTx/>
                <a:latin typeface="ＭＳ Ｐゴシック"/>
                <a:ea typeface="ＭＳ Ｐゴシック"/>
              </a:rPr>
              <a:t>マスター テキストの書式設定</a:t>
            </a:r>
            <a:endParaRPr b="0" lang="en-US" sz="1500" strike="noStrike" u="none">
              <a:solidFill>
                <a:schemeClr val="dk1">
                  <a:lumMod val="75000"/>
                  <a:lumOff val="25000"/>
                </a:schemeClr>
              </a:solidFill>
              <a:effectLst/>
              <a:uFillTx/>
              <a:latin typeface="ＭＳ Ｐゴシック"/>
            </a:endParaRPr>
          </a:p>
        </p:txBody>
      </p:sp>
      <p:sp>
        <p:nvSpPr>
          <p:cNvPr id="83" name="PlaceHolder 4"/>
          <p:cNvSpPr>
            <a:spLocks noGrp="1"/>
          </p:cNvSpPr>
          <p:nvPr>
            <p:ph type="dt" idx="25"/>
          </p:nvPr>
        </p:nvSpPr>
        <p:spPr>
          <a:xfrm>
            <a:off x="349200" y="6459840"/>
            <a:ext cx="196344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defTabSz="457200">
              <a:lnSpc>
                <a:spcPct val="100000"/>
              </a:lnSpc>
              <a:buNone/>
            </a:pPr>
            <a:r>
              <a:rPr b="0" lang="en-US" sz="1200" strike="noStrike" u="none">
                <a:solidFill>
                  <a:srgbClr val="ffffff"/>
                </a:solidFill>
                <a:effectLst/>
                <a:uFillTx/>
                <a:latin typeface="ＭＳ Ｐゴシック"/>
                <a:ea typeface="ＭＳ Ｐゴシック"/>
              </a:rPr>
              <a:t>&lt;日付/時刻&gt;</a:t>
            </a:r>
            <a:endParaRPr b="0" lang="en-US" sz="1200" strike="noStrike" u="none">
              <a:solidFill>
                <a:srgbClr val="000000"/>
              </a:solidFill>
              <a:effectLst/>
              <a:uFillTx/>
              <a:latin typeface="游明朝"/>
            </a:endParaRPr>
          </a:p>
        </p:txBody>
      </p:sp>
      <p:sp>
        <p:nvSpPr>
          <p:cNvPr id="84" name="PlaceHolder 5"/>
          <p:cNvSpPr>
            <a:spLocks noGrp="1"/>
          </p:cNvSpPr>
          <p:nvPr>
            <p:ph type="ftr" idx="26"/>
          </p:nvPr>
        </p:nvSpPr>
        <p:spPr>
          <a:xfrm>
            <a:off x="3600360" y="6459840"/>
            <a:ext cx="348588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游明朝"/>
              </a:defRPr>
            </a:lvl1pPr>
          </a:lstStyle>
          <a:p>
            <a:pPr indent="0" algn="ctr">
              <a:buNone/>
            </a:pPr>
            <a:r>
              <a:rPr b="0" lang="en-US" sz="1400" strike="noStrike" u="none">
                <a:solidFill>
                  <a:srgbClr val="000000"/>
                </a:solidFill>
                <a:effectLst/>
                <a:uFillTx/>
                <a:latin typeface="游明朝"/>
              </a:rPr>
              <a:t>&lt;フッター&gt;</a:t>
            </a:r>
            <a:endParaRPr b="0" lang="en-US" sz="1400" strike="noStrike" u="none">
              <a:solidFill>
                <a:srgbClr val="000000"/>
              </a:solidFill>
              <a:effectLst/>
              <a:uFillTx/>
              <a:latin typeface="游明朝"/>
            </a:endParaRPr>
          </a:p>
        </p:txBody>
      </p:sp>
      <p:sp>
        <p:nvSpPr>
          <p:cNvPr id="85" name="PlaceHolder 6"/>
          <p:cNvSpPr>
            <a:spLocks noGrp="1"/>
          </p:cNvSpPr>
          <p:nvPr>
            <p:ph type="sldNum" idx="27"/>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chemeClr val="dk2"/>
                </a:solidFill>
                <a:effectLst/>
                <a:uFillTx/>
                <a:latin typeface="ＭＳ Ｐゴシック"/>
                <a:ea typeface="ＭＳ Ｐゴシック"/>
              </a:defRPr>
            </a:lvl1pPr>
          </a:lstStyle>
          <a:p>
            <a:pPr indent="0" algn="r" defTabSz="457200">
              <a:lnSpc>
                <a:spcPct val="100000"/>
              </a:lnSpc>
              <a:buNone/>
            </a:pPr>
            <a:fld id="{660BFDC4-D96D-4CA8-A261-D9382A0E3BF6}" type="slidenum">
              <a:rPr b="0" lang="en-US" sz="1200" strike="noStrike" u="none">
                <a:solidFill>
                  <a:schemeClr val="dk2"/>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17.png"/><Relationship Id="rId6" Type="http://schemas.openxmlformats.org/officeDocument/2006/relationships/image" Target="../media/image18.svg"/><Relationship Id="rId7" Type="http://schemas.openxmlformats.org/officeDocument/2006/relationships/image" Target="../media/image19.png"/><Relationship Id="rId8" Type="http://schemas.openxmlformats.org/officeDocument/2006/relationships/image" Target="../media/image20.svg"/><Relationship Id="rId9" Type="http://schemas.openxmlformats.org/officeDocument/2006/relationships/image" Target="../media/image9.png"/><Relationship Id="rId10" Type="http://schemas.openxmlformats.org/officeDocument/2006/relationships/image" Target="../media/image10.svg"/><Relationship Id="rId11" Type="http://schemas.openxmlformats.org/officeDocument/2006/relationships/image" Target="../media/image15.png"/><Relationship Id="rId12" Type="http://schemas.openxmlformats.org/officeDocument/2006/relationships/image" Target="../media/image16.svg"/><Relationship Id="rId13" Type="http://schemas.openxmlformats.org/officeDocument/2006/relationships/image" Target="../media/image19.png"/><Relationship Id="rId14" Type="http://schemas.openxmlformats.org/officeDocument/2006/relationships/image" Target="../media/image20.svg"/><Relationship Id="rId15"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7.png"/><Relationship Id="rId6" Type="http://schemas.openxmlformats.org/officeDocument/2006/relationships/image" Target="../media/image18.svg"/><Relationship Id="rId7" Type="http://schemas.openxmlformats.org/officeDocument/2006/relationships/image" Target="../media/image15.png"/><Relationship Id="rId8" Type="http://schemas.openxmlformats.org/officeDocument/2006/relationships/image" Target="../media/image16.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15.png"/><Relationship Id="rId12" Type="http://schemas.openxmlformats.org/officeDocument/2006/relationships/image" Target="../media/image16.svg"/><Relationship Id="rId13" Type="http://schemas.openxmlformats.org/officeDocument/2006/relationships/image" Target="../media/image19.png"/><Relationship Id="rId14" Type="http://schemas.openxmlformats.org/officeDocument/2006/relationships/image" Target="../media/image20.svg"/><Relationship Id="rId15"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6.svg"/><Relationship Id="rId7" Type="http://schemas.openxmlformats.org/officeDocument/2006/relationships/image" Target="../media/image7.png"/><Relationship Id="rId8" Type="http://schemas.openxmlformats.org/officeDocument/2006/relationships/image" Target="../media/image8.svg"/><Relationship Id="rId9" Type="http://schemas.openxmlformats.org/officeDocument/2006/relationships/image" Target="../media/image7.png"/><Relationship Id="rId10" Type="http://schemas.openxmlformats.org/officeDocument/2006/relationships/image" Target="../media/image8.svg"/><Relationship Id="rId11" Type="http://schemas.openxmlformats.org/officeDocument/2006/relationships/image" Target="../media/image9.png"/><Relationship Id="rId12" Type="http://schemas.openxmlformats.org/officeDocument/2006/relationships/image" Target="../media/image10.svg"/><Relationship Id="rId13"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6.svg"/><Relationship Id="rId7" Type="http://schemas.openxmlformats.org/officeDocument/2006/relationships/image" Target="../media/image7.png"/><Relationship Id="rId8" Type="http://schemas.openxmlformats.org/officeDocument/2006/relationships/image" Target="../media/image8.svg"/><Relationship Id="rId9" Type="http://schemas.openxmlformats.org/officeDocument/2006/relationships/image" Target="../media/image7.png"/><Relationship Id="rId10" Type="http://schemas.openxmlformats.org/officeDocument/2006/relationships/image" Target="../media/image8.svg"/><Relationship Id="rId11" Type="http://schemas.openxmlformats.org/officeDocument/2006/relationships/image" Target="../media/image9.png"/><Relationship Id="rId12" Type="http://schemas.openxmlformats.org/officeDocument/2006/relationships/image" Target="../media/image10.svg"/><Relationship Id="rId13"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1.png"/><Relationship Id="rId6" Type="http://schemas.openxmlformats.org/officeDocument/2006/relationships/image" Target="../media/image12.svg"/><Relationship Id="rId7" Type="http://schemas.openxmlformats.org/officeDocument/2006/relationships/image" Target="../media/image1.png"/><Relationship Id="rId8" Type="http://schemas.openxmlformats.org/officeDocument/2006/relationships/image" Target="../media/image2.svg"/><Relationship Id="rId9" Type="http://schemas.openxmlformats.org/officeDocument/2006/relationships/image" Target="../media/image13.png"/><Relationship Id="rId10" Type="http://schemas.openxmlformats.org/officeDocument/2006/relationships/image" Target="../media/image14.svg"/><Relationship Id="rId1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svg"/><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17.png"/><Relationship Id="rId6" Type="http://schemas.openxmlformats.org/officeDocument/2006/relationships/image" Target="../media/image18.svg"/><Relationship Id="rId7" Type="http://schemas.openxmlformats.org/officeDocument/2006/relationships/image" Target="../media/image19.png"/><Relationship Id="rId8" Type="http://schemas.openxmlformats.org/officeDocument/2006/relationships/image" Target="../media/image20.svg"/><Relationship Id="rId9"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484200" y="758880"/>
            <a:ext cx="8207640" cy="3565800"/>
          </a:xfrm>
          <a:prstGeom prst="rect">
            <a:avLst/>
          </a:prstGeom>
          <a:noFill/>
          <a:ln w="0">
            <a:noFill/>
          </a:ln>
        </p:spPr>
        <p:txBody>
          <a:bodyPr lIns="91440" rIns="91440" tIns="45720" bIns="45720" anchor="ctr">
            <a:normAutofit/>
          </a:bodyPr>
          <a:p>
            <a:pPr indent="0" algn="r" defTabSz="914400">
              <a:lnSpc>
                <a:spcPct val="85000"/>
              </a:lnSpc>
              <a:buNone/>
            </a:pPr>
            <a:r>
              <a:rPr b="0" lang="ja-JP" sz="4800" spc="-51" strike="noStrike" u="none">
                <a:solidFill>
                  <a:schemeClr val="dk1">
                    <a:lumMod val="85000"/>
                    <a:lumOff val="15000"/>
                  </a:schemeClr>
                </a:solidFill>
                <a:effectLst/>
                <a:uFillTx/>
                <a:latin typeface="ＭＳ Ｐゴシック"/>
                <a:ea typeface="ＭＳ Ｐゴシック"/>
              </a:rPr>
              <a:t>診療ウェブ予約管理システム</a:t>
            </a:r>
            <a:br>
              <a:rPr sz="4800"/>
            </a:br>
            <a:r>
              <a:rPr b="0" lang="ja-JP" sz="5400" spc="-51" strike="noStrike" u="none">
                <a:solidFill>
                  <a:schemeClr val="dk1">
                    <a:lumMod val="85000"/>
                    <a:lumOff val="15000"/>
                  </a:schemeClr>
                </a:solidFill>
                <a:effectLst/>
                <a:uFillTx/>
                <a:latin typeface="ＭＳ Ｐゴシック"/>
                <a:ea typeface="ＭＳ Ｐゴシック"/>
              </a:rPr>
              <a:t>企画書</a:t>
            </a:r>
            <a:endParaRPr b="0" lang="en-US" sz="5400" strike="noStrike" u="none">
              <a:solidFill>
                <a:schemeClr val="dk1"/>
              </a:solidFill>
              <a:effectLst/>
              <a:uFillTx/>
              <a:latin typeface="ＭＳ Ｐゴシック"/>
            </a:endParaRPr>
          </a:p>
        </p:txBody>
      </p:sp>
      <p:sp>
        <p:nvSpPr>
          <p:cNvPr id="95" name="PlaceHolder 2"/>
          <p:cNvSpPr>
            <a:spLocks noGrp="1"/>
          </p:cNvSpPr>
          <p:nvPr>
            <p:ph type="subTitle"/>
          </p:nvPr>
        </p:nvSpPr>
        <p:spPr>
          <a:xfrm>
            <a:off x="825120" y="4455720"/>
            <a:ext cx="7543440" cy="1142640"/>
          </a:xfrm>
          <a:prstGeom prst="rect">
            <a:avLst/>
          </a:prstGeom>
          <a:noFill/>
          <a:ln w="0">
            <a:noFill/>
          </a:ln>
        </p:spPr>
        <p:txBody>
          <a:bodyPr lIns="91440" rIns="91440" tIns="45720" bIns="45720" anchor="ctr">
            <a:normAutofit/>
          </a:bodyPr>
          <a:p>
            <a:pPr indent="0" defTabSz="914400">
              <a:lnSpc>
                <a:spcPct val="90000"/>
              </a:lnSpc>
              <a:spcBef>
                <a:spcPts val="1199"/>
              </a:spcBef>
              <a:spcAft>
                <a:spcPts val="201"/>
              </a:spcAft>
              <a:buNone/>
              <a:tabLst>
                <a:tab algn="l" pos="0"/>
              </a:tabLst>
            </a:pPr>
            <a:r>
              <a:rPr b="0" lang="ja-JP" sz="2400" spc="201" strike="noStrike" u="none" cap="all">
                <a:solidFill>
                  <a:schemeClr val="dk2"/>
                </a:solidFill>
                <a:effectLst/>
                <a:uFillTx/>
                <a:latin typeface="ＭＳ Ｐゴシック"/>
                <a:ea typeface="ＭＳ Ｐゴシック"/>
              </a:rPr>
              <a:t>石井　義人</a:t>
            </a:r>
            <a:endParaRPr b="0" lang="en-US" sz="2400" strike="noStrike" u="none">
              <a:solidFill>
                <a:srgbClr val="000000"/>
              </a:solidFill>
              <a:effectLst/>
              <a:uFillTx/>
              <a:latin typeface="Arial"/>
            </a:endParaRPr>
          </a:p>
        </p:txBody>
      </p:sp>
      <p:sp>
        <p:nvSpPr>
          <p:cNvPr id="96" name="PlaceHolder 3"/>
          <p:cNvSpPr>
            <a:spLocks noGrp="1"/>
          </p:cNvSpPr>
          <p:nvPr>
            <p:ph type="sldNum" idx="31"/>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55F5584A-E43B-46A0-A4ED-2C739D2A6739}"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indent="0" defTabSz="914400">
              <a:lnSpc>
                <a:spcPct val="90000"/>
              </a:lnSpc>
              <a:spcBef>
                <a:spcPts val="1199"/>
              </a:spcBef>
              <a:spcAft>
                <a:spcPts val="201"/>
              </a:spcAft>
              <a:buNone/>
              <a:tabLst>
                <a:tab algn="l" pos="0"/>
              </a:tabLst>
            </a:pPr>
            <a:r>
              <a:rPr b="0" lang="ja-JP" sz="2400" strike="noStrike" u="none">
                <a:solidFill>
                  <a:schemeClr val="dk1">
                    <a:lumMod val="75000"/>
                    <a:lumOff val="25000"/>
                  </a:schemeClr>
                </a:solidFill>
                <a:effectLst/>
                <a:uFillTx/>
                <a:latin typeface="ＭＳ Ｐゴシック"/>
                <a:ea typeface="ＭＳ Ｐゴシック"/>
              </a:rPr>
              <a:t>予約内容の確認・キャンセル</a:t>
            </a:r>
            <a:endParaRPr b="0" lang="en-US" sz="24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tabLst>
                <a:tab algn="l" pos="0"/>
              </a:tabLst>
            </a:pPr>
            <a:r>
              <a:rPr b="0" lang="ja-JP" sz="2000" strike="noStrike" u="none">
                <a:solidFill>
                  <a:schemeClr val="dk1">
                    <a:lumMod val="75000"/>
                    <a:lumOff val="25000"/>
                  </a:schemeClr>
                </a:solidFill>
                <a:effectLst/>
                <a:uFillTx/>
                <a:latin typeface="ＭＳ Ｐゴシック"/>
                <a:ea typeface="ＭＳ Ｐゴシック"/>
              </a:rPr>
              <a:t>患者はマイページにて自分の予約状況を確認・キャンセルできる。</a:t>
            </a:r>
            <a:endParaRPr b="0" lang="en-US" sz="20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tabLst>
                <a:tab algn="l" pos="0"/>
              </a:tabLst>
            </a:pPr>
            <a:r>
              <a:rPr b="0" lang="ja-JP" sz="2000" strike="noStrike" u="none">
                <a:solidFill>
                  <a:schemeClr val="dk1">
                    <a:lumMod val="75000"/>
                    <a:lumOff val="25000"/>
                  </a:schemeClr>
                </a:solidFill>
                <a:effectLst/>
                <a:uFillTx/>
                <a:latin typeface="ＭＳ Ｐゴシック"/>
                <a:ea typeface="ＭＳ Ｐゴシック"/>
              </a:rPr>
              <a:t>管理者も管理画面にて予約一覧のタイムテーブルが表示できる。</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ＭＳ Ｐゴシック"/>
            </a:endParaRPr>
          </a:p>
        </p:txBody>
      </p:sp>
      <p:sp>
        <p:nvSpPr>
          <p:cNvPr id="180"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rm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システム導入後の業務プロセス </a:t>
            </a:r>
            <a:r>
              <a:rPr b="0" lang="en-US" sz="4000" spc="-51" strike="noStrike" u="none">
                <a:solidFill>
                  <a:schemeClr val="dk1">
                    <a:lumMod val="75000"/>
                    <a:lumOff val="25000"/>
                  </a:schemeClr>
                </a:solidFill>
                <a:effectLst/>
                <a:uFillTx/>
                <a:latin typeface="ＭＳ Ｐゴシック"/>
                <a:ea typeface="ＭＳ Ｐゴシック"/>
              </a:rPr>
              <a:t>#2</a:t>
            </a:r>
            <a:endParaRPr b="0" lang="en-US" sz="4000" strike="noStrike" u="none">
              <a:solidFill>
                <a:schemeClr val="dk1"/>
              </a:solidFill>
              <a:effectLst/>
              <a:uFillTx/>
              <a:latin typeface="ＭＳ Ｐゴシック"/>
            </a:endParaRPr>
          </a:p>
        </p:txBody>
      </p:sp>
      <p:sp>
        <p:nvSpPr>
          <p:cNvPr id="181" name="PlaceHolder 3"/>
          <p:cNvSpPr>
            <a:spLocks noGrp="1"/>
          </p:cNvSpPr>
          <p:nvPr>
            <p:ph type="sldNum" idx="40"/>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13E68B43-09C3-4648-A797-44648D592678}"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pic>
        <p:nvPicPr>
          <p:cNvPr id="182" name="コンテンツ プレースホルダー 5" descr="ユーザー 単色塗りつぶし"/>
          <p:cNvPicPr/>
          <p:nvPr/>
        </p:nvPicPr>
        <p:blipFill>
          <a:blip r:embed="rId1">
            <a:extLst>
              <a:ext uri="{96DAC541-7B7A-43D3-8B79-37D633B846F1}">
                <asvg:svgBlip xmlns:asvg="http://schemas.microsoft.com/office/drawing/2016/SVG/main" r:embed="rId2"/>
              </a:ext>
            </a:extLst>
          </a:blip>
          <a:stretch/>
        </p:blipFill>
        <p:spPr>
          <a:xfrm>
            <a:off x="433080" y="2840040"/>
            <a:ext cx="914040" cy="914040"/>
          </a:xfrm>
          <a:prstGeom prst="rect">
            <a:avLst/>
          </a:prstGeom>
          <a:noFill/>
          <a:ln w="0">
            <a:noFill/>
          </a:ln>
        </p:spPr>
      </p:pic>
      <p:pic>
        <p:nvPicPr>
          <p:cNvPr id="183" name="グラフィックス 7" descr="ノート PC 単色塗りつぶし"/>
          <p:cNvPicPr/>
          <p:nvPr/>
        </p:nvPicPr>
        <p:blipFill>
          <a:blip r:embed="rId3">
            <a:extLst>
              <a:ext uri="{96DAC541-7B7A-43D3-8B79-37D633B846F1}">
                <asvg:svgBlip xmlns:asvg="http://schemas.microsoft.com/office/drawing/2016/SVG/main" r:embed="rId4"/>
              </a:ext>
            </a:extLst>
          </a:blip>
          <a:stretch/>
        </p:blipFill>
        <p:spPr>
          <a:xfrm>
            <a:off x="1671480" y="2836800"/>
            <a:ext cx="914040" cy="914040"/>
          </a:xfrm>
          <a:prstGeom prst="rect">
            <a:avLst/>
          </a:prstGeom>
          <a:noFill/>
          <a:ln w="0">
            <a:noFill/>
          </a:ln>
        </p:spPr>
      </p:pic>
      <p:sp>
        <p:nvSpPr>
          <p:cNvPr id="184" name="雲 11"/>
          <p:cNvSpPr/>
          <p:nvPr/>
        </p:nvSpPr>
        <p:spPr>
          <a:xfrm>
            <a:off x="3329640" y="3926880"/>
            <a:ext cx="2449080" cy="1145160"/>
          </a:xfrm>
          <a:prstGeom prst="cloud">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endParaRPr b="0" lang="en-US" sz="1800" strike="noStrike" u="none">
              <a:solidFill>
                <a:schemeClr val="dk1"/>
              </a:solidFill>
              <a:effectLst/>
              <a:uFillTx/>
              <a:latin typeface="ＭＳ Ｐゴシック"/>
              <a:ea typeface="ＭＳ Ｐゴシック"/>
            </a:endParaRPr>
          </a:p>
        </p:txBody>
      </p:sp>
      <p:pic>
        <p:nvPicPr>
          <p:cNvPr id="185" name="コンテンツ プレースホルダー 9" descr="サーバー 枠線"/>
          <p:cNvPicPr/>
          <p:nvPr/>
        </p:nvPicPr>
        <p:blipFill>
          <a:blip r:embed="rId5">
            <a:extLst>
              <a:ext uri="{96DAC541-7B7A-43D3-8B79-37D633B846F1}">
                <asvg:svgBlip xmlns:asvg="http://schemas.microsoft.com/office/drawing/2016/SVG/main" r:embed="rId6"/>
              </a:ext>
            </a:extLst>
          </a:blip>
          <a:stretch/>
        </p:blipFill>
        <p:spPr>
          <a:xfrm>
            <a:off x="7099200" y="3506760"/>
            <a:ext cx="914040" cy="914040"/>
          </a:xfrm>
          <a:prstGeom prst="rect">
            <a:avLst/>
          </a:prstGeom>
          <a:noFill/>
          <a:ln w="0">
            <a:noFill/>
          </a:ln>
        </p:spPr>
      </p:pic>
      <p:sp>
        <p:nvSpPr>
          <p:cNvPr id="186" name="テキスト ボックス 28"/>
          <p:cNvSpPr/>
          <p:nvPr/>
        </p:nvSpPr>
        <p:spPr>
          <a:xfrm>
            <a:off x="1171800" y="2642760"/>
            <a:ext cx="655200" cy="645840"/>
          </a:xfrm>
          <a:prstGeom prst="rect">
            <a:avLst/>
          </a:prstGeom>
          <a:noFill/>
          <a:ln w="0">
            <a:noFill/>
          </a:ln>
        </p:spPr>
        <p:style>
          <a:lnRef idx="0"/>
          <a:fillRef idx="0"/>
          <a:effectRef idx="0"/>
          <a:fontRef idx="minor"/>
        </p:style>
        <p:txBody>
          <a:bodyPr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ＭＳ Ｐゴシック"/>
                <a:ea typeface="ＭＳ Ｐゴシック"/>
              </a:rPr>
              <a:t>​</a:t>
            </a:r>
            <a:endParaRPr b="0" lang="en-US" sz="1800" strike="noStrike" u="none">
              <a:solidFill>
                <a:srgbClr val="000000"/>
              </a:solidFill>
              <a:effectLst/>
              <a:uFillTx/>
              <a:latin typeface="Arial"/>
            </a:endParaRPr>
          </a:p>
        </p:txBody>
      </p:sp>
      <p:sp>
        <p:nvSpPr>
          <p:cNvPr id="187" name="テキスト ボックス 39"/>
          <p:cNvSpPr/>
          <p:nvPr/>
        </p:nvSpPr>
        <p:spPr>
          <a:xfrm>
            <a:off x="6282720" y="4494960"/>
            <a:ext cx="2547000" cy="369000"/>
          </a:xfrm>
          <a:prstGeom prst="rect">
            <a:avLst/>
          </a:prstGeom>
          <a:noFill/>
          <a:ln w="0">
            <a:noFill/>
          </a:ln>
        </p:spPr>
        <p:style>
          <a:lnRef idx="0"/>
          <a:fillRef idx="0"/>
          <a:effectRef idx="0"/>
          <a:fontRef idx="minor"/>
        </p:style>
        <p:txBody>
          <a:bodyPr wrap="none" anchor="t">
            <a:spAutoFit/>
          </a:bodyPr>
          <a:p>
            <a:pPr algn="ctr" defTabSz="457200">
              <a:lnSpc>
                <a:spcPct val="100000"/>
              </a:lnSpc>
            </a:pPr>
            <a:r>
              <a:rPr b="0" lang="ja-JP" sz="1800" strike="noStrike" u="none">
                <a:solidFill>
                  <a:schemeClr val="dk1"/>
                </a:solidFill>
                <a:effectLst/>
                <a:uFillTx/>
                <a:latin typeface="ＭＳ Ｐゴシック"/>
                <a:ea typeface="ＭＳ Ｐゴシック"/>
              </a:rPr>
              <a:t>ウェブ予約管理システム</a:t>
            </a:r>
            <a:endParaRPr b="0" lang="en-US" sz="1800" strike="noStrike" u="none">
              <a:solidFill>
                <a:srgbClr val="000000"/>
              </a:solidFill>
              <a:effectLst/>
              <a:uFillTx/>
              <a:latin typeface="Arial"/>
            </a:endParaRPr>
          </a:p>
        </p:txBody>
      </p:sp>
      <p:pic>
        <p:nvPicPr>
          <p:cNvPr id="188" name="グラフィックス 2" descr="スマート フォン 単色塗りつぶし"/>
          <p:cNvPicPr/>
          <p:nvPr/>
        </p:nvPicPr>
        <p:blipFill>
          <a:blip r:embed="rId7">
            <a:extLst>
              <a:ext uri="{96DAC541-7B7A-43D3-8B79-37D633B846F1}">
                <asvg:svgBlip xmlns:asvg="http://schemas.microsoft.com/office/drawing/2016/SVG/main" r:embed="rId8"/>
              </a:ext>
            </a:extLst>
          </a:blip>
          <a:stretch/>
        </p:blipFill>
        <p:spPr>
          <a:xfrm>
            <a:off x="1245240" y="3090240"/>
            <a:ext cx="493200" cy="493200"/>
          </a:xfrm>
          <a:prstGeom prst="rect">
            <a:avLst/>
          </a:prstGeom>
          <a:noFill/>
          <a:ln w="0">
            <a:noFill/>
          </a:ln>
        </p:spPr>
      </p:pic>
      <p:sp>
        <p:nvSpPr>
          <p:cNvPr id="189" name="テキスト ボックス 6"/>
          <p:cNvSpPr/>
          <p:nvPr/>
        </p:nvSpPr>
        <p:spPr>
          <a:xfrm>
            <a:off x="666000" y="4995000"/>
            <a:ext cx="1807560" cy="52272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en-US" sz="1400" strike="noStrike" u="none">
                <a:solidFill>
                  <a:schemeClr val="dk1"/>
                </a:solidFill>
                <a:effectLst/>
                <a:uFillTx/>
                <a:latin typeface="ＭＳ Ｐゴシック"/>
                <a:ea typeface="ＭＳ Ｐゴシック"/>
              </a:rPr>
              <a:t>PC</a:t>
            </a:r>
            <a:r>
              <a:rPr b="0" lang="ja-JP" sz="1400" strike="noStrike" u="none">
                <a:solidFill>
                  <a:schemeClr val="dk1"/>
                </a:solidFill>
                <a:effectLst/>
                <a:uFillTx/>
                <a:latin typeface="ＭＳ Ｐゴシック"/>
                <a:ea typeface="ＭＳ Ｐゴシック"/>
              </a:rPr>
              <a:t>・スマートフォン</a:t>
            </a:r>
            <a:br>
              <a:rPr sz="1400"/>
            </a:br>
            <a:r>
              <a:rPr b="0" lang="ja-JP" sz="1400" strike="noStrike" u="none">
                <a:solidFill>
                  <a:schemeClr val="dk1"/>
                </a:solidFill>
                <a:effectLst/>
                <a:uFillTx/>
                <a:latin typeface="ＭＳ Ｐゴシック"/>
                <a:ea typeface="ＭＳ Ｐゴシック"/>
              </a:rPr>
              <a:t>からアクセス</a:t>
            </a:r>
            <a:endParaRPr b="0" lang="en-US" sz="1400" strike="noStrike" u="none">
              <a:solidFill>
                <a:srgbClr val="000000"/>
              </a:solidFill>
              <a:effectLst/>
              <a:uFillTx/>
              <a:latin typeface="Arial"/>
            </a:endParaRPr>
          </a:p>
        </p:txBody>
      </p:sp>
      <p:sp>
        <p:nvSpPr>
          <p:cNvPr id="190" name="テキスト ボックス 8"/>
          <p:cNvSpPr/>
          <p:nvPr/>
        </p:nvSpPr>
        <p:spPr>
          <a:xfrm>
            <a:off x="3186720" y="3575880"/>
            <a:ext cx="1546920" cy="338040"/>
          </a:xfrm>
          <a:prstGeom prst="rect">
            <a:avLst/>
          </a:prstGeom>
          <a:noFill/>
          <a:ln w="0">
            <a:noFill/>
          </a:ln>
        </p:spPr>
        <p:style>
          <a:lnRef idx="0"/>
          <a:fillRef idx="0"/>
          <a:effectRef idx="0"/>
          <a:fontRef idx="minor"/>
        </p:style>
        <p:txBody>
          <a:bodyPr anchor="t">
            <a:spAutoFit/>
          </a:bodyPr>
          <a:p>
            <a:pPr defTabSz="457200">
              <a:lnSpc>
                <a:spcPct val="100000"/>
              </a:lnSpc>
            </a:pPr>
            <a:r>
              <a:rPr b="0" lang="en-US" sz="1600" strike="noStrike" u="none">
                <a:solidFill>
                  <a:schemeClr val="dk1"/>
                </a:solidFill>
                <a:effectLst/>
                <a:uFillTx/>
                <a:latin typeface="ＭＳ Ｐゴシック"/>
                <a:ea typeface="ＭＳ Ｐゴシック"/>
              </a:rPr>
              <a:t>①予約確認</a:t>
            </a:r>
            <a:endParaRPr b="0" lang="en-US" sz="1600" strike="noStrike" u="none">
              <a:solidFill>
                <a:srgbClr val="000000"/>
              </a:solidFill>
              <a:effectLst/>
              <a:uFillTx/>
              <a:latin typeface="Arial"/>
            </a:endParaRPr>
          </a:p>
        </p:txBody>
      </p:sp>
      <p:sp>
        <p:nvSpPr>
          <p:cNvPr id="191" name="テキスト ボックス 10"/>
          <p:cNvSpPr/>
          <p:nvPr/>
        </p:nvSpPr>
        <p:spPr>
          <a:xfrm>
            <a:off x="4579560" y="3585240"/>
            <a:ext cx="1929600" cy="338040"/>
          </a:xfrm>
          <a:prstGeom prst="rect">
            <a:avLst/>
          </a:prstGeom>
          <a:noFill/>
          <a:ln w="0">
            <a:noFill/>
          </a:ln>
        </p:spPr>
        <p:style>
          <a:lnRef idx="0"/>
          <a:fillRef idx="0"/>
          <a:effectRef idx="0"/>
          <a:fontRef idx="minor"/>
        </p:style>
        <p:txBody>
          <a:bodyPr anchor="t">
            <a:spAutoFit/>
          </a:bodyPr>
          <a:p>
            <a:pPr defTabSz="457200">
              <a:lnSpc>
                <a:spcPct val="100000"/>
              </a:lnSpc>
            </a:pPr>
            <a:r>
              <a:rPr b="0" lang="en-US" sz="1600" strike="noStrike" u="none">
                <a:solidFill>
                  <a:schemeClr val="dk1"/>
                </a:solidFill>
                <a:effectLst/>
                <a:uFillTx/>
                <a:latin typeface="ＭＳ Ｐゴシック"/>
                <a:ea typeface="ＭＳ Ｐゴシック"/>
              </a:rPr>
              <a:t>②キャンセル</a:t>
            </a:r>
            <a:endParaRPr b="0" lang="en-US" sz="1600" strike="noStrike" u="none">
              <a:solidFill>
                <a:srgbClr val="000000"/>
              </a:solidFill>
              <a:effectLst/>
              <a:uFillTx/>
              <a:latin typeface="Arial"/>
            </a:endParaRPr>
          </a:p>
        </p:txBody>
      </p:sp>
      <p:sp>
        <p:nvSpPr>
          <p:cNvPr id="192" name="テキスト ボックス 12"/>
          <p:cNvSpPr/>
          <p:nvPr/>
        </p:nvSpPr>
        <p:spPr>
          <a:xfrm>
            <a:off x="1501200" y="5599440"/>
            <a:ext cx="7147080" cy="1085040"/>
          </a:xfrm>
          <a:prstGeom prst="rect">
            <a:avLst/>
          </a:prstGeom>
          <a:noFill/>
          <a:ln w="0">
            <a:noFill/>
          </a:ln>
        </p:spPr>
        <p:style>
          <a:lnRef idx="0"/>
          <a:fillRef idx="0"/>
          <a:effectRef idx="0"/>
          <a:fontRef idx="minor"/>
        </p:style>
        <p:txBody>
          <a:bodyPr numCol="1" spcCol="0" horzOverflow="overflow" anchor="t">
            <a:spAutoFit/>
          </a:bodyPr>
          <a:p>
            <a:pPr marL="97920" defTabSz="457200">
              <a:lnSpc>
                <a:spcPct val="90000"/>
              </a:lnSpc>
              <a:spcBef>
                <a:spcPts val="201"/>
              </a:spcBef>
              <a:spcAft>
                <a:spcPts val="400"/>
              </a:spcAft>
            </a:pPr>
            <a:r>
              <a:rPr b="0" lang="ja-JP" sz="2400" strike="noStrike" u="none">
                <a:solidFill>
                  <a:srgbClr val="000000"/>
                </a:solidFill>
                <a:effectLst/>
                <a:uFillTx/>
                <a:latin typeface="MS PGothic"/>
                <a:ea typeface="MS PGothic"/>
              </a:rPr>
              <a:t>受付スタッフの電話応対が減少し、診療・窓口対応に集中可能</a:t>
            </a:r>
            <a:endParaRPr b="0" lang="en-US" sz="2400" strike="noStrike" u="none">
              <a:solidFill>
                <a:srgbClr val="000000"/>
              </a:solidFill>
              <a:effectLst/>
              <a:uFillTx/>
              <a:latin typeface="Arial"/>
            </a:endParaRPr>
          </a:p>
          <a:p>
            <a:pPr defTabSz="457200">
              <a:lnSpc>
                <a:spcPct val="100000"/>
              </a:lnSpc>
            </a:pPr>
            <a:endParaRPr b="0" lang="en-US" sz="1800" strike="noStrike" u="none">
              <a:solidFill>
                <a:srgbClr val="000000"/>
              </a:solidFill>
              <a:effectLst/>
              <a:uFillTx/>
              <a:latin typeface="Arial"/>
            </a:endParaRPr>
          </a:p>
        </p:txBody>
      </p:sp>
      <p:sp>
        <p:nvSpPr>
          <p:cNvPr id="193" name="矢印: 右 14"/>
          <p:cNvSpPr/>
          <p:nvPr/>
        </p:nvSpPr>
        <p:spPr>
          <a:xfrm>
            <a:off x="1023480" y="5667120"/>
            <a:ext cx="471600" cy="31176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cxnSp>
        <p:nvCxnSpPr>
          <p:cNvPr id="194" name="直線矢印コネクタ 16"/>
          <p:cNvCxnSpPr/>
          <p:nvPr/>
        </p:nvCxnSpPr>
        <p:spPr>
          <a:xfrm>
            <a:off x="2850840" y="4152960"/>
            <a:ext cx="3775320" cy="360"/>
          </a:xfrm>
          <a:prstGeom prst="straightConnector1">
            <a:avLst/>
          </a:prstGeom>
          <a:ln w="38100">
            <a:solidFill>
              <a:srgbClr val="e48312"/>
            </a:solidFill>
            <a:round/>
            <a:tailEnd len="med" type="arrow" w="med"/>
          </a:ln>
        </p:spPr>
      </p:cxnSp>
      <p:pic>
        <p:nvPicPr>
          <p:cNvPr id="195" name="グラフィックス 9" descr="ユーザー 枠線"/>
          <p:cNvPicPr/>
          <p:nvPr/>
        </p:nvPicPr>
        <p:blipFill>
          <a:blip r:embed="rId9">
            <a:extLst>
              <a:ext uri="{96DAC541-7B7A-43D3-8B79-37D633B846F1}">
                <asvg:svgBlip xmlns:asvg="http://schemas.microsoft.com/office/drawing/2016/SVG/main" r:embed="rId10"/>
              </a:ext>
            </a:extLst>
          </a:blip>
          <a:stretch/>
        </p:blipFill>
        <p:spPr>
          <a:xfrm>
            <a:off x="386280" y="4160160"/>
            <a:ext cx="914040" cy="914040"/>
          </a:xfrm>
          <a:prstGeom prst="rect">
            <a:avLst/>
          </a:prstGeom>
          <a:noFill/>
          <a:ln w="0">
            <a:noFill/>
          </a:ln>
        </p:spPr>
      </p:pic>
      <p:pic>
        <p:nvPicPr>
          <p:cNvPr id="196" name="グラフィックス 15" descr="ノート PC 単色塗りつぶし"/>
          <p:cNvPicPr/>
          <p:nvPr/>
        </p:nvPicPr>
        <p:blipFill>
          <a:blip r:embed="rId11">
            <a:extLst>
              <a:ext uri="{96DAC541-7B7A-43D3-8B79-37D633B846F1}">
                <asvg:svgBlip xmlns:asvg="http://schemas.microsoft.com/office/drawing/2016/SVG/main" r:embed="rId12"/>
              </a:ext>
            </a:extLst>
          </a:blip>
          <a:stretch/>
        </p:blipFill>
        <p:spPr>
          <a:xfrm>
            <a:off x="1672560" y="4222440"/>
            <a:ext cx="914040" cy="914040"/>
          </a:xfrm>
          <a:prstGeom prst="rect">
            <a:avLst/>
          </a:prstGeom>
          <a:noFill/>
          <a:ln w="0">
            <a:noFill/>
          </a:ln>
        </p:spPr>
      </p:pic>
      <p:sp>
        <p:nvSpPr>
          <p:cNvPr id="197" name="テキスト ボックス 18"/>
          <p:cNvSpPr/>
          <p:nvPr/>
        </p:nvSpPr>
        <p:spPr>
          <a:xfrm>
            <a:off x="394560" y="3927240"/>
            <a:ext cx="219456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受付スタッフ・管理者</a:t>
            </a:r>
            <a:endParaRPr b="0" lang="en-US" sz="1800" strike="noStrike" u="none">
              <a:solidFill>
                <a:srgbClr val="000000"/>
              </a:solidFill>
              <a:effectLst/>
              <a:uFillTx/>
              <a:latin typeface="Arial"/>
            </a:endParaRPr>
          </a:p>
        </p:txBody>
      </p:sp>
      <p:pic>
        <p:nvPicPr>
          <p:cNvPr id="198" name="グラフィックス 20" descr="スマート フォン 単色塗りつぶし"/>
          <p:cNvPicPr/>
          <p:nvPr/>
        </p:nvPicPr>
        <p:blipFill>
          <a:blip r:embed="rId13">
            <a:extLst>
              <a:ext uri="{96DAC541-7B7A-43D3-8B79-37D633B846F1}">
                <asvg:svgBlip xmlns:asvg="http://schemas.microsoft.com/office/drawing/2016/SVG/main" r:embed="rId14"/>
              </a:ext>
            </a:extLst>
          </a:blip>
          <a:stretch/>
        </p:blipFill>
        <p:spPr>
          <a:xfrm>
            <a:off x="1256040" y="4497480"/>
            <a:ext cx="493200" cy="4932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雲 32"/>
          <p:cNvSpPr/>
          <p:nvPr/>
        </p:nvSpPr>
        <p:spPr>
          <a:xfrm>
            <a:off x="2836080" y="3332520"/>
            <a:ext cx="2449080" cy="1145160"/>
          </a:xfrm>
          <a:prstGeom prst="cloud">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endParaRPr b="0" lang="en-US" sz="1800" strike="noStrike" u="none">
              <a:solidFill>
                <a:schemeClr val="dk1"/>
              </a:solidFill>
              <a:effectLst/>
              <a:uFillTx/>
              <a:latin typeface="ＭＳ Ｐゴシック"/>
              <a:ea typeface="ＭＳ Ｐゴシック"/>
            </a:endParaRPr>
          </a:p>
        </p:txBody>
      </p:sp>
      <p:sp>
        <p:nvSpPr>
          <p:cNvPr id="200"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indent="0" defTabSz="914400">
              <a:lnSpc>
                <a:spcPct val="90000"/>
              </a:lnSpc>
              <a:spcBef>
                <a:spcPts val="1199"/>
              </a:spcBef>
              <a:spcAft>
                <a:spcPts val="201"/>
              </a:spcAft>
              <a:buNone/>
              <a:tabLst>
                <a:tab algn="l" pos="0"/>
              </a:tabLst>
            </a:pPr>
            <a:r>
              <a:rPr b="0" lang="ja-JP" sz="2400" strike="noStrike" u="none">
                <a:solidFill>
                  <a:schemeClr val="dk1">
                    <a:lumMod val="75000"/>
                    <a:lumOff val="25000"/>
                  </a:schemeClr>
                </a:solidFill>
                <a:effectLst/>
                <a:uFillTx/>
                <a:latin typeface="MS PGothic"/>
                <a:ea typeface="Meiryo UI"/>
              </a:rPr>
              <a:t>診療日の設定と反映</a:t>
            </a:r>
            <a:endParaRPr b="0" lang="en-US" sz="2400" strike="noStrike" u="none">
              <a:solidFill>
                <a:schemeClr val="dk1">
                  <a:lumMod val="75000"/>
                  <a:lumOff val="25000"/>
                </a:schemeClr>
              </a:solidFill>
              <a:effectLst/>
              <a:uFillTx/>
              <a:latin typeface="ＭＳ Ｐゴシック"/>
            </a:endParaRPr>
          </a:p>
          <a:p>
            <a:pPr lvl="1" marL="383400" indent="-285840" defTabSz="914400">
              <a:lnSpc>
                <a:spcPct val="90000"/>
              </a:lnSpc>
              <a:spcBef>
                <a:spcPts val="201"/>
              </a:spcBef>
              <a:spcAft>
                <a:spcPts val="400"/>
              </a:spcAft>
              <a:buClr>
                <a:srgbClr val="e48312"/>
              </a:buClr>
              <a:buFont typeface="Calibri"/>
              <a:buChar char="◦"/>
              <a:tabLst>
                <a:tab algn="l" pos="0"/>
              </a:tabLst>
            </a:pPr>
            <a:r>
              <a:rPr b="0" lang="ja-JP" sz="2000" strike="noStrike" u="none">
                <a:solidFill>
                  <a:schemeClr val="dk1">
                    <a:lumMod val="75000"/>
                    <a:lumOff val="25000"/>
                  </a:schemeClr>
                </a:solidFill>
                <a:effectLst/>
                <a:uFillTx/>
                <a:latin typeface="ＭＳ Ｐゴシック"/>
                <a:ea typeface="ＭＳ Ｐゴシック"/>
              </a:rPr>
              <a:t>管理者が管理画面から営業日・診療枠を設定することで、自動的に患者メインページに営業日一覧に反映される。</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tabLst>
                <a:tab algn="l" pos="0"/>
              </a:tabLst>
            </a:pPr>
            <a:endParaRPr b="0" lang="en-US" sz="2800" strike="noStrike" u="none">
              <a:solidFill>
                <a:schemeClr val="dk1">
                  <a:lumMod val="75000"/>
                  <a:lumOff val="25000"/>
                </a:schemeClr>
              </a:solidFill>
              <a:effectLst/>
              <a:uFillTx/>
              <a:latin typeface="ＭＳ Ｐゴシック"/>
            </a:endParaRPr>
          </a:p>
        </p:txBody>
      </p:sp>
      <p:sp>
        <p:nvSpPr>
          <p:cNvPr id="201"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rm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システム導入後の業務プロセス </a:t>
            </a:r>
            <a:r>
              <a:rPr b="0" lang="en-US" sz="4000" spc="-51" strike="noStrike" u="none">
                <a:solidFill>
                  <a:schemeClr val="dk1">
                    <a:lumMod val="75000"/>
                    <a:lumOff val="25000"/>
                  </a:schemeClr>
                </a:solidFill>
                <a:effectLst/>
                <a:uFillTx/>
                <a:latin typeface="ＭＳ Ｐゴシック"/>
                <a:ea typeface="ＭＳ Ｐゴシック"/>
              </a:rPr>
              <a:t>#3</a:t>
            </a:r>
            <a:endParaRPr b="0" lang="en-US" sz="4000" strike="noStrike" u="none">
              <a:solidFill>
                <a:schemeClr val="dk1"/>
              </a:solidFill>
              <a:effectLst/>
              <a:uFillTx/>
              <a:latin typeface="ＭＳ Ｐゴシック"/>
            </a:endParaRPr>
          </a:p>
        </p:txBody>
      </p:sp>
      <p:sp>
        <p:nvSpPr>
          <p:cNvPr id="202" name="PlaceHolder 3"/>
          <p:cNvSpPr>
            <a:spLocks noGrp="1"/>
          </p:cNvSpPr>
          <p:nvPr>
            <p:ph type="sldNum" idx="41"/>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147AB8C6-2F6C-4AC8-9EFC-FE549A6CBE77}"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
        <p:nvSpPr>
          <p:cNvPr id="203" name="テキスト ボックス 63"/>
          <p:cNvSpPr/>
          <p:nvPr/>
        </p:nvSpPr>
        <p:spPr>
          <a:xfrm>
            <a:off x="965880" y="4878000"/>
            <a:ext cx="7230600" cy="52272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endParaRPr b="0" lang="en-US" sz="2800" strike="noStrike" u="none">
              <a:solidFill>
                <a:srgbClr val="404040"/>
              </a:solidFill>
              <a:effectLst/>
              <a:uFillTx/>
              <a:latin typeface="MS PGothic"/>
              <a:ea typeface="MS PGothic"/>
            </a:endParaRPr>
          </a:p>
        </p:txBody>
      </p:sp>
      <p:sp>
        <p:nvSpPr>
          <p:cNvPr id="204" name="矢印: 右 65"/>
          <p:cNvSpPr/>
          <p:nvPr/>
        </p:nvSpPr>
        <p:spPr>
          <a:xfrm>
            <a:off x="449280" y="5833440"/>
            <a:ext cx="433080" cy="30060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sp>
        <p:nvSpPr>
          <p:cNvPr id="205" name="テキスト ボックス 67"/>
          <p:cNvSpPr/>
          <p:nvPr/>
        </p:nvSpPr>
        <p:spPr>
          <a:xfrm>
            <a:off x="965880" y="5742360"/>
            <a:ext cx="8177760" cy="46116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2400" strike="noStrike" u="none">
                <a:solidFill>
                  <a:schemeClr val="dk1"/>
                </a:solidFill>
                <a:effectLst/>
                <a:uFillTx/>
                <a:latin typeface="ＭＳ Ｐゴシック"/>
                <a:ea typeface="ＭＳ Ｐゴシック"/>
              </a:rPr>
              <a:t>業務負担の大幅な改善</a:t>
            </a:r>
            <a:endParaRPr b="0" lang="en-US" sz="2400" strike="noStrike" u="none">
              <a:solidFill>
                <a:srgbClr val="000000"/>
              </a:solidFill>
              <a:effectLst/>
              <a:uFillTx/>
              <a:latin typeface="Arial"/>
            </a:endParaRPr>
          </a:p>
        </p:txBody>
      </p:sp>
      <p:sp>
        <p:nvSpPr>
          <p:cNvPr id="206" name="テキスト ボックス 4"/>
          <p:cNvSpPr/>
          <p:nvPr/>
        </p:nvSpPr>
        <p:spPr>
          <a:xfrm>
            <a:off x="2743560" y="3008520"/>
            <a:ext cx="2629800" cy="584280"/>
          </a:xfrm>
          <a:prstGeom prst="rect">
            <a:avLst/>
          </a:prstGeom>
          <a:noFill/>
          <a:ln w="0">
            <a:noFill/>
          </a:ln>
        </p:spPr>
        <p:style>
          <a:lnRef idx="0"/>
          <a:fillRef idx="0"/>
          <a:effectRef idx="0"/>
          <a:fontRef idx="minor"/>
        </p:style>
        <p:txBody>
          <a:bodyPr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②診療予約</a:t>
            </a:r>
            <a:endParaRPr b="0" lang="en-US" sz="1600" strike="noStrike" u="none">
              <a:solidFill>
                <a:srgbClr val="000000"/>
              </a:solidFill>
              <a:effectLst/>
              <a:uFillTx/>
              <a:latin typeface="Arial"/>
            </a:endParaRPr>
          </a:p>
          <a:p>
            <a:pPr algn="ctr" defTabSz="457200">
              <a:lnSpc>
                <a:spcPct val="100000"/>
              </a:lnSpc>
            </a:pPr>
            <a:endParaRPr b="0" lang="en-US" sz="1600" strike="noStrike" u="none">
              <a:solidFill>
                <a:srgbClr val="000000"/>
              </a:solidFill>
              <a:effectLst/>
              <a:uFillTx/>
              <a:latin typeface="Arial"/>
            </a:endParaRPr>
          </a:p>
        </p:txBody>
      </p:sp>
      <p:sp>
        <p:nvSpPr>
          <p:cNvPr id="207" name="テキスト ボックス 6"/>
          <p:cNvSpPr/>
          <p:nvPr/>
        </p:nvSpPr>
        <p:spPr>
          <a:xfrm>
            <a:off x="1171800" y="2518920"/>
            <a:ext cx="64584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p:txBody>
      </p:sp>
      <p:sp>
        <p:nvSpPr>
          <p:cNvPr id="208" name="テキスト ボックス 8"/>
          <p:cNvSpPr/>
          <p:nvPr/>
        </p:nvSpPr>
        <p:spPr>
          <a:xfrm>
            <a:off x="5563800" y="4554000"/>
            <a:ext cx="2538720" cy="369000"/>
          </a:xfrm>
          <a:prstGeom prst="rect">
            <a:avLst/>
          </a:prstGeom>
          <a:noFill/>
          <a:ln w="0">
            <a:noFill/>
          </a:ln>
        </p:spPr>
        <p:style>
          <a:lnRef idx="0"/>
          <a:fillRef idx="0"/>
          <a:effectRef idx="0"/>
          <a:fontRef idx="minor"/>
        </p:style>
        <p:txBody>
          <a:bodyPr anchor="t">
            <a:spAutoFit/>
          </a:bodyPr>
          <a:p>
            <a:pPr defTabSz="457200">
              <a:lnSpc>
                <a:spcPct val="100000"/>
              </a:lnSpc>
            </a:pPr>
            <a:r>
              <a:rPr b="0" lang="ja-JP" sz="1800" strike="noStrike" u="none">
                <a:solidFill>
                  <a:schemeClr val="dk1"/>
                </a:solidFill>
                <a:effectLst/>
                <a:uFillTx/>
                <a:latin typeface="MS PGothic"/>
                <a:ea typeface="MS PGothic"/>
              </a:rPr>
              <a:t>受付スタッフ・管理者</a:t>
            </a:r>
            <a:endParaRPr b="0" lang="en-US" sz="1800" strike="noStrike" u="none">
              <a:solidFill>
                <a:srgbClr val="000000"/>
              </a:solidFill>
              <a:effectLst/>
              <a:uFillTx/>
              <a:latin typeface="Arial"/>
            </a:endParaRPr>
          </a:p>
        </p:txBody>
      </p:sp>
      <p:cxnSp>
        <p:nvCxnSpPr>
          <p:cNvPr id="209" name="直線矢印コネクタ 10"/>
          <p:cNvCxnSpPr/>
          <p:nvPr/>
        </p:nvCxnSpPr>
        <p:spPr>
          <a:xfrm flipV="1">
            <a:off x="6507360" y="3904560"/>
            <a:ext cx="9720" cy="648000"/>
          </a:xfrm>
          <a:prstGeom prst="straightConnector1">
            <a:avLst/>
          </a:prstGeom>
          <a:ln w="38100">
            <a:solidFill>
              <a:srgbClr val="e48312"/>
            </a:solidFill>
            <a:round/>
            <a:tailEnd len="med" type="arrow" w="med"/>
          </a:ln>
        </p:spPr>
      </p:cxnSp>
      <p:pic>
        <p:nvPicPr>
          <p:cNvPr id="210" name="コンテンツ プレースホルダー 5" descr="ユーザー 単色塗りつぶし"/>
          <p:cNvPicPr/>
          <p:nvPr/>
        </p:nvPicPr>
        <p:blipFill>
          <a:blip r:embed="rId1">
            <a:extLst>
              <a:ext uri="{96DAC541-7B7A-43D3-8B79-37D633B846F1}">
                <asvg:svgBlip xmlns:asvg="http://schemas.microsoft.com/office/drawing/2016/SVG/main" r:embed="rId2"/>
              </a:ext>
            </a:extLst>
          </a:blip>
          <a:stretch/>
        </p:blipFill>
        <p:spPr>
          <a:xfrm>
            <a:off x="509040" y="2828160"/>
            <a:ext cx="914040" cy="914040"/>
          </a:xfrm>
          <a:prstGeom prst="rect">
            <a:avLst/>
          </a:prstGeom>
          <a:noFill/>
          <a:ln w="0">
            <a:noFill/>
          </a:ln>
        </p:spPr>
      </p:pic>
      <p:cxnSp>
        <p:nvCxnSpPr>
          <p:cNvPr id="211" name="直線矢印コネクタ 14"/>
          <p:cNvCxnSpPr/>
          <p:nvPr/>
        </p:nvCxnSpPr>
        <p:spPr>
          <a:xfrm flipV="1">
            <a:off x="2918520" y="3417840"/>
            <a:ext cx="2505600" cy="27720"/>
          </a:xfrm>
          <a:prstGeom prst="straightConnector1">
            <a:avLst/>
          </a:prstGeom>
          <a:ln w="38100">
            <a:solidFill>
              <a:srgbClr val="e48312"/>
            </a:solidFill>
            <a:round/>
            <a:tailEnd len="med" type="arrow" w="med"/>
          </a:ln>
        </p:spPr>
      </p:cxnSp>
      <p:pic>
        <p:nvPicPr>
          <p:cNvPr id="212" name="グラフィックス 16" descr="ユーザー 枠線"/>
          <p:cNvPicPr/>
          <p:nvPr/>
        </p:nvPicPr>
        <p:blipFill>
          <a:blip r:embed="rId3">
            <a:extLst>
              <a:ext uri="{96DAC541-7B7A-43D3-8B79-37D633B846F1}">
                <asvg:svgBlip xmlns:asvg="http://schemas.microsoft.com/office/drawing/2016/SVG/main" r:embed="rId4"/>
              </a:ext>
            </a:extLst>
          </a:blip>
          <a:stretch/>
        </p:blipFill>
        <p:spPr>
          <a:xfrm>
            <a:off x="6051600" y="4920840"/>
            <a:ext cx="914040" cy="914040"/>
          </a:xfrm>
          <a:prstGeom prst="rect">
            <a:avLst/>
          </a:prstGeom>
          <a:noFill/>
          <a:ln w="0">
            <a:noFill/>
          </a:ln>
        </p:spPr>
      </p:pic>
      <p:sp>
        <p:nvSpPr>
          <p:cNvPr id="213" name="テキスト ボックス 23"/>
          <p:cNvSpPr/>
          <p:nvPr/>
        </p:nvSpPr>
        <p:spPr>
          <a:xfrm>
            <a:off x="6656760" y="3968640"/>
            <a:ext cx="2742840" cy="58428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en-US" sz="1600" strike="noStrike" u="none">
                <a:solidFill>
                  <a:schemeClr val="dk1"/>
                </a:solidFill>
                <a:effectLst/>
                <a:uFillTx/>
                <a:latin typeface="ＭＳ Ｐゴシック"/>
                <a:ea typeface="MS PGothic"/>
              </a:rPr>
              <a:t>①営業日・診療枠</a:t>
            </a:r>
            <a:endParaRPr b="0" lang="en-US" sz="1600" strike="noStrike" u="none">
              <a:solidFill>
                <a:srgbClr val="000000"/>
              </a:solidFill>
              <a:effectLst/>
              <a:uFillTx/>
              <a:latin typeface="Arial"/>
            </a:endParaRPr>
          </a:p>
          <a:p>
            <a:pPr defTabSz="457200">
              <a:lnSpc>
                <a:spcPct val="100000"/>
              </a:lnSpc>
            </a:pPr>
            <a:r>
              <a:rPr b="0" lang="ja-JP" sz="1600" strike="noStrike" u="none">
                <a:solidFill>
                  <a:schemeClr val="dk1"/>
                </a:solidFill>
                <a:effectLst/>
                <a:uFillTx/>
                <a:latin typeface="ＭＳ Ｐゴシック"/>
                <a:ea typeface="MS PGothic"/>
              </a:rPr>
              <a:t>設定</a:t>
            </a:r>
            <a:endParaRPr b="0" lang="en-US" sz="1600" strike="noStrike" u="none">
              <a:solidFill>
                <a:srgbClr val="000000"/>
              </a:solidFill>
              <a:effectLst/>
              <a:uFillTx/>
              <a:latin typeface="Arial"/>
            </a:endParaRPr>
          </a:p>
        </p:txBody>
      </p:sp>
      <p:pic>
        <p:nvPicPr>
          <p:cNvPr id="214" name="コンテンツ プレースホルダー 9" descr="サーバー 枠線"/>
          <p:cNvPicPr/>
          <p:nvPr/>
        </p:nvPicPr>
        <p:blipFill>
          <a:blip r:embed="rId5">
            <a:extLst>
              <a:ext uri="{96DAC541-7B7A-43D3-8B79-37D633B846F1}">
                <asvg:svgBlip xmlns:asvg="http://schemas.microsoft.com/office/drawing/2016/SVG/main" r:embed="rId6"/>
              </a:ext>
            </a:extLst>
          </a:blip>
          <a:stretch/>
        </p:blipFill>
        <p:spPr>
          <a:xfrm>
            <a:off x="6047640" y="2674800"/>
            <a:ext cx="914040" cy="914040"/>
          </a:xfrm>
          <a:prstGeom prst="rect">
            <a:avLst/>
          </a:prstGeom>
          <a:noFill/>
          <a:ln w="0">
            <a:noFill/>
          </a:ln>
        </p:spPr>
      </p:pic>
      <p:sp>
        <p:nvSpPr>
          <p:cNvPr id="215" name="テキスト ボックス 36"/>
          <p:cNvSpPr/>
          <p:nvPr/>
        </p:nvSpPr>
        <p:spPr>
          <a:xfrm>
            <a:off x="5285880" y="3489120"/>
            <a:ext cx="2547000" cy="369000"/>
          </a:xfrm>
          <a:prstGeom prst="rect">
            <a:avLst/>
          </a:prstGeom>
          <a:noFill/>
          <a:ln w="0">
            <a:noFill/>
          </a:ln>
        </p:spPr>
        <p:style>
          <a:lnRef idx="0"/>
          <a:fillRef idx="0"/>
          <a:effectRef idx="0"/>
          <a:fontRef idx="minor"/>
        </p:style>
        <p:txBody>
          <a:bodyPr wrap="none" anchor="t">
            <a:spAutoFit/>
          </a:bodyPr>
          <a:p>
            <a:pPr algn="ctr" defTabSz="457200">
              <a:lnSpc>
                <a:spcPct val="100000"/>
              </a:lnSpc>
            </a:pPr>
            <a:r>
              <a:rPr b="0" lang="ja-JP" sz="1800" strike="noStrike" u="none">
                <a:solidFill>
                  <a:schemeClr val="dk1"/>
                </a:solidFill>
                <a:effectLst/>
                <a:uFillTx/>
                <a:latin typeface="ＭＳ Ｐゴシック"/>
                <a:ea typeface="ＭＳ Ｐゴシック"/>
              </a:rPr>
              <a:t>ウェブ予約管理システム</a:t>
            </a:r>
            <a:endParaRPr b="0" lang="en-US" sz="1800" strike="noStrike" u="none">
              <a:solidFill>
                <a:srgbClr val="000000"/>
              </a:solidFill>
              <a:effectLst/>
              <a:uFillTx/>
              <a:latin typeface="Arial"/>
            </a:endParaRPr>
          </a:p>
        </p:txBody>
      </p:sp>
      <p:pic>
        <p:nvPicPr>
          <p:cNvPr id="216" name="グラフィックス 40" descr="ノート PC 単色塗りつぶし"/>
          <p:cNvPicPr/>
          <p:nvPr/>
        </p:nvPicPr>
        <p:blipFill>
          <a:blip r:embed="rId7">
            <a:extLst>
              <a:ext uri="{96DAC541-7B7A-43D3-8B79-37D633B846F1}">
                <asvg:svgBlip xmlns:asvg="http://schemas.microsoft.com/office/drawing/2016/SVG/main" r:embed="rId8"/>
              </a:ext>
            </a:extLst>
          </a:blip>
          <a:stretch/>
        </p:blipFill>
        <p:spPr>
          <a:xfrm>
            <a:off x="7186680" y="4935600"/>
            <a:ext cx="914040" cy="914040"/>
          </a:xfrm>
          <a:prstGeom prst="rect">
            <a:avLst/>
          </a:prstGeom>
          <a:noFill/>
          <a:ln w="0">
            <a:noFill/>
          </a:ln>
        </p:spPr>
      </p:pic>
      <p:pic>
        <p:nvPicPr>
          <p:cNvPr id="217" name="グラフィックス 43" descr="スマート フォン 単色塗りつぶし"/>
          <p:cNvPicPr/>
          <p:nvPr/>
        </p:nvPicPr>
        <p:blipFill>
          <a:blip r:embed="rId9">
            <a:extLst>
              <a:ext uri="{96DAC541-7B7A-43D3-8B79-37D633B846F1}">
                <asvg:svgBlip xmlns:asvg="http://schemas.microsoft.com/office/drawing/2016/SVG/main" r:embed="rId10"/>
              </a:ext>
            </a:extLst>
          </a:blip>
          <a:stretch/>
        </p:blipFill>
        <p:spPr>
          <a:xfrm>
            <a:off x="6770160" y="5211000"/>
            <a:ext cx="493200" cy="493200"/>
          </a:xfrm>
          <a:prstGeom prst="rect">
            <a:avLst/>
          </a:prstGeom>
          <a:noFill/>
          <a:ln w="0">
            <a:noFill/>
          </a:ln>
        </p:spPr>
      </p:pic>
      <p:pic>
        <p:nvPicPr>
          <p:cNvPr id="218" name="グラフィックス 47" descr="ノート PC 単色塗りつぶし"/>
          <p:cNvPicPr/>
          <p:nvPr/>
        </p:nvPicPr>
        <p:blipFill>
          <a:blip r:embed="rId11">
            <a:extLst>
              <a:ext uri="{96DAC541-7B7A-43D3-8B79-37D633B846F1}">
                <asvg:svgBlip xmlns:asvg="http://schemas.microsoft.com/office/drawing/2016/SVG/main" r:embed="rId12"/>
              </a:ext>
            </a:extLst>
          </a:blip>
          <a:stretch/>
        </p:blipFill>
        <p:spPr>
          <a:xfrm>
            <a:off x="1727640" y="2887200"/>
            <a:ext cx="914040" cy="914040"/>
          </a:xfrm>
          <a:prstGeom prst="rect">
            <a:avLst/>
          </a:prstGeom>
          <a:noFill/>
          <a:ln w="0">
            <a:noFill/>
          </a:ln>
        </p:spPr>
      </p:pic>
      <p:pic>
        <p:nvPicPr>
          <p:cNvPr id="219" name="グラフィックス 51" descr="スマート フォン 単色塗りつぶし"/>
          <p:cNvPicPr/>
          <p:nvPr/>
        </p:nvPicPr>
        <p:blipFill>
          <a:blip r:embed="rId13">
            <a:extLst>
              <a:ext uri="{96DAC541-7B7A-43D3-8B79-37D633B846F1}">
                <asvg:svgBlip xmlns:asvg="http://schemas.microsoft.com/office/drawing/2016/SVG/main" r:embed="rId14"/>
              </a:ext>
            </a:extLst>
          </a:blip>
          <a:stretch/>
        </p:blipFill>
        <p:spPr>
          <a:xfrm>
            <a:off x="1329480" y="3098520"/>
            <a:ext cx="493200" cy="49320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目次</a:t>
            </a:r>
            <a:endParaRPr b="0" lang="en-US" sz="4000" strike="noStrike" u="none">
              <a:solidFill>
                <a:schemeClr val="dk1"/>
              </a:solidFill>
              <a:effectLst/>
              <a:uFillTx/>
              <a:latin typeface="ＭＳ Ｐゴシック"/>
            </a:endParaRPr>
          </a:p>
        </p:txBody>
      </p:sp>
      <p:sp>
        <p:nvSpPr>
          <p:cNvPr id="98" name="PlaceHolder 2"/>
          <p:cNvSpPr>
            <a:spLocks noGrp="1"/>
          </p:cNvSpPr>
          <p:nvPr>
            <p:ph/>
          </p:nvPr>
        </p:nvSpPr>
        <p:spPr>
          <a:xfrm>
            <a:off x="334440" y="1435680"/>
            <a:ext cx="8494560" cy="4620960"/>
          </a:xfrm>
          <a:prstGeom prst="rect">
            <a:avLst/>
          </a:prstGeom>
          <a:noFill/>
          <a:ln w="0">
            <a:noFill/>
          </a:ln>
        </p:spPr>
        <p:txBody>
          <a:bodyPr lIns="0" rIns="0" tIns="45720" bIns="45720" anchor="t">
            <a:noAutofit/>
          </a:bodyPr>
          <a:p>
            <a:pPr marL="357120" indent="-357120" defTabSz="914400">
              <a:lnSpc>
                <a:spcPct val="90000"/>
              </a:lnSpc>
              <a:spcBef>
                <a:spcPts val="1199"/>
              </a:spcBef>
              <a:spcAft>
                <a:spcPts val="201"/>
              </a:spcAft>
              <a:buClr>
                <a:srgbClr val="e48312"/>
              </a:buClr>
              <a:buFont typeface="Wingdings" charset="2"/>
              <a:buChar char=""/>
            </a:pPr>
            <a:r>
              <a:rPr b="0" lang="ja-JP" sz="2400" strike="noStrike" u="none">
                <a:solidFill>
                  <a:schemeClr val="dk1">
                    <a:lumMod val="75000"/>
                    <a:lumOff val="25000"/>
                  </a:schemeClr>
                </a:solidFill>
                <a:effectLst/>
                <a:uFillTx/>
                <a:latin typeface="ＭＳ Ｐゴシック"/>
                <a:ea typeface="ＭＳ Ｐゴシック"/>
              </a:rPr>
              <a:t>企画の背景</a:t>
            </a:r>
            <a:endParaRPr b="0" lang="en-US" sz="2400" strike="noStrike" u="none">
              <a:solidFill>
                <a:schemeClr val="dk1">
                  <a:lumMod val="75000"/>
                  <a:lumOff val="25000"/>
                </a:schemeClr>
              </a:solidFill>
              <a:effectLst/>
              <a:uFillTx/>
              <a:latin typeface="ＭＳ Ｐゴシック"/>
            </a:endParaRPr>
          </a:p>
          <a:p>
            <a:pPr marL="357120" indent="-357120" defTabSz="914400">
              <a:lnSpc>
                <a:spcPct val="90000"/>
              </a:lnSpc>
              <a:spcBef>
                <a:spcPts val="1199"/>
              </a:spcBef>
              <a:spcAft>
                <a:spcPts val="201"/>
              </a:spcAft>
              <a:buClr>
                <a:srgbClr val="e48312"/>
              </a:buClr>
              <a:buFont typeface="Wingdings" charset="2"/>
              <a:buChar char=""/>
            </a:pPr>
            <a:r>
              <a:rPr b="0" lang="ja-JP" sz="2400" strike="noStrike" u="none">
                <a:solidFill>
                  <a:schemeClr val="dk1">
                    <a:lumMod val="75000"/>
                    <a:lumOff val="25000"/>
                  </a:schemeClr>
                </a:solidFill>
                <a:effectLst/>
                <a:uFillTx/>
                <a:latin typeface="ＭＳ Ｐゴシック"/>
                <a:ea typeface="ＭＳ Ｐゴシック"/>
              </a:rPr>
              <a:t>システム導入の目的</a:t>
            </a:r>
            <a:endParaRPr b="0" lang="en-US" sz="2400" strike="noStrike" u="none">
              <a:solidFill>
                <a:schemeClr val="dk1">
                  <a:lumMod val="75000"/>
                  <a:lumOff val="25000"/>
                </a:schemeClr>
              </a:solidFill>
              <a:effectLst/>
              <a:uFillTx/>
              <a:latin typeface="ＭＳ Ｐゴシック"/>
            </a:endParaRPr>
          </a:p>
          <a:p>
            <a:pPr marL="357120" indent="-357120" defTabSz="914400">
              <a:lnSpc>
                <a:spcPct val="90000"/>
              </a:lnSpc>
              <a:spcBef>
                <a:spcPts val="1199"/>
              </a:spcBef>
              <a:spcAft>
                <a:spcPts val="201"/>
              </a:spcAft>
              <a:buClr>
                <a:srgbClr val="e48312"/>
              </a:buClr>
              <a:buFont typeface="Wingdings" charset="2"/>
              <a:buChar char=""/>
            </a:pPr>
            <a:r>
              <a:rPr b="0" lang="ja-JP" sz="2400" strike="noStrike" u="none">
                <a:solidFill>
                  <a:schemeClr val="dk1">
                    <a:lumMod val="75000"/>
                    <a:lumOff val="25000"/>
                  </a:schemeClr>
                </a:solidFill>
                <a:effectLst/>
                <a:uFillTx/>
                <a:latin typeface="ＭＳ Ｐゴシック"/>
                <a:ea typeface="ＭＳ Ｐゴシック"/>
              </a:rPr>
              <a:t>現状の業務プロセス</a:t>
            </a:r>
            <a:endParaRPr b="0" lang="en-US" sz="2400" strike="noStrike" u="none">
              <a:solidFill>
                <a:schemeClr val="dk1">
                  <a:lumMod val="75000"/>
                  <a:lumOff val="25000"/>
                </a:schemeClr>
              </a:solidFill>
              <a:effectLst/>
              <a:uFillTx/>
              <a:latin typeface="ＭＳ Ｐゴシック"/>
            </a:endParaRPr>
          </a:p>
          <a:p>
            <a:pPr marL="357120" indent="-357120" defTabSz="914400">
              <a:lnSpc>
                <a:spcPct val="90000"/>
              </a:lnSpc>
              <a:spcBef>
                <a:spcPts val="1199"/>
              </a:spcBef>
              <a:spcAft>
                <a:spcPts val="201"/>
              </a:spcAft>
              <a:buClr>
                <a:srgbClr val="e48312"/>
              </a:buClr>
              <a:buFont typeface="Wingdings" charset="2"/>
              <a:buChar char=""/>
            </a:pPr>
            <a:r>
              <a:rPr b="0" lang="ja-JP" sz="2400" strike="noStrike" u="none">
                <a:solidFill>
                  <a:schemeClr val="dk1">
                    <a:lumMod val="75000"/>
                    <a:lumOff val="25000"/>
                  </a:schemeClr>
                </a:solidFill>
                <a:effectLst/>
                <a:uFillTx/>
                <a:latin typeface="ＭＳ Ｐゴシック"/>
                <a:ea typeface="ＭＳ Ｐゴシック"/>
              </a:rPr>
              <a:t>システム導入後の業務プロセス</a:t>
            </a:r>
            <a:endParaRPr b="0" lang="en-US" sz="2400" strike="noStrike" u="none">
              <a:solidFill>
                <a:schemeClr val="dk1">
                  <a:lumMod val="75000"/>
                  <a:lumOff val="25000"/>
                </a:schemeClr>
              </a:solidFill>
              <a:effectLst/>
              <a:uFillTx/>
              <a:latin typeface="ＭＳ Ｐゴシック"/>
            </a:endParaRPr>
          </a:p>
          <a:p>
            <a:pPr marL="357120" indent="-357120" defTabSz="914400">
              <a:lnSpc>
                <a:spcPct val="90000"/>
              </a:lnSpc>
              <a:spcBef>
                <a:spcPts val="1199"/>
              </a:spcBef>
              <a:spcAft>
                <a:spcPts val="201"/>
              </a:spcAft>
              <a:buClr>
                <a:srgbClr val="e48312"/>
              </a:buClr>
              <a:buFont typeface="Wingdings" charset="2"/>
              <a:buChar char=""/>
            </a:pPr>
            <a:r>
              <a:rPr b="0" lang="ja-JP" sz="2400" strike="noStrike" u="none">
                <a:solidFill>
                  <a:schemeClr val="dk1">
                    <a:lumMod val="75000"/>
                    <a:lumOff val="25000"/>
                  </a:schemeClr>
                </a:solidFill>
                <a:effectLst/>
                <a:uFillTx/>
                <a:latin typeface="ＭＳ Ｐゴシック"/>
                <a:ea typeface="ＭＳ Ｐゴシック"/>
              </a:rPr>
              <a:t>要求機能一覧</a:t>
            </a:r>
            <a:endParaRPr b="0" lang="en-US" sz="2400" strike="noStrike" u="none">
              <a:solidFill>
                <a:schemeClr val="dk1">
                  <a:lumMod val="75000"/>
                  <a:lumOff val="25000"/>
                </a:schemeClr>
              </a:solidFill>
              <a:effectLst/>
              <a:uFillTx/>
              <a:latin typeface="ＭＳ Ｐゴシック"/>
            </a:endParaRPr>
          </a:p>
        </p:txBody>
      </p:sp>
      <p:sp>
        <p:nvSpPr>
          <p:cNvPr id="99" name="PlaceHolder 3"/>
          <p:cNvSpPr>
            <a:spLocks noGrp="1"/>
          </p:cNvSpPr>
          <p:nvPr>
            <p:ph type="sldNum" idx="32"/>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691B5D0D-233A-417D-B908-292A8000DF54}"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企画の背景</a:t>
            </a:r>
            <a:endParaRPr b="0" lang="en-US" sz="4000" strike="noStrike" u="none">
              <a:solidFill>
                <a:schemeClr val="dk1"/>
              </a:solidFill>
              <a:effectLst/>
              <a:uFillTx/>
              <a:latin typeface="ＭＳ Ｐゴシック"/>
            </a:endParaRPr>
          </a:p>
        </p:txBody>
      </p:sp>
      <p:sp>
        <p:nvSpPr>
          <p:cNvPr id="101" name="PlaceHolder 2"/>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近年、医療現場では業務効率化やサービス向上が求められていますが、診療予約は今も電話や窓口での対応が主流です。</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全国の医療機関における診療予約システムの導入率は約</a:t>
            </a:r>
            <a:r>
              <a:rPr b="0" lang="en-US" sz="2400" strike="noStrike" u="none">
                <a:solidFill>
                  <a:schemeClr val="dk1">
                    <a:lumMod val="75000"/>
                    <a:lumOff val="25000"/>
                  </a:schemeClr>
                </a:solidFill>
                <a:effectLst/>
                <a:uFillTx/>
                <a:latin typeface="ＭＳ Ｐゴシック"/>
                <a:ea typeface="ＭＳ Ｐゴシック"/>
              </a:rPr>
              <a:t>22</a:t>
            </a:r>
            <a:r>
              <a:rPr b="0" lang="ja-JP" sz="2400" strike="noStrike" u="none">
                <a:solidFill>
                  <a:schemeClr val="dk1">
                    <a:lumMod val="75000"/>
                    <a:lumOff val="25000"/>
                  </a:schemeClr>
                </a:solidFill>
                <a:effectLst/>
                <a:uFillTx/>
                <a:latin typeface="ＭＳ Ｐゴシック"/>
                <a:ea typeface="ＭＳ Ｐゴシック"/>
              </a:rPr>
              <a:t>％にとどまっており、多くの現場ではアナログな運用に依存しています。</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本企画では、オンライン診療予約システムを導入することで、</a:t>
            </a:r>
            <a:br>
              <a:rPr sz="2400"/>
            </a:br>
            <a:r>
              <a:rPr b="0" lang="en-US" sz="2400" strike="noStrike" u="none">
                <a:solidFill>
                  <a:schemeClr val="dk1">
                    <a:lumMod val="75000"/>
                    <a:lumOff val="25000"/>
                  </a:schemeClr>
                </a:solidFill>
                <a:effectLst/>
                <a:uFillTx/>
                <a:latin typeface="ＭＳ Ｐゴシック"/>
                <a:ea typeface="ＭＳ Ｐゴシック"/>
              </a:rPr>
              <a:t> 現場の負担軽減と患者利便性の向上を両立させることを目指します。</a:t>
            </a:r>
            <a:endParaRPr b="0" lang="en-US" sz="24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pPr>
            <a:endParaRPr b="0" lang="en-US" sz="2400" strike="noStrike" u="none">
              <a:solidFill>
                <a:schemeClr val="dk1">
                  <a:lumMod val="75000"/>
                  <a:lumOff val="25000"/>
                </a:schemeClr>
              </a:solidFill>
              <a:effectLst/>
              <a:uFillTx/>
              <a:latin typeface="ＭＳ Ｐゴシック"/>
            </a:endParaRPr>
          </a:p>
        </p:txBody>
      </p:sp>
      <p:sp>
        <p:nvSpPr>
          <p:cNvPr id="102" name="PlaceHolder 3"/>
          <p:cNvSpPr>
            <a:spLocks noGrp="1"/>
          </p:cNvSpPr>
          <p:nvPr>
            <p:ph type="sldNum" idx="33"/>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0FD50DAA-CCF3-49E2-A5DE-26C9E08FF279}"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システム導入の目的</a:t>
            </a:r>
            <a:endParaRPr b="0" lang="en-US" sz="4000" strike="noStrike" u="none">
              <a:solidFill>
                <a:schemeClr val="dk1"/>
              </a:solidFill>
              <a:effectLst/>
              <a:uFillTx/>
              <a:latin typeface="ＭＳ Ｐゴシック"/>
            </a:endParaRPr>
          </a:p>
        </p:txBody>
      </p:sp>
      <p:sp>
        <p:nvSpPr>
          <p:cNvPr id="104" name="PlaceHolder 2"/>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本システムの目的は以下のとおりです。</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・診療予約業務のオンライン化による業務効率化</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・受付スタッフの負担軽減</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・患者の利便性向上（</a:t>
            </a:r>
            <a:r>
              <a:rPr b="0" lang="en-US" sz="2400" strike="noStrike" u="none">
                <a:solidFill>
                  <a:schemeClr val="dk1">
                    <a:lumMod val="75000"/>
                    <a:lumOff val="25000"/>
                  </a:schemeClr>
                </a:solidFill>
                <a:effectLst/>
                <a:uFillTx/>
                <a:latin typeface="ＭＳ Ｐゴシック"/>
                <a:ea typeface="ＭＳ Ｐゴシック"/>
              </a:rPr>
              <a:t>24</a:t>
            </a:r>
            <a:r>
              <a:rPr b="0" lang="ja-JP" sz="2400" strike="noStrike" u="none">
                <a:solidFill>
                  <a:schemeClr val="dk1">
                    <a:lumMod val="75000"/>
                    <a:lumOff val="25000"/>
                  </a:schemeClr>
                </a:solidFill>
                <a:effectLst/>
                <a:uFillTx/>
                <a:latin typeface="ＭＳ Ｐゴシック"/>
                <a:ea typeface="ＭＳ Ｐゴシック"/>
              </a:rPr>
              <a:t>時間予約・確認・キャンセル可能）</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・人的ミスの削減（聞き間違い・二重予約の防止）</a:t>
            </a:r>
            <a:endParaRPr b="0" lang="en-US" sz="2400" strike="noStrike" u="none">
              <a:solidFill>
                <a:schemeClr val="dk1">
                  <a:lumMod val="75000"/>
                  <a:lumOff val="25000"/>
                </a:schemeClr>
              </a:solidFill>
              <a:effectLst/>
              <a:uFillTx/>
              <a:latin typeface="ＭＳ Ｐゴシック"/>
            </a:endParaRPr>
          </a:p>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さらに、導入率がまだ約</a:t>
            </a:r>
            <a:r>
              <a:rPr b="0" lang="en-US" sz="2400" strike="noStrike" u="none">
                <a:solidFill>
                  <a:schemeClr val="dk1">
                    <a:lumMod val="75000"/>
                    <a:lumOff val="25000"/>
                  </a:schemeClr>
                </a:solidFill>
                <a:effectLst/>
                <a:uFillTx/>
                <a:latin typeface="ＭＳ Ｐゴシック"/>
                <a:ea typeface="ＭＳ Ｐゴシック"/>
              </a:rPr>
              <a:t>2</a:t>
            </a:r>
            <a:r>
              <a:rPr b="0" lang="ja-JP" sz="2400" strike="noStrike" u="none">
                <a:solidFill>
                  <a:schemeClr val="dk1">
                    <a:lumMod val="75000"/>
                    <a:lumOff val="25000"/>
                  </a:schemeClr>
                </a:solidFill>
                <a:effectLst/>
                <a:uFillTx/>
                <a:latin typeface="ＭＳ Ｐゴシック"/>
                <a:ea typeface="ＭＳ Ｐゴシック"/>
              </a:rPr>
              <a:t>割である現状を踏まえ、</a:t>
            </a:r>
            <a:br>
              <a:rPr sz="2400"/>
            </a:br>
            <a:r>
              <a:rPr b="0" lang="en-US" sz="2400" strike="noStrike" u="none">
                <a:solidFill>
                  <a:schemeClr val="dk1">
                    <a:lumMod val="75000"/>
                    <a:lumOff val="25000"/>
                  </a:schemeClr>
                </a:solidFill>
                <a:effectLst/>
                <a:uFillTx/>
                <a:latin typeface="ＭＳ Ｐゴシック"/>
                <a:ea typeface="ＭＳ Ｐゴシック"/>
              </a:rPr>
              <a:t> 他院との差別化や先進的な運用の実現も目的とします。</a:t>
            </a:r>
            <a:endParaRPr b="0" lang="en-US" sz="24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pPr>
            <a:endParaRPr b="0" lang="en-US" sz="2400" strike="noStrike" u="none">
              <a:solidFill>
                <a:schemeClr val="dk1">
                  <a:lumMod val="75000"/>
                  <a:lumOff val="25000"/>
                </a:schemeClr>
              </a:solidFill>
              <a:effectLst/>
              <a:uFillTx/>
              <a:latin typeface="ＭＳ Ｐゴシック"/>
            </a:endParaRPr>
          </a:p>
        </p:txBody>
      </p:sp>
      <p:sp>
        <p:nvSpPr>
          <p:cNvPr id="105" name="PlaceHolder 3"/>
          <p:cNvSpPr>
            <a:spLocks noGrp="1"/>
          </p:cNvSpPr>
          <p:nvPr>
            <p:ph type="sldNum" idx="34"/>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D213C15E-1E25-4F92-8E61-4136D9F65534}"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患者からの</a:t>
            </a:r>
            <a:r>
              <a:rPr b="1" lang="ja-JP" sz="2400" strike="noStrike" u="none">
                <a:solidFill>
                  <a:schemeClr val="dk1">
                    <a:lumMod val="75000"/>
                    <a:lumOff val="25000"/>
                  </a:schemeClr>
                </a:solidFill>
                <a:effectLst/>
                <a:uFillTx/>
                <a:latin typeface="ＭＳ Ｐゴシック"/>
                <a:ea typeface="ＭＳ Ｐゴシック"/>
              </a:rPr>
              <a:t>電話または窓口</a:t>
            </a:r>
            <a:r>
              <a:rPr b="0" lang="ja-JP" sz="2400" strike="noStrike" u="none">
                <a:solidFill>
                  <a:schemeClr val="dk1">
                    <a:lumMod val="75000"/>
                    <a:lumOff val="25000"/>
                  </a:schemeClr>
                </a:solidFill>
                <a:effectLst/>
                <a:uFillTx/>
                <a:latin typeface="ＭＳ Ｐゴシック"/>
                <a:ea typeface="ＭＳ Ｐゴシック"/>
              </a:rPr>
              <a:t>による予約受付</a:t>
            </a:r>
            <a:endParaRPr b="0" lang="en-US" sz="24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MS PGothic"/>
                <a:ea typeface="MS PGothic"/>
              </a:rPr>
              <a:t>受付スタッフが台帳または</a:t>
            </a:r>
            <a:r>
              <a:rPr b="0" lang="en-US" sz="2000" strike="noStrike" u="none">
                <a:solidFill>
                  <a:schemeClr val="dk1">
                    <a:lumMod val="75000"/>
                    <a:lumOff val="25000"/>
                  </a:schemeClr>
                </a:solidFill>
                <a:effectLst/>
                <a:uFillTx/>
                <a:latin typeface="MS PGothic"/>
                <a:ea typeface="MS PGothic"/>
              </a:rPr>
              <a:t>Excel</a:t>
            </a:r>
            <a:r>
              <a:rPr b="0" lang="ja-JP" sz="2000" strike="noStrike" u="none">
                <a:solidFill>
                  <a:schemeClr val="dk1">
                    <a:lumMod val="75000"/>
                    <a:lumOff val="25000"/>
                  </a:schemeClr>
                </a:solidFill>
                <a:effectLst/>
                <a:uFillTx/>
                <a:latin typeface="MS PGothic"/>
                <a:ea typeface="MS PGothic"/>
              </a:rPr>
              <a:t>で</a:t>
            </a:r>
            <a:r>
              <a:rPr b="1" lang="ja-JP" sz="2000" strike="noStrike" u="none">
                <a:solidFill>
                  <a:schemeClr val="dk1">
                    <a:lumMod val="75000"/>
                    <a:lumOff val="25000"/>
                  </a:schemeClr>
                </a:solidFill>
                <a:effectLst/>
                <a:uFillTx/>
                <a:latin typeface="MS PGothic"/>
                <a:ea typeface="MS PGothic"/>
              </a:rPr>
              <a:t>手動管理</a:t>
            </a:r>
            <a:endParaRPr b="0" lang="en-US" sz="2000" strike="noStrike" u="none">
              <a:solidFill>
                <a:schemeClr val="dk1">
                  <a:lumMod val="75000"/>
                  <a:lumOff val="25000"/>
                </a:schemeClr>
              </a:solidFill>
              <a:effectLst/>
              <a:uFillTx/>
              <a:latin typeface="ＭＳ Ｐゴシック"/>
            </a:endParaRPr>
          </a:p>
          <a:p>
            <a:pPr marL="200520" indent="0" defTabSz="914400">
              <a:lnSpc>
                <a:spcPct val="90000"/>
              </a:lnSpc>
              <a:spcBef>
                <a:spcPts val="201"/>
              </a:spcBef>
              <a:spcAft>
                <a:spcPts val="400"/>
              </a:spcAft>
              <a:buNone/>
              <a:tabLst>
                <a:tab algn="l" pos="0"/>
              </a:tabLst>
            </a:pPr>
            <a:endParaRPr b="0" lang="en-US" sz="2000" strike="noStrike" u="none">
              <a:solidFill>
                <a:schemeClr val="dk1">
                  <a:lumMod val="75000"/>
                  <a:lumOff val="25000"/>
                </a:schemeClr>
              </a:solidFill>
              <a:effectLst/>
              <a:uFillTx/>
              <a:latin typeface="ＭＳ Ｐゴシック"/>
            </a:endParaRPr>
          </a:p>
        </p:txBody>
      </p:sp>
      <p:sp>
        <p:nvSpPr>
          <p:cNvPr id="107"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現状の業務プロセス </a:t>
            </a:r>
            <a:r>
              <a:rPr b="0" lang="en-US" sz="4000" spc="-51" strike="noStrike" u="none">
                <a:solidFill>
                  <a:schemeClr val="dk1">
                    <a:lumMod val="75000"/>
                    <a:lumOff val="25000"/>
                  </a:schemeClr>
                </a:solidFill>
                <a:effectLst/>
                <a:uFillTx/>
                <a:latin typeface="MS PGothic"/>
                <a:ea typeface="ＭＳ Ｐゴシック"/>
              </a:rPr>
              <a:t>#1</a:t>
            </a:r>
            <a:endParaRPr b="0" lang="en-US" sz="4000" strike="noStrike" u="none">
              <a:solidFill>
                <a:schemeClr val="dk1"/>
              </a:solidFill>
              <a:effectLst/>
              <a:uFillTx/>
              <a:latin typeface="ＭＳ Ｐゴシック"/>
            </a:endParaRPr>
          </a:p>
        </p:txBody>
      </p:sp>
      <p:sp>
        <p:nvSpPr>
          <p:cNvPr id="108" name="PlaceHolder 3"/>
          <p:cNvSpPr>
            <a:spLocks noGrp="1"/>
          </p:cNvSpPr>
          <p:nvPr>
            <p:ph type="sldNum" idx="35"/>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12B56ABE-8E3B-40C7-9041-9B80D612B9F6}"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
        <p:nvSpPr>
          <p:cNvPr id="109" name="テキスト ボックス 25"/>
          <p:cNvSpPr/>
          <p:nvPr/>
        </p:nvSpPr>
        <p:spPr>
          <a:xfrm>
            <a:off x="2588040" y="2715840"/>
            <a:ext cx="2629800" cy="584280"/>
          </a:xfrm>
          <a:prstGeom prst="rect">
            <a:avLst/>
          </a:prstGeom>
          <a:noFill/>
          <a:ln w="0">
            <a:noFill/>
          </a:ln>
        </p:spPr>
        <p:style>
          <a:lnRef idx="0"/>
          <a:fillRef idx="0"/>
          <a:effectRef idx="0"/>
          <a:fontRef idx="minor"/>
        </p:style>
        <p:txBody>
          <a:bodyPr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①電話または窓口での予約</a:t>
            </a:r>
            <a:endParaRPr b="0" lang="en-US" sz="1600" strike="noStrike" u="none">
              <a:solidFill>
                <a:srgbClr val="000000"/>
              </a:solidFill>
              <a:effectLst/>
              <a:uFillTx/>
              <a:latin typeface="Arial"/>
            </a:endParaRPr>
          </a:p>
          <a:p>
            <a:pPr algn="ctr" defTabSz="457200">
              <a:lnSpc>
                <a:spcPct val="100000"/>
              </a:lnSpc>
            </a:pPr>
            <a:endParaRPr b="0" lang="en-US" sz="1600" strike="noStrike" u="none">
              <a:solidFill>
                <a:srgbClr val="000000"/>
              </a:solidFill>
              <a:effectLst/>
              <a:uFillTx/>
              <a:latin typeface="Arial"/>
            </a:endParaRPr>
          </a:p>
        </p:txBody>
      </p:sp>
      <p:sp>
        <p:nvSpPr>
          <p:cNvPr id="110" name="テキスト ボックス 27"/>
          <p:cNvSpPr/>
          <p:nvPr/>
        </p:nvSpPr>
        <p:spPr>
          <a:xfrm>
            <a:off x="1290960" y="2345040"/>
            <a:ext cx="64584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p:txBody>
      </p:sp>
      <p:sp>
        <p:nvSpPr>
          <p:cNvPr id="111" name="テキスト ボックス 28"/>
          <p:cNvSpPr/>
          <p:nvPr/>
        </p:nvSpPr>
        <p:spPr>
          <a:xfrm>
            <a:off x="6030000" y="2441520"/>
            <a:ext cx="138672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受付スタッフ</a:t>
            </a:r>
            <a:endParaRPr b="0" lang="en-US" sz="1800" strike="noStrike" u="none">
              <a:solidFill>
                <a:srgbClr val="000000"/>
              </a:solidFill>
              <a:effectLst/>
              <a:uFillTx/>
              <a:latin typeface="Arial"/>
            </a:endParaRPr>
          </a:p>
        </p:txBody>
      </p:sp>
      <p:cxnSp>
        <p:nvCxnSpPr>
          <p:cNvPr id="112" name="直線矢印コネクタ 29"/>
          <p:cNvCxnSpPr/>
          <p:nvPr/>
        </p:nvCxnSpPr>
        <p:spPr>
          <a:xfrm>
            <a:off x="6690240" y="3628800"/>
            <a:ext cx="720" cy="660240"/>
          </a:xfrm>
          <a:prstGeom prst="straightConnector1">
            <a:avLst/>
          </a:prstGeom>
          <a:ln w="38100">
            <a:solidFill>
              <a:srgbClr val="e48312"/>
            </a:solidFill>
            <a:round/>
            <a:tailEnd len="med" type="arrow" w="med"/>
          </a:ln>
        </p:spPr>
      </p:cxnSp>
      <p:pic>
        <p:nvPicPr>
          <p:cNvPr id="113" name="グラフィックス 35" descr="コンピューター 枠線"/>
          <p:cNvPicPr/>
          <p:nvPr/>
        </p:nvPicPr>
        <p:blipFill>
          <a:blip r:embed="rId1">
            <a:extLst>
              <a:ext uri="{96DAC541-7B7A-43D3-8B79-37D633B846F1}">
                <asvg:svgBlip xmlns:asvg="http://schemas.microsoft.com/office/drawing/2016/SVG/main" r:embed="rId2"/>
              </a:ext>
            </a:extLst>
          </a:blip>
          <a:stretch/>
        </p:blipFill>
        <p:spPr>
          <a:xfrm>
            <a:off x="6845760" y="4270680"/>
            <a:ext cx="914040" cy="914040"/>
          </a:xfrm>
          <a:prstGeom prst="rect">
            <a:avLst/>
          </a:prstGeom>
          <a:noFill/>
          <a:ln w="0">
            <a:noFill/>
          </a:ln>
        </p:spPr>
      </p:pic>
      <p:sp>
        <p:nvSpPr>
          <p:cNvPr id="114" name="テキスト ボックス 37"/>
          <p:cNvSpPr/>
          <p:nvPr/>
        </p:nvSpPr>
        <p:spPr>
          <a:xfrm>
            <a:off x="6756480" y="3776040"/>
            <a:ext cx="799920" cy="338040"/>
          </a:xfrm>
          <a:prstGeom prst="rect">
            <a:avLst/>
          </a:prstGeom>
          <a:noFill/>
          <a:ln w="0">
            <a:noFill/>
          </a:ln>
        </p:spPr>
        <p:style>
          <a:lnRef idx="0"/>
          <a:fillRef idx="0"/>
          <a:effectRef idx="0"/>
          <a:fontRef idx="minor"/>
        </p:style>
        <p:txBody>
          <a:bodyPr wrap="none"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②登録</a:t>
            </a:r>
            <a:endParaRPr b="0" lang="en-US" sz="1600" strike="noStrike" u="none">
              <a:solidFill>
                <a:srgbClr val="000000"/>
              </a:solidFill>
              <a:effectLst/>
              <a:uFillTx/>
              <a:latin typeface="Arial"/>
            </a:endParaRPr>
          </a:p>
        </p:txBody>
      </p:sp>
      <p:pic>
        <p:nvPicPr>
          <p:cNvPr id="115" name="コンテンツ プレースホルダー 5" descr="ユーザー 単色塗りつぶし"/>
          <p:cNvPicPr/>
          <p:nvPr/>
        </p:nvPicPr>
        <p:blipFill>
          <a:blip r:embed="rId3">
            <a:extLst>
              <a:ext uri="{96DAC541-7B7A-43D3-8B79-37D633B846F1}">
                <asvg:svgBlip xmlns:asvg="http://schemas.microsoft.com/office/drawing/2016/SVG/main" r:embed="rId4"/>
              </a:ext>
            </a:extLst>
          </a:blip>
          <a:stretch/>
        </p:blipFill>
        <p:spPr>
          <a:xfrm>
            <a:off x="1368720" y="2718360"/>
            <a:ext cx="914040" cy="914040"/>
          </a:xfrm>
          <a:prstGeom prst="rect">
            <a:avLst/>
          </a:prstGeom>
          <a:noFill/>
          <a:ln w="0">
            <a:noFill/>
          </a:ln>
        </p:spPr>
      </p:pic>
      <p:cxnSp>
        <p:nvCxnSpPr>
          <p:cNvPr id="116" name="直線矢印コネクタ 62"/>
          <p:cNvCxnSpPr/>
          <p:nvPr/>
        </p:nvCxnSpPr>
        <p:spPr>
          <a:xfrm>
            <a:off x="2936880" y="3326400"/>
            <a:ext cx="1929600" cy="360"/>
          </a:xfrm>
          <a:prstGeom prst="straightConnector1">
            <a:avLst/>
          </a:prstGeom>
          <a:ln w="38100">
            <a:solidFill>
              <a:srgbClr val="e48312"/>
            </a:solidFill>
            <a:round/>
            <a:tailEnd len="med" type="arrow" w="med"/>
          </a:ln>
        </p:spPr>
      </p:cxnSp>
      <p:pic>
        <p:nvPicPr>
          <p:cNvPr id="117" name="グラフィックス 4" descr="開いた本 単色塗りつぶし"/>
          <p:cNvPicPr/>
          <p:nvPr/>
        </p:nvPicPr>
        <p:blipFill>
          <a:blip r:embed="rId5">
            <a:extLst>
              <a:ext uri="{96DAC541-7B7A-43D3-8B79-37D633B846F1}">
                <asvg:svgBlip xmlns:asvg="http://schemas.microsoft.com/office/drawing/2016/SVG/main" r:embed="rId6"/>
              </a:ext>
            </a:extLst>
          </a:blip>
          <a:stretch/>
        </p:blipFill>
        <p:spPr>
          <a:xfrm>
            <a:off x="5662440" y="4270680"/>
            <a:ext cx="914040" cy="914040"/>
          </a:xfrm>
          <a:prstGeom prst="rect">
            <a:avLst/>
          </a:prstGeom>
          <a:noFill/>
          <a:ln w="0">
            <a:noFill/>
          </a:ln>
        </p:spPr>
      </p:pic>
      <p:sp>
        <p:nvSpPr>
          <p:cNvPr id="118" name="テキスト ボックス 6"/>
          <p:cNvSpPr/>
          <p:nvPr/>
        </p:nvSpPr>
        <p:spPr>
          <a:xfrm>
            <a:off x="5086080" y="5182200"/>
            <a:ext cx="3682080" cy="36900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1800" strike="noStrike" u="none">
                <a:solidFill>
                  <a:schemeClr val="dk1"/>
                </a:solidFill>
                <a:effectLst/>
                <a:uFillTx/>
                <a:latin typeface="ＭＳ Ｐゴシック"/>
                <a:ea typeface="ＭＳ Ｐゴシック"/>
              </a:rPr>
              <a:t>台帳または</a:t>
            </a:r>
            <a:r>
              <a:rPr b="0" lang="en-US" sz="1800" strike="noStrike" u="none">
                <a:solidFill>
                  <a:schemeClr val="dk1"/>
                </a:solidFill>
                <a:effectLst/>
                <a:uFillTx/>
                <a:latin typeface="ＭＳ Ｐゴシック"/>
                <a:ea typeface="ＭＳ Ｐゴシック"/>
              </a:rPr>
              <a:t>Excel</a:t>
            </a:r>
            <a:r>
              <a:rPr b="0" lang="ja-JP" sz="1800" strike="noStrike" u="none">
                <a:solidFill>
                  <a:schemeClr val="dk1"/>
                </a:solidFill>
                <a:effectLst/>
                <a:uFillTx/>
                <a:latin typeface="ＭＳ Ｐゴシック"/>
                <a:ea typeface="ＭＳ Ｐゴシック"/>
              </a:rPr>
              <a:t>での手動登録</a:t>
            </a:r>
            <a:endParaRPr b="0" lang="en-US" sz="1800" strike="noStrike" u="none">
              <a:solidFill>
                <a:srgbClr val="000000"/>
              </a:solidFill>
              <a:effectLst/>
              <a:uFillTx/>
              <a:latin typeface="Arial"/>
            </a:endParaRPr>
          </a:p>
        </p:txBody>
      </p:sp>
      <p:pic>
        <p:nvPicPr>
          <p:cNvPr id="119" name="グラフィックス 8" descr="受話器 単色塗りつぶし"/>
          <p:cNvPicPr/>
          <p:nvPr/>
        </p:nvPicPr>
        <p:blipFill>
          <a:blip r:embed="rId7">
            <a:extLst>
              <a:ext uri="{96DAC541-7B7A-43D3-8B79-37D633B846F1}">
                <asvg:svgBlip xmlns:asvg="http://schemas.microsoft.com/office/drawing/2016/SVG/main" r:embed="rId8"/>
              </a:ext>
            </a:extLst>
          </a:blip>
          <a:stretch/>
        </p:blipFill>
        <p:spPr>
          <a:xfrm>
            <a:off x="669960" y="2922840"/>
            <a:ext cx="667440" cy="704520"/>
          </a:xfrm>
          <a:prstGeom prst="rect">
            <a:avLst/>
          </a:prstGeom>
          <a:noFill/>
          <a:ln w="0">
            <a:noFill/>
          </a:ln>
        </p:spPr>
      </p:pic>
      <p:sp>
        <p:nvSpPr>
          <p:cNvPr id="120" name="矢印: 右 9"/>
          <p:cNvSpPr/>
          <p:nvPr/>
        </p:nvSpPr>
        <p:spPr>
          <a:xfrm>
            <a:off x="470520" y="5770080"/>
            <a:ext cx="528840" cy="27540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sp>
        <p:nvSpPr>
          <p:cNvPr id="121" name="テキスト ボックス 2"/>
          <p:cNvSpPr/>
          <p:nvPr/>
        </p:nvSpPr>
        <p:spPr>
          <a:xfrm>
            <a:off x="1090440" y="5662440"/>
            <a:ext cx="7661160" cy="46116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2400" strike="noStrike" u="none">
                <a:solidFill>
                  <a:schemeClr val="dk1"/>
                </a:solidFill>
                <a:effectLst/>
                <a:uFillTx/>
                <a:latin typeface="ＭＳ Ｐゴシック"/>
                <a:ea typeface="ＭＳ Ｐゴシック"/>
              </a:rPr>
              <a:t>受付や会計時の待ち時間増加の可能性</a:t>
            </a:r>
            <a:endParaRPr b="0" lang="en-US" sz="2400" strike="noStrike" u="none">
              <a:solidFill>
                <a:srgbClr val="000000"/>
              </a:solidFill>
              <a:effectLst/>
              <a:uFillTx/>
              <a:latin typeface="Arial"/>
            </a:endParaRPr>
          </a:p>
        </p:txBody>
      </p:sp>
      <p:pic>
        <p:nvPicPr>
          <p:cNvPr id="122" name="グラフィックス 5" descr="受話器 単色塗りつぶし"/>
          <p:cNvPicPr/>
          <p:nvPr/>
        </p:nvPicPr>
        <p:blipFill>
          <a:blip r:embed="rId9">
            <a:extLst>
              <a:ext uri="{96DAC541-7B7A-43D3-8B79-37D633B846F1}">
                <asvg:svgBlip xmlns:asvg="http://schemas.microsoft.com/office/drawing/2016/SVG/main" r:embed="rId10"/>
              </a:ext>
            </a:extLst>
          </a:blip>
          <a:stretch/>
        </p:blipFill>
        <p:spPr>
          <a:xfrm>
            <a:off x="5605560" y="2922840"/>
            <a:ext cx="661320" cy="667440"/>
          </a:xfrm>
          <a:prstGeom prst="rect">
            <a:avLst/>
          </a:prstGeom>
          <a:noFill/>
          <a:ln w="0">
            <a:noFill/>
          </a:ln>
        </p:spPr>
      </p:pic>
      <p:pic>
        <p:nvPicPr>
          <p:cNvPr id="123" name="グラフィックス 10" descr="ユーザー 枠線"/>
          <p:cNvPicPr/>
          <p:nvPr/>
        </p:nvPicPr>
        <p:blipFill>
          <a:blip r:embed="rId11">
            <a:extLst>
              <a:ext uri="{96DAC541-7B7A-43D3-8B79-37D633B846F1}">
                <asvg:svgBlip xmlns:asvg="http://schemas.microsoft.com/office/drawing/2016/SVG/main" r:embed="rId12"/>
              </a:ext>
            </a:extLst>
          </a:blip>
          <a:stretch/>
        </p:blipFill>
        <p:spPr>
          <a:xfrm>
            <a:off x="6261840" y="2717280"/>
            <a:ext cx="914040" cy="9140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1" lang="ja-JP" sz="2400" strike="noStrike" u="none">
                <a:solidFill>
                  <a:schemeClr val="dk1">
                    <a:lumMod val="75000"/>
                    <a:lumOff val="25000"/>
                  </a:schemeClr>
                </a:solidFill>
                <a:effectLst/>
                <a:uFillTx/>
                <a:latin typeface="ＭＳ Ｐゴシック"/>
                <a:ea typeface="ＭＳ Ｐゴシック"/>
              </a:rPr>
              <a:t>予約内容の確認と変更</a:t>
            </a:r>
            <a:endParaRPr b="0" lang="en-US" sz="24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1800" strike="noStrike" u="none">
                <a:solidFill>
                  <a:schemeClr val="dk1">
                    <a:lumMod val="75000"/>
                    <a:lumOff val="25000"/>
                  </a:schemeClr>
                </a:solidFill>
                <a:effectLst/>
                <a:uFillTx/>
                <a:latin typeface="ＭＳ Ｐゴシック"/>
                <a:ea typeface="ＭＳ Ｐゴシック"/>
              </a:rPr>
              <a:t>患者からの変更・キャンセル依頼は電話対応が基本であり、</a:t>
            </a:r>
            <a:br>
              <a:rPr sz="1800"/>
            </a:br>
            <a:r>
              <a:rPr b="0" lang="ja-JP" sz="1800" strike="noStrike" u="none">
                <a:solidFill>
                  <a:schemeClr val="dk1">
                    <a:lumMod val="75000"/>
                    <a:lumOff val="25000"/>
                  </a:schemeClr>
                </a:solidFill>
                <a:effectLst/>
                <a:uFillTx/>
                <a:latin typeface="ＭＳ Ｐゴシック"/>
                <a:ea typeface="ＭＳ Ｐゴシック"/>
              </a:rPr>
              <a:t>口頭で確認・記録する体制である。</a:t>
            </a:r>
            <a:endParaRPr b="0" lang="en-US" sz="1800" strike="noStrike" u="none">
              <a:solidFill>
                <a:schemeClr val="dk1">
                  <a:lumMod val="75000"/>
                  <a:lumOff val="25000"/>
                </a:schemeClr>
              </a:solidFill>
              <a:effectLst/>
              <a:uFillTx/>
              <a:latin typeface="ＭＳ Ｐゴシック"/>
            </a:endParaRPr>
          </a:p>
          <a:p>
            <a:pPr marL="200520" indent="0" defTabSz="914400">
              <a:lnSpc>
                <a:spcPct val="90000"/>
              </a:lnSpc>
              <a:spcBef>
                <a:spcPts val="201"/>
              </a:spcBef>
              <a:spcAft>
                <a:spcPts val="400"/>
              </a:spcAft>
              <a:buNone/>
              <a:tabLst>
                <a:tab algn="l" pos="0"/>
              </a:tabLst>
            </a:pPr>
            <a:endParaRPr b="0" lang="en-US" sz="2000" strike="noStrike" u="none">
              <a:solidFill>
                <a:schemeClr val="dk1">
                  <a:lumMod val="75000"/>
                  <a:lumOff val="25000"/>
                </a:schemeClr>
              </a:solidFill>
              <a:effectLst/>
              <a:uFillTx/>
              <a:latin typeface="ＭＳ Ｐゴシック"/>
            </a:endParaRPr>
          </a:p>
        </p:txBody>
      </p:sp>
      <p:sp>
        <p:nvSpPr>
          <p:cNvPr id="125"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現状の業務プロセス </a:t>
            </a:r>
            <a:r>
              <a:rPr b="0" lang="en-US" sz="4000" spc="-51" strike="noStrike" u="none">
                <a:solidFill>
                  <a:schemeClr val="dk1">
                    <a:lumMod val="75000"/>
                    <a:lumOff val="25000"/>
                  </a:schemeClr>
                </a:solidFill>
                <a:effectLst/>
                <a:uFillTx/>
                <a:latin typeface="MS PGothic"/>
                <a:ea typeface="ＭＳ Ｐゴシック"/>
              </a:rPr>
              <a:t>#2</a:t>
            </a:r>
            <a:endParaRPr b="0" lang="en-US" sz="4000" strike="noStrike" u="none">
              <a:solidFill>
                <a:schemeClr val="dk1"/>
              </a:solidFill>
              <a:effectLst/>
              <a:uFillTx/>
              <a:latin typeface="ＭＳ Ｐゴシック"/>
            </a:endParaRPr>
          </a:p>
        </p:txBody>
      </p:sp>
      <p:sp>
        <p:nvSpPr>
          <p:cNvPr id="126" name="PlaceHolder 3"/>
          <p:cNvSpPr>
            <a:spLocks noGrp="1"/>
          </p:cNvSpPr>
          <p:nvPr>
            <p:ph type="sldNum" idx="36"/>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88A1E087-ACF1-4AFC-9101-0753C399831B}"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
        <p:nvSpPr>
          <p:cNvPr id="127" name="テキスト ボックス 25"/>
          <p:cNvSpPr/>
          <p:nvPr/>
        </p:nvSpPr>
        <p:spPr>
          <a:xfrm>
            <a:off x="2588040" y="2917080"/>
            <a:ext cx="2629800" cy="584280"/>
          </a:xfrm>
          <a:prstGeom prst="rect">
            <a:avLst/>
          </a:prstGeom>
          <a:noFill/>
          <a:ln w="0">
            <a:noFill/>
          </a:ln>
        </p:spPr>
        <p:style>
          <a:lnRef idx="0"/>
          <a:fillRef idx="0"/>
          <a:effectRef idx="0"/>
          <a:fontRef idx="minor"/>
        </p:style>
        <p:txBody>
          <a:bodyPr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①変更・キャンセル依頼</a:t>
            </a:r>
            <a:endParaRPr b="0" lang="en-US" sz="1600" strike="noStrike" u="none">
              <a:solidFill>
                <a:srgbClr val="000000"/>
              </a:solidFill>
              <a:effectLst/>
              <a:uFillTx/>
              <a:latin typeface="Arial"/>
            </a:endParaRPr>
          </a:p>
          <a:p>
            <a:pPr algn="ctr" defTabSz="457200">
              <a:lnSpc>
                <a:spcPct val="100000"/>
              </a:lnSpc>
            </a:pPr>
            <a:endParaRPr b="0" lang="en-US" sz="1600" strike="noStrike" u="none">
              <a:solidFill>
                <a:srgbClr val="000000"/>
              </a:solidFill>
              <a:effectLst/>
              <a:uFillTx/>
              <a:latin typeface="Arial"/>
            </a:endParaRPr>
          </a:p>
        </p:txBody>
      </p:sp>
      <p:sp>
        <p:nvSpPr>
          <p:cNvPr id="128" name="テキスト ボックス 27"/>
          <p:cNvSpPr/>
          <p:nvPr/>
        </p:nvSpPr>
        <p:spPr>
          <a:xfrm>
            <a:off x="1290960" y="2454840"/>
            <a:ext cx="64584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p:txBody>
      </p:sp>
      <p:sp>
        <p:nvSpPr>
          <p:cNvPr id="129" name="テキスト ボックス 28"/>
          <p:cNvSpPr/>
          <p:nvPr/>
        </p:nvSpPr>
        <p:spPr>
          <a:xfrm>
            <a:off x="6030000" y="2551320"/>
            <a:ext cx="138672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受付スタッフ</a:t>
            </a:r>
            <a:endParaRPr b="0" lang="en-US" sz="1800" strike="noStrike" u="none">
              <a:solidFill>
                <a:srgbClr val="000000"/>
              </a:solidFill>
              <a:effectLst/>
              <a:uFillTx/>
              <a:latin typeface="Arial"/>
            </a:endParaRPr>
          </a:p>
        </p:txBody>
      </p:sp>
      <p:cxnSp>
        <p:nvCxnSpPr>
          <p:cNvPr id="130" name="直線矢印コネクタ 29"/>
          <p:cNvCxnSpPr/>
          <p:nvPr/>
        </p:nvCxnSpPr>
        <p:spPr>
          <a:xfrm>
            <a:off x="6690240" y="3738600"/>
            <a:ext cx="720" cy="659880"/>
          </a:xfrm>
          <a:prstGeom prst="straightConnector1">
            <a:avLst/>
          </a:prstGeom>
          <a:ln w="38100">
            <a:solidFill>
              <a:srgbClr val="e48312"/>
            </a:solidFill>
            <a:round/>
            <a:tailEnd len="med" type="arrow" w="med"/>
          </a:ln>
        </p:spPr>
      </p:cxnSp>
      <p:pic>
        <p:nvPicPr>
          <p:cNvPr id="131" name="グラフィックス 35" descr="コンピューター 枠線"/>
          <p:cNvPicPr/>
          <p:nvPr/>
        </p:nvPicPr>
        <p:blipFill>
          <a:blip r:embed="rId1">
            <a:extLst>
              <a:ext uri="{96DAC541-7B7A-43D3-8B79-37D633B846F1}">
                <asvg:svgBlip xmlns:asvg="http://schemas.microsoft.com/office/drawing/2016/SVG/main" r:embed="rId2"/>
              </a:ext>
            </a:extLst>
          </a:blip>
          <a:stretch/>
        </p:blipFill>
        <p:spPr>
          <a:xfrm>
            <a:off x="6845760" y="4380480"/>
            <a:ext cx="914040" cy="914040"/>
          </a:xfrm>
          <a:prstGeom prst="rect">
            <a:avLst/>
          </a:prstGeom>
          <a:noFill/>
          <a:ln w="0">
            <a:noFill/>
          </a:ln>
        </p:spPr>
      </p:pic>
      <p:sp>
        <p:nvSpPr>
          <p:cNvPr id="132" name="テキスト ボックス 37"/>
          <p:cNvSpPr/>
          <p:nvPr/>
        </p:nvSpPr>
        <p:spPr>
          <a:xfrm>
            <a:off x="6756480" y="3885840"/>
            <a:ext cx="799920" cy="338040"/>
          </a:xfrm>
          <a:prstGeom prst="rect">
            <a:avLst/>
          </a:prstGeom>
          <a:noFill/>
          <a:ln w="0">
            <a:noFill/>
          </a:ln>
        </p:spPr>
        <p:style>
          <a:lnRef idx="0"/>
          <a:fillRef idx="0"/>
          <a:effectRef idx="0"/>
          <a:fontRef idx="minor"/>
        </p:style>
        <p:txBody>
          <a:bodyPr wrap="none"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②登録</a:t>
            </a:r>
            <a:endParaRPr b="0" lang="en-US" sz="1600" strike="noStrike" u="none">
              <a:solidFill>
                <a:srgbClr val="000000"/>
              </a:solidFill>
              <a:effectLst/>
              <a:uFillTx/>
              <a:latin typeface="Arial"/>
            </a:endParaRPr>
          </a:p>
        </p:txBody>
      </p:sp>
      <p:pic>
        <p:nvPicPr>
          <p:cNvPr id="133" name="コンテンツ プレースホルダー 5" descr="ユーザー 単色塗りつぶし"/>
          <p:cNvPicPr/>
          <p:nvPr/>
        </p:nvPicPr>
        <p:blipFill>
          <a:blip r:embed="rId3">
            <a:extLst>
              <a:ext uri="{96DAC541-7B7A-43D3-8B79-37D633B846F1}">
                <asvg:svgBlip xmlns:asvg="http://schemas.microsoft.com/office/drawing/2016/SVG/main" r:embed="rId4"/>
              </a:ext>
            </a:extLst>
          </a:blip>
          <a:stretch/>
        </p:blipFill>
        <p:spPr>
          <a:xfrm>
            <a:off x="1368720" y="2828160"/>
            <a:ext cx="914040" cy="914040"/>
          </a:xfrm>
          <a:prstGeom prst="rect">
            <a:avLst/>
          </a:prstGeom>
          <a:noFill/>
          <a:ln w="0">
            <a:noFill/>
          </a:ln>
        </p:spPr>
      </p:pic>
      <p:cxnSp>
        <p:nvCxnSpPr>
          <p:cNvPr id="134" name="直線矢印コネクタ 62"/>
          <p:cNvCxnSpPr/>
          <p:nvPr/>
        </p:nvCxnSpPr>
        <p:spPr>
          <a:xfrm>
            <a:off x="2936880" y="3436200"/>
            <a:ext cx="1929600" cy="360"/>
          </a:xfrm>
          <a:prstGeom prst="straightConnector1">
            <a:avLst/>
          </a:prstGeom>
          <a:ln w="38100">
            <a:solidFill>
              <a:srgbClr val="e48312"/>
            </a:solidFill>
            <a:round/>
            <a:tailEnd len="med" type="arrow" w="med"/>
          </a:ln>
        </p:spPr>
      </p:cxnSp>
      <p:pic>
        <p:nvPicPr>
          <p:cNvPr id="135" name="グラフィックス 4" descr="開いた本 単色塗りつぶし"/>
          <p:cNvPicPr/>
          <p:nvPr/>
        </p:nvPicPr>
        <p:blipFill>
          <a:blip r:embed="rId5">
            <a:extLst>
              <a:ext uri="{96DAC541-7B7A-43D3-8B79-37D633B846F1}">
                <asvg:svgBlip xmlns:asvg="http://schemas.microsoft.com/office/drawing/2016/SVG/main" r:embed="rId6"/>
              </a:ext>
            </a:extLst>
          </a:blip>
          <a:stretch/>
        </p:blipFill>
        <p:spPr>
          <a:xfrm>
            <a:off x="5662440" y="4380480"/>
            <a:ext cx="914040" cy="914040"/>
          </a:xfrm>
          <a:prstGeom prst="rect">
            <a:avLst/>
          </a:prstGeom>
          <a:noFill/>
          <a:ln w="0">
            <a:noFill/>
          </a:ln>
        </p:spPr>
      </p:pic>
      <p:sp>
        <p:nvSpPr>
          <p:cNvPr id="136" name="テキスト ボックス 6"/>
          <p:cNvSpPr/>
          <p:nvPr/>
        </p:nvSpPr>
        <p:spPr>
          <a:xfrm>
            <a:off x="5141160" y="5227920"/>
            <a:ext cx="3682080" cy="36900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1800" strike="noStrike" u="none">
                <a:solidFill>
                  <a:schemeClr val="dk1"/>
                </a:solidFill>
                <a:effectLst/>
                <a:uFillTx/>
                <a:latin typeface="ＭＳ Ｐゴシック"/>
                <a:ea typeface="ＭＳ Ｐゴシック"/>
              </a:rPr>
              <a:t>台帳または</a:t>
            </a:r>
            <a:r>
              <a:rPr b="0" lang="en-US" sz="1800" strike="noStrike" u="none">
                <a:solidFill>
                  <a:schemeClr val="dk1"/>
                </a:solidFill>
                <a:effectLst/>
                <a:uFillTx/>
                <a:latin typeface="ＭＳ Ｐゴシック"/>
                <a:ea typeface="ＭＳ Ｐゴシック"/>
              </a:rPr>
              <a:t>Excel</a:t>
            </a:r>
            <a:r>
              <a:rPr b="0" lang="ja-JP" sz="1800" strike="noStrike" u="none">
                <a:solidFill>
                  <a:schemeClr val="dk1"/>
                </a:solidFill>
                <a:effectLst/>
                <a:uFillTx/>
                <a:latin typeface="ＭＳ Ｐゴシック"/>
                <a:ea typeface="ＭＳ Ｐゴシック"/>
              </a:rPr>
              <a:t>での手動登録</a:t>
            </a:r>
            <a:endParaRPr b="0" lang="en-US" sz="1800" strike="noStrike" u="none">
              <a:solidFill>
                <a:srgbClr val="000000"/>
              </a:solidFill>
              <a:effectLst/>
              <a:uFillTx/>
              <a:latin typeface="Arial"/>
            </a:endParaRPr>
          </a:p>
        </p:txBody>
      </p:sp>
      <p:pic>
        <p:nvPicPr>
          <p:cNvPr id="137" name="グラフィックス 8" descr="受話器 単色塗りつぶし"/>
          <p:cNvPicPr/>
          <p:nvPr/>
        </p:nvPicPr>
        <p:blipFill>
          <a:blip r:embed="rId7">
            <a:extLst>
              <a:ext uri="{96DAC541-7B7A-43D3-8B79-37D633B846F1}">
                <asvg:svgBlip xmlns:asvg="http://schemas.microsoft.com/office/drawing/2016/SVG/main" r:embed="rId8"/>
              </a:ext>
            </a:extLst>
          </a:blip>
          <a:stretch/>
        </p:blipFill>
        <p:spPr>
          <a:xfrm>
            <a:off x="669960" y="3032640"/>
            <a:ext cx="667440" cy="704520"/>
          </a:xfrm>
          <a:prstGeom prst="rect">
            <a:avLst/>
          </a:prstGeom>
          <a:noFill/>
          <a:ln w="0">
            <a:noFill/>
          </a:ln>
        </p:spPr>
      </p:pic>
      <p:sp>
        <p:nvSpPr>
          <p:cNvPr id="138" name="矢印: 右 9"/>
          <p:cNvSpPr/>
          <p:nvPr/>
        </p:nvSpPr>
        <p:spPr>
          <a:xfrm>
            <a:off x="470520" y="5770080"/>
            <a:ext cx="528840" cy="27540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sp>
        <p:nvSpPr>
          <p:cNvPr id="139" name="テキスト ボックス 2"/>
          <p:cNvSpPr/>
          <p:nvPr/>
        </p:nvSpPr>
        <p:spPr>
          <a:xfrm>
            <a:off x="1090440" y="5662440"/>
            <a:ext cx="7661160" cy="46116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2400" strike="noStrike" u="none">
                <a:solidFill>
                  <a:schemeClr val="dk1"/>
                </a:solidFill>
                <a:effectLst/>
                <a:uFillTx/>
                <a:latin typeface="ＭＳ Ｐゴシック"/>
                <a:ea typeface="ＭＳ Ｐゴシック"/>
              </a:rPr>
              <a:t>聞き間違いや記入ミスによる</a:t>
            </a:r>
            <a:r>
              <a:rPr b="1" lang="ja-JP" sz="2400" strike="noStrike" u="none">
                <a:solidFill>
                  <a:schemeClr val="dk1"/>
                </a:solidFill>
                <a:effectLst/>
                <a:uFillTx/>
                <a:latin typeface="ＭＳ Ｐゴシック"/>
                <a:ea typeface="ＭＳ Ｐゴシック"/>
              </a:rPr>
              <a:t>二重予約・漏れ</a:t>
            </a:r>
            <a:r>
              <a:rPr b="0" lang="ja-JP" sz="2400" strike="noStrike" u="none">
                <a:solidFill>
                  <a:schemeClr val="dk1"/>
                </a:solidFill>
                <a:effectLst/>
                <a:uFillTx/>
                <a:latin typeface="ＭＳ Ｐゴシック"/>
                <a:ea typeface="ＭＳ Ｐゴシック"/>
              </a:rPr>
              <a:t>のリスクあり</a:t>
            </a:r>
            <a:endParaRPr b="0" lang="en-US" sz="2400" strike="noStrike" u="none">
              <a:solidFill>
                <a:srgbClr val="000000"/>
              </a:solidFill>
              <a:effectLst/>
              <a:uFillTx/>
              <a:latin typeface="Arial"/>
            </a:endParaRPr>
          </a:p>
        </p:txBody>
      </p:sp>
      <p:pic>
        <p:nvPicPr>
          <p:cNvPr id="140" name="グラフィックス 5" descr="受話器 単色塗りつぶし"/>
          <p:cNvPicPr/>
          <p:nvPr/>
        </p:nvPicPr>
        <p:blipFill>
          <a:blip r:embed="rId9">
            <a:extLst>
              <a:ext uri="{96DAC541-7B7A-43D3-8B79-37D633B846F1}">
                <asvg:svgBlip xmlns:asvg="http://schemas.microsoft.com/office/drawing/2016/SVG/main" r:embed="rId10"/>
              </a:ext>
            </a:extLst>
          </a:blip>
          <a:stretch/>
        </p:blipFill>
        <p:spPr>
          <a:xfrm>
            <a:off x="5605560" y="3032640"/>
            <a:ext cx="661320" cy="667440"/>
          </a:xfrm>
          <a:prstGeom prst="rect">
            <a:avLst/>
          </a:prstGeom>
          <a:noFill/>
          <a:ln w="0">
            <a:noFill/>
          </a:ln>
        </p:spPr>
      </p:pic>
      <p:pic>
        <p:nvPicPr>
          <p:cNvPr id="141" name="グラフィックス 10" descr="ユーザー 枠線"/>
          <p:cNvPicPr/>
          <p:nvPr/>
        </p:nvPicPr>
        <p:blipFill>
          <a:blip r:embed="rId11">
            <a:extLst>
              <a:ext uri="{96DAC541-7B7A-43D3-8B79-37D633B846F1}">
                <asvg:svgBlip xmlns:asvg="http://schemas.microsoft.com/office/drawing/2016/SVG/main" r:embed="rId12"/>
              </a:ext>
            </a:extLst>
          </a:blip>
          <a:stretch/>
        </p:blipFill>
        <p:spPr>
          <a:xfrm>
            <a:off x="6261840" y="2827080"/>
            <a:ext cx="914040" cy="9140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1" lang="ja-JP" sz="2400" strike="noStrike" u="none">
                <a:solidFill>
                  <a:schemeClr val="dk1">
                    <a:lumMod val="75000"/>
                    <a:lumOff val="25000"/>
                  </a:schemeClr>
                </a:solidFill>
                <a:effectLst/>
                <a:uFillTx/>
                <a:latin typeface="ＭＳ Ｐゴシック"/>
                <a:ea typeface="ＭＳ Ｐゴシック"/>
              </a:rPr>
              <a:t>営業日と診療時間の周知</a:t>
            </a:r>
            <a:endParaRPr b="0" lang="en-US" sz="24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1800" strike="noStrike" u="none">
                <a:solidFill>
                  <a:schemeClr val="dk1">
                    <a:lumMod val="75000"/>
                    <a:lumOff val="25000"/>
                  </a:schemeClr>
                </a:solidFill>
                <a:effectLst/>
                <a:uFillTx/>
                <a:latin typeface="ＭＳ Ｐゴシック"/>
                <a:ea typeface="ＭＳ Ｐゴシック"/>
              </a:rPr>
              <a:t>スタッフが紙のカレンダーにまたは</a:t>
            </a:r>
            <a:r>
              <a:rPr b="0" lang="en-US" sz="1800" strike="noStrike" u="none">
                <a:solidFill>
                  <a:schemeClr val="dk1">
                    <a:lumMod val="75000"/>
                    <a:lumOff val="25000"/>
                  </a:schemeClr>
                </a:solidFill>
                <a:effectLst/>
                <a:uFillTx/>
                <a:latin typeface="ＭＳ Ｐゴシック"/>
                <a:ea typeface="ＭＳ Ｐゴシック"/>
              </a:rPr>
              <a:t>Excel</a:t>
            </a:r>
            <a:r>
              <a:rPr b="0" lang="ja-JP" sz="1800" strike="noStrike" u="none">
                <a:solidFill>
                  <a:schemeClr val="dk1">
                    <a:lumMod val="75000"/>
                    <a:lumOff val="25000"/>
                  </a:schemeClr>
                </a:solidFill>
                <a:effectLst/>
                <a:uFillTx/>
                <a:latin typeface="ＭＳ Ｐゴシック"/>
                <a:ea typeface="ＭＳ Ｐゴシック"/>
              </a:rPr>
              <a:t>にて診療日を管理し、掲示板等で</a:t>
            </a:r>
            <a:br>
              <a:rPr sz="1800"/>
            </a:br>
            <a:r>
              <a:rPr b="0" lang="ja-JP" sz="1800" strike="noStrike" u="none">
                <a:solidFill>
                  <a:schemeClr val="dk1">
                    <a:lumMod val="75000"/>
                    <a:lumOff val="25000"/>
                  </a:schemeClr>
                </a:solidFill>
                <a:effectLst/>
                <a:uFillTx/>
                <a:latin typeface="ＭＳ Ｐゴシック"/>
                <a:ea typeface="ＭＳ Ｐゴシック"/>
              </a:rPr>
              <a:t>周知している。</a:t>
            </a:r>
            <a:endParaRPr b="0" lang="en-US" sz="1800" strike="noStrike" u="none">
              <a:solidFill>
                <a:schemeClr val="dk1">
                  <a:lumMod val="75000"/>
                  <a:lumOff val="25000"/>
                </a:schemeClr>
              </a:solidFill>
              <a:effectLst/>
              <a:uFillTx/>
              <a:latin typeface="ＭＳ Ｐゴシック"/>
            </a:endParaRPr>
          </a:p>
          <a:p>
            <a:pPr marL="200520" indent="0" defTabSz="914400">
              <a:lnSpc>
                <a:spcPct val="90000"/>
              </a:lnSpc>
              <a:spcBef>
                <a:spcPts val="201"/>
              </a:spcBef>
              <a:spcAft>
                <a:spcPts val="400"/>
              </a:spcAft>
              <a:buNone/>
              <a:tabLst>
                <a:tab algn="l" pos="0"/>
              </a:tabLst>
            </a:pPr>
            <a:endParaRPr b="0" lang="en-US" sz="2000" strike="noStrike" u="none">
              <a:solidFill>
                <a:schemeClr val="dk1">
                  <a:lumMod val="75000"/>
                  <a:lumOff val="25000"/>
                </a:schemeClr>
              </a:solidFill>
              <a:effectLst/>
              <a:uFillTx/>
              <a:latin typeface="ＭＳ Ｐゴシック"/>
            </a:endParaRPr>
          </a:p>
        </p:txBody>
      </p:sp>
      <p:sp>
        <p:nvSpPr>
          <p:cNvPr id="143"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現状の業務プロセス </a:t>
            </a:r>
            <a:r>
              <a:rPr b="0" lang="en-US" sz="4000" spc="-51" strike="noStrike" u="none">
                <a:solidFill>
                  <a:schemeClr val="dk1">
                    <a:lumMod val="75000"/>
                    <a:lumOff val="25000"/>
                  </a:schemeClr>
                </a:solidFill>
                <a:effectLst/>
                <a:uFillTx/>
                <a:latin typeface="ＭＳ Ｐゴシック"/>
                <a:ea typeface="ＭＳ Ｐゴシック"/>
              </a:rPr>
              <a:t>#3</a:t>
            </a:r>
            <a:endParaRPr b="0" lang="en-US" sz="4000" strike="noStrike" u="none">
              <a:solidFill>
                <a:schemeClr val="dk1"/>
              </a:solidFill>
              <a:effectLst/>
              <a:uFillTx/>
              <a:latin typeface="ＭＳ Ｐゴシック"/>
            </a:endParaRPr>
          </a:p>
        </p:txBody>
      </p:sp>
      <p:sp>
        <p:nvSpPr>
          <p:cNvPr id="144" name="PlaceHolder 3"/>
          <p:cNvSpPr>
            <a:spLocks noGrp="1"/>
          </p:cNvSpPr>
          <p:nvPr>
            <p:ph type="sldNum" idx="37"/>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333377B0-3E9C-4176-87F8-524AEB713B4A}"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
        <p:nvSpPr>
          <p:cNvPr id="145" name="テキスト ボックス 25"/>
          <p:cNvSpPr/>
          <p:nvPr/>
        </p:nvSpPr>
        <p:spPr>
          <a:xfrm>
            <a:off x="2588040" y="2990160"/>
            <a:ext cx="2629800" cy="584280"/>
          </a:xfrm>
          <a:prstGeom prst="rect">
            <a:avLst/>
          </a:prstGeom>
          <a:noFill/>
          <a:ln w="0">
            <a:noFill/>
          </a:ln>
        </p:spPr>
        <p:style>
          <a:lnRef idx="0"/>
          <a:fillRef idx="0"/>
          <a:effectRef idx="0"/>
          <a:fontRef idx="minor"/>
        </p:style>
        <p:txBody>
          <a:bodyPr anchor="t">
            <a:spAutoFit/>
          </a:bodyPr>
          <a:p>
            <a:pPr algn="ctr" defTabSz="457200">
              <a:lnSpc>
                <a:spcPct val="100000"/>
              </a:lnSpc>
            </a:pPr>
            <a:r>
              <a:rPr b="0" lang="en-US" sz="1600" strike="noStrike" u="none">
                <a:solidFill>
                  <a:schemeClr val="dk1"/>
                </a:solidFill>
                <a:effectLst/>
                <a:uFillTx/>
                <a:latin typeface="ＭＳ Ｐゴシック"/>
                <a:ea typeface="ＭＳ Ｐゴシック"/>
              </a:rPr>
              <a:t>②確認</a:t>
            </a:r>
            <a:endParaRPr b="0" lang="en-US" sz="1600" strike="noStrike" u="none">
              <a:solidFill>
                <a:srgbClr val="000000"/>
              </a:solidFill>
              <a:effectLst/>
              <a:uFillTx/>
              <a:latin typeface="Arial"/>
            </a:endParaRPr>
          </a:p>
          <a:p>
            <a:pPr algn="ctr" defTabSz="457200">
              <a:lnSpc>
                <a:spcPct val="100000"/>
              </a:lnSpc>
            </a:pPr>
            <a:endParaRPr b="0" lang="en-US" sz="1600" strike="noStrike" u="none">
              <a:solidFill>
                <a:srgbClr val="000000"/>
              </a:solidFill>
              <a:effectLst/>
              <a:uFillTx/>
              <a:latin typeface="Arial"/>
            </a:endParaRPr>
          </a:p>
        </p:txBody>
      </p:sp>
      <p:sp>
        <p:nvSpPr>
          <p:cNvPr id="146" name="テキスト ボックス 27"/>
          <p:cNvSpPr/>
          <p:nvPr/>
        </p:nvSpPr>
        <p:spPr>
          <a:xfrm>
            <a:off x="1290960" y="2454840"/>
            <a:ext cx="64584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p:txBody>
      </p:sp>
      <p:sp>
        <p:nvSpPr>
          <p:cNvPr id="147" name="テキスト ボックス 28"/>
          <p:cNvSpPr/>
          <p:nvPr/>
        </p:nvSpPr>
        <p:spPr>
          <a:xfrm>
            <a:off x="5984280" y="4489920"/>
            <a:ext cx="1386720" cy="36900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受付スタッフ</a:t>
            </a:r>
            <a:endParaRPr b="0" lang="en-US" sz="1800" strike="noStrike" u="none">
              <a:solidFill>
                <a:srgbClr val="000000"/>
              </a:solidFill>
              <a:effectLst/>
              <a:uFillTx/>
              <a:latin typeface="Arial"/>
            </a:endParaRPr>
          </a:p>
        </p:txBody>
      </p:sp>
      <p:cxnSp>
        <p:nvCxnSpPr>
          <p:cNvPr id="148" name="直線矢印コネクタ 29"/>
          <p:cNvCxnSpPr/>
          <p:nvPr/>
        </p:nvCxnSpPr>
        <p:spPr>
          <a:xfrm flipV="1">
            <a:off x="6626520" y="3749040"/>
            <a:ext cx="9360" cy="648360"/>
          </a:xfrm>
          <a:prstGeom prst="straightConnector1">
            <a:avLst/>
          </a:prstGeom>
          <a:ln w="38100">
            <a:solidFill>
              <a:srgbClr val="e48312"/>
            </a:solidFill>
            <a:round/>
            <a:tailEnd len="med" type="arrow" w="med"/>
          </a:ln>
        </p:spPr>
      </p:cxnSp>
      <p:pic>
        <p:nvPicPr>
          <p:cNvPr id="149" name="コンテンツ プレースホルダー 5" descr="ユーザー 単色塗りつぶし"/>
          <p:cNvPicPr/>
          <p:nvPr/>
        </p:nvPicPr>
        <p:blipFill>
          <a:blip r:embed="rId1">
            <a:extLst>
              <a:ext uri="{96DAC541-7B7A-43D3-8B79-37D633B846F1}">
                <asvg:svgBlip xmlns:asvg="http://schemas.microsoft.com/office/drawing/2016/SVG/main" r:embed="rId2"/>
              </a:ext>
            </a:extLst>
          </a:blip>
          <a:stretch/>
        </p:blipFill>
        <p:spPr>
          <a:xfrm>
            <a:off x="1158120" y="2782440"/>
            <a:ext cx="914040" cy="914040"/>
          </a:xfrm>
          <a:prstGeom prst="rect">
            <a:avLst/>
          </a:prstGeom>
          <a:noFill/>
          <a:ln w="0">
            <a:noFill/>
          </a:ln>
        </p:spPr>
      </p:pic>
      <p:cxnSp>
        <p:nvCxnSpPr>
          <p:cNvPr id="150" name="直線矢印コネクタ 62"/>
          <p:cNvCxnSpPr/>
          <p:nvPr/>
        </p:nvCxnSpPr>
        <p:spPr>
          <a:xfrm>
            <a:off x="2991600" y="3436200"/>
            <a:ext cx="1929600" cy="360"/>
          </a:xfrm>
          <a:prstGeom prst="straightConnector1">
            <a:avLst/>
          </a:prstGeom>
          <a:ln w="38100">
            <a:solidFill>
              <a:srgbClr val="e48312"/>
            </a:solidFill>
            <a:round/>
            <a:tailEnd len="med" type="arrow" w="med"/>
          </a:ln>
        </p:spPr>
      </p:cxnSp>
      <p:sp>
        <p:nvSpPr>
          <p:cNvPr id="151" name="矢印: 右 9"/>
          <p:cNvSpPr/>
          <p:nvPr/>
        </p:nvSpPr>
        <p:spPr>
          <a:xfrm>
            <a:off x="470520" y="5770080"/>
            <a:ext cx="528840" cy="27540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sp>
        <p:nvSpPr>
          <p:cNvPr id="152" name="テキスト ボックス 2"/>
          <p:cNvSpPr/>
          <p:nvPr/>
        </p:nvSpPr>
        <p:spPr>
          <a:xfrm>
            <a:off x="1090440" y="5662440"/>
            <a:ext cx="7661160" cy="46116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2400" strike="noStrike" u="none">
                <a:solidFill>
                  <a:schemeClr val="dk1"/>
                </a:solidFill>
                <a:effectLst/>
                <a:uFillTx/>
                <a:latin typeface="ＭＳ Ｐゴシック"/>
                <a:ea typeface="ＭＳ Ｐゴシック"/>
              </a:rPr>
              <a:t>受付スタッフの作業負担が大きい</a:t>
            </a:r>
            <a:endParaRPr b="0" lang="en-US" sz="2400" strike="noStrike" u="none">
              <a:solidFill>
                <a:srgbClr val="000000"/>
              </a:solidFill>
              <a:effectLst/>
              <a:uFillTx/>
              <a:latin typeface="Arial"/>
            </a:endParaRPr>
          </a:p>
        </p:txBody>
      </p:sp>
      <p:pic>
        <p:nvPicPr>
          <p:cNvPr id="153" name="グラフィックス 10" descr="ユーザー 枠線"/>
          <p:cNvPicPr/>
          <p:nvPr/>
        </p:nvPicPr>
        <p:blipFill>
          <a:blip r:embed="rId3">
            <a:extLst>
              <a:ext uri="{96DAC541-7B7A-43D3-8B79-37D633B846F1}">
                <asvg:svgBlip xmlns:asvg="http://schemas.microsoft.com/office/drawing/2016/SVG/main" r:embed="rId4"/>
              </a:ext>
            </a:extLst>
          </a:blip>
          <a:stretch/>
        </p:blipFill>
        <p:spPr>
          <a:xfrm>
            <a:off x="6170400" y="4857120"/>
            <a:ext cx="914040" cy="914040"/>
          </a:xfrm>
          <a:prstGeom prst="rect">
            <a:avLst/>
          </a:prstGeom>
          <a:noFill/>
          <a:ln w="0">
            <a:noFill/>
          </a:ln>
        </p:spPr>
      </p:pic>
      <p:pic>
        <p:nvPicPr>
          <p:cNvPr id="154" name="グラフィックス 7" descr="日毎カレンダー 単色塗りつぶし"/>
          <p:cNvPicPr/>
          <p:nvPr/>
        </p:nvPicPr>
        <p:blipFill>
          <a:blip r:embed="rId5">
            <a:extLst>
              <a:ext uri="{96DAC541-7B7A-43D3-8B79-37D633B846F1}">
                <asvg:svgBlip xmlns:asvg="http://schemas.microsoft.com/office/drawing/2016/SVG/main" r:embed="rId6"/>
              </a:ext>
            </a:extLst>
          </a:blip>
          <a:stretch/>
        </p:blipFill>
        <p:spPr>
          <a:xfrm>
            <a:off x="6172200" y="2825640"/>
            <a:ext cx="914040" cy="914040"/>
          </a:xfrm>
          <a:prstGeom prst="rect">
            <a:avLst/>
          </a:prstGeom>
          <a:noFill/>
          <a:ln w="0">
            <a:noFill/>
          </a:ln>
        </p:spPr>
      </p:pic>
      <p:pic>
        <p:nvPicPr>
          <p:cNvPr id="155" name="グラフィックス 12" descr="コンピューター 枠線"/>
          <p:cNvPicPr/>
          <p:nvPr/>
        </p:nvPicPr>
        <p:blipFill>
          <a:blip r:embed="rId7">
            <a:extLst>
              <a:ext uri="{96DAC541-7B7A-43D3-8B79-37D633B846F1}">
                <asvg:svgBlip xmlns:asvg="http://schemas.microsoft.com/office/drawing/2016/SVG/main" r:embed="rId8"/>
              </a:ext>
            </a:extLst>
          </a:blip>
          <a:stretch/>
        </p:blipFill>
        <p:spPr>
          <a:xfrm>
            <a:off x="7083360" y="4855680"/>
            <a:ext cx="914040" cy="914040"/>
          </a:xfrm>
          <a:prstGeom prst="rect">
            <a:avLst/>
          </a:prstGeom>
          <a:noFill/>
          <a:ln w="0">
            <a:noFill/>
          </a:ln>
        </p:spPr>
      </p:pic>
      <p:sp>
        <p:nvSpPr>
          <p:cNvPr id="156" name="テキスト ボックス 13"/>
          <p:cNvSpPr/>
          <p:nvPr/>
        </p:nvSpPr>
        <p:spPr>
          <a:xfrm>
            <a:off x="6684120" y="3904560"/>
            <a:ext cx="2742840" cy="33804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en-US" sz="1600" strike="noStrike" u="none">
                <a:solidFill>
                  <a:schemeClr val="dk1"/>
                </a:solidFill>
                <a:effectLst/>
                <a:uFillTx/>
                <a:latin typeface="ＭＳ Ｐゴシック"/>
                <a:ea typeface="MS PGothic"/>
              </a:rPr>
              <a:t>①掲示</a:t>
            </a:r>
            <a:endParaRPr b="0" lang="en-US" sz="1600" strike="noStrike" u="none">
              <a:solidFill>
                <a:srgbClr val="000000"/>
              </a:solidFill>
              <a:effectLst/>
              <a:uFillTx/>
              <a:latin typeface="Arial"/>
            </a:endParaRPr>
          </a:p>
        </p:txBody>
      </p:sp>
      <p:pic>
        <p:nvPicPr>
          <p:cNvPr id="157" name="グラフィックス 14" descr="鉛筆 単色塗りつぶし"/>
          <p:cNvPicPr/>
          <p:nvPr/>
        </p:nvPicPr>
        <p:blipFill>
          <a:blip r:embed="rId9">
            <a:extLst>
              <a:ext uri="{96DAC541-7B7A-43D3-8B79-37D633B846F1}">
                <asvg:svgBlip xmlns:asvg="http://schemas.microsoft.com/office/drawing/2016/SVG/main" r:embed="rId10"/>
              </a:ext>
            </a:extLst>
          </a:blip>
          <a:stretch/>
        </p:blipFill>
        <p:spPr>
          <a:xfrm>
            <a:off x="7086600" y="3163680"/>
            <a:ext cx="511560" cy="511560"/>
          </a:xfrm>
          <a:prstGeom prst="rect">
            <a:avLst/>
          </a:prstGeom>
          <a:noFill/>
          <a:ln w="0">
            <a:noFill/>
          </a:ln>
        </p:spPr>
      </p:pic>
      <p:sp>
        <p:nvSpPr>
          <p:cNvPr id="158" name="テキスト ボックス 15"/>
          <p:cNvSpPr/>
          <p:nvPr/>
        </p:nvSpPr>
        <p:spPr>
          <a:xfrm>
            <a:off x="5707440" y="2454840"/>
            <a:ext cx="2212560" cy="366120"/>
          </a:xfrm>
          <a:prstGeom prst="rect">
            <a:avLst/>
          </a:prstGeom>
          <a:noFill/>
          <a:ln w="0">
            <a:noFill/>
          </a:ln>
        </p:spPr>
        <p:style>
          <a:lnRef idx="0"/>
          <a:fillRef idx="0"/>
          <a:effectRef idx="0"/>
          <a:fontRef idx="minor"/>
        </p:style>
        <p:txBody>
          <a:bodyPr anchor="t">
            <a:spAutoFit/>
          </a:bodyPr>
          <a:p>
            <a:pPr defTabSz="457200">
              <a:lnSpc>
                <a:spcPct val="100000"/>
              </a:lnSpc>
            </a:pPr>
            <a:r>
              <a:rPr b="0" lang="ja-JP" sz="1800" strike="noStrike" u="none">
                <a:solidFill>
                  <a:schemeClr val="dk1"/>
                </a:solidFill>
                <a:effectLst/>
                <a:uFillTx/>
                <a:latin typeface="ＭＳ Ｐゴシック"/>
                <a:ea typeface="ＭＳ Ｐゴシック"/>
              </a:rPr>
              <a:t>カレンダー・掲示板</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ja-JP" sz="2800" strike="noStrike" u="none">
                <a:solidFill>
                  <a:schemeClr val="dk1">
                    <a:lumMod val="75000"/>
                    <a:lumOff val="25000"/>
                  </a:schemeClr>
                </a:solidFill>
                <a:effectLst/>
                <a:uFillTx/>
                <a:latin typeface="MS PGothic"/>
                <a:ea typeface="MS PGothic"/>
              </a:rPr>
              <a:t>業務負担と患者側の不便</a:t>
            </a:r>
            <a:endParaRPr b="0" lang="en-US" sz="28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pPr>
            <a:endParaRPr b="0" lang="en-US" sz="6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診療中も電話対応が必要となり、受付や医師の業務が中断されるケース</a:t>
            </a:r>
            <a:br>
              <a:rPr sz="2000"/>
            </a:br>
            <a:r>
              <a:rPr b="0" lang="ja-JP" sz="2000" strike="noStrike" u="none">
                <a:solidFill>
                  <a:schemeClr val="dk1">
                    <a:lumMod val="75000"/>
                    <a:lumOff val="25000"/>
                  </a:schemeClr>
                </a:solidFill>
                <a:effectLst/>
                <a:uFillTx/>
                <a:latin typeface="ＭＳ Ｐゴシック"/>
                <a:ea typeface="ＭＳ Ｐゴシック"/>
              </a:rPr>
              <a:t>が多い</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201"/>
              </a:spcBef>
              <a:spcAft>
                <a:spcPts val="400"/>
              </a:spcAft>
              <a:buNone/>
            </a:pPr>
            <a:endParaRPr b="0" lang="en-US" sz="6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電話が立て込むと患者を待たせることになり、サービス品質にも影響が</a:t>
            </a:r>
            <a:br>
              <a:rPr sz="2000"/>
            </a:br>
            <a:r>
              <a:rPr b="0" lang="ja-JP" sz="2000" strike="noStrike" u="none">
                <a:solidFill>
                  <a:schemeClr val="dk1">
                    <a:lumMod val="75000"/>
                    <a:lumOff val="25000"/>
                  </a:schemeClr>
                </a:solidFill>
                <a:effectLst/>
                <a:uFillTx/>
                <a:latin typeface="ＭＳ Ｐゴシック"/>
                <a:ea typeface="ＭＳ Ｐゴシック"/>
              </a:rPr>
              <a:t>出やすい</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201"/>
              </a:spcBef>
              <a:spcAft>
                <a:spcPts val="400"/>
              </a:spcAft>
              <a:buNone/>
            </a:pPr>
            <a:endParaRPr b="0" lang="en-US" sz="6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さらに、予約は診療時間内しか受付できないため、平日昼間に連絡が難しい患者にとって不便</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201"/>
              </a:spcBef>
              <a:spcAft>
                <a:spcPts val="400"/>
              </a:spcAft>
              <a:buNone/>
            </a:pPr>
            <a:endParaRPr b="0" lang="en-US" sz="6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キャンセルや変更の連絡が遅れ、空き枠のロスが発生することもある</a:t>
            </a:r>
            <a:endParaRPr b="0" lang="en-US" sz="2000" strike="noStrike" u="none">
              <a:solidFill>
                <a:schemeClr val="dk1">
                  <a:lumMod val="75000"/>
                  <a:lumOff val="25000"/>
                </a:schemeClr>
              </a:solidFill>
              <a:effectLst/>
              <a:uFillTx/>
              <a:latin typeface="ＭＳ Ｐゴシック"/>
            </a:endParaRPr>
          </a:p>
        </p:txBody>
      </p:sp>
      <p:sp>
        <p:nvSpPr>
          <p:cNvPr id="160"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現状の業務プロセス</a:t>
            </a:r>
            <a:endParaRPr b="0" lang="en-US" sz="4000" strike="noStrike" u="none">
              <a:solidFill>
                <a:schemeClr val="dk1"/>
              </a:solidFill>
              <a:effectLst/>
              <a:uFillTx/>
              <a:latin typeface="ＭＳ Ｐゴシック"/>
            </a:endParaRPr>
          </a:p>
        </p:txBody>
      </p:sp>
      <p:sp>
        <p:nvSpPr>
          <p:cNvPr id="161" name="PlaceHolder 3"/>
          <p:cNvSpPr>
            <a:spLocks noGrp="1"/>
          </p:cNvSpPr>
          <p:nvPr>
            <p:ph type="sldNum" idx="38"/>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32EACC0C-BB46-4215-A4E9-75ECA27214E5}"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sp>
        <p:nvSpPr>
          <p:cNvPr id="162" name="矢印: 右 4"/>
          <p:cNvSpPr/>
          <p:nvPr/>
        </p:nvSpPr>
        <p:spPr>
          <a:xfrm>
            <a:off x="334800" y="5499000"/>
            <a:ext cx="528840" cy="33084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sp>
        <p:nvSpPr>
          <p:cNvPr id="163" name="テキスト ボックス 10"/>
          <p:cNvSpPr/>
          <p:nvPr/>
        </p:nvSpPr>
        <p:spPr>
          <a:xfrm>
            <a:off x="1024200" y="5432760"/>
            <a:ext cx="7911360" cy="46116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ja-JP" sz="2400" strike="noStrike" u="none">
                <a:solidFill>
                  <a:schemeClr val="dk1"/>
                </a:solidFill>
                <a:effectLst/>
                <a:uFillTx/>
                <a:latin typeface="ＭＳ Ｐゴシック"/>
                <a:ea typeface="ＭＳ Ｐゴシック"/>
              </a:rPr>
              <a:t>こうした状況が、スタッフ・患者双方の負担となっています。</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p:nvPr>
        </p:nvSpPr>
        <p:spPr>
          <a:xfrm>
            <a:off x="334440" y="1435680"/>
            <a:ext cx="8494560" cy="462096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ja-JP" sz="2400" strike="noStrike" u="none">
                <a:solidFill>
                  <a:schemeClr val="dk1">
                    <a:lumMod val="75000"/>
                    <a:lumOff val="25000"/>
                  </a:schemeClr>
                </a:solidFill>
                <a:effectLst/>
                <a:uFillTx/>
                <a:latin typeface="ＭＳ Ｐゴシック"/>
                <a:ea typeface="ＭＳ Ｐゴシック"/>
              </a:rPr>
              <a:t>患者自身によるウェブでの診察予約</a:t>
            </a:r>
            <a:endParaRPr b="0" lang="en-US" sz="24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MS PGothic"/>
                <a:ea typeface="MS PGothic"/>
              </a:rPr>
              <a:t>患者は</a:t>
            </a:r>
            <a:r>
              <a:rPr b="0" lang="en-US" sz="2000" strike="noStrike" u="none">
                <a:solidFill>
                  <a:schemeClr val="dk1">
                    <a:lumMod val="75000"/>
                    <a:lumOff val="25000"/>
                  </a:schemeClr>
                </a:solidFill>
                <a:effectLst/>
                <a:uFillTx/>
                <a:latin typeface="MS PGothic"/>
                <a:ea typeface="MS PGothic"/>
              </a:rPr>
              <a:t>PC</a:t>
            </a:r>
            <a:r>
              <a:rPr b="0" lang="ja-JP" sz="2000" strike="noStrike" u="none">
                <a:solidFill>
                  <a:schemeClr val="dk1">
                    <a:lumMod val="75000"/>
                    <a:lumOff val="25000"/>
                  </a:schemeClr>
                </a:solidFill>
                <a:effectLst/>
                <a:uFillTx/>
                <a:latin typeface="MS PGothic"/>
                <a:ea typeface="MS PGothic"/>
              </a:rPr>
              <a:t>・スマートフォンから</a:t>
            </a:r>
            <a:r>
              <a:rPr b="0" lang="en-US" sz="2000" strike="noStrike" u="none">
                <a:solidFill>
                  <a:schemeClr val="dk1">
                    <a:lumMod val="75000"/>
                    <a:lumOff val="25000"/>
                  </a:schemeClr>
                </a:solidFill>
                <a:effectLst/>
                <a:uFillTx/>
                <a:latin typeface="MS PGothic"/>
                <a:ea typeface="MS PGothic"/>
              </a:rPr>
              <a:t>24</a:t>
            </a:r>
            <a:r>
              <a:rPr b="0" lang="ja-JP" sz="2000" strike="noStrike" u="none">
                <a:solidFill>
                  <a:schemeClr val="dk1">
                    <a:lumMod val="75000"/>
                    <a:lumOff val="25000"/>
                  </a:schemeClr>
                </a:solidFill>
                <a:effectLst/>
                <a:uFillTx/>
                <a:latin typeface="MS PGothic"/>
                <a:ea typeface="MS PGothic"/>
              </a:rPr>
              <a:t>時間いつでも予約可能に</a:t>
            </a:r>
            <a:endParaRPr b="0" lang="en-US" sz="2000" strike="noStrike" u="none">
              <a:solidFill>
                <a:schemeClr val="dk1">
                  <a:lumMod val="75000"/>
                  <a:lumOff val="25000"/>
                </a:schemeClr>
              </a:solidFill>
              <a:effectLst/>
              <a:uFillTx/>
              <a:latin typeface="ＭＳ Ｐゴシック"/>
            </a:endParaRPr>
          </a:p>
          <a:p>
            <a:pPr lvl="1" marL="383400" indent="-182880" defTabSz="914400">
              <a:lnSpc>
                <a:spcPct val="90000"/>
              </a:lnSpc>
              <a:spcBef>
                <a:spcPts val="201"/>
              </a:spcBef>
              <a:spcAft>
                <a:spcPts val="400"/>
              </a:spcAft>
              <a:buClr>
                <a:srgbClr val="e48312"/>
              </a:buClr>
              <a:buFont typeface="Calibri"/>
              <a:buChar char="◦"/>
            </a:pPr>
            <a:r>
              <a:rPr b="0" lang="ja-JP" sz="2000" strike="noStrike" u="none">
                <a:solidFill>
                  <a:schemeClr val="dk1">
                    <a:lumMod val="75000"/>
                    <a:lumOff val="25000"/>
                  </a:schemeClr>
                </a:solidFill>
                <a:effectLst/>
                <a:uFillTx/>
                <a:latin typeface="ＭＳ Ｐゴシック"/>
                <a:ea typeface="ＭＳ Ｐゴシック"/>
              </a:rPr>
              <a:t>専用ページから時間帯を選択</a:t>
            </a:r>
            <a:endParaRPr b="0" lang="en-US" sz="2000" strike="noStrike" u="none">
              <a:solidFill>
                <a:schemeClr val="dk1">
                  <a:lumMod val="75000"/>
                  <a:lumOff val="25000"/>
                </a:schemeClr>
              </a:solidFill>
              <a:effectLst/>
              <a:uFillTx/>
              <a:latin typeface="ＭＳ Ｐゴシック"/>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ＭＳ Ｐゴシック"/>
            </a:endParaRPr>
          </a:p>
        </p:txBody>
      </p:sp>
      <p:sp>
        <p:nvSpPr>
          <p:cNvPr id="165" name="PlaceHolder 2"/>
          <p:cNvSpPr>
            <a:spLocks noGrp="1"/>
          </p:cNvSpPr>
          <p:nvPr>
            <p:ph type="title"/>
          </p:nvPr>
        </p:nvSpPr>
        <p:spPr>
          <a:xfrm>
            <a:off x="334440" y="286560"/>
            <a:ext cx="8494560" cy="985680"/>
          </a:xfrm>
          <a:prstGeom prst="rect">
            <a:avLst/>
          </a:prstGeom>
          <a:noFill/>
          <a:ln w="0">
            <a:noFill/>
          </a:ln>
        </p:spPr>
        <p:txBody>
          <a:bodyPr lIns="91440" rIns="91440" tIns="45720" bIns="45720" anchor="b">
            <a:normAutofit/>
          </a:bodyPr>
          <a:p>
            <a:pPr indent="0" defTabSz="914400">
              <a:lnSpc>
                <a:spcPct val="85000"/>
              </a:lnSpc>
              <a:buNone/>
            </a:pPr>
            <a:r>
              <a:rPr b="0" lang="ja-JP" sz="4000" spc="-51" strike="noStrike" u="none">
                <a:solidFill>
                  <a:schemeClr val="dk1">
                    <a:lumMod val="75000"/>
                    <a:lumOff val="25000"/>
                  </a:schemeClr>
                </a:solidFill>
                <a:effectLst/>
                <a:uFillTx/>
                <a:latin typeface="ＭＳ Ｐゴシック"/>
                <a:ea typeface="ＭＳ Ｐゴシック"/>
              </a:rPr>
              <a:t>システム導入後の業務プロセス </a:t>
            </a:r>
            <a:r>
              <a:rPr b="0" lang="en-US" sz="4000" spc="-51" strike="noStrike" u="none">
                <a:solidFill>
                  <a:schemeClr val="dk1">
                    <a:lumMod val="75000"/>
                    <a:lumOff val="25000"/>
                  </a:schemeClr>
                </a:solidFill>
                <a:effectLst/>
                <a:uFillTx/>
                <a:latin typeface="ＭＳ Ｐゴシック"/>
                <a:ea typeface="ＭＳ Ｐゴシック"/>
              </a:rPr>
              <a:t>#1</a:t>
            </a:r>
            <a:endParaRPr b="0" lang="en-US" sz="4000" strike="noStrike" u="none">
              <a:solidFill>
                <a:schemeClr val="dk1"/>
              </a:solidFill>
              <a:effectLst/>
              <a:uFillTx/>
              <a:latin typeface="ＭＳ Ｐゴシック"/>
            </a:endParaRPr>
          </a:p>
        </p:txBody>
      </p:sp>
      <p:sp>
        <p:nvSpPr>
          <p:cNvPr id="166" name="PlaceHolder 3"/>
          <p:cNvSpPr>
            <a:spLocks noGrp="1"/>
          </p:cNvSpPr>
          <p:nvPr>
            <p:ph type="sldNum" idx="39"/>
          </p:nvPr>
        </p:nvSpPr>
        <p:spPr>
          <a:xfrm>
            <a:off x="6478560" y="6459840"/>
            <a:ext cx="2350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trike="noStrike" u="none">
                <a:solidFill>
                  <a:srgbClr val="ffffff"/>
                </a:solidFill>
                <a:effectLst/>
                <a:uFillTx/>
                <a:latin typeface="ＭＳ Ｐゴシック"/>
                <a:ea typeface="ＭＳ Ｐゴシック"/>
              </a:defRPr>
            </a:lvl1pPr>
          </a:lstStyle>
          <a:p>
            <a:pPr indent="0" algn="r" defTabSz="457200">
              <a:lnSpc>
                <a:spcPct val="100000"/>
              </a:lnSpc>
              <a:buNone/>
            </a:pPr>
            <a:fld id="{04796173-B409-4825-9C6A-A45A88B066D8}" type="slidenum">
              <a:rPr b="0" lang="en-US" sz="1200" strike="noStrike" u="none">
                <a:solidFill>
                  <a:srgbClr val="ffffff"/>
                </a:solidFill>
                <a:effectLst/>
                <a:uFillTx/>
                <a:latin typeface="ＭＳ Ｐゴシック"/>
                <a:ea typeface="ＭＳ Ｐゴシック"/>
              </a:rPr>
              <a:t>&lt;番号&gt;</a:t>
            </a:fld>
            <a:endParaRPr b="0" lang="en-US" sz="1200" strike="noStrike" u="none">
              <a:solidFill>
                <a:srgbClr val="000000"/>
              </a:solidFill>
              <a:effectLst/>
              <a:uFillTx/>
              <a:latin typeface="游明朝"/>
            </a:endParaRPr>
          </a:p>
        </p:txBody>
      </p:sp>
      <p:pic>
        <p:nvPicPr>
          <p:cNvPr id="167" name="コンテンツ プレースホルダー 5" descr="ユーザー 単色塗りつぶし"/>
          <p:cNvPicPr/>
          <p:nvPr/>
        </p:nvPicPr>
        <p:blipFill>
          <a:blip r:embed="rId1">
            <a:extLst>
              <a:ext uri="{96DAC541-7B7A-43D3-8B79-37D633B846F1}">
                <asvg:svgBlip xmlns:asvg="http://schemas.microsoft.com/office/drawing/2016/SVG/main" r:embed="rId2"/>
              </a:ext>
            </a:extLst>
          </a:blip>
          <a:stretch/>
        </p:blipFill>
        <p:spPr>
          <a:xfrm>
            <a:off x="332280" y="3306240"/>
            <a:ext cx="914040" cy="914040"/>
          </a:xfrm>
          <a:prstGeom prst="rect">
            <a:avLst/>
          </a:prstGeom>
          <a:noFill/>
          <a:ln w="0">
            <a:noFill/>
          </a:ln>
        </p:spPr>
      </p:pic>
      <p:pic>
        <p:nvPicPr>
          <p:cNvPr id="168" name="グラフィックス 7" descr="ノート PC 単色塗りつぶし"/>
          <p:cNvPicPr/>
          <p:nvPr/>
        </p:nvPicPr>
        <p:blipFill>
          <a:blip r:embed="rId3">
            <a:extLst>
              <a:ext uri="{96DAC541-7B7A-43D3-8B79-37D633B846F1}">
                <asvg:svgBlip xmlns:asvg="http://schemas.microsoft.com/office/drawing/2016/SVG/main" r:embed="rId4"/>
              </a:ext>
            </a:extLst>
          </a:blip>
          <a:stretch/>
        </p:blipFill>
        <p:spPr>
          <a:xfrm>
            <a:off x="1680840" y="3385440"/>
            <a:ext cx="914040" cy="914040"/>
          </a:xfrm>
          <a:prstGeom prst="rect">
            <a:avLst/>
          </a:prstGeom>
          <a:noFill/>
          <a:ln w="0">
            <a:noFill/>
          </a:ln>
        </p:spPr>
      </p:pic>
      <p:sp>
        <p:nvSpPr>
          <p:cNvPr id="169" name="雲 11"/>
          <p:cNvSpPr/>
          <p:nvPr/>
        </p:nvSpPr>
        <p:spPr>
          <a:xfrm>
            <a:off x="3329640" y="3735000"/>
            <a:ext cx="2449080" cy="1145160"/>
          </a:xfrm>
          <a:prstGeom prst="cloud">
            <a:avLst/>
          </a:prstGeom>
          <a:solidFill>
            <a:srgbClr val="ffffff"/>
          </a:solidFill>
          <a:ln>
            <a:solidFill>
              <a:srgbClr val="000000"/>
            </a:solidFill>
            <a:round/>
          </a:ln>
        </p:spPr>
        <p:style>
          <a:lnRef idx="2">
            <a:schemeClr val="dk1"/>
          </a:lnRef>
          <a:fillRef idx="1">
            <a:schemeClr val="lt1"/>
          </a:fillRef>
          <a:effectRef idx="0">
            <a:schemeClr val="dk1"/>
          </a:effectRef>
          <a:fontRef idx="minor"/>
        </p:style>
        <p:txBody>
          <a:bodyPr lIns="90000" rIns="90000" tIns="45000" bIns="45000" anchor="ctr">
            <a:noAutofit/>
          </a:bodyPr>
          <a:p>
            <a:pPr algn="ctr" defTabSz="457200">
              <a:lnSpc>
                <a:spcPct val="100000"/>
              </a:lnSpc>
            </a:pPr>
            <a:endParaRPr b="0" lang="en-US" sz="1800" strike="noStrike" u="none">
              <a:solidFill>
                <a:schemeClr val="dk1"/>
              </a:solidFill>
              <a:effectLst/>
              <a:uFillTx/>
              <a:latin typeface="ＭＳ Ｐゴシック"/>
              <a:ea typeface="ＭＳ Ｐゴシック"/>
            </a:endParaRPr>
          </a:p>
        </p:txBody>
      </p:sp>
      <p:pic>
        <p:nvPicPr>
          <p:cNvPr id="170" name="コンテンツ プレースホルダー 9" descr="サーバー 枠線"/>
          <p:cNvPicPr/>
          <p:nvPr/>
        </p:nvPicPr>
        <p:blipFill>
          <a:blip r:embed="rId5">
            <a:extLst>
              <a:ext uri="{96DAC541-7B7A-43D3-8B79-37D633B846F1}">
                <asvg:svgBlip xmlns:asvg="http://schemas.microsoft.com/office/drawing/2016/SVG/main" r:embed="rId6"/>
              </a:ext>
            </a:extLst>
          </a:blip>
          <a:stretch/>
        </p:blipFill>
        <p:spPr>
          <a:xfrm>
            <a:off x="7099200" y="3314880"/>
            <a:ext cx="914040" cy="914040"/>
          </a:xfrm>
          <a:prstGeom prst="rect">
            <a:avLst/>
          </a:prstGeom>
          <a:noFill/>
          <a:ln w="0">
            <a:noFill/>
          </a:ln>
        </p:spPr>
      </p:pic>
      <p:sp>
        <p:nvSpPr>
          <p:cNvPr id="171" name="テキスト ボックス 28"/>
          <p:cNvSpPr/>
          <p:nvPr/>
        </p:nvSpPr>
        <p:spPr>
          <a:xfrm>
            <a:off x="1025640" y="2990160"/>
            <a:ext cx="645840" cy="645840"/>
          </a:xfrm>
          <a:prstGeom prst="rect">
            <a:avLst/>
          </a:prstGeom>
          <a:noFill/>
          <a:ln w="0">
            <a:noFill/>
          </a:ln>
        </p:spPr>
        <p:style>
          <a:lnRef idx="0"/>
          <a:fillRef idx="0"/>
          <a:effectRef idx="0"/>
          <a:fontRef idx="minor"/>
        </p:style>
        <p:txBody>
          <a:bodyPr wrap="none" anchor="t">
            <a:spAutoFit/>
          </a:bodyPr>
          <a:p>
            <a:pPr defTabSz="457200">
              <a:lnSpc>
                <a:spcPct val="100000"/>
              </a:lnSpc>
            </a:pPr>
            <a:r>
              <a:rPr b="0" lang="ja-JP" sz="1800" strike="noStrike" u="none">
                <a:solidFill>
                  <a:schemeClr val="dk1"/>
                </a:solidFill>
                <a:effectLst/>
                <a:uFillTx/>
                <a:latin typeface="ＭＳ Ｐゴシック"/>
                <a:ea typeface="ＭＳ Ｐゴシック"/>
              </a:rPr>
              <a:t>患者</a:t>
            </a:r>
            <a:endParaRPr b="0" lang="en-US" sz="1800" strike="noStrike" u="none">
              <a:solidFill>
                <a:srgbClr val="000000"/>
              </a:solidFill>
              <a:effectLst/>
              <a:uFillTx/>
              <a:latin typeface="Arial"/>
            </a:endParaRPr>
          </a:p>
          <a:p>
            <a:pPr defTabSz="457200">
              <a:lnSpc>
                <a:spcPct val="100000"/>
              </a:lnSpc>
            </a:pPr>
            <a:r>
              <a:rPr b="0" lang="en-US" sz="1800" strike="noStrike" u="none">
                <a:solidFill>
                  <a:schemeClr val="dk1"/>
                </a:solidFill>
                <a:effectLst/>
                <a:uFillTx/>
                <a:latin typeface="ＭＳ Ｐゴシック"/>
                <a:ea typeface="ＭＳ Ｐゴシック"/>
              </a:rPr>
              <a:t>​</a:t>
            </a:r>
            <a:endParaRPr b="0" lang="en-US" sz="1800" strike="noStrike" u="none">
              <a:solidFill>
                <a:srgbClr val="000000"/>
              </a:solidFill>
              <a:effectLst/>
              <a:uFillTx/>
              <a:latin typeface="Arial"/>
            </a:endParaRPr>
          </a:p>
        </p:txBody>
      </p:sp>
      <p:sp>
        <p:nvSpPr>
          <p:cNvPr id="172" name="テキスト ボックス 31"/>
          <p:cNvSpPr/>
          <p:nvPr/>
        </p:nvSpPr>
        <p:spPr>
          <a:xfrm>
            <a:off x="3950640" y="3429360"/>
            <a:ext cx="1210320" cy="338040"/>
          </a:xfrm>
          <a:prstGeom prst="rect">
            <a:avLst/>
          </a:prstGeom>
          <a:noFill/>
          <a:ln w="0">
            <a:noFill/>
          </a:ln>
        </p:spPr>
        <p:style>
          <a:lnRef idx="0"/>
          <a:fillRef idx="0"/>
          <a:effectRef idx="0"/>
          <a:fontRef idx="minor"/>
        </p:style>
        <p:txBody>
          <a:bodyPr wrap="none" anchor="t">
            <a:spAutoFit/>
          </a:bodyPr>
          <a:p>
            <a:pPr defTabSz="457200">
              <a:lnSpc>
                <a:spcPct val="100000"/>
              </a:lnSpc>
            </a:pPr>
            <a:r>
              <a:rPr b="0" lang="en-US" sz="1600" strike="noStrike" u="none">
                <a:solidFill>
                  <a:schemeClr val="dk1"/>
                </a:solidFill>
                <a:effectLst/>
                <a:uFillTx/>
                <a:latin typeface="ＭＳ Ｐゴシック"/>
                <a:ea typeface="ＭＳ Ｐゴシック"/>
              </a:rPr>
              <a:t>①診療予約</a:t>
            </a:r>
            <a:endParaRPr b="0" lang="en-US" sz="1600" strike="noStrike" u="none">
              <a:solidFill>
                <a:srgbClr val="000000"/>
              </a:solidFill>
              <a:effectLst/>
              <a:uFillTx/>
              <a:latin typeface="Arial"/>
            </a:endParaRPr>
          </a:p>
        </p:txBody>
      </p:sp>
      <p:sp>
        <p:nvSpPr>
          <p:cNvPr id="173" name="テキスト ボックス 39"/>
          <p:cNvSpPr/>
          <p:nvPr/>
        </p:nvSpPr>
        <p:spPr>
          <a:xfrm>
            <a:off x="6282720" y="4303080"/>
            <a:ext cx="2547000" cy="369000"/>
          </a:xfrm>
          <a:prstGeom prst="rect">
            <a:avLst/>
          </a:prstGeom>
          <a:noFill/>
          <a:ln w="0">
            <a:noFill/>
          </a:ln>
        </p:spPr>
        <p:style>
          <a:lnRef idx="0"/>
          <a:fillRef idx="0"/>
          <a:effectRef idx="0"/>
          <a:fontRef idx="minor"/>
        </p:style>
        <p:txBody>
          <a:bodyPr wrap="none" anchor="t">
            <a:spAutoFit/>
          </a:bodyPr>
          <a:p>
            <a:pPr algn="ctr" defTabSz="457200">
              <a:lnSpc>
                <a:spcPct val="100000"/>
              </a:lnSpc>
            </a:pPr>
            <a:r>
              <a:rPr b="0" lang="ja-JP" sz="1800" strike="noStrike" u="none">
                <a:solidFill>
                  <a:schemeClr val="dk1"/>
                </a:solidFill>
                <a:effectLst/>
                <a:uFillTx/>
                <a:latin typeface="ＭＳ Ｐゴシック"/>
                <a:ea typeface="ＭＳ Ｐゴシック"/>
              </a:rPr>
              <a:t>ウェブ予約管理システム</a:t>
            </a:r>
            <a:endParaRPr b="0" lang="en-US" sz="1800" strike="noStrike" u="none">
              <a:solidFill>
                <a:srgbClr val="000000"/>
              </a:solidFill>
              <a:effectLst/>
              <a:uFillTx/>
              <a:latin typeface="Arial"/>
            </a:endParaRPr>
          </a:p>
        </p:txBody>
      </p:sp>
      <p:pic>
        <p:nvPicPr>
          <p:cNvPr id="174" name="グラフィックス 2" descr="スマート フォン 単色塗りつぶし"/>
          <p:cNvPicPr/>
          <p:nvPr/>
        </p:nvPicPr>
        <p:blipFill>
          <a:blip r:embed="rId7">
            <a:extLst>
              <a:ext uri="{96DAC541-7B7A-43D3-8B79-37D633B846F1}">
                <asvg:svgBlip xmlns:asvg="http://schemas.microsoft.com/office/drawing/2016/SVG/main" r:embed="rId8"/>
              </a:ext>
            </a:extLst>
          </a:blip>
          <a:stretch/>
        </p:blipFill>
        <p:spPr>
          <a:xfrm>
            <a:off x="1245240" y="3602520"/>
            <a:ext cx="493200" cy="493200"/>
          </a:xfrm>
          <a:prstGeom prst="rect">
            <a:avLst/>
          </a:prstGeom>
          <a:noFill/>
          <a:ln w="0">
            <a:noFill/>
          </a:ln>
        </p:spPr>
      </p:pic>
      <p:sp>
        <p:nvSpPr>
          <p:cNvPr id="175" name="テキスト ボックス 6"/>
          <p:cNvSpPr/>
          <p:nvPr/>
        </p:nvSpPr>
        <p:spPr>
          <a:xfrm>
            <a:off x="592920" y="4226760"/>
            <a:ext cx="1807560" cy="522720"/>
          </a:xfrm>
          <a:prstGeom prst="rect">
            <a:avLst/>
          </a:prstGeom>
          <a:noFill/>
          <a:ln w="0">
            <a:noFill/>
          </a:ln>
        </p:spPr>
        <p:style>
          <a:lnRef idx="0"/>
          <a:fillRef idx="0"/>
          <a:effectRef idx="0"/>
          <a:fontRef idx="minor"/>
        </p:style>
        <p:txBody>
          <a:bodyPr numCol="1" spcCol="0" horzOverflow="overflow" anchor="t">
            <a:spAutoFit/>
          </a:bodyPr>
          <a:p>
            <a:pPr defTabSz="457200">
              <a:lnSpc>
                <a:spcPct val="100000"/>
              </a:lnSpc>
            </a:pPr>
            <a:r>
              <a:rPr b="0" lang="en-US" sz="1400" strike="noStrike" u="none">
                <a:solidFill>
                  <a:schemeClr val="dk1"/>
                </a:solidFill>
                <a:effectLst/>
                <a:uFillTx/>
                <a:latin typeface="ＭＳ Ｐゴシック"/>
                <a:ea typeface="ＭＳ Ｐゴシック"/>
              </a:rPr>
              <a:t>PC</a:t>
            </a:r>
            <a:r>
              <a:rPr b="0" lang="ja-JP" sz="1400" strike="noStrike" u="none">
                <a:solidFill>
                  <a:schemeClr val="dk1"/>
                </a:solidFill>
                <a:effectLst/>
                <a:uFillTx/>
                <a:latin typeface="ＭＳ Ｐゴシック"/>
                <a:ea typeface="ＭＳ Ｐゴシック"/>
              </a:rPr>
              <a:t>・スマートフォン</a:t>
            </a:r>
            <a:br>
              <a:rPr sz="1400"/>
            </a:br>
            <a:r>
              <a:rPr b="0" lang="ja-JP" sz="1400" strike="noStrike" u="none">
                <a:solidFill>
                  <a:schemeClr val="dk1"/>
                </a:solidFill>
                <a:effectLst/>
                <a:uFillTx/>
                <a:latin typeface="ＭＳ Ｐゴシック"/>
                <a:ea typeface="ＭＳ Ｐゴシック"/>
              </a:rPr>
              <a:t>からアクセス</a:t>
            </a:r>
            <a:endParaRPr b="0" lang="en-US" sz="1400" strike="noStrike" u="none">
              <a:solidFill>
                <a:srgbClr val="000000"/>
              </a:solidFill>
              <a:effectLst/>
              <a:uFillTx/>
              <a:latin typeface="Arial"/>
            </a:endParaRPr>
          </a:p>
        </p:txBody>
      </p:sp>
      <p:sp>
        <p:nvSpPr>
          <p:cNvPr id="176" name="テキスト ボックス 12"/>
          <p:cNvSpPr/>
          <p:nvPr/>
        </p:nvSpPr>
        <p:spPr>
          <a:xfrm>
            <a:off x="1492200" y="5508000"/>
            <a:ext cx="5748120" cy="752760"/>
          </a:xfrm>
          <a:prstGeom prst="rect">
            <a:avLst/>
          </a:prstGeom>
          <a:noFill/>
          <a:ln w="0">
            <a:noFill/>
          </a:ln>
        </p:spPr>
        <p:style>
          <a:lnRef idx="0"/>
          <a:fillRef idx="0"/>
          <a:effectRef idx="0"/>
          <a:fontRef idx="minor"/>
        </p:style>
        <p:txBody>
          <a:bodyPr numCol="1" spcCol="0" horzOverflow="overflow" anchor="t">
            <a:spAutoFit/>
          </a:bodyPr>
          <a:p>
            <a:pPr marL="97920" defTabSz="457200">
              <a:lnSpc>
                <a:spcPct val="90000"/>
              </a:lnSpc>
              <a:spcBef>
                <a:spcPts val="201"/>
              </a:spcBef>
              <a:spcAft>
                <a:spcPts val="400"/>
              </a:spcAft>
            </a:pPr>
            <a:r>
              <a:rPr b="0" lang="ja-JP" sz="2400" strike="noStrike" u="none">
                <a:solidFill>
                  <a:srgbClr val="404040"/>
                </a:solidFill>
                <a:effectLst/>
                <a:uFillTx/>
                <a:latin typeface="MS PGothic"/>
                <a:ea typeface="MS PGothic"/>
              </a:rPr>
              <a:t>患者側の利便性が大幅に向上</a:t>
            </a:r>
            <a:endParaRPr b="0" lang="en-US" sz="2400" strike="noStrike" u="none">
              <a:solidFill>
                <a:srgbClr val="000000"/>
              </a:solidFill>
              <a:effectLst/>
              <a:uFillTx/>
              <a:latin typeface="Arial"/>
            </a:endParaRPr>
          </a:p>
          <a:p>
            <a:pPr defTabSz="457200">
              <a:lnSpc>
                <a:spcPct val="100000"/>
              </a:lnSpc>
            </a:pPr>
            <a:endParaRPr b="0" lang="en-US" sz="1800" strike="noStrike" u="none">
              <a:solidFill>
                <a:srgbClr val="000000"/>
              </a:solidFill>
              <a:effectLst/>
              <a:uFillTx/>
              <a:latin typeface="Arial"/>
            </a:endParaRPr>
          </a:p>
        </p:txBody>
      </p:sp>
      <p:sp>
        <p:nvSpPr>
          <p:cNvPr id="177" name="矢印: 右 14"/>
          <p:cNvSpPr/>
          <p:nvPr/>
        </p:nvSpPr>
        <p:spPr>
          <a:xfrm>
            <a:off x="1023480" y="5575680"/>
            <a:ext cx="471600" cy="311760"/>
          </a:xfrm>
          <a:prstGeom prst="rightArrow">
            <a:avLst>
              <a:gd name="adj1" fmla="val 50000"/>
              <a:gd name="adj2" fmla="val 50000"/>
            </a:avLst>
          </a:prstGeom>
          <a:solidFill>
            <a:srgbClr val="e48312"/>
          </a:solidFill>
          <a:ln>
            <a:solidFill>
              <a:srgbClr val="63390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ＭＳ Ｐゴシック"/>
              <a:ea typeface="ＭＳ Ｐゴシック"/>
            </a:endParaRPr>
          </a:p>
        </p:txBody>
      </p:sp>
      <p:cxnSp>
        <p:nvCxnSpPr>
          <p:cNvPr id="178" name="直線矢印コネクタ 16"/>
          <p:cNvCxnSpPr/>
          <p:nvPr/>
        </p:nvCxnSpPr>
        <p:spPr>
          <a:xfrm>
            <a:off x="2850840" y="3961080"/>
            <a:ext cx="3775320" cy="360"/>
          </a:xfrm>
          <a:prstGeom prst="straightConnector1">
            <a:avLst/>
          </a:prstGeom>
          <a:ln w="38100">
            <a:solidFill>
              <a:srgbClr val="e48312"/>
            </a:solidFill>
            <a:round/>
            <a:tailEnd len="med" type="arrow" w="me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レトロスペクト">
  <a:themeElements>
    <a:clrScheme name="レトロスペクト">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ユーザー定義 2">
      <a:majorFont>
        <a:latin typeface="ＭＳ Ｐゴシック" pitchFamily="0" charset="1"/>
        <a:ea typeface="ＭＳ Ｐゴシック" pitchFamily="0" charset="1"/>
        <a:cs typeface=""/>
      </a:majorFont>
      <a:minorFont>
        <a:latin typeface="ＭＳ Ｐゴシック" pitchFamily="0" charset="1"/>
        <a:ea typeface="ＭＳ Ｐゴシック" pitchFamily="0" charset="1"/>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1230</TotalTime>
  <Application>LibreOffice/25.2.5.2$Windows_X86_64 LibreOffice_project/03d19516eb2e1dd5d4ccd751a0d6f35f35e08022</Application>
  <AppVersion>15.0000</AppVersion>
  <Words>539</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2023-07-18T03:47:30Z</dcterms:created>
  <dc:creator>松田 大輔</dc:creator>
  <dc:description/>
  <dc:language>ja-JP</dc:language>
  <cp:lastModifiedBy/>
  <dcterms:modified xsi:type="dcterms:W3CDTF">2025-08-22T09:32:23Z</dcterms:modified>
  <cp:revision>1037</cp:revision>
  <dc:subject/>
  <dc:title>システム企画書</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画面に合わせる (4:3)</vt:lpwstr>
  </property>
  <property fmtid="{D5CDD505-2E9C-101B-9397-08002B2CF9AE}" pid="3" name="Slides">
    <vt:i4>11</vt:i4>
  </property>
</Properties>
</file>