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1.xml" ContentType="application/vnd.openxmlformats-officedocument.presentationml.tags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7" r:id="rId2"/>
  </p:sldMasterIdLst>
  <p:sldIdLst>
    <p:sldId id="259" r:id="rId3"/>
    <p:sldId id="262" r:id="rId4"/>
    <p:sldId id="260" r:id="rId5"/>
    <p:sldId id="261" r:id="rId6"/>
    <p:sldId id="263" r:id="rId7"/>
    <p:sldId id="264" r:id="rId8"/>
    <p:sldId id="265" r:id="rId9"/>
    <p:sldId id="266" r:id="rId10"/>
    <p:sldId id="268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4" Type="http://schemas.microsoft.com/office/2007/relationships/hdphoto" Target="../media/hdphoto1.wdp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 userDrawn="1"/>
        </p:nvSpPr>
        <p:spPr>
          <a:xfrm rot="5400000">
            <a:off x="2387955" y="567211"/>
            <a:ext cx="2704501" cy="1570084"/>
          </a:xfrm>
          <a:custGeom>
            <a:avLst/>
            <a:gdLst/>
            <a:ahLst/>
            <a:cxnLst/>
            <a:rect l="l" t="t" r="r" b="b"/>
            <a:pathLst>
              <a:path w="2028376" h="1177563">
                <a:moveTo>
                  <a:pt x="0" y="1177563"/>
                </a:moveTo>
                <a:lnTo>
                  <a:pt x="0" y="0"/>
                </a:lnTo>
                <a:lnTo>
                  <a:pt x="2028376" y="0"/>
                </a:lnTo>
                <a:cubicBezTo>
                  <a:pt x="1624320" y="702037"/>
                  <a:pt x="867468" y="1174384"/>
                  <a:pt x="0" y="1177563"/>
                </a:cubicBezTo>
                <a:close/>
              </a:path>
            </a:pathLst>
          </a:custGeom>
          <a:solidFill>
            <a:srgbClr val="E862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FFFFFF"/>
              </a:solidFill>
            </a:endParaRPr>
          </a:p>
        </p:txBody>
      </p:sp>
      <p:sp>
        <p:nvSpPr>
          <p:cNvPr id="3" name="矩形 7"/>
          <p:cNvSpPr/>
          <p:nvPr userDrawn="1"/>
        </p:nvSpPr>
        <p:spPr>
          <a:xfrm rot="5400000">
            <a:off x="3746437" y="778813"/>
            <a:ext cx="3128145" cy="1570520"/>
          </a:xfrm>
          <a:custGeom>
            <a:avLst/>
            <a:gdLst/>
            <a:ahLst/>
            <a:cxnLst/>
            <a:rect l="l" t="t" r="r" b="b"/>
            <a:pathLst>
              <a:path w="2346109" h="1177890">
                <a:moveTo>
                  <a:pt x="0" y="1177890"/>
                </a:moveTo>
                <a:lnTo>
                  <a:pt x="0" y="0"/>
                </a:lnTo>
                <a:lnTo>
                  <a:pt x="2346109" y="0"/>
                </a:lnTo>
                <a:cubicBezTo>
                  <a:pt x="2346109" y="429552"/>
                  <a:pt x="2231144" y="832251"/>
                  <a:pt x="2028377" y="1177890"/>
                </a:cubicBezTo>
                <a:close/>
              </a:path>
            </a:pathLst>
          </a:custGeom>
          <a:solidFill>
            <a:srgbClr val="354B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FFFFFF"/>
              </a:solidFill>
            </a:endParaRPr>
          </a:p>
        </p:txBody>
      </p:sp>
      <p:sp>
        <p:nvSpPr>
          <p:cNvPr id="4" name="椭圆 12"/>
          <p:cNvSpPr/>
          <p:nvPr userDrawn="1"/>
        </p:nvSpPr>
        <p:spPr>
          <a:xfrm rot="5400000">
            <a:off x="7099079" y="567209"/>
            <a:ext cx="2704500" cy="1570083"/>
          </a:xfrm>
          <a:custGeom>
            <a:avLst/>
            <a:gdLst/>
            <a:ahLst/>
            <a:cxnLst/>
            <a:rect l="l" t="t" r="r" b="b"/>
            <a:pathLst>
              <a:path w="2028375" h="1177562">
                <a:moveTo>
                  <a:pt x="0" y="1177562"/>
                </a:moveTo>
                <a:lnTo>
                  <a:pt x="0" y="0"/>
                </a:lnTo>
                <a:cubicBezTo>
                  <a:pt x="867468" y="3179"/>
                  <a:pt x="1624319" y="475526"/>
                  <a:pt x="2028375" y="1177562"/>
                </a:cubicBezTo>
                <a:close/>
              </a:path>
            </a:pathLst>
          </a:custGeom>
          <a:solidFill>
            <a:srgbClr val="354B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FFFFFF"/>
              </a:solidFill>
            </a:endParaRPr>
          </a:p>
        </p:txBody>
      </p:sp>
      <p:sp>
        <p:nvSpPr>
          <p:cNvPr id="5" name="椭圆 13"/>
          <p:cNvSpPr/>
          <p:nvPr userDrawn="1"/>
        </p:nvSpPr>
        <p:spPr>
          <a:xfrm rot="5400000">
            <a:off x="5316544" y="779224"/>
            <a:ext cx="3128965" cy="1570520"/>
          </a:xfrm>
          <a:custGeom>
            <a:avLst/>
            <a:gdLst/>
            <a:ahLst/>
            <a:cxnLst/>
            <a:rect l="l" t="t" r="r" b="b"/>
            <a:pathLst>
              <a:path w="2346724" h="1177890">
                <a:moveTo>
                  <a:pt x="0" y="1177890"/>
                </a:moveTo>
                <a:lnTo>
                  <a:pt x="0" y="0"/>
                </a:lnTo>
                <a:lnTo>
                  <a:pt x="2028990" y="0"/>
                </a:lnTo>
                <a:cubicBezTo>
                  <a:pt x="2231759" y="345641"/>
                  <a:pt x="2346724" y="748340"/>
                  <a:pt x="2346724" y="1177890"/>
                </a:cubicBezTo>
                <a:close/>
              </a:path>
            </a:pathLst>
          </a:custGeom>
          <a:solidFill>
            <a:srgbClr val="E862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FFFFFF"/>
              </a:solidFill>
            </a:endParaRPr>
          </a:p>
        </p:txBody>
      </p:sp>
      <p:sp>
        <p:nvSpPr>
          <p:cNvPr id="6" name="弧形 5"/>
          <p:cNvSpPr/>
          <p:nvPr userDrawn="1"/>
        </p:nvSpPr>
        <p:spPr>
          <a:xfrm>
            <a:off x="2766037" y="-3350933"/>
            <a:ext cx="6659920" cy="6659920"/>
          </a:xfrm>
          <a:prstGeom prst="arc">
            <a:avLst>
              <a:gd name="adj1" fmla="val 3404"/>
              <a:gd name="adj2" fmla="val 10819516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7" name="椭圆 6"/>
          <p:cNvSpPr/>
          <p:nvPr userDrawn="1"/>
        </p:nvSpPr>
        <p:spPr>
          <a:xfrm>
            <a:off x="5990987" y="3218976"/>
            <a:ext cx="210024" cy="210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7205814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0034442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3029199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  <a:prstGeom prst="rect">
            <a:avLst/>
          </a:prstGeo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8311590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  <a:prstGeom prst="rect">
            <a:avLst/>
          </a:prstGeo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5043633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51046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3182815"/>
      </p:ext>
    </p:extLst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8"/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84347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E3841-9827-43A5-8CBC-BC734C153C8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DA457-E89F-46B4-AEAB-6C87385F89B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84780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E3841-9827-43A5-8CBC-BC734C153C8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DA457-E89F-46B4-AEAB-6C87385F89B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9245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E3841-9827-43A5-8CBC-BC734C153C8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DA457-E89F-46B4-AEAB-6C87385F89B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00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375366" y="0"/>
            <a:ext cx="140967" cy="962147"/>
            <a:chOff x="281524" y="0"/>
            <a:chExt cx="105725" cy="721610"/>
          </a:xfrm>
          <a:solidFill>
            <a:srgbClr val="1A7BAE"/>
          </a:solidFill>
        </p:grpSpPr>
        <p:sp>
          <p:nvSpPr>
            <p:cNvPr id="5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FFFFFF"/>
                </a:solidFill>
              </a:endParaRPr>
            </a:p>
          </p:txBody>
        </p:sp>
      </p:grpSp>
      <p:grpSp>
        <p:nvGrpSpPr>
          <p:cNvPr id="7" name="组合 6"/>
          <p:cNvGrpSpPr/>
          <p:nvPr userDrawn="1"/>
        </p:nvGrpSpPr>
        <p:grpSpPr>
          <a:xfrm rot="10800000">
            <a:off x="11735675" y="6617464"/>
            <a:ext cx="140967" cy="240536"/>
            <a:chOff x="281524" y="0"/>
            <a:chExt cx="105725" cy="721610"/>
          </a:xfrm>
          <a:solidFill>
            <a:srgbClr val="1A7BAE"/>
          </a:solidFill>
        </p:grpSpPr>
        <p:sp>
          <p:nvSpPr>
            <p:cNvPr id="10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1112498"/>
      </p:ext>
    </p:extLst>
  </p:cSld>
  <p:clrMapOvr>
    <a:masterClrMapping/>
  </p:clrMapOvr>
  <p:transition spd="slow">
    <p:push dir="u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E3841-9827-43A5-8CBC-BC734C153C8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DA457-E89F-46B4-AEAB-6C87385F89B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1285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E3841-9827-43A5-8CBC-BC734C153C8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DA457-E89F-46B4-AEAB-6C87385F89B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86611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5900" y="0"/>
            <a:ext cx="10515600" cy="1325563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E3841-9827-43A5-8CBC-BC734C153C8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DA457-E89F-46B4-AEAB-6C87385F89B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7009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5900" y="0"/>
            <a:ext cx="10515600" cy="1325563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E3841-9827-43A5-8CBC-BC734C153C8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DA457-E89F-46B4-AEAB-6C87385F89B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3049581" y="628637"/>
            <a:ext cx="6092838" cy="6092838"/>
            <a:chOff x="-1987625" y="1930350"/>
            <a:chExt cx="4680000" cy="4680000"/>
          </a:xfrm>
        </p:grpSpPr>
        <p:sp>
          <p:nvSpPr>
            <p:cNvPr id="7" name="椭圆 6"/>
            <p:cNvSpPr/>
            <p:nvPr/>
          </p:nvSpPr>
          <p:spPr>
            <a:xfrm>
              <a:off x="-547625" y="3370350"/>
              <a:ext cx="1800000" cy="1800000"/>
            </a:xfrm>
            <a:prstGeom prst="ellipse">
              <a:avLst/>
            </a:prstGeom>
            <a:noFill/>
            <a:ln w="127000">
              <a:solidFill>
                <a:srgbClr val="F2F2F2">
                  <a:alpha val="69804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-134987" y="3782988"/>
              <a:ext cx="974725" cy="974725"/>
            </a:xfrm>
            <a:prstGeom prst="ellipse">
              <a:avLst/>
            </a:prstGeom>
            <a:solidFill>
              <a:srgbClr val="F2F2F2">
                <a:alpha val="69804"/>
              </a:srgbClr>
            </a:solidFill>
            <a:ln>
              <a:solidFill>
                <a:srgbClr val="F2F2F2">
                  <a:alpha val="69804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-907625" y="3010350"/>
              <a:ext cx="2520000" cy="2520000"/>
            </a:xfrm>
            <a:prstGeom prst="ellipse">
              <a:avLst/>
            </a:prstGeom>
            <a:noFill/>
            <a:ln w="127000">
              <a:solidFill>
                <a:srgbClr val="F2F2F2">
                  <a:alpha val="69804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-1627625" y="2290350"/>
              <a:ext cx="3960000" cy="3960000"/>
            </a:xfrm>
            <a:prstGeom prst="ellipse">
              <a:avLst/>
            </a:prstGeom>
            <a:noFill/>
            <a:ln w="127000">
              <a:solidFill>
                <a:srgbClr val="F2F2F2">
                  <a:alpha val="69804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-1987625" y="1930350"/>
              <a:ext cx="4680000" cy="4680000"/>
            </a:xfrm>
            <a:prstGeom prst="ellipse">
              <a:avLst/>
            </a:prstGeom>
            <a:noFill/>
            <a:ln w="127000">
              <a:solidFill>
                <a:srgbClr val="F2F2F2">
                  <a:alpha val="69804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-1267625" y="2650350"/>
              <a:ext cx="3240000" cy="3240000"/>
            </a:xfrm>
            <a:prstGeom prst="ellipse">
              <a:avLst/>
            </a:prstGeom>
            <a:noFill/>
            <a:ln w="127000">
              <a:solidFill>
                <a:srgbClr val="F2F2F2">
                  <a:alpha val="69804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295365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E3841-9827-43A5-8CBC-BC734C153C8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DA457-E89F-46B4-AEAB-6C87385F89B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212086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E3841-9827-43A5-8CBC-BC734C153C8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DA457-E89F-46B4-AEAB-6C87385F89B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80808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E3841-9827-43A5-8CBC-BC734C153C8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DA457-E89F-46B4-AEAB-6C87385F89B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85511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E3841-9827-43A5-8CBC-BC734C153C8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DA457-E89F-46B4-AEAB-6C87385F89B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254479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E3841-9827-43A5-8CBC-BC734C153C8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DA457-E89F-46B4-AEAB-6C87385F89B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150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375366" y="0"/>
            <a:ext cx="140967" cy="962147"/>
            <a:chOff x="281524" y="0"/>
            <a:chExt cx="105725" cy="721610"/>
          </a:xfrm>
          <a:solidFill>
            <a:srgbClr val="95BC49"/>
          </a:solidFill>
        </p:grpSpPr>
        <p:sp>
          <p:nvSpPr>
            <p:cNvPr id="5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FFFFFF"/>
                </a:solidFill>
              </a:endParaRPr>
            </a:p>
          </p:txBody>
        </p:sp>
      </p:grpSp>
      <p:grpSp>
        <p:nvGrpSpPr>
          <p:cNvPr id="7" name="组合 6"/>
          <p:cNvGrpSpPr/>
          <p:nvPr userDrawn="1"/>
        </p:nvGrpSpPr>
        <p:grpSpPr>
          <a:xfrm rot="10800000">
            <a:off x="11735675" y="6617464"/>
            <a:ext cx="140967" cy="240536"/>
            <a:chOff x="281524" y="0"/>
            <a:chExt cx="105725" cy="721610"/>
          </a:xfrm>
          <a:solidFill>
            <a:srgbClr val="95BC49"/>
          </a:solidFill>
        </p:grpSpPr>
        <p:sp>
          <p:nvSpPr>
            <p:cNvPr id="10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0744616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375366" y="0"/>
            <a:ext cx="140967" cy="962147"/>
            <a:chOff x="281524" y="0"/>
            <a:chExt cx="105725" cy="721610"/>
          </a:xfrm>
          <a:solidFill>
            <a:srgbClr val="FDA907"/>
          </a:solidFill>
        </p:grpSpPr>
        <p:sp>
          <p:nvSpPr>
            <p:cNvPr id="5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FFFFFF"/>
                </a:solidFill>
              </a:endParaRPr>
            </a:p>
          </p:txBody>
        </p:sp>
      </p:grpSp>
      <p:grpSp>
        <p:nvGrpSpPr>
          <p:cNvPr id="7" name="组合 6"/>
          <p:cNvGrpSpPr/>
          <p:nvPr userDrawn="1"/>
        </p:nvGrpSpPr>
        <p:grpSpPr>
          <a:xfrm rot="10800000">
            <a:off x="11735675" y="6617464"/>
            <a:ext cx="140967" cy="240536"/>
            <a:chOff x="281524" y="0"/>
            <a:chExt cx="105725" cy="721610"/>
          </a:xfrm>
          <a:solidFill>
            <a:srgbClr val="FDA907"/>
          </a:solidFill>
        </p:grpSpPr>
        <p:sp>
          <p:nvSpPr>
            <p:cNvPr id="10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6305540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375366" y="0"/>
            <a:ext cx="140967" cy="962147"/>
            <a:chOff x="281524" y="0"/>
            <a:chExt cx="105725" cy="721610"/>
          </a:xfrm>
          <a:solidFill>
            <a:srgbClr val="BF3420"/>
          </a:solidFill>
        </p:grpSpPr>
        <p:sp>
          <p:nvSpPr>
            <p:cNvPr id="5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FFFFFF"/>
                </a:solidFill>
              </a:endParaRPr>
            </a:p>
          </p:txBody>
        </p:sp>
      </p:grpSp>
      <p:grpSp>
        <p:nvGrpSpPr>
          <p:cNvPr id="7" name="组合 6"/>
          <p:cNvGrpSpPr/>
          <p:nvPr userDrawn="1"/>
        </p:nvGrpSpPr>
        <p:grpSpPr>
          <a:xfrm rot="10800000">
            <a:off x="11735675" y="6617464"/>
            <a:ext cx="140967" cy="240536"/>
            <a:chOff x="281524" y="0"/>
            <a:chExt cx="105725" cy="721610"/>
          </a:xfrm>
          <a:solidFill>
            <a:srgbClr val="BF3420"/>
          </a:solidFill>
        </p:grpSpPr>
        <p:sp>
          <p:nvSpPr>
            <p:cNvPr id="10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3726597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215348" y="0"/>
            <a:ext cx="300985" cy="962147"/>
            <a:chOff x="161510" y="0"/>
            <a:chExt cx="225739" cy="721610"/>
          </a:xfrm>
        </p:grpSpPr>
        <p:sp>
          <p:nvSpPr>
            <p:cNvPr id="3" name="矩形 2"/>
            <p:cNvSpPr/>
            <p:nvPr/>
          </p:nvSpPr>
          <p:spPr>
            <a:xfrm>
              <a:off x="161510" y="0"/>
              <a:ext cx="45719" cy="721610"/>
            </a:xfrm>
            <a:prstGeom prst="rect">
              <a:avLst/>
            </a:prstGeom>
            <a:solidFill>
              <a:srgbClr val="1A7B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221517" y="0"/>
              <a:ext cx="45719" cy="721610"/>
            </a:xfrm>
            <a:prstGeom prst="rect">
              <a:avLst/>
            </a:prstGeom>
            <a:solidFill>
              <a:srgbClr val="95BC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solidFill>
              <a:srgbClr val="FDA9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solidFill>
              <a:srgbClr val="BF34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FFFFFF"/>
                </a:solidFill>
              </a:endParaRPr>
            </a:p>
          </p:txBody>
        </p:sp>
      </p:grpSp>
      <p:grpSp>
        <p:nvGrpSpPr>
          <p:cNvPr id="7" name="组合 6"/>
          <p:cNvGrpSpPr/>
          <p:nvPr userDrawn="1"/>
        </p:nvGrpSpPr>
        <p:grpSpPr>
          <a:xfrm rot="10800000">
            <a:off x="11735676" y="6617464"/>
            <a:ext cx="300985" cy="240536"/>
            <a:chOff x="161510" y="0"/>
            <a:chExt cx="225739" cy="721610"/>
          </a:xfrm>
        </p:grpSpPr>
        <p:sp>
          <p:nvSpPr>
            <p:cNvPr id="8" name="矩形 7"/>
            <p:cNvSpPr/>
            <p:nvPr/>
          </p:nvSpPr>
          <p:spPr>
            <a:xfrm>
              <a:off x="161510" y="0"/>
              <a:ext cx="45719" cy="721610"/>
            </a:xfrm>
            <a:prstGeom prst="rect">
              <a:avLst/>
            </a:prstGeom>
            <a:solidFill>
              <a:srgbClr val="1A7B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221517" y="0"/>
              <a:ext cx="45719" cy="721610"/>
            </a:xfrm>
            <a:prstGeom prst="rect">
              <a:avLst/>
            </a:prstGeom>
            <a:solidFill>
              <a:srgbClr val="95BC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solidFill>
              <a:srgbClr val="FDA9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solidFill>
              <a:srgbClr val="BF34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1394352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131743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5627494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0" y="3609020"/>
            <a:ext cx="12192000" cy="18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FFFFFF"/>
              </a:solidFill>
            </a:endParaRPr>
          </a:p>
        </p:txBody>
      </p:sp>
      <p:pic>
        <p:nvPicPr>
          <p:cNvPr id="3" name="Picture 2" descr="C:\Documents and Settings\yangweizhou\桌面\2.jpg"/>
          <p:cNvPicPr>
            <a:picLocks noChangeAspect="1" noChangeArrowheads="1"/>
          </p:cNvPicPr>
          <p:nvPr userDrawn="1"/>
        </p:nvPicPr>
        <p:blipFill rotWithShape="1">
          <a:blip r:embed="rId2"/>
          <a:srcRect b="20467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35445256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425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90" r:id="rId16"/>
  </p:sldLayoutIdLst>
  <p:transition spd="slow">
    <p:push dir="u"/>
  </p:transition>
  <p:hf hdr="0" ftr="0" dt="0"/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E3841-9827-43A5-8CBC-BC734C153C8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DA457-E89F-46B4-AEAB-6C87385F89B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486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whats-cooking-kernels-only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2165333" y="3752654"/>
            <a:ext cx="7860873" cy="6667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733" b="1" dirty="0" smtClean="0">
                <a:solidFill>
                  <a:srgbClr val="354B5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World</a:t>
            </a:r>
            <a:r>
              <a:rPr lang="en-US" altLang="zh-CN" sz="3733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733" b="1" dirty="0" smtClean="0">
                <a:solidFill>
                  <a:srgbClr val="E8626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Cuisines</a:t>
            </a:r>
            <a:endParaRPr lang="zh-CN" altLang="en-US" sz="3733" b="1" dirty="0">
              <a:solidFill>
                <a:srgbClr val="E8626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705391" y="4408568"/>
            <a:ext cx="6780755" cy="723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1400" dirty="0" smtClean="0">
                <a:solidFill>
                  <a:srgbClr val="000000">
                    <a:lumMod val="50000"/>
                    <a:lumOff val="50000"/>
                  </a:srgbClr>
                </a:solidFill>
              </a:rPr>
              <a:t>組員：江雨柔、楊舒涵、賴昱心</a:t>
            </a:r>
            <a:endParaRPr lang="en-US" altLang="zh-CN" sz="1333" dirty="0" smtClean="0">
              <a:solidFill>
                <a:srgbClr val="000000">
                  <a:lumMod val="50000"/>
                  <a:lumOff val="50000"/>
                </a:srgb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zh-CN" sz="1333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5249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1456613" y="1662385"/>
            <a:ext cx="4851103" cy="42056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TW" altLang="en-US" sz="2133" dirty="0" smtClean="0">
                <a:solidFill>
                  <a:srgbClr val="354B5E"/>
                </a:solidFill>
                <a:latin typeface="+mn-ea"/>
              </a:rPr>
              <a:t>研究動機</a:t>
            </a:r>
            <a:endParaRPr lang="en-US" altLang="zh-TW" sz="2133" dirty="0" smtClean="0">
              <a:solidFill>
                <a:srgbClr val="354B5E"/>
              </a:solidFill>
              <a:latin typeface="+mn-ea"/>
            </a:endParaRPr>
          </a:p>
        </p:txBody>
      </p:sp>
      <p:sp>
        <p:nvSpPr>
          <p:cNvPr id="19" name="矩形 8"/>
          <p:cNvSpPr/>
          <p:nvPr/>
        </p:nvSpPr>
        <p:spPr>
          <a:xfrm>
            <a:off x="796539" y="1628801"/>
            <a:ext cx="638588" cy="518575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rgbClr val="354B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133">
                <a:solidFill>
                  <a:srgbClr val="354B5E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01</a:t>
            </a:r>
            <a:endParaRPr lang="zh-CN" altLang="en-US" sz="2133">
              <a:solidFill>
                <a:srgbClr val="354B5E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66050" y="2627429"/>
            <a:ext cx="4851103" cy="42056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TW" altLang="en-US" sz="2133" dirty="0" smtClean="0">
                <a:solidFill>
                  <a:srgbClr val="354B5E"/>
                </a:solidFill>
                <a:latin typeface="+mn-ea"/>
              </a:rPr>
              <a:t>資料來源</a:t>
            </a:r>
            <a:endParaRPr lang="en-US" altLang="zh-TW" sz="2133" dirty="0">
              <a:solidFill>
                <a:srgbClr val="354B5E"/>
              </a:solidFill>
              <a:latin typeface="+mn-ea"/>
            </a:endParaRPr>
          </a:p>
        </p:txBody>
      </p:sp>
      <p:sp>
        <p:nvSpPr>
          <p:cNvPr id="22" name="矩形 8"/>
          <p:cNvSpPr/>
          <p:nvPr/>
        </p:nvSpPr>
        <p:spPr>
          <a:xfrm>
            <a:off x="805977" y="2593845"/>
            <a:ext cx="638588" cy="518575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rgbClr val="354B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133">
                <a:solidFill>
                  <a:srgbClr val="354B5E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02</a:t>
            </a:r>
            <a:endParaRPr lang="zh-CN" altLang="en-US" sz="2133">
              <a:solidFill>
                <a:srgbClr val="354B5E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4" name="矩形 8"/>
          <p:cNvSpPr/>
          <p:nvPr/>
        </p:nvSpPr>
        <p:spPr>
          <a:xfrm>
            <a:off x="815414" y="3549014"/>
            <a:ext cx="638588" cy="518575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rgbClr val="354B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133">
                <a:solidFill>
                  <a:srgbClr val="354B5E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03</a:t>
            </a:r>
            <a:endParaRPr lang="zh-CN" altLang="en-US" sz="2133">
              <a:solidFill>
                <a:srgbClr val="354B5E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6516048" y="0"/>
            <a:ext cx="5675952" cy="6858000"/>
            <a:chOff x="566555" y="877035"/>
            <a:chExt cx="2340260" cy="164545"/>
          </a:xfrm>
        </p:grpSpPr>
        <p:sp>
          <p:nvSpPr>
            <p:cNvPr id="12" name="矩形 11"/>
            <p:cNvSpPr/>
            <p:nvPr/>
          </p:nvSpPr>
          <p:spPr>
            <a:xfrm>
              <a:off x="566555" y="877035"/>
              <a:ext cx="585065" cy="164545"/>
            </a:xfrm>
            <a:prstGeom prst="rect">
              <a:avLst/>
            </a:prstGeom>
            <a:solidFill>
              <a:srgbClr val="E8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E86262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151620" y="877035"/>
              <a:ext cx="585065" cy="164545"/>
            </a:xfrm>
            <a:prstGeom prst="rect">
              <a:avLst/>
            </a:prstGeom>
            <a:solidFill>
              <a:srgbClr val="354B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355A83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736685" y="877035"/>
              <a:ext cx="585065" cy="164545"/>
            </a:xfrm>
            <a:prstGeom prst="rect">
              <a:avLst/>
            </a:prstGeom>
            <a:solidFill>
              <a:srgbClr val="A7AA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A9ACB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2321750" y="877035"/>
              <a:ext cx="585065" cy="164545"/>
            </a:xfrm>
            <a:prstGeom prst="rect">
              <a:avLst/>
            </a:prstGeom>
            <a:solidFill>
              <a:srgbClr val="EBB6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87AABF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sp>
        <p:nvSpPr>
          <p:cNvPr id="17" name="TextBox 6"/>
          <p:cNvSpPr txBox="1"/>
          <p:nvPr/>
        </p:nvSpPr>
        <p:spPr>
          <a:xfrm>
            <a:off x="564240" y="392794"/>
            <a:ext cx="595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solidFill>
                  <a:srgbClr val="000000">
                    <a:lumMod val="85000"/>
                    <a:lumOff val="15000"/>
                  </a:srgbClr>
                </a:solidFill>
                <a:latin typeface="微软雅黑"/>
              </a:rPr>
              <a:t>報告大綱</a:t>
            </a:r>
            <a:endParaRPr lang="zh-CN" altLang="en-US" sz="2800" dirty="0">
              <a:solidFill>
                <a:srgbClr val="000000">
                  <a:lumMod val="85000"/>
                  <a:lumOff val="15000"/>
                </a:srgbClr>
              </a:solidFill>
              <a:latin typeface="微软雅黑"/>
            </a:endParaRPr>
          </a:p>
        </p:txBody>
      </p:sp>
      <p:sp>
        <p:nvSpPr>
          <p:cNvPr id="16" name="TextBox 19"/>
          <p:cNvSpPr txBox="1"/>
          <p:nvPr/>
        </p:nvSpPr>
        <p:spPr>
          <a:xfrm>
            <a:off x="1550036" y="3598019"/>
            <a:ext cx="4851103" cy="42056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TW" sz="2133" dirty="0" smtClean="0">
                <a:solidFill>
                  <a:srgbClr val="354B5E"/>
                </a:solidFill>
                <a:latin typeface="+mn-ea"/>
              </a:rPr>
              <a:t>Shiny</a:t>
            </a:r>
            <a:endParaRPr lang="en-US" altLang="zh-TW" sz="2133" dirty="0">
              <a:solidFill>
                <a:srgbClr val="354B5E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045739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1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" name="组合 208"/>
          <p:cNvGrpSpPr/>
          <p:nvPr/>
        </p:nvGrpSpPr>
        <p:grpSpPr>
          <a:xfrm>
            <a:off x="3847434" y="4216198"/>
            <a:ext cx="184150" cy="644525"/>
            <a:chOff x="2752726" y="4344988"/>
            <a:chExt cx="184150" cy="644525"/>
          </a:xfrm>
        </p:grpSpPr>
        <p:sp>
          <p:nvSpPr>
            <p:cNvPr id="101" name="Freeform 101"/>
            <p:cNvSpPr>
              <a:spLocks/>
            </p:cNvSpPr>
            <p:nvPr/>
          </p:nvSpPr>
          <p:spPr bwMode="auto">
            <a:xfrm>
              <a:off x="2762251" y="4427538"/>
              <a:ext cx="174625" cy="519113"/>
            </a:xfrm>
            <a:custGeom>
              <a:avLst/>
              <a:gdLst>
                <a:gd name="T0" fmla="*/ 34 w 110"/>
                <a:gd name="T1" fmla="*/ 267 h 327"/>
                <a:gd name="T2" fmla="*/ 67 w 110"/>
                <a:gd name="T3" fmla="*/ 327 h 327"/>
                <a:gd name="T4" fmla="*/ 95 w 110"/>
                <a:gd name="T5" fmla="*/ 323 h 327"/>
                <a:gd name="T6" fmla="*/ 110 w 110"/>
                <a:gd name="T7" fmla="*/ 256 h 327"/>
                <a:gd name="T8" fmla="*/ 76 w 110"/>
                <a:gd name="T9" fmla="*/ 0 h 327"/>
                <a:gd name="T10" fmla="*/ 0 w 110"/>
                <a:gd name="T11" fmla="*/ 10 h 327"/>
                <a:gd name="T12" fmla="*/ 34 w 110"/>
                <a:gd name="T13" fmla="*/ 267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327">
                  <a:moveTo>
                    <a:pt x="34" y="267"/>
                  </a:moveTo>
                  <a:lnTo>
                    <a:pt x="67" y="327"/>
                  </a:lnTo>
                  <a:lnTo>
                    <a:pt x="95" y="323"/>
                  </a:lnTo>
                  <a:lnTo>
                    <a:pt x="110" y="256"/>
                  </a:lnTo>
                  <a:lnTo>
                    <a:pt x="76" y="0"/>
                  </a:lnTo>
                  <a:lnTo>
                    <a:pt x="0" y="10"/>
                  </a:lnTo>
                  <a:lnTo>
                    <a:pt x="34" y="267"/>
                  </a:lnTo>
                  <a:close/>
                </a:path>
              </a:pathLst>
            </a:custGeom>
            <a:solidFill>
              <a:srgbClr val="EDCD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2" name="Freeform 102"/>
            <p:cNvSpPr>
              <a:spLocks/>
            </p:cNvSpPr>
            <p:nvPr/>
          </p:nvSpPr>
          <p:spPr bwMode="auto">
            <a:xfrm>
              <a:off x="2754313" y="4344988"/>
              <a:ext cx="128588" cy="146050"/>
            </a:xfrm>
            <a:custGeom>
              <a:avLst/>
              <a:gdLst>
                <a:gd name="T0" fmla="*/ 5 w 81"/>
                <a:gd name="T1" fmla="*/ 58 h 92"/>
                <a:gd name="T2" fmla="*/ 5 w 81"/>
                <a:gd name="T3" fmla="*/ 58 h 92"/>
                <a:gd name="T4" fmla="*/ 7 w 81"/>
                <a:gd name="T5" fmla="*/ 66 h 92"/>
                <a:gd name="T6" fmla="*/ 10 w 81"/>
                <a:gd name="T7" fmla="*/ 73 h 92"/>
                <a:gd name="T8" fmla="*/ 15 w 81"/>
                <a:gd name="T9" fmla="*/ 78 h 92"/>
                <a:gd name="T10" fmla="*/ 20 w 81"/>
                <a:gd name="T11" fmla="*/ 84 h 92"/>
                <a:gd name="T12" fmla="*/ 26 w 81"/>
                <a:gd name="T13" fmla="*/ 88 h 92"/>
                <a:gd name="T14" fmla="*/ 33 w 81"/>
                <a:gd name="T15" fmla="*/ 90 h 92"/>
                <a:gd name="T16" fmla="*/ 39 w 81"/>
                <a:gd name="T17" fmla="*/ 92 h 92"/>
                <a:gd name="T18" fmla="*/ 47 w 81"/>
                <a:gd name="T19" fmla="*/ 90 h 92"/>
                <a:gd name="T20" fmla="*/ 49 w 81"/>
                <a:gd name="T21" fmla="*/ 90 h 92"/>
                <a:gd name="T22" fmla="*/ 49 w 81"/>
                <a:gd name="T23" fmla="*/ 90 h 92"/>
                <a:gd name="T24" fmla="*/ 56 w 81"/>
                <a:gd name="T25" fmla="*/ 89 h 92"/>
                <a:gd name="T26" fmla="*/ 62 w 81"/>
                <a:gd name="T27" fmla="*/ 86 h 92"/>
                <a:gd name="T28" fmla="*/ 69 w 81"/>
                <a:gd name="T29" fmla="*/ 81 h 92"/>
                <a:gd name="T30" fmla="*/ 73 w 81"/>
                <a:gd name="T31" fmla="*/ 77 h 92"/>
                <a:gd name="T32" fmla="*/ 77 w 81"/>
                <a:gd name="T33" fmla="*/ 70 h 92"/>
                <a:gd name="T34" fmla="*/ 80 w 81"/>
                <a:gd name="T35" fmla="*/ 63 h 92"/>
                <a:gd name="T36" fmla="*/ 81 w 81"/>
                <a:gd name="T37" fmla="*/ 56 h 92"/>
                <a:gd name="T38" fmla="*/ 81 w 81"/>
                <a:gd name="T39" fmla="*/ 48 h 92"/>
                <a:gd name="T40" fmla="*/ 76 w 81"/>
                <a:gd name="T41" fmla="*/ 13 h 92"/>
                <a:gd name="T42" fmla="*/ 76 w 81"/>
                <a:gd name="T43" fmla="*/ 13 h 92"/>
                <a:gd name="T44" fmla="*/ 75 w 81"/>
                <a:gd name="T45" fmla="*/ 8 h 92"/>
                <a:gd name="T46" fmla="*/ 72 w 81"/>
                <a:gd name="T47" fmla="*/ 2 h 92"/>
                <a:gd name="T48" fmla="*/ 68 w 81"/>
                <a:gd name="T49" fmla="*/ 1 h 92"/>
                <a:gd name="T50" fmla="*/ 64 w 81"/>
                <a:gd name="T51" fmla="*/ 0 h 92"/>
                <a:gd name="T52" fmla="*/ 51 w 81"/>
                <a:gd name="T53" fmla="*/ 0 h 92"/>
                <a:gd name="T54" fmla="*/ 37 w 81"/>
                <a:gd name="T55" fmla="*/ 2 h 92"/>
                <a:gd name="T56" fmla="*/ 35 w 81"/>
                <a:gd name="T57" fmla="*/ 2 h 92"/>
                <a:gd name="T58" fmla="*/ 35 w 81"/>
                <a:gd name="T59" fmla="*/ 2 h 92"/>
                <a:gd name="T60" fmla="*/ 22 w 81"/>
                <a:gd name="T61" fmla="*/ 4 h 92"/>
                <a:gd name="T62" fmla="*/ 10 w 81"/>
                <a:gd name="T63" fmla="*/ 6 h 92"/>
                <a:gd name="T64" fmla="*/ 5 w 81"/>
                <a:gd name="T65" fmla="*/ 9 h 92"/>
                <a:gd name="T66" fmla="*/ 3 w 81"/>
                <a:gd name="T67" fmla="*/ 12 h 92"/>
                <a:gd name="T68" fmla="*/ 0 w 81"/>
                <a:gd name="T69" fmla="*/ 17 h 92"/>
                <a:gd name="T70" fmla="*/ 0 w 81"/>
                <a:gd name="T71" fmla="*/ 24 h 92"/>
                <a:gd name="T72" fmla="*/ 5 w 81"/>
                <a:gd name="T73" fmla="*/ 58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81" h="92">
                  <a:moveTo>
                    <a:pt x="5" y="58"/>
                  </a:moveTo>
                  <a:lnTo>
                    <a:pt x="5" y="58"/>
                  </a:lnTo>
                  <a:lnTo>
                    <a:pt x="7" y="66"/>
                  </a:lnTo>
                  <a:lnTo>
                    <a:pt x="10" y="73"/>
                  </a:lnTo>
                  <a:lnTo>
                    <a:pt x="15" y="78"/>
                  </a:lnTo>
                  <a:lnTo>
                    <a:pt x="20" y="84"/>
                  </a:lnTo>
                  <a:lnTo>
                    <a:pt x="26" y="88"/>
                  </a:lnTo>
                  <a:lnTo>
                    <a:pt x="33" y="90"/>
                  </a:lnTo>
                  <a:lnTo>
                    <a:pt x="39" y="92"/>
                  </a:lnTo>
                  <a:lnTo>
                    <a:pt x="47" y="90"/>
                  </a:lnTo>
                  <a:lnTo>
                    <a:pt x="49" y="90"/>
                  </a:lnTo>
                  <a:lnTo>
                    <a:pt x="49" y="90"/>
                  </a:lnTo>
                  <a:lnTo>
                    <a:pt x="56" y="89"/>
                  </a:lnTo>
                  <a:lnTo>
                    <a:pt x="62" y="86"/>
                  </a:lnTo>
                  <a:lnTo>
                    <a:pt x="69" y="81"/>
                  </a:lnTo>
                  <a:lnTo>
                    <a:pt x="73" y="77"/>
                  </a:lnTo>
                  <a:lnTo>
                    <a:pt x="77" y="70"/>
                  </a:lnTo>
                  <a:lnTo>
                    <a:pt x="80" y="63"/>
                  </a:lnTo>
                  <a:lnTo>
                    <a:pt x="81" y="56"/>
                  </a:lnTo>
                  <a:lnTo>
                    <a:pt x="81" y="48"/>
                  </a:lnTo>
                  <a:lnTo>
                    <a:pt x="76" y="13"/>
                  </a:lnTo>
                  <a:lnTo>
                    <a:pt x="76" y="13"/>
                  </a:lnTo>
                  <a:lnTo>
                    <a:pt x="75" y="8"/>
                  </a:lnTo>
                  <a:lnTo>
                    <a:pt x="72" y="2"/>
                  </a:lnTo>
                  <a:lnTo>
                    <a:pt x="68" y="1"/>
                  </a:lnTo>
                  <a:lnTo>
                    <a:pt x="64" y="0"/>
                  </a:lnTo>
                  <a:lnTo>
                    <a:pt x="51" y="0"/>
                  </a:lnTo>
                  <a:lnTo>
                    <a:pt x="37" y="2"/>
                  </a:lnTo>
                  <a:lnTo>
                    <a:pt x="35" y="2"/>
                  </a:lnTo>
                  <a:lnTo>
                    <a:pt x="35" y="2"/>
                  </a:lnTo>
                  <a:lnTo>
                    <a:pt x="22" y="4"/>
                  </a:lnTo>
                  <a:lnTo>
                    <a:pt x="10" y="6"/>
                  </a:lnTo>
                  <a:lnTo>
                    <a:pt x="5" y="9"/>
                  </a:lnTo>
                  <a:lnTo>
                    <a:pt x="3" y="12"/>
                  </a:lnTo>
                  <a:lnTo>
                    <a:pt x="0" y="17"/>
                  </a:lnTo>
                  <a:lnTo>
                    <a:pt x="0" y="24"/>
                  </a:lnTo>
                  <a:lnTo>
                    <a:pt x="5" y="58"/>
                  </a:lnTo>
                  <a:close/>
                </a:path>
              </a:pathLst>
            </a:custGeom>
            <a:solidFill>
              <a:srgbClr val="EDCD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3" name="Freeform 103"/>
            <p:cNvSpPr>
              <a:spLocks/>
            </p:cNvSpPr>
            <p:nvPr/>
          </p:nvSpPr>
          <p:spPr bwMode="auto">
            <a:xfrm>
              <a:off x="2752726" y="4394200"/>
              <a:ext cx="149225" cy="142875"/>
            </a:xfrm>
            <a:custGeom>
              <a:avLst/>
              <a:gdLst>
                <a:gd name="T0" fmla="*/ 11 w 94"/>
                <a:gd name="T1" fmla="*/ 90 h 90"/>
                <a:gd name="T2" fmla="*/ 94 w 94"/>
                <a:gd name="T3" fmla="*/ 80 h 90"/>
                <a:gd name="T4" fmla="*/ 84 w 94"/>
                <a:gd name="T5" fmla="*/ 0 h 90"/>
                <a:gd name="T6" fmla="*/ 0 w 94"/>
                <a:gd name="T7" fmla="*/ 11 h 90"/>
                <a:gd name="T8" fmla="*/ 11 w 94"/>
                <a:gd name="T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90">
                  <a:moveTo>
                    <a:pt x="11" y="90"/>
                  </a:moveTo>
                  <a:lnTo>
                    <a:pt x="94" y="80"/>
                  </a:lnTo>
                  <a:lnTo>
                    <a:pt x="84" y="0"/>
                  </a:lnTo>
                  <a:lnTo>
                    <a:pt x="0" y="11"/>
                  </a:lnTo>
                  <a:lnTo>
                    <a:pt x="11" y="90"/>
                  </a:lnTo>
                  <a:close/>
                </a:path>
              </a:pathLst>
            </a:custGeom>
            <a:solidFill>
              <a:srgbClr val="EDCD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4" name="Freeform 104"/>
            <p:cNvSpPr>
              <a:spLocks/>
            </p:cNvSpPr>
            <p:nvPr/>
          </p:nvSpPr>
          <p:spPr bwMode="auto">
            <a:xfrm>
              <a:off x="2868613" y="4933950"/>
              <a:ext cx="44450" cy="55563"/>
            </a:xfrm>
            <a:custGeom>
              <a:avLst/>
              <a:gdLst>
                <a:gd name="T0" fmla="*/ 28 w 28"/>
                <a:gd name="T1" fmla="*/ 2 h 35"/>
                <a:gd name="T2" fmla="*/ 28 w 28"/>
                <a:gd name="T3" fmla="*/ 2 h 35"/>
                <a:gd name="T4" fmla="*/ 27 w 28"/>
                <a:gd name="T5" fmla="*/ 14 h 35"/>
                <a:gd name="T6" fmla="*/ 21 w 28"/>
                <a:gd name="T7" fmla="*/ 31 h 35"/>
                <a:gd name="T8" fmla="*/ 21 w 28"/>
                <a:gd name="T9" fmla="*/ 31 h 35"/>
                <a:gd name="T10" fmla="*/ 20 w 28"/>
                <a:gd name="T11" fmla="*/ 35 h 35"/>
                <a:gd name="T12" fmla="*/ 19 w 28"/>
                <a:gd name="T13" fmla="*/ 35 h 35"/>
                <a:gd name="T14" fmla="*/ 16 w 28"/>
                <a:gd name="T15" fmla="*/ 35 h 35"/>
                <a:gd name="T16" fmla="*/ 13 w 28"/>
                <a:gd name="T17" fmla="*/ 32 h 35"/>
                <a:gd name="T18" fmla="*/ 11 w 28"/>
                <a:gd name="T19" fmla="*/ 27 h 35"/>
                <a:gd name="T20" fmla="*/ 0 w 28"/>
                <a:gd name="T21" fmla="*/ 8 h 35"/>
                <a:gd name="T22" fmla="*/ 0 w 28"/>
                <a:gd name="T23" fmla="*/ 8 h 35"/>
                <a:gd name="T24" fmla="*/ 3 w 28"/>
                <a:gd name="T25" fmla="*/ 5 h 35"/>
                <a:gd name="T26" fmla="*/ 8 w 28"/>
                <a:gd name="T27" fmla="*/ 2 h 35"/>
                <a:gd name="T28" fmla="*/ 12 w 28"/>
                <a:gd name="T29" fmla="*/ 1 h 35"/>
                <a:gd name="T30" fmla="*/ 16 w 28"/>
                <a:gd name="T31" fmla="*/ 0 h 35"/>
                <a:gd name="T32" fmla="*/ 23 w 28"/>
                <a:gd name="T33" fmla="*/ 0 h 35"/>
                <a:gd name="T34" fmla="*/ 28 w 28"/>
                <a:gd name="T35" fmla="*/ 2 h 35"/>
                <a:gd name="T36" fmla="*/ 28 w 28"/>
                <a:gd name="T37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8" h="35">
                  <a:moveTo>
                    <a:pt x="28" y="2"/>
                  </a:moveTo>
                  <a:lnTo>
                    <a:pt x="28" y="2"/>
                  </a:lnTo>
                  <a:lnTo>
                    <a:pt x="27" y="14"/>
                  </a:lnTo>
                  <a:lnTo>
                    <a:pt x="21" y="31"/>
                  </a:lnTo>
                  <a:lnTo>
                    <a:pt x="21" y="31"/>
                  </a:lnTo>
                  <a:lnTo>
                    <a:pt x="20" y="35"/>
                  </a:lnTo>
                  <a:lnTo>
                    <a:pt x="19" y="35"/>
                  </a:lnTo>
                  <a:lnTo>
                    <a:pt x="16" y="35"/>
                  </a:lnTo>
                  <a:lnTo>
                    <a:pt x="13" y="32"/>
                  </a:lnTo>
                  <a:lnTo>
                    <a:pt x="11" y="27"/>
                  </a:lnTo>
                  <a:lnTo>
                    <a:pt x="0" y="8"/>
                  </a:lnTo>
                  <a:lnTo>
                    <a:pt x="0" y="8"/>
                  </a:lnTo>
                  <a:lnTo>
                    <a:pt x="3" y="5"/>
                  </a:lnTo>
                  <a:lnTo>
                    <a:pt x="8" y="2"/>
                  </a:lnTo>
                  <a:lnTo>
                    <a:pt x="12" y="1"/>
                  </a:lnTo>
                  <a:lnTo>
                    <a:pt x="16" y="0"/>
                  </a:lnTo>
                  <a:lnTo>
                    <a:pt x="23" y="0"/>
                  </a:lnTo>
                  <a:lnTo>
                    <a:pt x="28" y="2"/>
                  </a:lnTo>
                  <a:lnTo>
                    <a:pt x="28" y="2"/>
                  </a:lnTo>
                  <a:close/>
                </a:path>
              </a:pathLst>
            </a:custGeom>
            <a:solidFill>
              <a:srgbClr val="EDCD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16" name="组合 215"/>
          <p:cNvGrpSpPr/>
          <p:nvPr/>
        </p:nvGrpSpPr>
        <p:grpSpPr>
          <a:xfrm>
            <a:off x="3237834" y="4801985"/>
            <a:ext cx="1414463" cy="1541463"/>
            <a:chOff x="2143126" y="4930775"/>
            <a:chExt cx="1414463" cy="1541463"/>
          </a:xfrm>
        </p:grpSpPr>
        <p:sp>
          <p:nvSpPr>
            <p:cNvPr id="5" name="Freeform 5"/>
            <p:cNvSpPr>
              <a:spLocks/>
            </p:cNvSpPr>
            <p:nvPr/>
          </p:nvSpPr>
          <p:spPr bwMode="auto">
            <a:xfrm>
              <a:off x="2143126" y="5083175"/>
              <a:ext cx="1414463" cy="1257300"/>
            </a:xfrm>
            <a:custGeom>
              <a:avLst/>
              <a:gdLst>
                <a:gd name="T0" fmla="*/ 334 w 891"/>
                <a:gd name="T1" fmla="*/ 790 h 792"/>
                <a:gd name="T2" fmla="*/ 228 w 891"/>
                <a:gd name="T3" fmla="*/ 775 h 792"/>
                <a:gd name="T4" fmla="*/ 212 w 891"/>
                <a:gd name="T5" fmla="*/ 764 h 792"/>
                <a:gd name="T6" fmla="*/ 190 w 891"/>
                <a:gd name="T7" fmla="*/ 734 h 792"/>
                <a:gd name="T8" fmla="*/ 110 w 891"/>
                <a:gd name="T9" fmla="*/ 683 h 792"/>
                <a:gd name="T10" fmla="*/ 65 w 891"/>
                <a:gd name="T11" fmla="*/ 631 h 792"/>
                <a:gd name="T12" fmla="*/ 56 w 891"/>
                <a:gd name="T13" fmla="*/ 597 h 792"/>
                <a:gd name="T14" fmla="*/ 61 w 891"/>
                <a:gd name="T15" fmla="*/ 560 h 792"/>
                <a:gd name="T16" fmla="*/ 45 w 891"/>
                <a:gd name="T17" fmla="*/ 545 h 792"/>
                <a:gd name="T18" fmla="*/ 26 w 891"/>
                <a:gd name="T19" fmla="*/ 528 h 792"/>
                <a:gd name="T20" fmla="*/ 48 w 891"/>
                <a:gd name="T21" fmla="*/ 513 h 792"/>
                <a:gd name="T22" fmla="*/ 61 w 891"/>
                <a:gd name="T23" fmla="*/ 501 h 792"/>
                <a:gd name="T24" fmla="*/ 56 w 891"/>
                <a:gd name="T25" fmla="*/ 465 h 792"/>
                <a:gd name="T26" fmla="*/ 65 w 891"/>
                <a:gd name="T27" fmla="*/ 442 h 792"/>
                <a:gd name="T28" fmla="*/ 48 w 891"/>
                <a:gd name="T29" fmla="*/ 435 h 792"/>
                <a:gd name="T30" fmla="*/ 23 w 891"/>
                <a:gd name="T31" fmla="*/ 425 h 792"/>
                <a:gd name="T32" fmla="*/ 34 w 891"/>
                <a:gd name="T33" fmla="*/ 405 h 792"/>
                <a:gd name="T34" fmla="*/ 56 w 891"/>
                <a:gd name="T35" fmla="*/ 393 h 792"/>
                <a:gd name="T36" fmla="*/ 55 w 891"/>
                <a:gd name="T37" fmla="*/ 365 h 792"/>
                <a:gd name="T38" fmla="*/ 56 w 891"/>
                <a:gd name="T39" fmla="*/ 343 h 792"/>
                <a:gd name="T40" fmla="*/ 53 w 891"/>
                <a:gd name="T41" fmla="*/ 320 h 792"/>
                <a:gd name="T42" fmla="*/ 32 w 891"/>
                <a:gd name="T43" fmla="*/ 310 h 792"/>
                <a:gd name="T44" fmla="*/ 36 w 891"/>
                <a:gd name="T45" fmla="*/ 291 h 792"/>
                <a:gd name="T46" fmla="*/ 60 w 891"/>
                <a:gd name="T47" fmla="*/ 281 h 792"/>
                <a:gd name="T48" fmla="*/ 64 w 891"/>
                <a:gd name="T49" fmla="*/ 262 h 792"/>
                <a:gd name="T50" fmla="*/ 61 w 891"/>
                <a:gd name="T51" fmla="*/ 245 h 792"/>
                <a:gd name="T52" fmla="*/ 71 w 891"/>
                <a:gd name="T53" fmla="*/ 218 h 792"/>
                <a:gd name="T54" fmla="*/ 59 w 891"/>
                <a:gd name="T55" fmla="*/ 214 h 792"/>
                <a:gd name="T56" fmla="*/ 34 w 891"/>
                <a:gd name="T57" fmla="*/ 203 h 792"/>
                <a:gd name="T58" fmla="*/ 0 w 891"/>
                <a:gd name="T59" fmla="*/ 0 h 792"/>
                <a:gd name="T60" fmla="*/ 873 w 891"/>
                <a:gd name="T61" fmla="*/ 147 h 792"/>
                <a:gd name="T62" fmla="*/ 854 w 891"/>
                <a:gd name="T63" fmla="*/ 164 h 792"/>
                <a:gd name="T64" fmla="*/ 835 w 891"/>
                <a:gd name="T65" fmla="*/ 168 h 792"/>
                <a:gd name="T66" fmla="*/ 832 w 891"/>
                <a:gd name="T67" fmla="*/ 180 h 792"/>
                <a:gd name="T68" fmla="*/ 839 w 891"/>
                <a:gd name="T69" fmla="*/ 205 h 792"/>
                <a:gd name="T70" fmla="*/ 832 w 891"/>
                <a:gd name="T71" fmla="*/ 228 h 792"/>
                <a:gd name="T72" fmla="*/ 848 w 891"/>
                <a:gd name="T73" fmla="*/ 237 h 792"/>
                <a:gd name="T74" fmla="*/ 871 w 891"/>
                <a:gd name="T75" fmla="*/ 254 h 792"/>
                <a:gd name="T76" fmla="*/ 854 w 891"/>
                <a:gd name="T77" fmla="*/ 271 h 792"/>
                <a:gd name="T78" fmla="*/ 841 w 891"/>
                <a:gd name="T79" fmla="*/ 281 h 792"/>
                <a:gd name="T80" fmla="*/ 845 w 891"/>
                <a:gd name="T81" fmla="*/ 310 h 792"/>
                <a:gd name="T82" fmla="*/ 841 w 891"/>
                <a:gd name="T83" fmla="*/ 336 h 792"/>
                <a:gd name="T84" fmla="*/ 856 w 891"/>
                <a:gd name="T85" fmla="*/ 355 h 792"/>
                <a:gd name="T86" fmla="*/ 877 w 891"/>
                <a:gd name="T87" fmla="*/ 369 h 792"/>
                <a:gd name="T88" fmla="*/ 863 w 891"/>
                <a:gd name="T89" fmla="*/ 386 h 792"/>
                <a:gd name="T90" fmla="*/ 836 w 891"/>
                <a:gd name="T91" fmla="*/ 390 h 792"/>
                <a:gd name="T92" fmla="*/ 843 w 891"/>
                <a:gd name="T93" fmla="*/ 411 h 792"/>
                <a:gd name="T94" fmla="*/ 841 w 891"/>
                <a:gd name="T95" fmla="*/ 435 h 792"/>
                <a:gd name="T96" fmla="*/ 844 w 891"/>
                <a:gd name="T97" fmla="*/ 463 h 792"/>
                <a:gd name="T98" fmla="*/ 867 w 891"/>
                <a:gd name="T99" fmla="*/ 474 h 792"/>
                <a:gd name="T100" fmla="*/ 870 w 891"/>
                <a:gd name="T101" fmla="*/ 490 h 792"/>
                <a:gd name="T102" fmla="*/ 845 w 891"/>
                <a:gd name="T103" fmla="*/ 503 h 792"/>
                <a:gd name="T104" fmla="*/ 841 w 891"/>
                <a:gd name="T105" fmla="*/ 535 h 792"/>
                <a:gd name="T106" fmla="*/ 844 w 891"/>
                <a:gd name="T107" fmla="*/ 554 h 792"/>
                <a:gd name="T108" fmla="*/ 858 w 891"/>
                <a:gd name="T109" fmla="*/ 572 h 792"/>
                <a:gd name="T110" fmla="*/ 856 w 891"/>
                <a:gd name="T111" fmla="*/ 595 h 792"/>
                <a:gd name="T112" fmla="*/ 820 w 891"/>
                <a:gd name="T113" fmla="*/ 653 h 792"/>
                <a:gd name="T114" fmla="*/ 776 w 891"/>
                <a:gd name="T115" fmla="*/ 695 h 792"/>
                <a:gd name="T116" fmla="*/ 711 w 891"/>
                <a:gd name="T117" fmla="*/ 742 h 792"/>
                <a:gd name="T118" fmla="*/ 695 w 891"/>
                <a:gd name="T119" fmla="*/ 764 h 792"/>
                <a:gd name="T120" fmla="*/ 675 w 891"/>
                <a:gd name="T121" fmla="*/ 775 h 792"/>
                <a:gd name="T122" fmla="*/ 548 w 891"/>
                <a:gd name="T123" fmla="*/ 790 h 7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91" h="792">
                  <a:moveTo>
                    <a:pt x="435" y="792"/>
                  </a:moveTo>
                  <a:lnTo>
                    <a:pt x="435" y="792"/>
                  </a:lnTo>
                  <a:lnTo>
                    <a:pt x="370" y="791"/>
                  </a:lnTo>
                  <a:lnTo>
                    <a:pt x="334" y="790"/>
                  </a:lnTo>
                  <a:lnTo>
                    <a:pt x="298" y="787"/>
                  </a:lnTo>
                  <a:lnTo>
                    <a:pt x="266" y="783"/>
                  </a:lnTo>
                  <a:lnTo>
                    <a:pt x="237" y="778"/>
                  </a:lnTo>
                  <a:lnTo>
                    <a:pt x="228" y="775"/>
                  </a:lnTo>
                  <a:lnTo>
                    <a:pt x="220" y="772"/>
                  </a:lnTo>
                  <a:lnTo>
                    <a:pt x="213" y="768"/>
                  </a:lnTo>
                  <a:lnTo>
                    <a:pt x="212" y="764"/>
                  </a:lnTo>
                  <a:lnTo>
                    <a:pt x="212" y="764"/>
                  </a:lnTo>
                  <a:lnTo>
                    <a:pt x="209" y="756"/>
                  </a:lnTo>
                  <a:lnTo>
                    <a:pt x="205" y="749"/>
                  </a:lnTo>
                  <a:lnTo>
                    <a:pt x="198" y="741"/>
                  </a:lnTo>
                  <a:lnTo>
                    <a:pt x="190" y="734"/>
                  </a:lnTo>
                  <a:lnTo>
                    <a:pt x="164" y="717"/>
                  </a:lnTo>
                  <a:lnTo>
                    <a:pt x="129" y="695"/>
                  </a:lnTo>
                  <a:lnTo>
                    <a:pt x="129" y="695"/>
                  </a:lnTo>
                  <a:lnTo>
                    <a:pt x="110" y="683"/>
                  </a:lnTo>
                  <a:lnTo>
                    <a:pt x="95" y="669"/>
                  </a:lnTo>
                  <a:lnTo>
                    <a:pt x="82" y="657"/>
                  </a:lnTo>
                  <a:lnTo>
                    <a:pt x="72" y="643"/>
                  </a:lnTo>
                  <a:lnTo>
                    <a:pt x="65" y="631"/>
                  </a:lnTo>
                  <a:lnTo>
                    <a:pt x="60" y="619"/>
                  </a:lnTo>
                  <a:lnTo>
                    <a:pt x="57" y="608"/>
                  </a:lnTo>
                  <a:lnTo>
                    <a:pt x="56" y="597"/>
                  </a:lnTo>
                  <a:lnTo>
                    <a:pt x="56" y="597"/>
                  </a:lnTo>
                  <a:lnTo>
                    <a:pt x="57" y="589"/>
                  </a:lnTo>
                  <a:lnTo>
                    <a:pt x="59" y="581"/>
                  </a:lnTo>
                  <a:lnTo>
                    <a:pt x="61" y="566"/>
                  </a:lnTo>
                  <a:lnTo>
                    <a:pt x="61" y="560"/>
                  </a:lnTo>
                  <a:lnTo>
                    <a:pt x="59" y="554"/>
                  </a:lnTo>
                  <a:lnTo>
                    <a:pt x="55" y="549"/>
                  </a:lnTo>
                  <a:lnTo>
                    <a:pt x="45" y="545"/>
                  </a:lnTo>
                  <a:lnTo>
                    <a:pt x="45" y="545"/>
                  </a:lnTo>
                  <a:lnTo>
                    <a:pt x="36" y="541"/>
                  </a:lnTo>
                  <a:lnTo>
                    <a:pt x="30" y="537"/>
                  </a:lnTo>
                  <a:lnTo>
                    <a:pt x="28" y="532"/>
                  </a:lnTo>
                  <a:lnTo>
                    <a:pt x="26" y="528"/>
                  </a:lnTo>
                  <a:lnTo>
                    <a:pt x="29" y="524"/>
                  </a:lnTo>
                  <a:lnTo>
                    <a:pt x="33" y="522"/>
                  </a:lnTo>
                  <a:lnTo>
                    <a:pt x="40" y="518"/>
                  </a:lnTo>
                  <a:lnTo>
                    <a:pt x="48" y="513"/>
                  </a:lnTo>
                  <a:lnTo>
                    <a:pt x="48" y="513"/>
                  </a:lnTo>
                  <a:lnTo>
                    <a:pt x="55" y="511"/>
                  </a:lnTo>
                  <a:lnTo>
                    <a:pt x="59" y="505"/>
                  </a:lnTo>
                  <a:lnTo>
                    <a:pt x="61" y="501"/>
                  </a:lnTo>
                  <a:lnTo>
                    <a:pt x="61" y="496"/>
                  </a:lnTo>
                  <a:lnTo>
                    <a:pt x="59" y="482"/>
                  </a:lnTo>
                  <a:lnTo>
                    <a:pt x="57" y="474"/>
                  </a:lnTo>
                  <a:lnTo>
                    <a:pt x="56" y="465"/>
                  </a:lnTo>
                  <a:lnTo>
                    <a:pt x="56" y="465"/>
                  </a:lnTo>
                  <a:lnTo>
                    <a:pt x="57" y="457"/>
                  </a:lnTo>
                  <a:lnTo>
                    <a:pt x="60" y="450"/>
                  </a:lnTo>
                  <a:lnTo>
                    <a:pt x="65" y="442"/>
                  </a:lnTo>
                  <a:lnTo>
                    <a:pt x="65" y="439"/>
                  </a:lnTo>
                  <a:lnTo>
                    <a:pt x="64" y="436"/>
                  </a:lnTo>
                  <a:lnTo>
                    <a:pt x="59" y="435"/>
                  </a:lnTo>
                  <a:lnTo>
                    <a:pt x="48" y="435"/>
                  </a:lnTo>
                  <a:lnTo>
                    <a:pt x="48" y="435"/>
                  </a:lnTo>
                  <a:lnTo>
                    <a:pt x="36" y="432"/>
                  </a:lnTo>
                  <a:lnTo>
                    <a:pt x="28" y="430"/>
                  </a:lnTo>
                  <a:lnTo>
                    <a:pt x="23" y="425"/>
                  </a:lnTo>
                  <a:lnTo>
                    <a:pt x="22" y="420"/>
                  </a:lnTo>
                  <a:lnTo>
                    <a:pt x="23" y="415"/>
                  </a:lnTo>
                  <a:lnTo>
                    <a:pt x="28" y="409"/>
                  </a:lnTo>
                  <a:lnTo>
                    <a:pt x="34" y="405"/>
                  </a:lnTo>
                  <a:lnTo>
                    <a:pt x="42" y="401"/>
                  </a:lnTo>
                  <a:lnTo>
                    <a:pt x="42" y="401"/>
                  </a:lnTo>
                  <a:lnTo>
                    <a:pt x="51" y="397"/>
                  </a:lnTo>
                  <a:lnTo>
                    <a:pt x="56" y="393"/>
                  </a:lnTo>
                  <a:lnTo>
                    <a:pt x="59" y="389"/>
                  </a:lnTo>
                  <a:lnTo>
                    <a:pt x="59" y="384"/>
                  </a:lnTo>
                  <a:lnTo>
                    <a:pt x="56" y="371"/>
                  </a:lnTo>
                  <a:lnTo>
                    <a:pt x="55" y="365"/>
                  </a:lnTo>
                  <a:lnTo>
                    <a:pt x="55" y="356"/>
                  </a:lnTo>
                  <a:lnTo>
                    <a:pt x="55" y="356"/>
                  </a:lnTo>
                  <a:lnTo>
                    <a:pt x="55" y="350"/>
                  </a:lnTo>
                  <a:lnTo>
                    <a:pt x="56" y="343"/>
                  </a:lnTo>
                  <a:lnTo>
                    <a:pt x="59" y="332"/>
                  </a:lnTo>
                  <a:lnTo>
                    <a:pt x="59" y="328"/>
                  </a:lnTo>
                  <a:lnTo>
                    <a:pt x="57" y="324"/>
                  </a:lnTo>
                  <a:lnTo>
                    <a:pt x="53" y="320"/>
                  </a:lnTo>
                  <a:lnTo>
                    <a:pt x="45" y="317"/>
                  </a:lnTo>
                  <a:lnTo>
                    <a:pt x="45" y="317"/>
                  </a:lnTo>
                  <a:lnTo>
                    <a:pt x="37" y="314"/>
                  </a:lnTo>
                  <a:lnTo>
                    <a:pt x="32" y="310"/>
                  </a:lnTo>
                  <a:lnTo>
                    <a:pt x="29" y="305"/>
                  </a:lnTo>
                  <a:lnTo>
                    <a:pt x="29" y="301"/>
                  </a:lnTo>
                  <a:lnTo>
                    <a:pt x="30" y="296"/>
                  </a:lnTo>
                  <a:lnTo>
                    <a:pt x="36" y="291"/>
                  </a:lnTo>
                  <a:lnTo>
                    <a:pt x="42" y="287"/>
                  </a:lnTo>
                  <a:lnTo>
                    <a:pt x="52" y="283"/>
                  </a:lnTo>
                  <a:lnTo>
                    <a:pt x="52" y="283"/>
                  </a:lnTo>
                  <a:lnTo>
                    <a:pt x="60" y="281"/>
                  </a:lnTo>
                  <a:lnTo>
                    <a:pt x="65" y="278"/>
                  </a:lnTo>
                  <a:lnTo>
                    <a:pt x="68" y="275"/>
                  </a:lnTo>
                  <a:lnTo>
                    <a:pt x="68" y="271"/>
                  </a:lnTo>
                  <a:lnTo>
                    <a:pt x="64" y="262"/>
                  </a:lnTo>
                  <a:lnTo>
                    <a:pt x="63" y="256"/>
                  </a:lnTo>
                  <a:lnTo>
                    <a:pt x="61" y="251"/>
                  </a:lnTo>
                  <a:lnTo>
                    <a:pt x="61" y="251"/>
                  </a:lnTo>
                  <a:lnTo>
                    <a:pt x="61" y="245"/>
                  </a:lnTo>
                  <a:lnTo>
                    <a:pt x="63" y="239"/>
                  </a:lnTo>
                  <a:lnTo>
                    <a:pt x="68" y="228"/>
                  </a:lnTo>
                  <a:lnTo>
                    <a:pt x="70" y="222"/>
                  </a:lnTo>
                  <a:lnTo>
                    <a:pt x="71" y="218"/>
                  </a:lnTo>
                  <a:lnTo>
                    <a:pt x="70" y="216"/>
                  </a:lnTo>
                  <a:lnTo>
                    <a:pt x="65" y="216"/>
                  </a:lnTo>
                  <a:lnTo>
                    <a:pt x="65" y="216"/>
                  </a:lnTo>
                  <a:lnTo>
                    <a:pt x="59" y="214"/>
                  </a:lnTo>
                  <a:lnTo>
                    <a:pt x="53" y="213"/>
                  </a:lnTo>
                  <a:lnTo>
                    <a:pt x="46" y="210"/>
                  </a:lnTo>
                  <a:lnTo>
                    <a:pt x="40" y="207"/>
                  </a:lnTo>
                  <a:lnTo>
                    <a:pt x="34" y="203"/>
                  </a:lnTo>
                  <a:lnTo>
                    <a:pt x="30" y="198"/>
                  </a:lnTo>
                  <a:lnTo>
                    <a:pt x="28" y="193"/>
                  </a:lnTo>
                  <a:lnTo>
                    <a:pt x="25" y="187"/>
                  </a:lnTo>
                  <a:lnTo>
                    <a:pt x="0" y="0"/>
                  </a:lnTo>
                  <a:lnTo>
                    <a:pt x="891" y="0"/>
                  </a:lnTo>
                  <a:lnTo>
                    <a:pt x="874" y="140"/>
                  </a:lnTo>
                  <a:lnTo>
                    <a:pt x="874" y="140"/>
                  </a:lnTo>
                  <a:lnTo>
                    <a:pt x="873" y="147"/>
                  </a:lnTo>
                  <a:lnTo>
                    <a:pt x="870" y="152"/>
                  </a:lnTo>
                  <a:lnTo>
                    <a:pt x="864" y="157"/>
                  </a:lnTo>
                  <a:lnTo>
                    <a:pt x="859" y="161"/>
                  </a:lnTo>
                  <a:lnTo>
                    <a:pt x="854" y="164"/>
                  </a:lnTo>
                  <a:lnTo>
                    <a:pt x="847" y="167"/>
                  </a:lnTo>
                  <a:lnTo>
                    <a:pt x="840" y="168"/>
                  </a:lnTo>
                  <a:lnTo>
                    <a:pt x="835" y="168"/>
                  </a:lnTo>
                  <a:lnTo>
                    <a:pt x="835" y="168"/>
                  </a:lnTo>
                  <a:lnTo>
                    <a:pt x="831" y="170"/>
                  </a:lnTo>
                  <a:lnTo>
                    <a:pt x="829" y="172"/>
                  </a:lnTo>
                  <a:lnTo>
                    <a:pt x="829" y="176"/>
                  </a:lnTo>
                  <a:lnTo>
                    <a:pt x="832" y="180"/>
                  </a:lnTo>
                  <a:lnTo>
                    <a:pt x="837" y="193"/>
                  </a:lnTo>
                  <a:lnTo>
                    <a:pt x="839" y="198"/>
                  </a:lnTo>
                  <a:lnTo>
                    <a:pt x="839" y="205"/>
                  </a:lnTo>
                  <a:lnTo>
                    <a:pt x="839" y="205"/>
                  </a:lnTo>
                  <a:lnTo>
                    <a:pt x="837" y="210"/>
                  </a:lnTo>
                  <a:lnTo>
                    <a:pt x="835" y="216"/>
                  </a:lnTo>
                  <a:lnTo>
                    <a:pt x="832" y="224"/>
                  </a:lnTo>
                  <a:lnTo>
                    <a:pt x="832" y="228"/>
                  </a:lnTo>
                  <a:lnTo>
                    <a:pt x="833" y="232"/>
                  </a:lnTo>
                  <a:lnTo>
                    <a:pt x="839" y="235"/>
                  </a:lnTo>
                  <a:lnTo>
                    <a:pt x="848" y="237"/>
                  </a:lnTo>
                  <a:lnTo>
                    <a:pt x="848" y="237"/>
                  </a:lnTo>
                  <a:lnTo>
                    <a:pt x="858" y="240"/>
                  </a:lnTo>
                  <a:lnTo>
                    <a:pt x="864" y="244"/>
                  </a:lnTo>
                  <a:lnTo>
                    <a:pt x="868" y="249"/>
                  </a:lnTo>
                  <a:lnTo>
                    <a:pt x="871" y="254"/>
                  </a:lnTo>
                  <a:lnTo>
                    <a:pt x="870" y="259"/>
                  </a:lnTo>
                  <a:lnTo>
                    <a:pt x="867" y="263"/>
                  </a:lnTo>
                  <a:lnTo>
                    <a:pt x="862" y="267"/>
                  </a:lnTo>
                  <a:lnTo>
                    <a:pt x="854" y="271"/>
                  </a:lnTo>
                  <a:lnTo>
                    <a:pt x="854" y="271"/>
                  </a:lnTo>
                  <a:lnTo>
                    <a:pt x="847" y="274"/>
                  </a:lnTo>
                  <a:lnTo>
                    <a:pt x="843" y="277"/>
                  </a:lnTo>
                  <a:lnTo>
                    <a:pt x="841" y="281"/>
                  </a:lnTo>
                  <a:lnTo>
                    <a:pt x="840" y="286"/>
                  </a:lnTo>
                  <a:lnTo>
                    <a:pt x="843" y="297"/>
                  </a:lnTo>
                  <a:lnTo>
                    <a:pt x="844" y="304"/>
                  </a:lnTo>
                  <a:lnTo>
                    <a:pt x="845" y="310"/>
                  </a:lnTo>
                  <a:lnTo>
                    <a:pt x="845" y="310"/>
                  </a:lnTo>
                  <a:lnTo>
                    <a:pt x="844" y="317"/>
                  </a:lnTo>
                  <a:lnTo>
                    <a:pt x="843" y="324"/>
                  </a:lnTo>
                  <a:lnTo>
                    <a:pt x="841" y="336"/>
                  </a:lnTo>
                  <a:lnTo>
                    <a:pt x="841" y="342"/>
                  </a:lnTo>
                  <a:lnTo>
                    <a:pt x="844" y="347"/>
                  </a:lnTo>
                  <a:lnTo>
                    <a:pt x="848" y="351"/>
                  </a:lnTo>
                  <a:lnTo>
                    <a:pt x="856" y="355"/>
                  </a:lnTo>
                  <a:lnTo>
                    <a:pt x="856" y="355"/>
                  </a:lnTo>
                  <a:lnTo>
                    <a:pt x="866" y="359"/>
                  </a:lnTo>
                  <a:lnTo>
                    <a:pt x="873" y="363"/>
                  </a:lnTo>
                  <a:lnTo>
                    <a:pt x="877" y="369"/>
                  </a:lnTo>
                  <a:lnTo>
                    <a:pt x="878" y="374"/>
                  </a:lnTo>
                  <a:lnTo>
                    <a:pt x="877" y="378"/>
                  </a:lnTo>
                  <a:lnTo>
                    <a:pt x="871" y="384"/>
                  </a:lnTo>
                  <a:lnTo>
                    <a:pt x="863" y="386"/>
                  </a:lnTo>
                  <a:lnTo>
                    <a:pt x="852" y="388"/>
                  </a:lnTo>
                  <a:lnTo>
                    <a:pt x="852" y="388"/>
                  </a:lnTo>
                  <a:lnTo>
                    <a:pt x="841" y="389"/>
                  </a:lnTo>
                  <a:lnTo>
                    <a:pt x="836" y="390"/>
                  </a:lnTo>
                  <a:lnTo>
                    <a:pt x="833" y="392"/>
                  </a:lnTo>
                  <a:lnTo>
                    <a:pt x="835" y="396"/>
                  </a:lnTo>
                  <a:lnTo>
                    <a:pt x="840" y="404"/>
                  </a:lnTo>
                  <a:lnTo>
                    <a:pt x="843" y="411"/>
                  </a:lnTo>
                  <a:lnTo>
                    <a:pt x="843" y="419"/>
                  </a:lnTo>
                  <a:lnTo>
                    <a:pt x="843" y="419"/>
                  </a:lnTo>
                  <a:lnTo>
                    <a:pt x="843" y="428"/>
                  </a:lnTo>
                  <a:lnTo>
                    <a:pt x="841" y="435"/>
                  </a:lnTo>
                  <a:lnTo>
                    <a:pt x="839" y="449"/>
                  </a:lnTo>
                  <a:lnTo>
                    <a:pt x="839" y="455"/>
                  </a:lnTo>
                  <a:lnTo>
                    <a:pt x="840" y="459"/>
                  </a:lnTo>
                  <a:lnTo>
                    <a:pt x="844" y="463"/>
                  </a:lnTo>
                  <a:lnTo>
                    <a:pt x="852" y="467"/>
                  </a:lnTo>
                  <a:lnTo>
                    <a:pt x="852" y="467"/>
                  </a:lnTo>
                  <a:lnTo>
                    <a:pt x="860" y="472"/>
                  </a:lnTo>
                  <a:lnTo>
                    <a:pt x="867" y="474"/>
                  </a:lnTo>
                  <a:lnTo>
                    <a:pt x="871" y="478"/>
                  </a:lnTo>
                  <a:lnTo>
                    <a:pt x="873" y="482"/>
                  </a:lnTo>
                  <a:lnTo>
                    <a:pt x="873" y="486"/>
                  </a:lnTo>
                  <a:lnTo>
                    <a:pt x="870" y="490"/>
                  </a:lnTo>
                  <a:lnTo>
                    <a:pt x="863" y="495"/>
                  </a:lnTo>
                  <a:lnTo>
                    <a:pt x="854" y="499"/>
                  </a:lnTo>
                  <a:lnTo>
                    <a:pt x="854" y="499"/>
                  </a:lnTo>
                  <a:lnTo>
                    <a:pt x="845" y="503"/>
                  </a:lnTo>
                  <a:lnTo>
                    <a:pt x="840" y="508"/>
                  </a:lnTo>
                  <a:lnTo>
                    <a:pt x="839" y="513"/>
                  </a:lnTo>
                  <a:lnTo>
                    <a:pt x="837" y="520"/>
                  </a:lnTo>
                  <a:lnTo>
                    <a:pt x="841" y="535"/>
                  </a:lnTo>
                  <a:lnTo>
                    <a:pt x="843" y="543"/>
                  </a:lnTo>
                  <a:lnTo>
                    <a:pt x="843" y="551"/>
                  </a:lnTo>
                  <a:lnTo>
                    <a:pt x="843" y="551"/>
                  </a:lnTo>
                  <a:lnTo>
                    <a:pt x="844" y="554"/>
                  </a:lnTo>
                  <a:lnTo>
                    <a:pt x="845" y="557"/>
                  </a:lnTo>
                  <a:lnTo>
                    <a:pt x="852" y="564"/>
                  </a:lnTo>
                  <a:lnTo>
                    <a:pt x="855" y="568"/>
                  </a:lnTo>
                  <a:lnTo>
                    <a:pt x="858" y="572"/>
                  </a:lnTo>
                  <a:lnTo>
                    <a:pt x="859" y="576"/>
                  </a:lnTo>
                  <a:lnTo>
                    <a:pt x="859" y="581"/>
                  </a:lnTo>
                  <a:lnTo>
                    <a:pt x="859" y="581"/>
                  </a:lnTo>
                  <a:lnTo>
                    <a:pt x="856" y="595"/>
                  </a:lnTo>
                  <a:lnTo>
                    <a:pt x="850" y="610"/>
                  </a:lnTo>
                  <a:lnTo>
                    <a:pt x="841" y="625"/>
                  </a:lnTo>
                  <a:lnTo>
                    <a:pt x="832" y="638"/>
                  </a:lnTo>
                  <a:lnTo>
                    <a:pt x="820" y="653"/>
                  </a:lnTo>
                  <a:lnTo>
                    <a:pt x="806" y="668"/>
                  </a:lnTo>
                  <a:lnTo>
                    <a:pt x="793" y="681"/>
                  </a:lnTo>
                  <a:lnTo>
                    <a:pt x="776" y="695"/>
                  </a:lnTo>
                  <a:lnTo>
                    <a:pt x="776" y="695"/>
                  </a:lnTo>
                  <a:lnTo>
                    <a:pt x="761" y="707"/>
                  </a:lnTo>
                  <a:lnTo>
                    <a:pt x="747" y="718"/>
                  </a:lnTo>
                  <a:lnTo>
                    <a:pt x="722" y="734"/>
                  </a:lnTo>
                  <a:lnTo>
                    <a:pt x="711" y="742"/>
                  </a:lnTo>
                  <a:lnTo>
                    <a:pt x="703" y="749"/>
                  </a:lnTo>
                  <a:lnTo>
                    <a:pt x="698" y="756"/>
                  </a:lnTo>
                  <a:lnTo>
                    <a:pt x="695" y="764"/>
                  </a:lnTo>
                  <a:lnTo>
                    <a:pt x="695" y="764"/>
                  </a:lnTo>
                  <a:lnTo>
                    <a:pt x="694" y="765"/>
                  </a:lnTo>
                  <a:lnTo>
                    <a:pt x="692" y="768"/>
                  </a:lnTo>
                  <a:lnTo>
                    <a:pt x="686" y="772"/>
                  </a:lnTo>
                  <a:lnTo>
                    <a:pt x="675" y="775"/>
                  </a:lnTo>
                  <a:lnTo>
                    <a:pt x="663" y="778"/>
                  </a:lnTo>
                  <a:lnTo>
                    <a:pt x="629" y="783"/>
                  </a:lnTo>
                  <a:lnTo>
                    <a:pt x="590" y="787"/>
                  </a:lnTo>
                  <a:lnTo>
                    <a:pt x="548" y="790"/>
                  </a:lnTo>
                  <a:lnTo>
                    <a:pt x="504" y="791"/>
                  </a:lnTo>
                  <a:lnTo>
                    <a:pt x="435" y="792"/>
                  </a:lnTo>
                  <a:lnTo>
                    <a:pt x="435" y="792"/>
                  </a:lnTo>
                  <a:close/>
                </a:path>
              </a:pathLst>
            </a:custGeom>
            <a:solidFill>
              <a:srgbClr val="9393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2446338" y="5083175"/>
              <a:ext cx="400050" cy="1257300"/>
            </a:xfrm>
            <a:custGeom>
              <a:avLst/>
              <a:gdLst>
                <a:gd name="T0" fmla="*/ 92 w 252"/>
                <a:gd name="T1" fmla="*/ 790 h 792"/>
                <a:gd name="T2" fmla="*/ 59 w 252"/>
                <a:gd name="T3" fmla="*/ 772 h 792"/>
                <a:gd name="T4" fmla="*/ 55 w 252"/>
                <a:gd name="T5" fmla="*/ 749 h 792"/>
                <a:gd name="T6" fmla="*/ 33 w 252"/>
                <a:gd name="T7" fmla="*/ 695 h 792"/>
                <a:gd name="T8" fmla="*/ 14 w 252"/>
                <a:gd name="T9" fmla="*/ 619 h 792"/>
                <a:gd name="T10" fmla="*/ 14 w 252"/>
                <a:gd name="T11" fmla="*/ 566 h 792"/>
                <a:gd name="T12" fmla="*/ 10 w 252"/>
                <a:gd name="T13" fmla="*/ 545 h 792"/>
                <a:gd name="T14" fmla="*/ 10 w 252"/>
                <a:gd name="T15" fmla="*/ 513 h 792"/>
                <a:gd name="T16" fmla="*/ 14 w 252"/>
                <a:gd name="T17" fmla="*/ 496 h 792"/>
                <a:gd name="T18" fmla="*/ 14 w 252"/>
                <a:gd name="T19" fmla="*/ 450 h 792"/>
                <a:gd name="T20" fmla="*/ 13 w 252"/>
                <a:gd name="T21" fmla="*/ 435 h 792"/>
                <a:gd name="T22" fmla="*/ 4 w 252"/>
                <a:gd name="T23" fmla="*/ 430 h 792"/>
                <a:gd name="T24" fmla="*/ 6 w 252"/>
                <a:gd name="T25" fmla="*/ 405 h 792"/>
                <a:gd name="T26" fmla="*/ 13 w 252"/>
                <a:gd name="T27" fmla="*/ 393 h 792"/>
                <a:gd name="T28" fmla="*/ 13 w 252"/>
                <a:gd name="T29" fmla="*/ 332 h 792"/>
                <a:gd name="T30" fmla="*/ 10 w 252"/>
                <a:gd name="T31" fmla="*/ 317 h 792"/>
                <a:gd name="T32" fmla="*/ 6 w 252"/>
                <a:gd name="T33" fmla="*/ 291 h 792"/>
                <a:gd name="T34" fmla="*/ 14 w 252"/>
                <a:gd name="T35" fmla="*/ 281 h 792"/>
                <a:gd name="T36" fmla="*/ 14 w 252"/>
                <a:gd name="T37" fmla="*/ 251 h 792"/>
                <a:gd name="T38" fmla="*/ 17 w 252"/>
                <a:gd name="T39" fmla="*/ 216 h 792"/>
                <a:gd name="T40" fmla="*/ 7 w 252"/>
                <a:gd name="T41" fmla="*/ 207 h 792"/>
                <a:gd name="T42" fmla="*/ 4 w 252"/>
                <a:gd name="T43" fmla="*/ 174 h 792"/>
                <a:gd name="T44" fmla="*/ 7 w 252"/>
                <a:gd name="T45" fmla="*/ 133 h 792"/>
                <a:gd name="T46" fmla="*/ 7 w 252"/>
                <a:gd name="T47" fmla="*/ 65 h 792"/>
                <a:gd name="T48" fmla="*/ 252 w 252"/>
                <a:gd name="T49" fmla="*/ 0 h 792"/>
                <a:gd name="T50" fmla="*/ 250 w 252"/>
                <a:gd name="T51" fmla="*/ 34 h 792"/>
                <a:gd name="T52" fmla="*/ 244 w 252"/>
                <a:gd name="T53" fmla="*/ 87 h 792"/>
                <a:gd name="T54" fmla="*/ 247 w 252"/>
                <a:gd name="T55" fmla="*/ 140 h 792"/>
                <a:gd name="T56" fmla="*/ 240 w 252"/>
                <a:gd name="T57" fmla="*/ 167 h 792"/>
                <a:gd name="T58" fmla="*/ 235 w 252"/>
                <a:gd name="T59" fmla="*/ 172 h 792"/>
                <a:gd name="T60" fmla="*/ 237 w 252"/>
                <a:gd name="T61" fmla="*/ 205 h 792"/>
                <a:gd name="T62" fmla="*/ 240 w 252"/>
                <a:gd name="T63" fmla="*/ 237 h 792"/>
                <a:gd name="T64" fmla="*/ 247 w 252"/>
                <a:gd name="T65" fmla="*/ 254 h 792"/>
                <a:gd name="T66" fmla="*/ 241 w 252"/>
                <a:gd name="T67" fmla="*/ 271 h 792"/>
                <a:gd name="T68" fmla="*/ 239 w 252"/>
                <a:gd name="T69" fmla="*/ 310 h 792"/>
                <a:gd name="T70" fmla="*/ 240 w 252"/>
                <a:gd name="T71" fmla="*/ 351 h 792"/>
                <a:gd name="T72" fmla="*/ 247 w 252"/>
                <a:gd name="T73" fmla="*/ 363 h 792"/>
                <a:gd name="T74" fmla="*/ 244 w 252"/>
                <a:gd name="T75" fmla="*/ 386 h 792"/>
                <a:gd name="T76" fmla="*/ 236 w 252"/>
                <a:gd name="T77" fmla="*/ 390 h 792"/>
                <a:gd name="T78" fmla="*/ 239 w 252"/>
                <a:gd name="T79" fmla="*/ 419 h 792"/>
                <a:gd name="T80" fmla="*/ 237 w 252"/>
                <a:gd name="T81" fmla="*/ 459 h 792"/>
                <a:gd name="T82" fmla="*/ 245 w 252"/>
                <a:gd name="T83" fmla="*/ 474 h 792"/>
                <a:gd name="T84" fmla="*/ 241 w 252"/>
                <a:gd name="T85" fmla="*/ 499 h 792"/>
                <a:gd name="T86" fmla="*/ 237 w 252"/>
                <a:gd name="T87" fmla="*/ 535 h 792"/>
                <a:gd name="T88" fmla="*/ 241 w 252"/>
                <a:gd name="T89" fmla="*/ 564 h 792"/>
                <a:gd name="T90" fmla="*/ 240 w 252"/>
                <a:gd name="T91" fmla="*/ 610 h 792"/>
                <a:gd name="T92" fmla="*/ 220 w 252"/>
                <a:gd name="T93" fmla="*/ 695 h 792"/>
                <a:gd name="T94" fmla="*/ 197 w 252"/>
                <a:gd name="T95" fmla="*/ 756 h 792"/>
                <a:gd name="T96" fmla="*/ 193 w 252"/>
                <a:gd name="T97" fmla="*/ 772 h 792"/>
                <a:gd name="T98" fmla="*/ 166 w 252"/>
                <a:gd name="T99" fmla="*/ 787 h 792"/>
                <a:gd name="T100" fmla="*/ 121 w 252"/>
                <a:gd name="T101" fmla="*/ 792 h 7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52" h="792">
                  <a:moveTo>
                    <a:pt x="121" y="792"/>
                  </a:moveTo>
                  <a:lnTo>
                    <a:pt x="121" y="792"/>
                  </a:lnTo>
                  <a:lnTo>
                    <a:pt x="103" y="791"/>
                  </a:lnTo>
                  <a:lnTo>
                    <a:pt x="92" y="790"/>
                  </a:lnTo>
                  <a:lnTo>
                    <a:pt x="82" y="787"/>
                  </a:lnTo>
                  <a:lnTo>
                    <a:pt x="72" y="783"/>
                  </a:lnTo>
                  <a:lnTo>
                    <a:pt x="64" y="778"/>
                  </a:lnTo>
                  <a:lnTo>
                    <a:pt x="59" y="772"/>
                  </a:lnTo>
                  <a:lnTo>
                    <a:pt x="57" y="768"/>
                  </a:lnTo>
                  <a:lnTo>
                    <a:pt x="57" y="764"/>
                  </a:lnTo>
                  <a:lnTo>
                    <a:pt x="57" y="764"/>
                  </a:lnTo>
                  <a:lnTo>
                    <a:pt x="55" y="749"/>
                  </a:lnTo>
                  <a:lnTo>
                    <a:pt x="50" y="734"/>
                  </a:lnTo>
                  <a:lnTo>
                    <a:pt x="44" y="717"/>
                  </a:lnTo>
                  <a:lnTo>
                    <a:pt x="33" y="695"/>
                  </a:lnTo>
                  <a:lnTo>
                    <a:pt x="33" y="695"/>
                  </a:lnTo>
                  <a:lnTo>
                    <a:pt x="27" y="683"/>
                  </a:lnTo>
                  <a:lnTo>
                    <a:pt x="23" y="669"/>
                  </a:lnTo>
                  <a:lnTo>
                    <a:pt x="17" y="643"/>
                  </a:lnTo>
                  <a:lnTo>
                    <a:pt x="14" y="619"/>
                  </a:lnTo>
                  <a:lnTo>
                    <a:pt x="13" y="597"/>
                  </a:lnTo>
                  <a:lnTo>
                    <a:pt x="13" y="597"/>
                  </a:lnTo>
                  <a:lnTo>
                    <a:pt x="13" y="581"/>
                  </a:lnTo>
                  <a:lnTo>
                    <a:pt x="14" y="566"/>
                  </a:lnTo>
                  <a:lnTo>
                    <a:pt x="13" y="554"/>
                  </a:lnTo>
                  <a:lnTo>
                    <a:pt x="11" y="549"/>
                  </a:lnTo>
                  <a:lnTo>
                    <a:pt x="10" y="545"/>
                  </a:lnTo>
                  <a:lnTo>
                    <a:pt x="10" y="545"/>
                  </a:lnTo>
                  <a:lnTo>
                    <a:pt x="4" y="537"/>
                  </a:lnTo>
                  <a:lnTo>
                    <a:pt x="4" y="528"/>
                  </a:lnTo>
                  <a:lnTo>
                    <a:pt x="6" y="522"/>
                  </a:lnTo>
                  <a:lnTo>
                    <a:pt x="10" y="513"/>
                  </a:lnTo>
                  <a:lnTo>
                    <a:pt x="10" y="513"/>
                  </a:lnTo>
                  <a:lnTo>
                    <a:pt x="13" y="511"/>
                  </a:lnTo>
                  <a:lnTo>
                    <a:pt x="13" y="505"/>
                  </a:lnTo>
                  <a:lnTo>
                    <a:pt x="14" y="496"/>
                  </a:lnTo>
                  <a:lnTo>
                    <a:pt x="13" y="482"/>
                  </a:lnTo>
                  <a:lnTo>
                    <a:pt x="13" y="465"/>
                  </a:lnTo>
                  <a:lnTo>
                    <a:pt x="13" y="465"/>
                  </a:lnTo>
                  <a:lnTo>
                    <a:pt x="14" y="450"/>
                  </a:lnTo>
                  <a:lnTo>
                    <a:pt x="15" y="442"/>
                  </a:lnTo>
                  <a:lnTo>
                    <a:pt x="15" y="439"/>
                  </a:lnTo>
                  <a:lnTo>
                    <a:pt x="14" y="436"/>
                  </a:lnTo>
                  <a:lnTo>
                    <a:pt x="13" y="435"/>
                  </a:lnTo>
                  <a:lnTo>
                    <a:pt x="10" y="435"/>
                  </a:lnTo>
                  <a:lnTo>
                    <a:pt x="10" y="435"/>
                  </a:lnTo>
                  <a:lnTo>
                    <a:pt x="7" y="432"/>
                  </a:lnTo>
                  <a:lnTo>
                    <a:pt x="4" y="430"/>
                  </a:lnTo>
                  <a:lnTo>
                    <a:pt x="3" y="425"/>
                  </a:lnTo>
                  <a:lnTo>
                    <a:pt x="3" y="420"/>
                  </a:lnTo>
                  <a:lnTo>
                    <a:pt x="4" y="409"/>
                  </a:lnTo>
                  <a:lnTo>
                    <a:pt x="6" y="405"/>
                  </a:lnTo>
                  <a:lnTo>
                    <a:pt x="9" y="401"/>
                  </a:lnTo>
                  <a:lnTo>
                    <a:pt x="9" y="401"/>
                  </a:lnTo>
                  <a:lnTo>
                    <a:pt x="11" y="397"/>
                  </a:lnTo>
                  <a:lnTo>
                    <a:pt x="13" y="393"/>
                  </a:lnTo>
                  <a:lnTo>
                    <a:pt x="13" y="384"/>
                  </a:lnTo>
                  <a:lnTo>
                    <a:pt x="11" y="356"/>
                  </a:lnTo>
                  <a:lnTo>
                    <a:pt x="11" y="356"/>
                  </a:lnTo>
                  <a:lnTo>
                    <a:pt x="13" y="332"/>
                  </a:lnTo>
                  <a:lnTo>
                    <a:pt x="13" y="324"/>
                  </a:lnTo>
                  <a:lnTo>
                    <a:pt x="11" y="320"/>
                  </a:lnTo>
                  <a:lnTo>
                    <a:pt x="10" y="317"/>
                  </a:lnTo>
                  <a:lnTo>
                    <a:pt x="10" y="317"/>
                  </a:lnTo>
                  <a:lnTo>
                    <a:pt x="7" y="314"/>
                  </a:lnTo>
                  <a:lnTo>
                    <a:pt x="6" y="310"/>
                  </a:lnTo>
                  <a:lnTo>
                    <a:pt x="4" y="301"/>
                  </a:lnTo>
                  <a:lnTo>
                    <a:pt x="6" y="291"/>
                  </a:lnTo>
                  <a:lnTo>
                    <a:pt x="9" y="287"/>
                  </a:lnTo>
                  <a:lnTo>
                    <a:pt x="11" y="283"/>
                  </a:lnTo>
                  <a:lnTo>
                    <a:pt x="11" y="283"/>
                  </a:lnTo>
                  <a:lnTo>
                    <a:pt x="14" y="281"/>
                  </a:lnTo>
                  <a:lnTo>
                    <a:pt x="15" y="278"/>
                  </a:lnTo>
                  <a:lnTo>
                    <a:pt x="15" y="271"/>
                  </a:lnTo>
                  <a:lnTo>
                    <a:pt x="14" y="251"/>
                  </a:lnTo>
                  <a:lnTo>
                    <a:pt x="14" y="251"/>
                  </a:lnTo>
                  <a:lnTo>
                    <a:pt x="14" y="239"/>
                  </a:lnTo>
                  <a:lnTo>
                    <a:pt x="15" y="228"/>
                  </a:lnTo>
                  <a:lnTo>
                    <a:pt x="17" y="218"/>
                  </a:lnTo>
                  <a:lnTo>
                    <a:pt x="17" y="216"/>
                  </a:lnTo>
                  <a:lnTo>
                    <a:pt x="15" y="216"/>
                  </a:lnTo>
                  <a:lnTo>
                    <a:pt x="15" y="216"/>
                  </a:lnTo>
                  <a:lnTo>
                    <a:pt x="11" y="213"/>
                  </a:lnTo>
                  <a:lnTo>
                    <a:pt x="7" y="207"/>
                  </a:lnTo>
                  <a:lnTo>
                    <a:pt x="4" y="198"/>
                  </a:lnTo>
                  <a:lnTo>
                    <a:pt x="3" y="187"/>
                  </a:lnTo>
                  <a:lnTo>
                    <a:pt x="3" y="187"/>
                  </a:lnTo>
                  <a:lnTo>
                    <a:pt x="4" y="174"/>
                  </a:lnTo>
                  <a:lnTo>
                    <a:pt x="6" y="163"/>
                  </a:lnTo>
                  <a:lnTo>
                    <a:pt x="7" y="149"/>
                  </a:lnTo>
                  <a:lnTo>
                    <a:pt x="7" y="133"/>
                  </a:lnTo>
                  <a:lnTo>
                    <a:pt x="7" y="133"/>
                  </a:lnTo>
                  <a:lnTo>
                    <a:pt x="9" y="96"/>
                  </a:lnTo>
                  <a:lnTo>
                    <a:pt x="7" y="80"/>
                  </a:lnTo>
                  <a:lnTo>
                    <a:pt x="7" y="65"/>
                  </a:lnTo>
                  <a:lnTo>
                    <a:pt x="7" y="65"/>
                  </a:lnTo>
                  <a:lnTo>
                    <a:pt x="3" y="34"/>
                  </a:lnTo>
                  <a:lnTo>
                    <a:pt x="0" y="0"/>
                  </a:lnTo>
                  <a:lnTo>
                    <a:pt x="252" y="0"/>
                  </a:lnTo>
                  <a:lnTo>
                    <a:pt x="252" y="0"/>
                  </a:lnTo>
                  <a:lnTo>
                    <a:pt x="252" y="21"/>
                  </a:lnTo>
                  <a:lnTo>
                    <a:pt x="251" y="27"/>
                  </a:lnTo>
                  <a:lnTo>
                    <a:pt x="250" y="34"/>
                  </a:lnTo>
                  <a:lnTo>
                    <a:pt x="250" y="34"/>
                  </a:lnTo>
                  <a:lnTo>
                    <a:pt x="245" y="46"/>
                  </a:lnTo>
                  <a:lnTo>
                    <a:pt x="244" y="59"/>
                  </a:lnTo>
                  <a:lnTo>
                    <a:pt x="244" y="87"/>
                  </a:lnTo>
                  <a:lnTo>
                    <a:pt x="244" y="87"/>
                  </a:lnTo>
                  <a:lnTo>
                    <a:pt x="244" y="103"/>
                  </a:lnTo>
                  <a:lnTo>
                    <a:pt x="245" y="115"/>
                  </a:lnTo>
                  <a:lnTo>
                    <a:pt x="247" y="128"/>
                  </a:lnTo>
                  <a:lnTo>
                    <a:pt x="247" y="140"/>
                  </a:lnTo>
                  <a:lnTo>
                    <a:pt x="247" y="140"/>
                  </a:lnTo>
                  <a:lnTo>
                    <a:pt x="247" y="152"/>
                  </a:lnTo>
                  <a:lnTo>
                    <a:pt x="243" y="161"/>
                  </a:lnTo>
                  <a:lnTo>
                    <a:pt x="240" y="167"/>
                  </a:lnTo>
                  <a:lnTo>
                    <a:pt x="236" y="168"/>
                  </a:lnTo>
                  <a:lnTo>
                    <a:pt x="236" y="168"/>
                  </a:lnTo>
                  <a:lnTo>
                    <a:pt x="235" y="170"/>
                  </a:lnTo>
                  <a:lnTo>
                    <a:pt x="235" y="172"/>
                  </a:lnTo>
                  <a:lnTo>
                    <a:pt x="235" y="180"/>
                  </a:lnTo>
                  <a:lnTo>
                    <a:pt x="236" y="193"/>
                  </a:lnTo>
                  <a:lnTo>
                    <a:pt x="237" y="205"/>
                  </a:lnTo>
                  <a:lnTo>
                    <a:pt x="237" y="205"/>
                  </a:lnTo>
                  <a:lnTo>
                    <a:pt x="235" y="224"/>
                  </a:lnTo>
                  <a:lnTo>
                    <a:pt x="236" y="232"/>
                  </a:lnTo>
                  <a:lnTo>
                    <a:pt x="237" y="235"/>
                  </a:lnTo>
                  <a:lnTo>
                    <a:pt x="240" y="237"/>
                  </a:lnTo>
                  <a:lnTo>
                    <a:pt x="240" y="237"/>
                  </a:lnTo>
                  <a:lnTo>
                    <a:pt x="243" y="240"/>
                  </a:lnTo>
                  <a:lnTo>
                    <a:pt x="244" y="244"/>
                  </a:lnTo>
                  <a:lnTo>
                    <a:pt x="247" y="254"/>
                  </a:lnTo>
                  <a:lnTo>
                    <a:pt x="245" y="263"/>
                  </a:lnTo>
                  <a:lnTo>
                    <a:pt x="244" y="267"/>
                  </a:lnTo>
                  <a:lnTo>
                    <a:pt x="241" y="271"/>
                  </a:lnTo>
                  <a:lnTo>
                    <a:pt x="241" y="271"/>
                  </a:lnTo>
                  <a:lnTo>
                    <a:pt x="240" y="274"/>
                  </a:lnTo>
                  <a:lnTo>
                    <a:pt x="239" y="277"/>
                  </a:lnTo>
                  <a:lnTo>
                    <a:pt x="237" y="286"/>
                  </a:lnTo>
                  <a:lnTo>
                    <a:pt x="239" y="310"/>
                  </a:lnTo>
                  <a:lnTo>
                    <a:pt x="239" y="310"/>
                  </a:lnTo>
                  <a:lnTo>
                    <a:pt x="237" y="336"/>
                  </a:lnTo>
                  <a:lnTo>
                    <a:pt x="239" y="347"/>
                  </a:lnTo>
                  <a:lnTo>
                    <a:pt x="240" y="351"/>
                  </a:lnTo>
                  <a:lnTo>
                    <a:pt x="243" y="355"/>
                  </a:lnTo>
                  <a:lnTo>
                    <a:pt x="243" y="355"/>
                  </a:lnTo>
                  <a:lnTo>
                    <a:pt x="245" y="359"/>
                  </a:lnTo>
                  <a:lnTo>
                    <a:pt x="247" y="363"/>
                  </a:lnTo>
                  <a:lnTo>
                    <a:pt x="248" y="374"/>
                  </a:lnTo>
                  <a:lnTo>
                    <a:pt x="248" y="378"/>
                  </a:lnTo>
                  <a:lnTo>
                    <a:pt x="247" y="384"/>
                  </a:lnTo>
                  <a:lnTo>
                    <a:pt x="244" y="386"/>
                  </a:lnTo>
                  <a:lnTo>
                    <a:pt x="241" y="388"/>
                  </a:lnTo>
                  <a:lnTo>
                    <a:pt x="241" y="388"/>
                  </a:lnTo>
                  <a:lnTo>
                    <a:pt x="237" y="389"/>
                  </a:lnTo>
                  <a:lnTo>
                    <a:pt x="236" y="390"/>
                  </a:lnTo>
                  <a:lnTo>
                    <a:pt x="236" y="392"/>
                  </a:lnTo>
                  <a:lnTo>
                    <a:pt x="236" y="396"/>
                  </a:lnTo>
                  <a:lnTo>
                    <a:pt x="237" y="404"/>
                  </a:lnTo>
                  <a:lnTo>
                    <a:pt x="239" y="419"/>
                  </a:lnTo>
                  <a:lnTo>
                    <a:pt x="239" y="419"/>
                  </a:lnTo>
                  <a:lnTo>
                    <a:pt x="237" y="435"/>
                  </a:lnTo>
                  <a:lnTo>
                    <a:pt x="237" y="449"/>
                  </a:lnTo>
                  <a:lnTo>
                    <a:pt x="237" y="459"/>
                  </a:lnTo>
                  <a:lnTo>
                    <a:pt x="239" y="463"/>
                  </a:lnTo>
                  <a:lnTo>
                    <a:pt x="241" y="467"/>
                  </a:lnTo>
                  <a:lnTo>
                    <a:pt x="241" y="467"/>
                  </a:lnTo>
                  <a:lnTo>
                    <a:pt x="245" y="474"/>
                  </a:lnTo>
                  <a:lnTo>
                    <a:pt x="247" y="482"/>
                  </a:lnTo>
                  <a:lnTo>
                    <a:pt x="245" y="490"/>
                  </a:lnTo>
                  <a:lnTo>
                    <a:pt x="241" y="499"/>
                  </a:lnTo>
                  <a:lnTo>
                    <a:pt x="241" y="499"/>
                  </a:lnTo>
                  <a:lnTo>
                    <a:pt x="239" y="503"/>
                  </a:lnTo>
                  <a:lnTo>
                    <a:pt x="237" y="508"/>
                  </a:lnTo>
                  <a:lnTo>
                    <a:pt x="237" y="520"/>
                  </a:lnTo>
                  <a:lnTo>
                    <a:pt x="237" y="535"/>
                  </a:lnTo>
                  <a:lnTo>
                    <a:pt x="239" y="551"/>
                  </a:lnTo>
                  <a:lnTo>
                    <a:pt x="239" y="551"/>
                  </a:lnTo>
                  <a:lnTo>
                    <a:pt x="239" y="557"/>
                  </a:lnTo>
                  <a:lnTo>
                    <a:pt x="241" y="564"/>
                  </a:lnTo>
                  <a:lnTo>
                    <a:pt x="243" y="572"/>
                  </a:lnTo>
                  <a:lnTo>
                    <a:pt x="243" y="581"/>
                  </a:lnTo>
                  <a:lnTo>
                    <a:pt x="243" y="581"/>
                  </a:lnTo>
                  <a:lnTo>
                    <a:pt x="240" y="610"/>
                  </a:lnTo>
                  <a:lnTo>
                    <a:pt x="235" y="638"/>
                  </a:lnTo>
                  <a:lnTo>
                    <a:pt x="228" y="668"/>
                  </a:lnTo>
                  <a:lnTo>
                    <a:pt x="220" y="695"/>
                  </a:lnTo>
                  <a:lnTo>
                    <a:pt x="220" y="695"/>
                  </a:lnTo>
                  <a:lnTo>
                    <a:pt x="210" y="718"/>
                  </a:lnTo>
                  <a:lnTo>
                    <a:pt x="204" y="734"/>
                  </a:lnTo>
                  <a:lnTo>
                    <a:pt x="198" y="749"/>
                  </a:lnTo>
                  <a:lnTo>
                    <a:pt x="197" y="756"/>
                  </a:lnTo>
                  <a:lnTo>
                    <a:pt x="195" y="764"/>
                  </a:lnTo>
                  <a:lnTo>
                    <a:pt x="195" y="764"/>
                  </a:lnTo>
                  <a:lnTo>
                    <a:pt x="195" y="768"/>
                  </a:lnTo>
                  <a:lnTo>
                    <a:pt x="193" y="772"/>
                  </a:lnTo>
                  <a:lnTo>
                    <a:pt x="190" y="775"/>
                  </a:lnTo>
                  <a:lnTo>
                    <a:pt x="186" y="778"/>
                  </a:lnTo>
                  <a:lnTo>
                    <a:pt x="176" y="783"/>
                  </a:lnTo>
                  <a:lnTo>
                    <a:pt x="166" y="787"/>
                  </a:lnTo>
                  <a:lnTo>
                    <a:pt x="153" y="790"/>
                  </a:lnTo>
                  <a:lnTo>
                    <a:pt x="141" y="791"/>
                  </a:lnTo>
                  <a:lnTo>
                    <a:pt x="121" y="792"/>
                  </a:lnTo>
                  <a:lnTo>
                    <a:pt x="121" y="792"/>
                  </a:lnTo>
                  <a:close/>
                </a:path>
              </a:pathLst>
            </a:custGeom>
            <a:solidFill>
              <a:srgbClr val="B1B1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2700338" y="6330950"/>
              <a:ext cx="322263" cy="141288"/>
            </a:xfrm>
            <a:custGeom>
              <a:avLst/>
              <a:gdLst>
                <a:gd name="T0" fmla="*/ 102 w 203"/>
                <a:gd name="T1" fmla="*/ 0 h 89"/>
                <a:gd name="T2" fmla="*/ 102 w 203"/>
                <a:gd name="T3" fmla="*/ 0 h 89"/>
                <a:gd name="T4" fmla="*/ 122 w 203"/>
                <a:gd name="T5" fmla="*/ 1 h 89"/>
                <a:gd name="T6" fmla="*/ 141 w 203"/>
                <a:gd name="T7" fmla="*/ 4 h 89"/>
                <a:gd name="T8" fmla="*/ 159 w 203"/>
                <a:gd name="T9" fmla="*/ 8 h 89"/>
                <a:gd name="T10" fmla="*/ 174 w 203"/>
                <a:gd name="T11" fmla="*/ 13 h 89"/>
                <a:gd name="T12" fmla="*/ 186 w 203"/>
                <a:gd name="T13" fmla="*/ 20 h 89"/>
                <a:gd name="T14" fmla="*/ 195 w 203"/>
                <a:gd name="T15" fmla="*/ 27 h 89"/>
                <a:gd name="T16" fmla="*/ 199 w 203"/>
                <a:gd name="T17" fmla="*/ 31 h 89"/>
                <a:gd name="T18" fmla="*/ 202 w 203"/>
                <a:gd name="T19" fmla="*/ 36 h 89"/>
                <a:gd name="T20" fmla="*/ 203 w 203"/>
                <a:gd name="T21" fmla="*/ 40 h 89"/>
                <a:gd name="T22" fmla="*/ 203 w 203"/>
                <a:gd name="T23" fmla="*/ 44 h 89"/>
                <a:gd name="T24" fmla="*/ 203 w 203"/>
                <a:gd name="T25" fmla="*/ 44 h 89"/>
                <a:gd name="T26" fmla="*/ 203 w 203"/>
                <a:gd name="T27" fmla="*/ 50 h 89"/>
                <a:gd name="T28" fmla="*/ 202 w 203"/>
                <a:gd name="T29" fmla="*/ 54 h 89"/>
                <a:gd name="T30" fmla="*/ 199 w 203"/>
                <a:gd name="T31" fmla="*/ 58 h 89"/>
                <a:gd name="T32" fmla="*/ 195 w 203"/>
                <a:gd name="T33" fmla="*/ 62 h 89"/>
                <a:gd name="T34" fmla="*/ 186 w 203"/>
                <a:gd name="T35" fmla="*/ 70 h 89"/>
                <a:gd name="T36" fmla="*/ 174 w 203"/>
                <a:gd name="T37" fmla="*/ 77 h 89"/>
                <a:gd name="T38" fmla="*/ 159 w 203"/>
                <a:gd name="T39" fmla="*/ 82 h 89"/>
                <a:gd name="T40" fmla="*/ 141 w 203"/>
                <a:gd name="T41" fmla="*/ 86 h 89"/>
                <a:gd name="T42" fmla="*/ 122 w 203"/>
                <a:gd name="T43" fmla="*/ 89 h 89"/>
                <a:gd name="T44" fmla="*/ 102 w 203"/>
                <a:gd name="T45" fmla="*/ 89 h 89"/>
                <a:gd name="T46" fmla="*/ 102 w 203"/>
                <a:gd name="T47" fmla="*/ 89 h 89"/>
                <a:gd name="T48" fmla="*/ 81 w 203"/>
                <a:gd name="T49" fmla="*/ 89 h 89"/>
                <a:gd name="T50" fmla="*/ 62 w 203"/>
                <a:gd name="T51" fmla="*/ 86 h 89"/>
                <a:gd name="T52" fmla="*/ 45 w 203"/>
                <a:gd name="T53" fmla="*/ 82 h 89"/>
                <a:gd name="T54" fmla="*/ 30 w 203"/>
                <a:gd name="T55" fmla="*/ 77 h 89"/>
                <a:gd name="T56" fmla="*/ 18 w 203"/>
                <a:gd name="T57" fmla="*/ 70 h 89"/>
                <a:gd name="T58" fmla="*/ 8 w 203"/>
                <a:gd name="T59" fmla="*/ 62 h 89"/>
                <a:gd name="T60" fmla="*/ 4 w 203"/>
                <a:gd name="T61" fmla="*/ 58 h 89"/>
                <a:gd name="T62" fmla="*/ 2 w 203"/>
                <a:gd name="T63" fmla="*/ 54 h 89"/>
                <a:gd name="T64" fmla="*/ 0 w 203"/>
                <a:gd name="T65" fmla="*/ 50 h 89"/>
                <a:gd name="T66" fmla="*/ 0 w 203"/>
                <a:gd name="T67" fmla="*/ 44 h 89"/>
                <a:gd name="T68" fmla="*/ 0 w 203"/>
                <a:gd name="T69" fmla="*/ 44 h 89"/>
                <a:gd name="T70" fmla="*/ 0 w 203"/>
                <a:gd name="T71" fmla="*/ 40 h 89"/>
                <a:gd name="T72" fmla="*/ 2 w 203"/>
                <a:gd name="T73" fmla="*/ 36 h 89"/>
                <a:gd name="T74" fmla="*/ 4 w 203"/>
                <a:gd name="T75" fmla="*/ 31 h 89"/>
                <a:gd name="T76" fmla="*/ 8 w 203"/>
                <a:gd name="T77" fmla="*/ 27 h 89"/>
                <a:gd name="T78" fmla="*/ 18 w 203"/>
                <a:gd name="T79" fmla="*/ 20 h 89"/>
                <a:gd name="T80" fmla="*/ 30 w 203"/>
                <a:gd name="T81" fmla="*/ 13 h 89"/>
                <a:gd name="T82" fmla="*/ 45 w 203"/>
                <a:gd name="T83" fmla="*/ 8 h 89"/>
                <a:gd name="T84" fmla="*/ 62 w 203"/>
                <a:gd name="T85" fmla="*/ 4 h 89"/>
                <a:gd name="T86" fmla="*/ 81 w 203"/>
                <a:gd name="T87" fmla="*/ 1 h 89"/>
                <a:gd name="T88" fmla="*/ 102 w 203"/>
                <a:gd name="T89" fmla="*/ 0 h 89"/>
                <a:gd name="T90" fmla="*/ 102 w 203"/>
                <a:gd name="T9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03" h="89">
                  <a:moveTo>
                    <a:pt x="102" y="0"/>
                  </a:moveTo>
                  <a:lnTo>
                    <a:pt x="102" y="0"/>
                  </a:lnTo>
                  <a:lnTo>
                    <a:pt x="122" y="1"/>
                  </a:lnTo>
                  <a:lnTo>
                    <a:pt x="141" y="4"/>
                  </a:lnTo>
                  <a:lnTo>
                    <a:pt x="159" y="8"/>
                  </a:lnTo>
                  <a:lnTo>
                    <a:pt x="174" y="13"/>
                  </a:lnTo>
                  <a:lnTo>
                    <a:pt x="186" y="20"/>
                  </a:lnTo>
                  <a:lnTo>
                    <a:pt x="195" y="27"/>
                  </a:lnTo>
                  <a:lnTo>
                    <a:pt x="199" y="31"/>
                  </a:lnTo>
                  <a:lnTo>
                    <a:pt x="202" y="36"/>
                  </a:lnTo>
                  <a:lnTo>
                    <a:pt x="203" y="40"/>
                  </a:lnTo>
                  <a:lnTo>
                    <a:pt x="203" y="44"/>
                  </a:lnTo>
                  <a:lnTo>
                    <a:pt x="203" y="44"/>
                  </a:lnTo>
                  <a:lnTo>
                    <a:pt x="203" y="50"/>
                  </a:lnTo>
                  <a:lnTo>
                    <a:pt x="202" y="54"/>
                  </a:lnTo>
                  <a:lnTo>
                    <a:pt x="199" y="58"/>
                  </a:lnTo>
                  <a:lnTo>
                    <a:pt x="195" y="62"/>
                  </a:lnTo>
                  <a:lnTo>
                    <a:pt x="186" y="70"/>
                  </a:lnTo>
                  <a:lnTo>
                    <a:pt x="174" y="77"/>
                  </a:lnTo>
                  <a:lnTo>
                    <a:pt x="159" y="82"/>
                  </a:lnTo>
                  <a:lnTo>
                    <a:pt x="141" y="86"/>
                  </a:lnTo>
                  <a:lnTo>
                    <a:pt x="122" y="89"/>
                  </a:lnTo>
                  <a:lnTo>
                    <a:pt x="102" y="89"/>
                  </a:lnTo>
                  <a:lnTo>
                    <a:pt x="102" y="89"/>
                  </a:lnTo>
                  <a:lnTo>
                    <a:pt x="81" y="89"/>
                  </a:lnTo>
                  <a:lnTo>
                    <a:pt x="62" y="86"/>
                  </a:lnTo>
                  <a:lnTo>
                    <a:pt x="45" y="82"/>
                  </a:lnTo>
                  <a:lnTo>
                    <a:pt x="30" y="77"/>
                  </a:lnTo>
                  <a:lnTo>
                    <a:pt x="18" y="70"/>
                  </a:lnTo>
                  <a:lnTo>
                    <a:pt x="8" y="62"/>
                  </a:lnTo>
                  <a:lnTo>
                    <a:pt x="4" y="58"/>
                  </a:lnTo>
                  <a:lnTo>
                    <a:pt x="2" y="54"/>
                  </a:lnTo>
                  <a:lnTo>
                    <a:pt x="0" y="50"/>
                  </a:lnTo>
                  <a:lnTo>
                    <a:pt x="0" y="44"/>
                  </a:lnTo>
                  <a:lnTo>
                    <a:pt x="0" y="44"/>
                  </a:lnTo>
                  <a:lnTo>
                    <a:pt x="0" y="40"/>
                  </a:lnTo>
                  <a:lnTo>
                    <a:pt x="2" y="36"/>
                  </a:lnTo>
                  <a:lnTo>
                    <a:pt x="4" y="31"/>
                  </a:lnTo>
                  <a:lnTo>
                    <a:pt x="8" y="27"/>
                  </a:lnTo>
                  <a:lnTo>
                    <a:pt x="18" y="20"/>
                  </a:lnTo>
                  <a:lnTo>
                    <a:pt x="30" y="13"/>
                  </a:lnTo>
                  <a:lnTo>
                    <a:pt x="45" y="8"/>
                  </a:lnTo>
                  <a:lnTo>
                    <a:pt x="62" y="4"/>
                  </a:lnTo>
                  <a:lnTo>
                    <a:pt x="81" y="1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6C6C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2579688" y="6265863"/>
              <a:ext cx="563563" cy="157163"/>
            </a:xfrm>
            <a:custGeom>
              <a:avLst/>
              <a:gdLst>
                <a:gd name="T0" fmla="*/ 178 w 355"/>
                <a:gd name="T1" fmla="*/ 0 h 99"/>
                <a:gd name="T2" fmla="*/ 178 w 355"/>
                <a:gd name="T3" fmla="*/ 0 h 99"/>
                <a:gd name="T4" fmla="*/ 213 w 355"/>
                <a:gd name="T5" fmla="*/ 1 h 99"/>
                <a:gd name="T6" fmla="*/ 247 w 355"/>
                <a:gd name="T7" fmla="*/ 4 h 99"/>
                <a:gd name="T8" fmla="*/ 277 w 355"/>
                <a:gd name="T9" fmla="*/ 8 h 99"/>
                <a:gd name="T10" fmla="*/ 302 w 355"/>
                <a:gd name="T11" fmla="*/ 15 h 99"/>
                <a:gd name="T12" fmla="*/ 324 w 355"/>
                <a:gd name="T13" fmla="*/ 22 h 99"/>
                <a:gd name="T14" fmla="*/ 333 w 355"/>
                <a:gd name="T15" fmla="*/ 26 h 99"/>
                <a:gd name="T16" fmla="*/ 340 w 355"/>
                <a:gd name="T17" fmla="*/ 30 h 99"/>
                <a:gd name="T18" fmla="*/ 347 w 355"/>
                <a:gd name="T19" fmla="*/ 34 h 99"/>
                <a:gd name="T20" fmla="*/ 351 w 355"/>
                <a:gd name="T21" fmla="*/ 39 h 99"/>
                <a:gd name="T22" fmla="*/ 354 w 355"/>
                <a:gd name="T23" fmla="*/ 45 h 99"/>
                <a:gd name="T24" fmla="*/ 355 w 355"/>
                <a:gd name="T25" fmla="*/ 49 h 99"/>
                <a:gd name="T26" fmla="*/ 355 w 355"/>
                <a:gd name="T27" fmla="*/ 49 h 99"/>
                <a:gd name="T28" fmla="*/ 354 w 355"/>
                <a:gd name="T29" fmla="*/ 54 h 99"/>
                <a:gd name="T30" fmla="*/ 351 w 355"/>
                <a:gd name="T31" fmla="*/ 60 h 99"/>
                <a:gd name="T32" fmla="*/ 347 w 355"/>
                <a:gd name="T33" fmla="*/ 64 h 99"/>
                <a:gd name="T34" fmla="*/ 340 w 355"/>
                <a:gd name="T35" fmla="*/ 68 h 99"/>
                <a:gd name="T36" fmla="*/ 333 w 355"/>
                <a:gd name="T37" fmla="*/ 73 h 99"/>
                <a:gd name="T38" fmla="*/ 324 w 355"/>
                <a:gd name="T39" fmla="*/ 77 h 99"/>
                <a:gd name="T40" fmla="*/ 302 w 355"/>
                <a:gd name="T41" fmla="*/ 84 h 99"/>
                <a:gd name="T42" fmla="*/ 277 w 355"/>
                <a:gd name="T43" fmla="*/ 89 h 99"/>
                <a:gd name="T44" fmla="*/ 247 w 355"/>
                <a:gd name="T45" fmla="*/ 95 h 99"/>
                <a:gd name="T46" fmla="*/ 213 w 355"/>
                <a:gd name="T47" fmla="*/ 98 h 99"/>
                <a:gd name="T48" fmla="*/ 178 w 355"/>
                <a:gd name="T49" fmla="*/ 99 h 99"/>
                <a:gd name="T50" fmla="*/ 178 w 355"/>
                <a:gd name="T51" fmla="*/ 99 h 99"/>
                <a:gd name="T52" fmla="*/ 143 w 355"/>
                <a:gd name="T53" fmla="*/ 98 h 99"/>
                <a:gd name="T54" fmla="*/ 109 w 355"/>
                <a:gd name="T55" fmla="*/ 95 h 99"/>
                <a:gd name="T56" fmla="*/ 79 w 355"/>
                <a:gd name="T57" fmla="*/ 89 h 99"/>
                <a:gd name="T58" fmla="*/ 53 w 355"/>
                <a:gd name="T59" fmla="*/ 84 h 99"/>
                <a:gd name="T60" fmla="*/ 31 w 355"/>
                <a:gd name="T61" fmla="*/ 77 h 99"/>
                <a:gd name="T62" fmla="*/ 22 w 355"/>
                <a:gd name="T63" fmla="*/ 73 h 99"/>
                <a:gd name="T64" fmla="*/ 15 w 355"/>
                <a:gd name="T65" fmla="*/ 68 h 99"/>
                <a:gd name="T66" fmla="*/ 8 w 355"/>
                <a:gd name="T67" fmla="*/ 64 h 99"/>
                <a:gd name="T68" fmla="*/ 4 w 355"/>
                <a:gd name="T69" fmla="*/ 60 h 99"/>
                <a:gd name="T70" fmla="*/ 2 w 355"/>
                <a:gd name="T71" fmla="*/ 54 h 99"/>
                <a:gd name="T72" fmla="*/ 0 w 355"/>
                <a:gd name="T73" fmla="*/ 49 h 99"/>
                <a:gd name="T74" fmla="*/ 0 w 355"/>
                <a:gd name="T75" fmla="*/ 49 h 99"/>
                <a:gd name="T76" fmla="*/ 2 w 355"/>
                <a:gd name="T77" fmla="*/ 45 h 99"/>
                <a:gd name="T78" fmla="*/ 4 w 355"/>
                <a:gd name="T79" fmla="*/ 39 h 99"/>
                <a:gd name="T80" fmla="*/ 8 w 355"/>
                <a:gd name="T81" fmla="*/ 34 h 99"/>
                <a:gd name="T82" fmla="*/ 15 w 355"/>
                <a:gd name="T83" fmla="*/ 30 h 99"/>
                <a:gd name="T84" fmla="*/ 22 w 355"/>
                <a:gd name="T85" fmla="*/ 26 h 99"/>
                <a:gd name="T86" fmla="*/ 31 w 355"/>
                <a:gd name="T87" fmla="*/ 22 h 99"/>
                <a:gd name="T88" fmla="*/ 53 w 355"/>
                <a:gd name="T89" fmla="*/ 15 h 99"/>
                <a:gd name="T90" fmla="*/ 79 w 355"/>
                <a:gd name="T91" fmla="*/ 8 h 99"/>
                <a:gd name="T92" fmla="*/ 109 w 355"/>
                <a:gd name="T93" fmla="*/ 4 h 99"/>
                <a:gd name="T94" fmla="*/ 143 w 355"/>
                <a:gd name="T95" fmla="*/ 1 h 99"/>
                <a:gd name="T96" fmla="*/ 178 w 355"/>
                <a:gd name="T97" fmla="*/ 0 h 99"/>
                <a:gd name="T98" fmla="*/ 178 w 355"/>
                <a:gd name="T99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55" h="99">
                  <a:moveTo>
                    <a:pt x="178" y="0"/>
                  </a:moveTo>
                  <a:lnTo>
                    <a:pt x="178" y="0"/>
                  </a:lnTo>
                  <a:lnTo>
                    <a:pt x="213" y="1"/>
                  </a:lnTo>
                  <a:lnTo>
                    <a:pt x="247" y="4"/>
                  </a:lnTo>
                  <a:lnTo>
                    <a:pt x="277" y="8"/>
                  </a:lnTo>
                  <a:lnTo>
                    <a:pt x="302" y="15"/>
                  </a:lnTo>
                  <a:lnTo>
                    <a:pt x="324" y="22"/>
                  </a:lnTo>
                  <a:lnTo>
                    <a:pt x="333" y="26"/>
                  </a:lnTo>
                  <a:lnTo>
                    <a:pt x="340" y="30"/>
                  </a:lnTo>
                  <a:lnTo>
                    <a:pt x="347" y="34"/>
                  </a:lnTo>
                  <a:lnTo>
                    <a:pt x="351" y="39"/>
                  </a:lnTo>
                  <a:lnTo>
                    <a:pt x="354" y="45"/>
                  </a:lnTo>
                  <a:lnTo>
                    <a:pt x="355" y="49"/>
                  </a:lnTo>
                  <a:lnTo>
                    <a:pt x="355" y="49"/>
                  </a:lnTo>
                  <a:lnTo>
                    <a:pt x="354" y="54"/>
                  </a:lnTo>
                  <a:lnTo>
                    <a:pt x="351" y="60"/>
                  </a:lnTo>
                  <a:lnTo>
                    <a:pt x="347" y="64"/>
                  </a:lnTo>
                  <a:lnTo>
                    <a:pt x="340" y="68"/>
                  </a:lnTo>
                  <a:lnTo>
                    <a:pt x="333" y="73"/>
                  </a:lnTo>
                  <a:lnTo>
                    <a:pt x="324" y="77"/>
                  </a:lnTo>
                  <a:lnTo>
                    <a:pt x="302" y="84"/>
                  </a:lnTo>
                  <a:lnTo>
                    <a:pt x="277" y="89"/>
                  </a:lnTo>
                  <a:lnTo>
                    <a:pt x="247" y="95"/>
                  </a:lnTo>
                  <a:lnTo>
                    <a:pt x="213" y="98"/>
                  </a:lnTo>
                  <a:lnTo>
                    <a:pt x="178" y="99"/>
                  </a:lnTo>
                  <a:lnTo>
                    <a:pt x="178" y="99"/>
                  </a:lnTo>
                  <a:lnTo>
                    <a:pt x="143" y="98"/>
                  </a:lnTo>
                  <a:lnTo>
                    <a:pt x="109" y="95"/>
                  </a:lnTo>
                  <a:lnTo>
                    <a:pt x="79" y="89"/>
                  </a:lnTo>
                  <a:lnTo>
                    <a:pt x="53" y="84"/>
                  </a:lnTo>
                  <a:lnTo>
                    <a:pt x="31" y="77"/>
                  </a:lnTo>
                  <a:lnTo>
                    <a:pt x="22" y="73"/>
                  </a:lnTo>
                  <a:lnTo>
                    <a:pt x="15" y="68"/>
                  </a:lnTo>
                  <a:lnTo>
                    <a:pt x="8" y="64"/>
                  </a:lnTo>
                  <a:lnTo>
                    <a:pt x="4" y="60"/>
                  </a:lnTo>
                  <a:lnTo>
                    <a:pt x="2" y="54"/>
                  </a:lnTo>
                  <a:lnTo>
                    <a:pt x="0" y="49"/>
                  </a:lnTo>
                  <a:lnTo>
                    <a:pt x="0" y="49"/>
                  </a:lnTo>
                  <a:lnTo>
                    <a:pt x="2" y="45"/>
                  </a:lnTo>
                  <a:lnTo>
                    <a:pt x="4" y="39"/>
                  </a:lnTo>
                  <a:lnTo>
                    <a:pt x="8" y="34"/>
                  </a:lnTo>
                  <a:lnTo>
                    <a:pt x="15" y="30"/>
                  </a:lnTo>
                  <a:lnTo>
                    <a:pt x="22" y="26"/>
                  </a:lnTo>
                  <a:lnTo>
                    <a:pt x="31" y="22"/>
                  </a:lnTo>
                  <a:lnTo>
                    <a:pt x="53" y="15"/>
                  </a:lnTo>
                  <a:lnTo>
                    <a:pt x="79" y="8"/>
                  </a:lnTo>
                  <a:lnTo>
                    <a:pt x="109" y="4"/>
                  </a:lnTo>
                  <a:lnTo>
                    <a:pt x="143" y="1"/>
                  </a:lnTo>
                  <a:lnTo>
                    <a:pt x="178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5757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2505076" y="6310313"/>
              <a:ext cx="714375" cy="58738"/>
            </a:xfrm>
            <a:custGeom>
              <a:avLst/>
              <a:gdLst>
                <a:gd name="T0" fmla="*/ 207 w 450"/>
                <a:gd name="T1" fmla="*/ 37 h 37"/>
                <a:gd name="T2" fmla="*/ 207 w 450"/>
                <a:gd name="T3" fmla="*/ 37 h 37"/>
                <a:gd name="T4" fmla="*/ 149 w 450"/>
                <a:gd name="T5" fmla="*/ 37 h 37"/>
                <a:gd name="T6" fmla="*/ 115 w 450"/>
                <a:gd name="T7" fmla="*/ 34 h 37"/>
                <a:gd name="T8" fmla="*/ 83 w 450"/>
                <a:gd name="T9" fmla="*/ 32 h 37"/>
                <a:gd name="T10" fmla="*/ 53 w 450"/>
                <a:gd name="T11" fmla="*/ 29 h 37"/>
                <a:gd name="T12" fmla="*/ 27 w 450"/>
                <a:gd name="T13" fmla="*/ 23 h 37"/>
                <a:gd name="T14" fmla="*/ 18 w 450"/>
                <a:gd name="T15" fmla="*/ 21 h 37"/>
                <a:gd name="T16" fmla="*/ 9 w 450"/>
                <a:gd name="T17" fmla="*/ 18 h 37"/>
                <a:gd name="T18" fmla="*/ 5 w 450"/>
                <a:gd name="T19" fmla="*/ 15 h 37"/>
                <a:gd name="T20" fmla="*/ 3 w 450"/>
                <a:gd name="T21" fmla="*/ 11 h 37"/>
                <a:gd name="T22" fmla="*/ 3 w 450"/>
                <a:gd name="T23" fmla="*/ 11 h 37"/>
                <a:gd name="T24" fmla="*/ 0 w 450"/>
                <a:gd name="T25" fmla="*/ 2 h 37"/>
                <a:gd name="T26" fmla="*/ 0 w 450"/>
                <a:gd name="T27" fmla="*/ 2 h 37"/>
                <a:gd name="T28" fmla="*/ 19 w 450"/>
                <a:gd name="T29" fmla="*/ 7 h 37"/>
                <a:gd name="T30" fmla="*/ 42 w 450"/>
                <a:gd name="T31" fmla="*/ 10 h 37"/>
                <a:gd name="T32" fmla="*/ 69 w 450"/>
                <a:gd name="T33" fmla="*/ 14 h 37"/>
                <a:gd name="T34" fmla="*/ 97 w 450"/>
                <a:gd name="T35" fmla="*/ 15 h 37"/>
                <a:gd name="T36" fmla="*/ 156 w 450"/>
                <a:gd name="T37" fmla="*/ 19 h 37"/>
                <a:gd name="T38" fmla="*/ 206 w 450"/>
                <a:gd name="T39" fmla="*/ 19 h 37"/>
                <a:gd name="T40" fmla="*/ 206 w 450"/>
                <a:gd name="T41" fmla="*/ 19 h 37"/>
                <a:gd name="T42" fmla="*/ 263 w 450"/>
                <a:gd name="T43" fmla="*/ 18 h 37"/>
                <a:gd name="T44" fmla="*/ 332 w 450"/>
                <a:gd name="T45" fmla="*/ 15 h 37"/>
                <a:gd name="T46" fmla="*/ 367 w 450"/>
                <a:gd name="T47" fmla="*/ 13 h 37"/>
                <a:gd name="T48" fmla="*/ 399 w 450"/>
                <a:gd name="T49" fmla="*/ 10 h 37"/>
                <a:gd name="T50" fmla="*/ 428 w 450"/>
                <a:gd name="T51" fmla="*/ 6 h 37"/>
                <a:gd name="T52" fmla="*/ 450 w 450"/>
                <a:gd name="T53" fmla="*/ 0 h 37"/>
                <a:gd name="T54" fmla="*/ 450 w 450"/>
                <a:gd name="T55" fmla="*/ 0 h 37"/>
                <a:gd name="T56" fmla="*/ 447 w 450"/>
                <a:gd name="T57" fmla="*/ 11 h 37"/>
                <a:gd name="T58" fmla="*/ 447 w 450"/>
                <a:gd name="T59" fmla="*/ 11 h 37"/>
                <a:gd name="T60" fmla="*/ 444 w 450"/>
                <a:gd name="T61" fmla="*/ 15 h 37"/>
                <a:gd name="T62" fmla="*/ 437 w 450"/>
                <a:gd name="T63" fmla="*/ 18 h 37"/>
                <a:gd name="T64" fmla="*/ 429 w 450"/>
                <a:gd name="T65" fmla="*/ 21 h 37"/>
                <a:gd name="T66" fmla="*/ 417 w 450"/>
                <a:gd name="T67" fmla="*/ 23 h 37"/>
                <a:gd name="T68" fmla="*/ 386 w 450"/>
                <a:gd name="T69" fmla="*/ 29 h 37"/>
                <a:gd name="T70" fmla="*/ 351 w 450"/>
                <a:gd name="T71" fmla="*/ 32 h 37"/>
                <a:gd name="T72" fmla="*/ 311 w 450"/>
                <a:gd name="T73" fmla="*/ 34 h 37"/>
                <a:gd name="T74" fmla="*/ 272 w 450"/>
                <a:gd name="T75" fmla="*/ 37 h 37"/>
                <a:gd name="T76" fmla="*/ 207 w 450"/>
                <a:gd name="T77" fmla="*/ 37 h 37"/>
                <a:gd name="T78" fmla="*/ 207 w 450"/>
                <a:gd name="T79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50" h="37">
                  <a:moveTo>
                    <a:pt x="207" y="37"/>
                  </a:moveTo>
                  <a:lnTo>
                    <a:pt x="207" y="37"/>
                  </a:lnTo>
                  <a:lnTo>
                    <a:pt x="149" y="37"/>
                  </a:lnTo>
                  <a:lnTo>
                    <a:pt x="115" y="34"/>
                  </a:lnTo>
                  <a:lnTo>
                    <a:pt x="83" y="32"/>
                  </a:lnTo>
                  <a:lnTo>
                    <a:pt x="53" y="29"/>
                  </a:lnTo>
                  <a:lnTo>
                    <a:pt x="27" y="23"/>
                  </a:lnTo>
                  <a:lnTo>
                    <a:pt x="18" y="21"/>
                  </a:lnTo>
                  <a:lnTo>
                    <a:pt x="9" y="18"/>
                  </a:lnTo>
                  <a:lnTo>
                    <a:pt x="5" y="15"/>
                  </a:lnTo>
                  <a:lnTo>
                    <a:pt x="3" y="11"/>
                  </a:lnTo>
                  <a:lnTo>
                    <a:pt x="3" y="11"/>
                  </a:lnTo>
                  <a:lnTo>
                    <a:pt x="0" y="2"/>
                  </a:lnTo>
                  <a:lnTo>
                    <a:pt x="0" y="2"/>
                  </a:lnTo>
                  <a:lnTo>
                    <a:pt x="19" y="7"/>
                  </a:lnTo>
                  <a:lnTo>
                    <a:pt x="42" y="10"/>
                  </a:lnTo>
                  <a:lnTo>
                    <a:pt x="69" y="14"/>
                  </a:lnTo>
                  <a:lnTo>
                    <a:pt x="97" y="15"/>
                  </a:lnTo>
                  <a:lnTo>
                    <a:pt x="156" y="19"/>
                  </a:lnTo>
                  <a:lnTo>
                    <a:pt x="206" y="19"/>
                  </a:lnTo>
                  <a:lnTo>
                    <a:pt x="206" y="19"/>
                  </a:lnTo>
                  <a:lnTo>
                    <a:pt x="263" y="18"/>
                  </a:lnTo>
                  <a:lnTo>
                    <a:pt x="332" y="15"/>
                  </a:lnTo>
                  <a:lnTo>
                    <a:pt x="367" y="13"/>
                  </a:lnTo>
                  <a:lnTo>
                    <a:pt x="399" y="10"/>
                  </a:lnTo>
                  <a:lnTo>
                    <a:pt x="428" y="6"/>
                  </a:lnTo>
                  <a:lnTo>
                    <a:pt x="450" y="0"/>
                  </a:lnTo>
                  <a:lnTo>
                    <a:pt x="450" y="0"/>
                  </a:lnTo>
                  <a:lnTo>
                    <a:pt x="447" y="11"/>
                  </a:lnTo>
                  <a:lnTo>
                    <a:pt x="447" y="11"/>
                  </a:lnTo>
                  <a:lnTo>
                    <a:pt x="444" y="15"/>
                  </a:lnTo>
                  <a:lnTo>
                    <a:pt x="437" y="18"/>
                  </a:lnTo>
                  <a:lnTo>
                    <a:pt x="429" y="21"/>
                  </a:lnTo>
                  <a:lnTo>
                    <a:pt x="417" y="23"/>
                  </a:lnTo>
                  <a:lnTo>
                    <a:pt x="386" y="29"/>
                  </a:lnTo>
                  <a:lnTo>
                    <a:pt x="351" y="32"/>
                  </a:lnTo>
                  <a:lnTo>
                    <a:pt x="311" y="34"/>
                  </a:lnTo>
                  <a:lnTo>
                    <a:pt x="272" y="37"/>
                  </a:lnTo>
                  <a:lnTo>
                    <a:pt x="207" y="37"/>
                  </a:lnTo>
                  <a:lnTo>
                    <a:pt x="207" y="37"/>
                  </a:lnTo>
                  <a:close/>
                </a:path>
              </a:pathLst>
            </a:custGeom>
            <a:solidFill>
              <a:srgbClr val="4B4B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2212976" y="5440363"/>
              <a:ext cx="1306513" cy="96838"/>
            </a:xfrm>
            <a:custGeom>
              <a:avLst/>
              <a:gdLst>
                <a:gd name="T0" fmla="*/ 20 w 823"/>
                <a:gd name="T1" fmla="*/ 37 h 61"/>
                <a:gd name="T2" fmla="*/ 788 w 823"/>
                <a:gd name="T3" fmla="*/ 0 h 61"/>
                <a:gd name="T4" fmla="*/ 788 w 823"/>
                <a:gd name="T5" fmla="*/ 0 h 61"/>
                <a:gd name="T6" fmla="*/ 788 w 823"/>
                <a:gd name="T7" fmla="*/ 4 h 61"/>
                <a:gd name="T8" fmla="*/ 791 w 823"/>
                <a:gd name="T9" fmla="*/ 7 h 61"/>
                <a:gd name="T10" fmla="*/ 795 w 823"/>
                <a:gd name="T11" fmla="*/ 10 h 61"/>
                <a:gd name="T12" fmla="*/ 804 w 823"/>
                <a:gd name="T13" fmla="*/ 12 h 61"/>
                <a:gd name="T14" fmla="*/ 804 w 823"/>
                <a:gd name="T15" fmla="*/ 12 h 61"/>
                <a:gd name="T16" fmla="*/ 810 w 823"/>
                <a:gd name="T17" fmla="*/ 15 h 61"/>
                <a:gd name="T18" fmla="*/ 816 w 823"/>
                <a:gd name="T19" fmla="*/ 16 h 61"/>
                <a:gd name="T20" fmla="*/ 820 w 823"/>
                <a:gd name="T21" fmla="*/ 19 h 61"/>
                <a:gd name="T22" fmla="*/ 823 w 823"/>
                <a:gd name="T23" fmla="*/ 23 h 61"/>
                <a:gd name="T24" fmla="*/ 0 w 823"/>
                <a:gd name="T25" fmla="*/ 61 h 61"/>
                <a:gd name="T26" fmla="*/ 0 w 823"/>
                <a:gd name="T27" fmla="*/ 61 h 61"/>
                <a:gd name="T28" fmla="*/ 8 w 823"/>
                <a:gd name="T29" fmla="*/ 58 h 61"/>
                <a:gd name="T30" fmla="*/ 8 w 823"/>
                <a:gd name="T31" fmla="*/ 58 h 61"/>
                <a:gd name="T32" fmla="*/ 15 w 823"/>
                <a:gd name="T33" fmla="*/ 57 h 61"/>
                <a:gd name="T34" fmla="*/ 20 w 823"/>
                <a:gd name="T35" fmla="*/ 54 h 61"/>
                <a:gd name="T36" fmla="*/ 23 w 823"/>
                <a:gd name="T37" fmla="*/ 52 h 61"/>
                <a:gd name="T38" fmla="*/ 24 w 823"/>
                <a:gd name="T39" fmla="*/ 49 h 61"/>
                <a:gd name="T40" fmla="*/ 24 w 823"/>
                <a:gd name="T41" fmla="*/ 46 h 61"/>
                <a:gd name="T42" fmla="*/ 23 w 823"/>
                <a:gd name="T43" fmla="*/ 43 h 61"/>
                <a:gd name="T44" fmla="*/ 20 w 823"/>
                <a:gd name="T45" fmla="*/ 37 h 61"/>
                <a:gd name="T46" fmla="*/ 20 w 823"/>
                <a:gd name="T47" fmla="*/ 37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23" h="61">
                  <a:moveTo>
                    <a:pt x="20" y="37"/>
                  </a:moveTo>
                  <a:lnTo>
                    <a:pt x="788" y="0"/>
                  </a:lnTo>
                  <a:lnTo>
                    <a:pt x="788" y="0"/>
                  </a:lnTo>
                  <a:lnTo>
                    <a:pt x="788" y="4"/>
                  </a:lnTo>
                  <a:lnTo>
                    <a:pt x="791" y="7"/>
                  </a:lnTo>
                  <a:lnTo>
                    <a:pt x="795" y="10"/>
                  </a:lnTo>
                  <a:lnTo>
                    <a:pt x="804" y="12"/>
                  </a:lnTo>
                  <a:lnTo>
                    <a:pt x="804" y="12"/>
                  </a:lnTo>
                  <a:lnTo>
                    <a:pt x="810" y="15"/>
                  </a:lnTo>
                  <a:lnTo>
                    <a:pt x="816" y="16"/>
                  </a:lnTo>
                  <a:lnTo>
                    <a:pt x="820" y="19"/>
                  </a:lnTo>
                  <a:lnTo>
                    <a:pt x="823" y="23"/>
                  </a:lnTo>
                  <a:lnTo>
                    <a:pt x="0" y="61"/>
                  </a:lnTo>
                  <a:lnTo>
                    <a:pt x="0" y="61"/>
                  </a:lnTo>
                  <a:lnTo>
                    <a:pt x="8" y="58"/>
                  </a:lnTo>
                  <a:lnTo>
                    <a:pt x="8" y="58"/>
                  </a:lnTo>
                  <a:lnTo>
                    <a:pt x="15" y="57"/>
                  </a:lnTo>
                  <a:lnTo>
                    <a:pt x="20" y="54"/>
                  </a:lnTo>
                  <a:lnTo>
                    <a:pt x="23" y="52"/>
                  </a:lnTo>
                  <a:lnTo>
                    <a:pt x="24" y="49"/>
                  </a:lnTo>
                  <a:lnTo>
                    <a:pt x="24" y="46"/>
                  </a:lnTo>
                  <a:lnTo>
                    <a:pt x="23" y="43"/>
                  </a:lnTo>
                  <a:lnTo>
                    <a:pt x="20" y="37"/>
                  </a:lnTo>
                  <a:lnTo>
                    <a:pt x="20" y="37"/>
                  </a:lnTo>
                  <a:close/>
                </a:path>
              </a:pathLst>
            </a:custGeom>
            <a:solidFill>
              <a:srgbClr val="6C6C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11"/>
            <p:cNvSpPr>
              <a:spLocks/>
            </p:cNvSpPr>
            <p:nvPr/>
          </p:nvSpPr>
          <p:spPr bwMode="auto">
            <a:xfrm>
              <a:off x="2189163" y="5332413"/>
              <a:ext cx="1325563" cy="100013"/>
            </a:xfrm>
            <a:custGeom>
              <a:avLst/>
              <a:gdLst>
                <a:gd name="T0" fmla="*/ 0 w 835"/>
                <a:gd name="T1" fmla="*/ 40 h 63"/>
                <a:gd name="T2" fmla="*/ 835 w 835"/>
                <a:gd name="T3" fmla="*/ 0 h 63"/>
                <a:gd name="T4" fmla="*/ 835 w 835"/>
                <a:gd name="T5" fmla="*/ 0 h 63"/>
                <a:gd name="T6" fmla="*/ 829 w 835"/>
                <a:gd name="T7" fmla="*/ 6 h 63"/>
                <a:gd name="T8" fmla="*/ 821 w 835"/>
                <a:gd name="T9" fmla="*/ 9 h 63"/>
                <a:gd name="T10" fmla="*/ 812 w 835"/>
                <a:gd name="T11" fmla="*/ 11 h 63"/>
                <a:gd name="T12" fmla="*/ 806 w 835"/>
                <a:gd name="T13" fmla="*/ 11 h 63"/>
                <a:gd name="T14" fmla="*/ 806 w 835"/>
                <a:gd name="T15" fmla="*/ 11 h 63"/>
                <a:gd name="T16" fmla="*/ 800 w 835"/>
                <a:gd name="T17" fmla="*/ 13 h 63"/>
                <a:gd name="T18" fmla="*/ 800 w 835"/>
                <a:gd name="T19" fmla="*/ 14 h 63"/>
                <a:gd name="T20" fmla="*/ 800 w 835"/>
                <a:gd name="T21" fmla="*/ 17 h 63"/>
                <a:gd name="T22" fmla="*/ 802 w 835"/>
                <a:gd name="T23" fmla="*/ 21 h 63"/>
                <a:gd name="T24" fmla="*/ 804 w 835"/>
                <a:gd name="T25" fmla="*/ 26 h 63"/>
                <a:gd name="T26" fmla="*/ 42 w 835"/>
                <a:gd name="T27" fmla="*/ 63 h 63"/>
                <a:gd name="T28" fmla="*/ 42 w 835"/>
                <a:gd name="T29" fmla="*/ 63 h 63"/>
                <a:gd name="T30" fmla="*/ 42 w 835"/>
                <a:gd name="T31" fmla="*/ 60 h 63"/>
                <a:gd name="T32" fmla="*/ 41 w 835"/>
                <a:gd name="T33" fmla="*/ 60 h 63"/>
                <a:gd name="T34" fmla="*/ 36 w 835"/>
                <a:gd name="T35" fmla="*/ 59 h 63"/>
                <a:gd name="T36" fmla="*/ 36 w 835"/>
                <a:gd name="T37" fmla="*/ 59 h 63"/>
                <a:gd name="T38" fmla="*/ 27 w 835"/>
                <a:gd name="T39" fmla="*/ 57 h 63"/>
                <a:gd name="T40" fmla="*/ 16 w 835"/>
                <a:gd name="T41" fmla="*/ 53 h 63"/>
                <a:gd name="T42" fmla="*/ 7 w 835"/>
                <a:gd name="T43" fmla="*/ 48 h 63"/>
                <a:gd name="T44" fmla="*/ 3 w 835"/>
                <a:gd name="T45" fmla="*/ 44 h 63"/>
                <a:gd name="T46" fmla="*/ 0 w 835"/>
                <a:gd name="T47" fmla="*/ 40 h 63"/>
                <a:gd name="T48" fmla="*/ 0 w 835"/>
                <a:gd name="T49" fmla="*/ 4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35" h="63">
                  <a:moveTo>
                    <a:pt x="0" y="40"/>
                  </a:moveTo>
                  <a:lnTo>
                    <a:pt x="835" y="0"/>
                  </a:lnTo>
                  <a:lnTo>
                    <a:pt x="835" y="0"/>
                  </a:lnTo>
                  <a:lnTo>
                    <a:pt x="829" y="6"/>
                  </a:lnTo>
                  <a:lnTo>
                    <a:pt x="821" y="9"/>
                  </a:lnTo>
                  <a:lnTo>
                    <a:pt x="812" y="11"/>
                  </a:lnTo>
                  <a:lnTo>
                    <a:pt x="806" y="11"/>
                  </a:lnTo>
                  <a:lnTo>
                    <a:pt x="806" y="11"/>
                  </a:lnTo>
                  <a:lnTo>
                    <a:pt x="800" y="13"/>
                  </a:lnTo>
                  <a:lnTo>
                    <a:pt x="800" y="14"/>
                  </a:lnTo>
                  <a:lnTo>
                    <a:pt x="800" y="17"/>
                  </a:lnTo>
                  <a:lnTo>
                    <a:pt x="802" y="21"/>
                  </a:lnTo>
                  <a:lnTo>
                    <a:pt x="804" y="26"/>
                  </a:lnTo>
                  <a:lnTo>
                    <a:pt x="42" y="63"/>
                  </a:lnTo>
                  <a:lnTo>
                    <a:pt x="42" y="63"/>
                  </a:lnTo>
                  <a:lnTo>
                    <a:pt x="42" y="60"/>
                  </a:lnTo>
                  <a:lnTo>
                    <a:pt x="41" y="60"/>
                  </a:lnTo>
                  <a:lnTo>
                    <a:pt x="36" y="59"/>
                  </a:lnTo>
                  <a:lnTo>
                    <a:pt x="36" y="59"/>
                  </a:lnTo>
                  <a:lnTo>
                    <a:pt x="27" y="57"/>
                  </a:lnTo>
                  <a:lnTo>
                    <a:pt x="16" y="53"/>
                  </a:lnTo>
                  <a:lnTo>
                    <a:pt x="7" y="48"/>
                  </a:lnTo>
                  <a:lnTo>
                    <a:pt x="3" y="44"/>
                  </a:lnTo>
                  <a:lnTo>
                    <a:pt x="0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6C6C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12"/>
            <p:cNvSpPr>
              <a:spLocks/>
            </p:cNvSpPr>
            <p:nvPr/>
          </p:nvSpPr>
          <p:spPr bwMode="auto">
            <a:xfrm>
              <a:off x="2216151" y="5529263"/>
              <a:ext cx="1268413" cy="96838"/>
            </a:xfrm>
            <a:custGeom>
              <a:avLst/>
              <a:gdLst>
                <a:gd name="T0" fmla="*/ 0 w 799"/>
                <a:gd name="T1" fmla="*/ 36 h 61"/>
                <a:gd name="T2" fmla="*/ 795 w 799"/>
                <a:gd name="T3" fmla="*/ 0 h 61"/>
                <a:gd name="T4" fmla="*/ 795 w 799"/>
                <a:gd name="T5" fmla="*/ 0 h 61"/>
                <a:gd name="T6" fmla="*/ 794 w 799"/>
                <a:gd name="T7" fmla="*/ 4 h 61"/>
                <a:gd name="T8" fmla="*/ 795 w 799"/>
                <a:gd name="T9" fmla="*/ 10 h 61"/>
                <a:gd name="T10" fmla="*/ 799 w 799"/>
                <a:gd name="T11" fmla="*/ 23 h 61"/>
                <a:gd name="T12" fmla="*/ 11 w 799"/>
                <a:gd name="T13" fmla="*/ 61 h 61"/>
                <a:gd name="T14" fmla="*/ 11 w 799"/>
                <a:gd name="T15" fmla="*/ 61 h 61"/>
                <a:gd name="T16" fmla="*/ 13 w 799"/>
                <a:gd name="T17" fmla="*/ 52 h 61"/>
                <a:gd name="T18" fmla="*/ 13 w 799"/>
                <a:gd name="T19" fmla="*/ 46 h 61"/>
                <a:gd name="T20" fmla="*/ 11 w 799"/>
                <a:gd name="T21" fmla="*/ 43 h 61"/>
                <a:gd name="T22" fmla="*/ 10 w 799"/>
                <a:gd name="T23" fmla="*/ 40 h 61"/>
                <a:gd name="T24" fmla="*/ 6 w 799"/>
                <a:gd name="T25" fmla="*/ 39 h 61"/>
                <a:gd name="T26" fmla="*/ 0 w 799"/>
                <a:gd name="T27" fmla="*/ 36 h 61"/>
                <a:gd name="T28" fmla="*/ 0 w 799"/>
                <a:gd name="T29" fmla="*/ 3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9" h="61">
                  <a:moveTo>
                    <a:pt x="0" y="36"/>
                  </a:moveTo>
                  <a:lnTo>
                    <a:pt x="795" y="0"/>
                  </a:lnTo>
                  <a:lnTo>
                    <a:pt x="795" y="0"/>
                  </a:lnTo>
                  <a:lnTo>
                    <a:pt x="794" y="4"/>
                  </a:lnTo>
                  <a:lnTo>
                    <a:pt x="795" y="10"/>
                  </a:lnTo>
                  <a:lnTo>
                    <a:pt x="799" y="23"/>
                  </a:lnTo>
                  <a:lnTo>
                    <a:pt x="11" y="61"/>
                  </a:lnTo>
                  <a:lnTo>
                    <a:pt x="11" y="61"/>
                  </a:lnTo>
                  <a:lnTo>
                    <a:pt x="13" y="52"/>
                  </a:lnTo>
                  <a:lnTo>
                    <a:pt x="13" y="46"/>
                  </a:lnTo>
                  <a:lnTo>
                    <a:pt x="11" y="43"/>
                  </a:lnTo>
                  <a:lnTo>
                    <a:pt x="10" y="40"/>
                  </a:lnTo>
                  <a:lnTo>
                    <a:pt x="6" y="39"/>
                  </a:lnTo>
                  <a:lnTo>
                    <a:pt x="0" y="36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6C6C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13"/>
            <p:cNvSpPr>
              <a:spLocks/>
            </p:cNvSpPr>
            <p:nvPr/>
          </p:nvSpPr>
          <p:spPr bwMode="auto">
            <a:xfrm>
              <a:off x="2227263" y="5614988"/>
              <a:ext cx="1285875" cy="96838"/>
            </a:xfrm>
            <a:custGeom>
              <a:avLst/>
              <a:gdLst>
                <a:gd name="T0" fmla="*/ 3 w 810"/>
                <a:gd name="T1" fmla="*/ 36 h 61"/>
                <a:gd name="T2" fmla="*/ 788 w 810"/>
                <a:gd name="T3" fmla="*/ 0 h 61"/>
                <a:gd name="T4" fmla="*/ 788 w 810"/>
                <a:gd name="T5" fmla="*/ 0 h 61"/>
                <a:gd name="T6" fmla="*/ 788 w 810"/>
                <a:gd name="T7" fmla="*/ 5 h 61"/>
                <a:gd name="T8" fmla="*/ 790 w 810"/>
                <a:gd name="T9" fmla="*/ 11 h 61"/>
                <a:gd name="T10" fmla="*/ 795 w 810"/>
                <a:gd name="T11" fmla="*/ 16 h 61"/>
                <a:gd name="T12" fmla="*/ 803 w 810"/>
                <a:gd name="T13" fmla="*/ 20 h 61"/>
                <a:gd name="T14" fmla="*/ 803 w 810"/>
                <a:gd name="T15" fmla="*/ 20 h 61"/>
                <a:gd name="T16" fmla="*/ 810 w 810"/>
                <a:gd name="T17" fmla="*/ 23 h 61"/>
                <a:gd name="T18" fmla="*/ 0 w 810"/>
                <a:gd name="T19" fmla="*/ 61 h 61"/>
                <a:gd name="T20" fmla="*/ 0 w 810"/>
                <a:gd name="T21" fmla="*/ 61 h 61"/>
                <a:gd name="T22" fmla="*/ 4 w 810"/>
                <a:gd name="T23" fmla="*/ 55 h 61"/>
                <a:gd name="T24" fmla="*/ 6 w 810"/>
                <a:gd name="T25" fmla="*/ 50 h 61"/>
                <a:gd name="T26" fmla="*/ 4 w 810"/>
                <a:gd name="T27" fmla="*/ 43 h 61"/>
                <a:gd name="T28" fmla="*/ 3 w 810"/>
                <a:gd name="T29" fmla="*/ 36 h 61"/>
                <a:gd name="T30" fmla="*/ 3 w 810"/>
                <a:gd name="T31" fmla="*/ 3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10" h="61">
                  <a:moveTo>
                    <a:pt x="3" y="36"/>
                  </a:moveTo>
                  <a:lnTo>
                    <a:pt x="788" y="0"/>
                  </a:lnTo>
                  <a:lnTo>
                    <a:pt x="788" y="0"/>
                  </a:lnTo>
                  <a:lnTo>
                    <a:pt x="788" y="5"/>
                  </a:lnTo>
                  <a:lnTo>
                    <a:pt x="790" y="11"/>
                  </a:lnTo>
                  <a:lnTo>
                    <a:pt x="795" y="16"/>
                  </a:lnTo>
                  <a:lnTo>
                    <a:pt x="803" y="20"/>
                  </a:lnTo>
                  <a:lnTo>
                    <a:pt x="803" y="20"/>
                  </a:lnTo>
                  <a:lnTo>
                    <a:pt x="810" y="23"/>
                  </a:lnTo>
                  <a:lnTo>
                    <a:pt x="0" y="61"/>
                  </a:lnTo>
                  <a:lnTo>
                    <a:pt x="0" y="61"/>
                  </a:lnTo>
                  <a:lnTo>
                    <a:pt x="4" y="55"/>
                  </a:lnTo>
                  <a:lnTo>
                    <a:pt x="6" y="50"/>
                  </a:lnTo>
                  <a:lnTo>
                    <a:pt x="4" y="43"/>
                  </a:lnTo>
                  <a:lnTo>
                    <a:pt x="3" y="36"/>
                  </a:lnTo>
                  <a:lnTo>
                    <a:pt x="3" y="36"/>
                  </a:lnTo>
                  <a:close/>
                </a:path>
              </a:pathLst>
            </a:custGeom>
            <a:solidFill>
              <a:srgbClr val="6C6C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4"/>
            <p:cNvSpPr>
              <a:spLocks/>
            </p:cNvSpPr>
            <p:nvPr/>
          </p:nvSpPr>
          <p:spPr bwMode="auto">
            <a:xfrm>
              <a:off x="2219326" y="5713413"/>
              <a:ext cx="1262063" cy="96838"/>
            </a:xfrm>
            <a:custGeom>
              <a:avLst/>
              <a:gdLst>
                <a:gd name="T0" fmla="*/ 0 w 795"/>
                <a:gd name="T1" fmla="*/ 38 h 61"/>
                <a:gd name="T2" fmla="*/ 788 w 795"/>
                <a:gd name="T3" fmla="*/ 0 h 61"/>
                <a:gd name="T4" fmla="*/ 788 w 795"/>
                <a:gd name="T5" fmla="*/ 0 h 61"/>
                <a:gd name="T6" fmla="*/ 792 w 795"/>
                <a:gd name="T7" fmla="*/ 8 h 61"/>
                <a:gd name="T8" fmla="*/ 795 w 795"/>
                <a:gd name="T9" fmla="*/ 15 h 61"/>
                <a:gd name="T10" fmla="*/ 795 w 795"/>
                <a:gd name="T11" fmla="*/ 22 h 61"/>
                <a:gd name="T12" fmla="*/ 795 w 795"/>
                <a:gd name="T13" fmla="*/ 22 h 61"/>
                <a:gd name="T14" fmla="*/ 795 w 795"/>
                <a:gd name="T15" fmla="*/ 24 h 61"/>
                <a:gd name="T16" fmla="*/ 9 w 795"/>
                <a:gd name="T17" fmla="*/ 61 h 61"/>
                <a:gd name="T18" fmla="*/ 9 w 795"/>
                <a:gd name="T19" fmla="*/ 61 h 61"/>
                <a:gd name="T20" fmla="*/ 11 w 795"/>
                <a:gd name="T21" fmla="*/ 56 h 61"/>
                <a:gd name="T22" fmla="*/ 13 w 795"/>
                <a:gd name="T23" fmla="*/ 50 h 61"/>
                <a:gd name="T24" fmla="*/ 17 w 795"/>
                <a:gd name="T25" fmla="*/ 43 h 61"/>
                <a:gd name="T26" fmla="*/ 17 w 795"/>
                <a:gd name="T27" fmla="*/ 41 h 61"/>
                <a:gd name="T28" fmla="*/ 15 w 795"/>
                <a:gd name="T29" fmla="*/ 39 h 61"/>
                <a:gd name="T30" fmla="*/ 9 w 795"/>
                <a:gd name="T31" fmla="*/ 38 h 61"/>
                <a:gd name="T32" fmla="*/ 0 w 795"/>
                <a:gd name="T33" fmla="*/ 38 h 61"/>
                <a:gd name="T34" fmla="*/ 0 w 795"/>
                <a:gd name="T35" fmla="*/ 38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95" h="61">
                  <a:moveTo>
                    <a:pt x="0" y="38"/>
                  </a:moveTo>
                  <a:lnTo>
                    <a:pt x="788" y="0"/>
                  </a:lnTo>
                  <a:lnTo>
                    <a:pt x="788" y="0"/>
                  </a:lnTo>
                  <a:lnTo>
                    <a:pt x="792" y="8"/>
                  </a:lnTo>
                  <a:lnTo>
                    <a:pt x="795" y="15"/>
                  </a:lnTo>
                  <a:lnTo>
                    <a:pt x="795" y="22"/>
                  </a:lnTo>
                  <a:lnTo>
                    <a:pt x="795" y="22"/>
                  </a:lnTo>
                  <a:lnTo>
                    <a:pt x="795" y="24"/>
                  </a:lnTo>
                  <a:lnTo>
                    <a:pt x="9" y="61"/>
                  </a:lnTo>
                  <a:lnTo>
                    <a:pt x="9" y="61"/>
                  </a:lnTo>
                  <a:lnTo>
                    <a:pt x="11" y="56"/>
                  </a:lnTo>
                  <a:lnTo>
                    <a:pt x="13" y="50"/>
                  </a:lnTo>
                  <a:lnTo>
                    <a:pt x="17" y="43"/>
                  </a:lnTo>
                  <a:lnTo>
                    <a:pt x="17" y="41"/>
                  </a:lnTo>
                  <a:lnTo>
                    <a:pt x="15" y="39"/>
                  </a:lnTo>
                  <a:lnTo>
                    <a:pt x="9" y="38"/>
                  </a:lnTo>
                  <a:lnTo>
                    <a:pt x="0" y="38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6C6C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15"/>
            <p:cNvSpPr>
              <a:spLocks/>
            </p:cNvSpPr>
            <p:nvPr/>
          </p:nvSpPr>
          <p:spPr bwMode="auto">
            <a:xfrm>
              <a:off x="2214563" y="5803900"/>
              <a:ext cx="1306513" cy="96838"/>
            </a:xfrm>
            <a:custGeom>
              <a:avLst/>
              <a:gdLst>
                <a:gd name="T0" fmla="*/ 15 w 823"/>
                <a:gd name="T1" fmla="*/ 36 h 61"/>
                <a:gd name="T2" fmla="*/ 794 w 823"/>
                <a:gd name="T3" fmla="*/ 0 h 61"/>
                <a:gd name="T4" fmla="*/ 794 w 823"/>
                <a:gd name="T5" fmla="*/ 0 h 61"/>
                <a:gd name="T6" fmla="*/ 794 w 823"/>
                <a:gd name="T7" fmla="*/ 4 h 61"/>
                <a:gd name="T8" fmla="*/ 796 w 823"/>
                <a:gd name="T9" fmla="*/ 7 h 61"/>
                <a:gd name="T10" fmla="*/ 800 w 823"/>
                <a:gd name="T11" fmla="*/ 11 h 61"/>
                <a:gd name="T12" fmla="*/ 807 w 823"/>
                <a:gd name="T13" fmla="*/ 13 h 61"/>
                <a:gd name="T14" fmla="*/ 807 w 823"/>
                <a:gd name="T15" fmla="*/ 13 h 61"/>
                <a:gd name="T16" fmla="*/ 817 w 823"/>
                <a:gd name="T17" fmla="*/ 18 h 61"/>
                <a:gd name="T18" fmla="*/ 823 w 823"/>
                <a:gd name="T19" fmla="*/ 22 h 61"/>
                <a:gd name="T20" fmla="*/ 0 w 823"/>
                <a:gd name="T21" fmla="*/ 61 h 61"/>
                <a:gd name="T22" fmla="*/ 0 w 823"/>
                <a:gd name="T23" fmla="*/ 61 h 61"/>
                <a:gd name="T24" fmla="*/ 3 w 823"/>
                <a:gd name="T25" fmla="*/ 59 h 61"/>
                <a:gd name="T26" fmla="*/ 3 w 823"/>
                <a:gd name="T27" fmla="*/ 59 h 61"/>
                <a:gd name="T28" fmla="*/ 11 w 823"/>
                <a:gd name="T29" fmla="*/ 55 h 61"/>
                <a:gd name="T30" fmla="*/ 14 w 823"/>
                <a:gd name="T31" fmla="*/ 53 h 61"/>
                <a:gd name="T32" fmla="*/ 15 w 823"/>
                <a:gd name="T33" fmla="*/ 50 h 61"/>
                <a:gd name="T34" fmla="*/ 16 w 823"/>
                <a:gd name="T35" fmla="*/ 43 h 61"/>
                <a:gd name="T36" fmla="*/ 15 w 823"/>
                <a:gd name="T37" fmla="*/ 36 h 61"/>
                <a:gd name="T38" fmla="*/ 15 w 823"/>
                <a:gd name="T39" fmla="*/ 3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23" h="61">
                  <a:moveTo>
                    <a:pt x="15" y="36"/>
                  </a:moveTo>
                  <a:lnTo>
                    <a:pt x="794" y="0"/>
                  </a:lnTo>
                  <a:lnTo>
                    <a:pt x="794" y="0"/>
                  </a:lnTo>
                  <a:lnTo>
                    <a:pt x="794" y="4"/>
                  </a:lnTo>
                  <a:lnTo>
                    <a:pt x="796" y="7"/>
                  </a:lnTo>
                  <a:lnTo>
                    <a:pt x="800" y="11"/>
                  </a:lnTo>
                  <a:lnTo>
                    <a:pt x="807" y="13"/>
                  </a:lnTo>
                  <a:lnTo>
                    <a:pt x="807" y="13"/>
                  </a:lnTo>
                  <a:lnTo>
                    <a:pt x="817" y="18"/>
                  </a:lnTo>
                  <a:lnTo>
                    <a:pt x="823" y="22"/>
                  </a:lnTo>
                  <a:lnTo>
                    <a:pt x="0" y="61"/>
                  </a:lnTo>
                  <a:lnTo>
                    <a:pt x="0" y="61"/>
                  </a:lnTo>
                  <a:lnTo>
                    <a:pt x="3" y="59"/>
                  </a:lnTo>
                  <a:lnTo>
                    <a:pt x="3" y="59"/>
                  </a:lnTo>
                  <a:lnTo>
                    <a:pt x="11" y="55"/>
                  </a:lnTo>
                  <a:lnTo>
                    <a:pt x="14" y="53"/>
                  </a:lnTo>
                  <a:lnTo>
                    <a:pt x="15" y="50"/>
                  </a:lnTo>
                  <a:lnTo>
                    <a:pt x="16" y="43"/>
                  </a:lnTo>
                  <a:lnTo>
                    <a:pt x="15" y="36"/>
                  </a:lnTo>
                  <a:lnTo>
                    <a:pt x="15" y="36"/>
                  </a:lnTo>
                  <a:close/>
                </a:path>
              </a:pathLst>
            </a:custGeom>
            <a:solidFill>
              <a:srgbClr val="6C6C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16"/>
            <p:cNvSpPr>
              <a:spLocks/>
            </p:cNvSpPr>
            <p:nvPr/>
          </p:nvSpPr>
          <p:spPr bwMode="auto">
            <a:xfrm>
              <a:off x="2227263" y="5895975"/>
              <a:ext cx="1250950" cy="96838"/>
            </a:xfrm>
            <a:custGeom>
              <a:avLst/>
              <a:gdLst>
                <a:gd name="T0" fmla="*/ 0 w 788"/>
                <a:gd name="T1" fmla="*/ 37 h 61"/>
                <a:gd name="T2" fmla="*/ 786 w 788"/>
                <a:gd name="T3" fmla="*/ 0 h 61"/>
                <a:gd name="T4" fmla="*/ 786 w 788"/>
                <a:gd name="T5" fmla="*/ 0 h 61"/>
                <a:gd name="T6" fmla="*/ 784 w 788"/>
                <a:gd name="T7" fmla="*/ 6 h 61"/>
                <a:gd name="T8" fmla="*/ 786 w 788"/>
                <a:gd name="T9" fmla="*/ 11 h 61"/>
                <a:gd name="T10" fmla="*/ 788 w 788"/>
                <a:gd name="T11" fmla="*/ 25 h 61"/>
                <a:gd name="T12" fmla="*/ 7 w 788"/>
                <a:gd name="T13" fmla="*/ 61 h 61"/>
                <a:gd name="T14" fmla="*/ 7 w 788"/>
                <a:gd name="T15" fmla="*/ 61 h 61"/>
                <a:gd name="T16" fmla="*/ 8 w 788"/>
                <a:gd name="T17" fmla="*/ 54 h 61"/>
                <a:gd name="T18" fmla="*/ 8 w 788"/>
                <a:gd name="T19" fmla="*/ 48 h 61"/>
                <a:gd name="T20" fmla="*/ 6 w 788"/>
                <a:gd name="T21" fmla="*/ 42 h 61"/>
                <a:gd name="T22" fmla="*/ 0 w 788"/>
                <a:gd name="T23" fmla="*/ 37 h 61"/>
                <a:gd name="T24" fmla="*/ 0 w 788"/>
                <a:gd name="T25" fmla="*/ 37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8" h="61">
                  <a:moveTo>
                    <a:pt x="0" y="37"/>
                  </a:moveTo>
                  <a:lnTo>
                    <a:pt x="786" y="0"/>
                  </a:lnTo>
                  <a:lnTo>
                    <a:pt x="786" y="0"/>
                  </a:lnTo>
                  <a:lnTo>
                    <a:pt x="784" y="6"/>
                  </a:lnTo>
                  <a:lnTo>
                    <a:pt x="786" y="11"/>
                  </a:lnTo>
                  <a:lnTo>
                    <a:pt x="788" y="25"/>
                  </a:lnTo>
                  <a:lnTo>
                    <a:pt x="7" y="61"/>
                  </a:lnTo>
                  <a:lnTo>
                    <a:pt x="7" y="61"/>
                  </a:lnTo>
                  <a:lnTo>
                    <a:pt x="8" y="54"/>
                  </a:lnTo>
                  <a:lnTo>
                    <a:pt x="8" y="48"/>
                  </a:lnTo>
                  <a:lnTo>
                    <a:pt x="6" y="42"/>
                  </a:lnTo>
                  <a:lnTo>
                    <a:pt x="0" y="37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6C6C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17"/>
            <p:cNvSpPr>
              <a:spLocks/>
            </p:cNvSpPr>
            <p:nvPr/>
          </p:nvSpPr>
          <p:spPr bwMode="auto">
            <a:xfrm>
              <a:off x="2246313" y="6029325"/>
              <a:ext cx="1254125" cy="311150"/>
            </a:xfrm>
            <a:custGeom>
              <a:avLst/>
              <a:gdLst>
                <a:gd name="T0" fmla="*/ 370 w 790"/>
                <a:gd name="T1" fmla="*/ 196 h 196"/>
                <a:gd name="T2" fmla="*/ 370 w 790"/>
                <a:gd name="T3" fmla="*/ 196 h 196"/>
                <a:gd name="T4" fmla="*/ 305 w 790"/>
                <a:gd name="T5" fmla="*/ 195 h 196"/>
                <a:gd name="T6" fmla="*/ 269 w 790"/>
                <a:gd name="T7" fmla="*/ 194 h 196"/>
                <a:gd name="T8" fmla="*/ 233 w 790"/>
                <a:gd name="T9" fmla="*/ 191 h 196"/>
                <a:gd name="T10" fmla="*/ 201 w 790"/>
                <a:gd name="T11" fmla="*/ 187 h 196"/>
                <a:gd name="T12" fmla="*/ 172 w 790"/>
                <a:gd name="T13" fmla="*/ 182 h 196"/>
                <a:gd name="T14" fmla="*/ 163 w 790"/>
                <a:gd name="T15" fmla="*/ 179 h 196"/>
                <a:gd name="T16" fmla="*/ 155 w 790"/>
                <a:gd name="T17" fmla="*/ 176 h 196"/>
                <a:gd name="T18" fmla="*/ 148 w 790"/>
                <a:gd name="T19" fmla="*/ 172 h 196"/>
                <a:gd name="T20" fmla="*/ 147 w 790"/>
                <a:gd name="T21" fmla="*/ 168 h 196"/>
                <a:gd name="T22" fmla="*/ 147 w 790"/>
                <a:gd name="T23" fmla="*/ 168 h 196"/>
                <a:gd name="T24" fmla="*/ 144 w 790"/>
                <a:gd name="T25" fmla="*/ 160 h 196"/>
                <a:gd name="T26" fmla="*/ 140 w 790"/>
                <a:gd name="T27" fmla="*/ 153 h 196"/>
                <a:gd name="T28" fmla="*/ 133 w 790"/>
                <a:gd name="T29" fmla="*/ 145 h 196"/>
                <a:gd name="T30" fmla="*/ 125 w 790"/>
                <a:gd name="T31" fmla="*/ 138 h 196"/>
                <a:gd name="T32" fmla="*/ 99 w 790"/>
                <a:gd name="T33" fmla="*/ 121 h 196"/>
                <a:gd name="T34" fmla="*/ 64 w 790"/>
                <a:gd name="T35" fmla="*/ 99 h 196"/>
                <a:gd name="T36" fmla="*/ 64 w 790"/>
                <a:gd name="T37" fmla="*/ 99 h 196"/>
                <a:gd name="T38" fmla="*/ 52 w 790"/>
                <a:gd name="T39" fmla="*/ 92 h 196"/>
                <a:gd name="T40" fmla="*/ 42 w 790"/>
                <a:gd name="T41" fmla="*/ 84 h 196"/>
                <a:gd name="T42" fmla="*/ 33 w 790"/>
                <a:gd name="T43" fmla="*/ 76 h 196"/>
                <a:gd name="T44" fmla="*/ 23 w 790"/>
                <a:gd name="T45" fmla="*/ 68 h 196"/>
                <a:gd name="T46" fmla="*/ 11 w 790"/>
                <a:gd name="T47" fmla="*/ 53 h 196"/>
                <a:gd name="T48" fmla="*/ 0 w 790"/>
                <a:gd name="T49" fmla="*/ 37 h 196"/>
                <a:gd name="T50" fmla="*/ 790 w 790"/>
                <a:gd name="T51" fmla="*/ 0 h 196"/>
                <a:gd name="T52" fmla="*/ 790 w 790"/>
                <a:gd name="T53" fmla="*/ 0 h 196"/>
                <a:gd name="T54" fmla="*/ 786 w 790"/>
                <a:gd name="T55" fmla="*/ 12 h 196"/>
                <a:gd name="T56" fmla="*/ 778 w 790"/>
                <a:gd name="T57" fmla="*/ 24 h 196"/>
                <a:gd name="T58" fmla="*/ 770 w 790"/>
                <a:gd name="T59" fmla="*/ 38 h 196"/>
                <a:gd name="T60" fmla="*/ 760 w 790"/>
                <a:gd name="T61" fmla="*/ 50 h 196"/>
                <a:gd name="T62" fmla="*/ 749 w 790"/>
                <a:gd name="T63" fmla="*/ 62 h 196"/>
                <a:gd name="T64" fmla="*/ 738 w 790"/>
                <a:gd name="T65" fmla="*/ 76 h 196"/>
                <a:gd name="T66" fmla="*/ 711 w 790"/>
                <a:gd name="T67" fmla="*/ 99 h 196"/>
                <a:gd name="T68" fmla="*/ 711 w 790"/>
                <a:gd name="T69" fmla="*/ 99 h 196"/>
                <a:gd name="T70" fmla="*/ 696 w 790"/>
                <a:gd name="T71" fmla="*/ 111 h 196"/>
                <a:gd name="T72" fmla="*/ 682 w 790"/>
                <a:gd name="T73" fmla="*/ 122 h 196"/>
                <a:gd name="T74" fmla="*/ 657 w 790"/>
                <a:gd name="T75" fmla="*/ 138 h 196"/>
                <a:gd name="T76" fmla="*/ 646 w 790"/>
                <a:gd name="T77" fmla="*/ 146 h 196"/>
                <a:gd name="T78" fmla="*/ 638 w 790"/>
                <a:gd name="T79" fmla="*/ 153 h 196"/>
                <a:gd name="T80" fmla="*/ 633 w 790"/>
                <a:gd name="T81" fmla="*/ 160 h 196"/>
                <a:gd name="T82" fmla="*/ 630 w 790"/>
                <a:gd name="T83" fmla="*/ 168 h 196"/>
                <a:gd name="T84" fmla="*/ 630 w 790"/>
                <a:gd name="T85" fmla="*/ 168 h 196"/>
                <a:gd name="T86" fmla="*/ 629 w 790"/>
                <a:gd name="T87" fmla="*/ 169 h 196"/>
                <a:gd name="T88" fmla="*/ 627 w 790"/>
                <a:gd name="T89" fmla="*/ 172 h 196"/>
                <a:gd name="T90" fmla="*/ 621 w 790"/>
                <a:gd name="T91" fmla="*/ 176 h 196"/>
                <a:gd name="T92" fmla="*/ 610 w 790"/>
                <a:gd name="T93" fmla="*/ 179 h 196"/>
                <a:gd name="T94" fmla="*/ 598 w 790"/>
                <a:gd name="T95" fmla="*/ 182 h 196"/>
                <a:gd name="T96" fmla="*/ 564 w 790"/>
                <a:gd name="T97" fmla="*/ 187 h 196"/>
                <a:gd name="T98" fmla="*/ 525 w 790"/>
                <a:gd name="T99" fmla="*/ 191 h 196"/>
                <a:gd name="T100" fmla="*/ 483 w 790"/>
                <a:gd name="T101" fmla="*/ 194 h 196"/>
                <a:gd name="T102" fmla="*/ 439 w 790"/>
                <a:gd name="T103" fmla="*/ 195 h 196"/>
                <a:gd name="T104" fmla="*/ 370 w 790"/>
                <a:gd name="T105" fmla="*/ 196 h 196"/>
                <a:gd name="T106" fmla="*/ 370 w 790"/>
                <a:gd name="T107" fmla="*/ 196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0" h="196">
                  <a:moveTo>
                    <a:pt x="370" y="196"/>
                  </a:moveTo>
                  <a:lnTo>
                    <a:pt x="370" y="196"/>
                  </a:lnTo>
                  <a:lnTo>
                    <a:pt x="305" y="195"/>
                  </a:lnTo>
                  <a:lnTo>
                    <a:pt x="269" y="194"/>
                  </a:lnTo>
                  <a:lnTo>
                    <a:pt x="233" y="191"/>
                  </a:lnTo>
                  <a:lnTo>
                    <a:pt x="201" y="187"/>
                  </a:lnTo>
                  <a:lnTo>
                    <a:pt x="172" y="182"/>
                  </a:lnTo>
                  <a:lnTo>
                    <a:pt x="163" y="179"/>
                  </a:lnTo>
                  <a:lnTo>
                    <a:pt x="155" y="176"/>
                  </a:lnTo>
                  <a:lnTo>
                    <a:pt x="148" y="172"/>
                  </a:lnTo>
                  <a:lnTo>
                    <a:pt x="147" y="168"/>
                  </a:lnTo>
                  <a:lnTo>
                    <a:pt x="147" y="168"/>
                  </a:lnTo>
                  <a:lnTo>
                    <a:pt x="144" y="160"/>
                  </a:lnTo>
                  <a:lnTo>
                    <a:pt x="140" y="153"/>
                  </a:lnTo>
                  <a:lnTo>
                    <a:pt x="133" y="145"/>
                  </a:lnTo>
                  <a:lnTo>
                    <a:pt x="125" y="138"/>
                  </a:lnTo>
                  <a:lnTo>
                    <a:pt x="99" y="121"/>
                  </a:lnTo>
                  <a:lnTo>
                    <a:pt x="64" y="99"/>
                  </a:lnTo>
                  <a:lnTo>
                    <a:pt x="64" y="99"/>
                  </a:lnTo>
                  <a:lnTo>
                    <a:pt x="52" y="92"/>
                  </a:lnTo>
                  <a:lnTo>
                    <a:pt x="42" y="84"/>
                  </a:lnTo>
                  <a:lnTo>
                    <a:pt x="33" y="76"/>
                  </a:lnTo>
                  <a:lnTo>
                    <a:pt x="23" y="68"/>
                  </a:lnTo>
                  <a:lnTo>
                    <a:pt x="11" y="53"/>
                  </a:lnTo>
                  <a:lnTo>
                    <a:pt x="0" y="37"/>
                  </a:lnTo>
                  <a:lnTo>
                    <a:pt x="790" y="0"/>
                  </a:lnTo>
                  <a:lnTo>
                    <a:pt x="790" y="0"/>
                  </a:lnTo>
                  <a:lnTo>
                    <a:pt x="786" y="12"/>
                  </a:lnTo>
                  <a:lnTo>
                    <a:pt x="778" y="24"/>
                  </a:lnTo>
                  <a:lnTo>
                    <a:pt x="770" y="38"/>
                  </a:lnTo>
                  <a:lnTo>
                    <a:pt x="760" y="50"/>
                  </a:lnTo>
                  <a:lnTo>
                    <a:pt x="749" y="62"/>
                  </a:lnTo>
                  <a:lnTo>
                    <a:pt x="738" y="76"/>
                  </a:lnTo>
                  <a:lnTo>
                    <a:pt x="711" y="99"/>
                  </a:lnTo>
                  <a:lnTo>
                    <a:pt x="711" y="99"/>
                  </a:lnTo>
                  <a:lnTo>
                    <a:pt x="696" y="111"/>
                  </a:lnTo>
                  <a:lnTo>
                    <a:pt x="682" y="122"/>
                  </a:lnTo>
                  <a:lnTo>
                    <a:pt x="657" y="138"/>
                  </a:lnTo>
                  <a:lnTo>
                    <a:pt x="646" y="146"/>
                  </a:lnTo>
                  <a:lnTo>
                    <a:pt x="638" y="153"/>
                  </a:lnTo>
                  <a:lnTo>
                    <a:pt x="633" y="160"/>
                  </a:lnTo>
                  <a:lnTo>
                    <a:pt x="630" y="168"/>
                  </a:lnTo>
                  <a:lnTo>
                    <a:pt x="630" y="168"/>
                  </a:lnTo>
                  <a:lnTo>
                    <a:pt x="629" y="169"/>
                  </a:lnTo>
                  <a:lnTo>
                    <a:pt x="627" y="172"/>
                  </a:lnTo>
                  <a:lnTo>
                    <a:pt x="621" y="176"/>
                  </a:lnTo>
                  <a:lnTo>
                    <a:pt x="610" y="179"/>
                  </a:lnTo>
                  <a:lnTo>
                    <a:pt x="598" y="182"/>
                  </a:lnTo>
                  <a:lnTo>
                    <a:pt x="564" y="187"/>
                  </a:lnTo>
                  <a:lnTo>
                    <a:pt x="525" y="191"/>
                  </a:lnTo>
                  <a:lnTo>
                    <a:pt x="483" y="194"/>
                  </a:lnTo>
                  <a:lnTo>
                    <a:pt x="439" y="195"/>
                  </a:lnTo>
                  <a:lnTo>
                    <a:pt x="370" y="196"/>
                  </a:lnTo>
                  <a:lnTo>
                    <a:pt x="370" y="196"/>
                  </a:lnTo>
                  <a:close/>
                </a:path>
              </a:pathLst>
            </a:custGeom>
            <a:solidFill>
              <a:srgbClr val="6C6C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auto">
            <a:xfrm>
              <a:off x="2470151" y="6061075"/>
              <a:ext cx="361950" cy="279400"/>
            </a:xfrm>
            <a:custGeom>
              <a:avLst/>
              <a:gdLst>
                <a:gd name="T0" fmla="*/ 82 w 228"/>
                <a:gd name="T1" fmla="*/ 170 h 176"/>
                <a:gd name="T2" fmla="*/ 82 w 228"/>
                <a:gd name="T3" fmla="*/ 170 h 176"/>
                <a:gd name="T4" fmla="*/ 73 w 228"/>
                <a:gd name="T5" fmla="*/ 149 h 176"/>
                <a:gd name="T6" fmla="*/ 65 w 228"/>
                <a:gd name="T7" fmla="*/ 130 h 176"/>
                <a:gd name="T8" fmla="*/ 52 w 228"/>
                <a:gd name="T9" fmla="*/ 109 h 176"/>
                <a:gd name="T10" fmla="*/ 34 w 228"/>
                <a:gd name="T11" fmla="*/ 80 h 176"/>
                <a:gd name="T12" fmla="*/ 34 w 228"/>
                <a:gd name="T13" fmla="*/ 80 h 176"/>
                <a:gd name="T14" fmla="*/ 25 w 228"/>
                <a:gd name="T15" fmla="*/ 64 h 176"/>
                <a:gd name="T16" fmla="*/ 15 w 228"/>
                <a:gd name="T17" fmla="*/ 46 h 176"/>
                <a:gd name="T18" fmla="*/ 0 w 228"/>
                <a:gd name="T19" fmla="*/ 10 h 176"/>
                <a:gd name="T20" fmla="*/ 225 w 228"/>
                <a:gd name="T21" fmla="*/ 0 h 176"/>
                <a:gd name="T22" fmla="*/ 225 w 228"/>
                <a:gd name="T23" fmla="*/ 0 h 176"/>
                <a:gd name="T24" fmla="*/ 228 w 228"/>
                <a:gd name="T25" fmla="*/ 41 h 176"/>
                <a:gd name="T26" fmla="*/ 228 w 228"/>
                <a:gd name="T27" fmla="*/ 80 h 176"/>
                <a:gd name="T28" fmla="*/ 228 w 228"/>
                <a:gd name="T29" fmla="*/ 80 h 176"/>
                <a:gd name="T30" fmla="*/ 226 w 228"/>
                <a:gd name="T31" fmla="*/ 110 h 176"/>
                <a:gd name="T32" fmla="*/ 224 w 228"/>
                <a:gd name="T33" fmla="*/ 133 h 176"/>
                <a:gd name="T34" fmla="*/ 224 w 228"/>
                <a:gd name="T35" fmla="*/ 152 h 176"/>
                <a:gd name="T36" fmla="*/ 224 w 228"/>
                <a:gd name="T37" fmla="*/ 162 h 176"/>
                <a:gd name="T38" fmla="*/ 226 w 228"/>
                <a:gd name="T39" fmla="*/ 172 h 176"/>
                <a:gd name="T40" fmla="*/ 226 w 228"/>
                <a:gd name="T41" fmla="*/ 172 h 176"/>
                <a:gd name="T42" fmla="*/ 226 w 228"/>
                <a:gd name="T43" fmla="*/ 176 h 176"/>
                <a:gd name="T44" fmla="*/ 226 w 228"/>
                <a:gd name="T45" fmla="*/ 176 h 176"/>
                <a:gd name="T46" fmla="*/ 157 w 228"/>
                <a:gd name="T47" fmla="*/ 175 h 176"/>
                <a:gd name="T48" fmla="*/ 118 w 228"/>
                <a:gd name="T49" fmla="*/ 172 h 176"/>
                <a:gd name="T50" fmla="*/ 82 w 228"/>
                <a:gd name="T51" fmla="*/ 170 h 176"/>
                <a:gd name="T52" fmla="*/ 82 w 228"/>
                <a:gd name="T53" fmla="*/ 17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8" h="176">
                  <a:moveTo>
                    <a:pt x="82" y="170"/>
                  </a:moveTo>
                  <a:lnTo>
                    <a:pt x="82" y="170"/>
                  </a:lnTo>
                  <a:lnTo>
                    <a:pt x="73" y="149"/>
                  </a:lnTo>
                  <a:lnTo>
                    <a:pt x="65" y="130"/>
                  </a:lnTo>
                  <a:lnTo>
                    <a:pt x="52" y="109"/>
                  </a:lnTo>
                  <a:lnTo>
                    <a:pt x="34" y="80"/>
                  </a:lnTo>
                  <a:lnTo>
                    <a:pt x="34" y="80"/>
                  </a:lnTo>
                  <a:lnTo>
                    <a:pt x="25" y="64"/>
                  </a:lnTo>
                  <a:lnTo>
                    <a:pt x="15" y="46"/>
                  </a:lnTo>
                  <a:lnTo>
                    <a:pt x="0" y="10"/>
                  </a:lnTo>
                  <a:lnTo>
                    <a:pt x="225" y="0"/>
                  </a:lnTo>
                  <a:lnTo>
                    <a:pt x="225" y="0"/>
                  </a:lnTo>
                  <a:lnTo>
                    <a:pt x="228" y="41"/>
                  </a:lnTo>
                  <a:lnTo>
                    <a:pt x="228" y="80"/>
                  </a:lnTo>
                  <a:lnTo>
                    <a:pt x="228" y="80"/>
                  </a:lnTo>
                  <a:lnTo>
                    <a:pt x="226" y="110"/>
                  </a:lnTo>
                  <a:lnTo>
                    <a:pt x="224" y="133"/>
                  </a:lnTo>
                  <a:lnTo>
                    <a:pt x="224" y="152"/>
                  </a:lnTo>
                  <a:lnTo>
                    <a:pt x="224" y="162"/>
                  </a:lnTo>
                  <a:lnTo>
                    <a:pt x="226" y="172"/>
                  </a:lnTo>
                  <a:lnTo>
                    <a:pt x="226" y="172"/>
                  </a:lnTo>
                  <a:lnTo>
                    <a:pt x="226" y="176"/>
                  </a:lnTo>
                  <a:lnTo>
                    <a:pt x="226" y="176"/>
                  </a:lnTo>
                  <a:lnTo>
                    <a:pt x="157" y="175"/>
                  </a:lnTo>
                  <a:lnTo>
                    <a:pt x="118" y="172"/>
                  </a:lnTo>
                  <a:lnTo>
                    <a:pt x="82" y="170"/>
                  </a:lnTo>
                  <a:lnTo>
                    <a:pt x="82" y="170"/>
                  </a:lnTo>
                  <a:close/>
                </a:path>
              </a:pathLst>
            </a:custGeom>
            <a:solidFill>
              <a:srgbClr val="9393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19"/>
            <p:cNvSpPr>
              <a:spLocks/>
            </p:cNvSpPr>
            <p:nvPr/>
          </p:nvSpPr>
          <p:spPr bwMode="auto">
            <a:xfrm>
              <a:off x="3044826" y="5083175"/>
              <a:ext cx="512763" cy="271463"/>
            </a:xfrm>
            <a:custGeom>
              <a:avLst/>
              <a:gdLst>
                <a:gd name="T0" fmla="*/ 0 w 323"/>
                <a:gd name="T1" fmla="*/ 0 h 171"/>
                <a:gd name="T2" fmla="*/ 323 w 323"/>
                <a:gd name="T3" fmla="*/ 0 h 171"/>
                <a:gd name="T4" fmla="*/ 306 w 323"/>
                <a:gd name="T5" fmla="*/ 140 h 171"/>
                <a:gd name="T6" fmla="*/ 306 w 323"/>
                <a:gd name="T7" fmla="*/ 140 h 171"/>
                <a:gd name="T8" fmla="*/ 305 w 323"/>
                <a:gd name="T9" fmla="*/ 147 h 171"/>
                <a:gd name="T10" fmla="*/ 302 w 323"/>
                <a:gd name="T11" fmla="*/ 152 h 171"/>
                <a:gd name="T12" fmla="*/ 296 w 323"/>
                <a:gd name="T13" fmla="*/ 157 h 171"/>
                <a:gd name="T14" fmla="*/ 291 w 323"/>
                <a:gd name="T15" fmla="*/ 161 h 171"/>
                <a:gd name="T16" fmla="*/ 286 w 323"/>
                <a:gd name="T17" fmla="*/ 164 h 171"/>
                <a:gd name="T18" fmla="*/ 279 w 323"/>
                <a:gd name="T19" fmla="*/ 167 h 171"/>
                <a:gd name="T20" fmla="*/ 272 w 323"/>
                <a:gd name="T21" fmla="*/ 168 h 171"/>
                <a:gd name="T22" fmla="*/ 267 w 323"/>
                <a:gd name="T23" fmla="*/ 168 h 171"/>
                <a:gd name="T24" fmla="*/ 0 w 323"/>
                <a:gd name="T25" fmla="*/ 171 h 171"/>
                <a:gd name="T26" fmla="*/ 0 w 323"/>
                <a:gd name="T2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3" h="171">
                  <a:moveTo>
                    <a:pt x="0" y="0"/>
                  </a:moveTo>
                  <a:lnTo>
                    <a:pt x="323" y="0"/>
                  </a:lnTo>
                  <a:lnTo>
                    <a:pt x="306" y="140"/>
                  </a:lnTo>
                  <a:lnTo>
                    <a:pt x="306" y="140"/>
                  </a:lnTo>
                  <a:lnTo>
                    <a:pt x="305" y="147"/>
                  </a:lnTo>
                  <a:lnTo>
                    <a:pt x="302" y="152"/>
                  </a:lnTo>
                  <a:lnTo>
                    <a:pt x="296" y="157"/>
                  </a:lnTo>
                  <a:lnTo>
                    <a:pt x="291" y="161"/>
                  </a:lnTo>
                  <a:lnTo>
                    <a:pt x="286" y="164"/>
                  </a:lnTo>
                  <a:lnTo>
                    <a:pt x="279" y="167"/>
                  </a:lnTo>
                  <a:lnTo>
                    <a:pt x="272" y="168"/>
                  </a:lnTo>
                  <a:lnTo>
                    <a:pt x="267" y="168"/>
                  </a:lnTo>
                  <a:lnTo>
                    <a:pt x="0" y="1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393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20"/>
            <p:cNvSpPr>
              <a:spLocks/>
            </p:cNvSpPr>
            <p:nvPr/>
          </p:nvSpPr>
          <p:spPr bwMode="auto">
            <a:xfrm>
              <a:off x="3049588" y="5083175"/>
              <a:ext cx="508000" cy="269875"/>
            </a:xfrm>
            <a:custGeom>
              <a:avLst/>
              <a:gdLst>
                <a:gd name="T0" fmla="*/ 0 w 320"/>
                <a:gd name="T1" fmla="*/ 0 h 170"/>
                <a:gd name="T2" fmla="*/ 0 w 320"/>
                <a:gd name="T3" fmla="*/ 0 h 170"/>
                <a:gd name="T4" fmla="*/ 320 w 320"/>
                <a:gd name="T5" fmla="*/ 0 h 170"/>
                <a:gd name="T6" fmla="*/ 320 w 320"/>
                <a:gd name="T7" fmla="*/ 0 h 170"/>
                <a:gd name="T8" fmla="*/ 303 w 320"/>
                <a:gd name="T9" fmla="*/ 140 h 170"/>
                <a:gd name="T10" fmla="*/ 303 w 320"/>
                <a:gd name="T11" fmla="*/ 140 h 170"/>
                <a:gd name="T12" fmla="*/ 302 w 320"/>
                <a:gd name="T13" fmla="*/ 147 h 170"/>
                <a:gd name="T14" fmla="*/ 299 w 320"/>
                <a:gd name="T15" fmla="*/ 152 h 170"/>
                <a:gd name="T16" fmla="*/ 293 w 320"/>
                <a:gd name="T17" fmla="*/ 157 h 170"/>
                <a:gd name="T18" fmla="*/ 288 w 320"/>
                <a:gd name="T19" fmla="*/ 161 h 170"/>
                <a:gd name="T20" fmla="*/ 283 w 320"/>
                <a:gd name="T21" fmla="*/ 164 h 170"/>
                <a:gd name="T22" fmla="*/ 276 w 320"/>
                <a:gd name="T23" fmla="*/ 167 h 170"/>
                <a:gd name="T24" fmla="*/ 269 w 320"/>
                <a:gd name="T25" fmla="*/ 168 h 170"/>
                <a:gd name="T26" fmla="*/ 264 w 320"/>
                <a:gd name="T27" fmla="*/ 168 h 170"/>
                <a:gd name="T28" fmla="*/ 264 w 320"/>
                <a:gd name="T29" fmla="*/ 168 h 170"/>
                <a:gd name="T30" fmla="*/ 1 w 320"/>
                <a:gd name="T31" fmla="*/ 170 h 170"/>
                <a:gd name="T32" fmla="*/ 1 w 320"/>
                <a:gd name="T33" fmla="*/ 170 h 170"/>
                <a:gd name="T34" fmla="*/ 0 w 320"/>
                <a:gd name="T35" fmla="*/ 0 h 170"/>
                <a:gd name="T36" fmla="*/ 0 w 320"/>
                <a:gd name="T3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20" h="170">
                  <a:moveTo>
                    <a:pt x="0" y="0"/>
                  </a:moveTo>
                  <a:lnTo>
                    <a:pt x="0" y="0"/>
                  </a:lnTo>
                  <a:lnTo>
                    <a:pt x="320" y="0"/>
                  </a:lnTo>
                  <a:lnTo>
                    <a:pt x="320" y="0"/>
                  </a:lnTo>
                  <a:lnTo>
                    <a:pt x="303" y="140"/>
                  </a:lnTo>
                  <a:lnTo>
                    <a:pt x="303" y="140"/>
                  </a:lnTo>
                  <a:lnTo>
                    <a:pt x="302" y="147"/>
                  </a:lnTo>
                  <a:lnTo>
                    <a:pt x="299" y="152"/>
                  </a:lnTo>
                  <a:lnTo>
                    <a:pt x="293" y="157"/>
                  </a:lnTo>
                  <a:lnTo>
                    <a:pt x="288" y="161"/>
                  </a:lnTo>
                  <a:lnTo>
                    <a:pt x="283" y="164"/>
                  </a:lnTo>
                  <a:lnTo>
                    <a:pt x="276" y="167"/>
                  </a:lnTo>
                  <a:lnTo>
                    <a:pt x="269" y="168"/>
                  </a:lnTo>
                  <a:lnTo>
                    <a:pt x="264" y="168"/>
                  </a:lnTo>
                  <a:lnTo>
                    <a:pt x="264" y="168"/>
                  </a:lnTo>
                  <a:lnTo>
                    <a:pt x="1" y="170"/>
                  </a:lnTo>
                  <a:lnTo>
                    <a:pt x="1" y="17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94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21"/>
            <p:cNvSpPr>
              <a:spLocks/>
            </p:cNvSpPr>
            <p:nvPr/>
          </p:nvSpPr>
          <p:spPr bwMode="auto">
            <a:xfrm>
              <a:off x="3055938" y="5083175"/>
              <a:ext cx="501650" cy="269875"/>
            </a:xfrm>
            <a:custGeom>
              <a:avLst/>
              <a:gdLst>
                <a:gd name="T0" fmla="*/ 0 w 316"/>
                <a:gd name="T1" fmla="*/ 0 h 170"/>
                <a:gd name="T2" fmla="*/ 0 w 316"/>
                <a:gd name="T3" fmla="*/ 0 h 170"/>
                <a:gd name="T4" fmla="*/ 316 w 316"/>
                <a:gd name="T5" fmla="*/ 0 h 170"/>
                <a:gd name="T6" fmla="*/ 316 w 316"/>
                <a:gd name="T7" fmla="*/ 0 h 170"/>
                <a:gd name="T8" fmla="*/ 299 w 316"/>
                <a:gd name="T9" fmla="*/ 140 h 170"/>
                <a:gd name="T10" fmla="*/ 299 w 316"/>
                <a:gd name="T11" fmla="*/ 140 h 170"/>
                <a:gd name="T12" fmla="*/ 298 w 316"/>
                <a:gd name="T13" fmla="*/ 147 h 170"/>
                <a:gd name="T14" fmla="*/ 295 w 316"/>
                <a:gd name="T15" fmla="*/ 152 h 170"/>
                <a:gd name="T16" fmla="*/ 289 w 316"/>
                <a:gd name="T17" fmla="*/ 156 h 170"/>
                <a:gd name="T18" fmla="*/ 284 w 316"/>
                <a:gd name="T19" fmla="*/ 160 h 170"/>
                <a:gd name="T20" fmla="*/ 279 w 316"/>
                <a:gd name="T21" fmla="*/ 164 h 170"/>
                <a:gd name="T22" fmla="*/ 272 w 316"/>
                <a:gd name="T23" fmla="*/ 167 h 170"/>
                <a:gd name="T24" fmla="*/ 266 w 316"/>
                <a:gd name="T25" fmla="*/ 168 h 170"/>
                <a:gd name="T26" fmla="*/ 260 w 316"/>
                <a:gd name="T27" fmla="*/ 168 h 170"/>
                <a:gd name="T28" fmla="*/ 260 w 316"/>
                <a:gd name="T29" fmla="*/ 168 h 170"/>
                <a:gd name="T30" fmla="*/ 1 w 316"/>
                <a:gd name="T31" fmla="*/ 170 h 170"/>
                <a:gd name="T32" fmla="*/ 1 w 316"/>
                <a:gd name="T33" fmla="*/ 170 h 170"/>
                <a:gd name="T34" fmla="*/ 0 w 316"/>
                <a:gd name="T35" fmla="*/ 0 h 170"/>
                <a:gd name="T36" fmla="*/ 0 w 316"/>
                <a:gd name="T3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16" h="170">
                  <a:moveTo>
                    <a:pt x="0" y="0"/>
                  </a:moveTo>
                  <a:lnTo>
                    <a:pt x="0" y="0"/>
                  </a:lnTo>
                  <a:lnTo>
                    <a:pt x="316" y="0"/>
                  </a:lnTo>
                  <a:lnTo>
                    <a:pt x="316" y="0"/>
                  </a:lnTo>
                  <a:lnTo>
                    <a:pt x="299" y="140"/>
                  </a:lnTo>
                  <a:lnTo>
                    <a:pt x="299" y="140"/>
                  </a:lnTo>
                  <a:lnTo>
                    <a:pt x="298" y="147"/>
                  </a:lnTo>
                  <a:lnTo>
                    <a:pt x="295" y="152"/>
                  </a:lnTo>
                  <a:lnTo>
                    <a:pt x="289" y="156"/>
                  </a:lnTo>
                  <a:lnTo>
                    <a:pt x="284" y="160"/>
                  </a:lnTo>
                  <a:lnTo>
                    <a:pt x="279" y="164"/>
                  </a:lnTo>
                  <a:lnTo>
                    <a:pt x="272" y="167"/>
                  </a:lnTo>
                  <a:lnTo>
                    <a:pt x="266" y="168"/>
                  </a:lnTo>
                  <a:lnTo>
                    <a:pt x="260" y="168"/>
                  </a:lnTo>
                  <a:lnTo>
                    <a:pt x="260" y="168"/>
                  </a:lnTo>
                  <a:lnTo>
                    <a:pt x="1" y="170"/>
                  </a:lnTo>
                  <a:lnTo>
                    <a:pt x="1" y="17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94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22"/>
            <p:cNvSpPr>
              <a:spLocks/>
            </p:cNvSpPr>
            <p:nvPr/>
          </p:nvSpPr>
          <p:spPr bwMode="auto">
            <a:xfrm>
              <a:off x="3062288" y="5083175"/>
              <a:ext cx="495300" cy="266700"/>
            </a:xfrm>
            <a:custGeom>
              <a:avLst/>
              <a:gdLst>
                <a:gd name="T0" fmla="*/ 0 w 312"/>
                <a:gd name="T1" fmla="*/ 0 h 168"/>
                <a:gd name="T2" fmla="*/ 0 w 312"/>
                <a:gd name="T3" fmla="*/ 0 h 168"/>
                <a:gd name="T4" fmla="*/ 312 w 312"/>
                <a:gd name="T5" fmla="*/ 0 h 168"/>
                <a:gd name="T6" fmla="*/ 312 w 312"/>
                <a:gd name="T7" fmla="*/ 0 h 168"/>
                <a:gd name="T8" fmla="*/ 295 w 312"/>
                <a:gd name="T9" fmla="*/ 140 h 168"/>
                <a:gd name="T10" fmla="*/ 295 w 312"/>
                <a:gd name="T11" fmla="*/ 140 h 168"/>
                <a:gd name="T12" fmla="*/ 294 w 312"/>
                <a:gd name="T13" fmla="*/ 147 h 168"/>
                <a:gd name="T14" fmla="*/ 291 w 312"/>
                <a:gd name="T15" fmla="*/ 152 h 168"/>
                <a:gd name="T16" fmla="*/ 285 w 312"/>
                <a:gd name="T17" fmla="*/ 156 h 168"/>
                <a:gd name="T18" fmla="*/ 280 w 312"/>
                <a:gd name="T19" fmla="*/ 160 h 168"/>
                <a:gd name="T20" fmla="*/ 275 w 312"/>
                <a:gd name="T21" fmla="*/ 164 h 168"/>
                <a:gd name="T22" fmla="*/ 269 w 312"/>
                <a:gd name="T23" fmla="*/ 167 h 168"/>
                <a:gd name="T24" fmla="*/ 262 w 312"/>
                <a:gd name="T25" fmla="*/ 168 h 168"/>
                <a:gd name="T26" fmla="*/ 257 w 312"/>
                <a:gd name="T27" fmla="*/ 168 h 168"/>
                <a:gd name="T28" fmla="*/ 257 w 312"/>
                <a:gd name="T29" fmla="*/ 168 h 168"/>
                <a:gd name="T30" fmla="*/ 0 w 312"/>
                <a:gd name="T31" fmla="*/ 168 h 168"/>
                <a:gd name="T32" fmla="*/ 0 w 312"/>
                <a:gd name="T33" fmla="*/ 168 h 168"/>
                <a:gd name="T34" fmla="*/ 0 w 312"/>
                <a:gd name="T35" fmla="*/ 0 h 168"/>
                <a:gd name="T36" fmla="*/ 0 w 312"/>
                <a:gd name="T37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12" h="168">
                  <a:moveTo>
                    <a:pt x="0" y="0"/>
                  </a:moveTo>
                  <a:lnTo>
                    <a:pt x="0" y="0"/>
                  </a:lnTo>
                  <a:lnTo>
                    <a:pt x="312" y="0"/>
                  </a:lnTo>
                  <a:lnTo>
                    <a:pt x="312" y="0"/>
                  </a:lnTo>
                  <a:lnTo>
                    <a:pt x="295" y="140"/>
                  </a:lnTo>
                  <a:lnTo>
                    <a:pt x="295" y="140"/>
                  </a:lnTo>
                  <a:lnTo>
                    <a:pt x="294" y="147"/>
                  </a:lnTo>
                  <a:lnTo>
                    <a:pt x="291" y="152"/>
                  </a:lnTo>
                  <a:lnTo>
                    <a:pt x="285" y="156"/>
                  </a:lnTo>
                  <a:lnTo>
                    <a:pt x="280" y="160"/>
                  </a:lnTo>
                  <a:lnTo>
                    <a:pt x="275" y="164"/>
                  </a:lnTo>
                  <a:lnTo>
                    <a:pt x="269" y="167"/>
                  </a:lnTo>
                  <a:lnTo>
                    <a:pt x="262" y="168"/>
                  </a:lnTo>
                  <a:lnTo>
                    <a:pt x="257" y="168"/>
                  </a:lnTo>
                  <a:lnTo>
                    <a:pt x="257" y="168"/>
                  </a:lnTo>
                  <a:lnTo>
                    <a:pt x="0" y="168"/>
                  </a:lnTo>
                  <a:lnTo>
                    <a:pt x="0" y="16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23"/>
            <p:cNvSpPr>
              <a:spLocks/>
            </p:cNvSpPr>
            <p:nvPr/>
          </p:nvSpPr>
          <p:spPr bwMode="auto">
            <a:xfrm>
              <a:off x="3068638" y="5083175"/>
              <a:ext cx="488950" cy="266700"/>
            </a:xfrm>
            <a:custGeom>
              <a:avLst/>
              <a:gdLst>
                <a:gd name="T0" fmla="*/ 0 w 308"/>
                <a:gd name="T1" fmla="*/ 0 h 168"/>
                <a:gd name="T2" fmla="*/ 0 w 308"/>
                <a:gd name="T3" fmla="*/ 0 h 168"/>
                <a:gd name="T4" fmla="*/ 308 w 308"/>
                <a:gd name="T5" fmla="*/ 0 h 168"/>
                <a:gd name="T6" fmla="*/ 308 w 308"/>
                <a:gd name="T7" fmla="*/ 0 h 168"/>
                <a:gd name="T8" fmla="*/ 291 w 308"/>
                <a:gd name="T9" fmla="*/ 140 h 168"/>
                <a:gd name="T10" fmla="*/ 291 w 308"/>
                <a:gd name="T11" fmla="*/ 140 h 168"/>
                <a:gd name="T12" fmla="*/ 290 w 308"/>
                <a:gd name="T13" fmla="*/ 147 h 168"/>
                <a:gd name="T14" fmla="*/ 287 w 308"/>
                <a:gd name="T15" fmla="*/ 152 h 168"/>
                <a:gd name="T16" fmla="*/ 281 w 308"/>
                <a:gd name="T17" fmla="*/ 156 h 168"/>
                <a:gd name="T18" fmla="*/ 277 w 308"/>
                <a:gd name="T19" fmla="*/ 160 h 168"/>
                <a:gd name="T20" fmla="*/ 271 w 308"/>
                <a:gd name="T21" fmla="*/ 164 h 168"/>
                <a:gd name="T22" fmla="*/ 265 w 308"/>
                <a:gd name="T23" fmla="*/ 166 h 168"/>
                <a:gd name="T24" fmla="*/ 258 w 308"/>
                <a:gd name="T25" fmla="*/ 168 h 168"/>
                <a:gd name="T26" fmla="*/ 253 w 308"/>
                <a:gd name="T27" fmla="*/ 168 h 168"/>
                <a:gd name="T28" fmla="*/ 253 w 308"/>
                <a:gd name="T29" fmla="*/ 168 h 168"/>
                <a:gd name="T30" fmla="*/ 0 w 308"/>
                <a:gd name="T31" fmla="*/ 167 h 168"/>
                <a:gd name="T32" fmla="*/ 0 w 308"/>
                <a:gd name="T33" fmla="*/ 167 h 168"/>
                <a:gd name="T34" fmla="*/ 0 w 308"/>
                <a:gd name="T35" fmla="*/ 0 h 168"/>
                <a:gd name="T36" fmla="*/ 0 w 308"/>
                <a:gd name="T37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8" h="168">
                  <a:moveTo>
                    <a:pt x="0" y="0"/>
                  </a:moveTo>
                  <a:lnTo>
                    <a:pt x="0" y="0"/>
                  </a:lnTo>
                  <a:lnTo>
                    <a:pt x="308" y="0"/>
                  </a:lnTo>
                  <a:lnTo>
                    <a:pt x="308" y="0"/>
                  </a:lnTo>
                  <a:lnTo>
                    <a:pt x="291" y="140"/>
                  </a:lnTo>
                  <a:lnTo>
                    <a:pt x="291" y="140"/>
                  </a:lnTo>
                  <a:lnTo>
                    <a:pt x="290" y="147"/>
                  </a:lnTo>
                  <a:lnTo>
                    <a:pt x="287" y="152"/>
                  </a:lnTo>
                  <a:lnTo>
                    <a:pt x="281" y="156"/>
                  </a:lnTo>
                  <a:lnTo>
                    <a:pt x="277" y="160"/>
                  </a:lnTo>
                  <a:lnTo>
                    <a:pt x="271" y="164"/>
                  </a:lnTo>
                  <a:lnTo>
                    <a:pt x="265" y="166"/>
                  </a:lnTo>
                  <a:lnTo>
                    <a:pt x="258" y="168"/>
                  </a:lnTo>
                  <a:lnTo>
                    <a:pt x="253" y="168"/>
                  </a:lnTo>
                  <a:lnTo>
                    <a:pt x="253" y="168"/>
                  </a:lnTo>
                  <a:lnTo>
                    <a:pt x="0" y="167"/>
                  </a:lnTo>
                  <a:lnTo>
                    <a:pt x="0" y="16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95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24"/>
            <p:cNvSpPr>
              <a:spLocks/>
            </p:cNvSpPr>
            <p:nvPr/>
          </p:nvSpPr>
          <p:spPr bwMode="auto">
            <a:xfrm>
              <a:off x="3074988" y="5083175"/>
              <a:ext cx="482600" cy="266700"/>
            </a:xfrm>
            <a:custGeom>
              <a:avLst/>
              <a:gdLst>
                <a:gd name="T0" fmla="*/ 0 w 304"/>
                <a:gd name="T1" fmla="*/ 0 h 168"/>
                <a:gd name="T2" fmla="*/ 0 w 304"/>
                <a:gd name="T3" fmla="*/ 0 h 168"/>
                <a:gd name="T4" fmla="*/ 304 w 304"/>
                <a:gd name="T5" fmla="*/ 0 h 168"/>
                <a:gd name="T6" fmla="*/ 304 w 304"/>
                <a:gd name="T7" fmla="*/ 0 h 168"/>
                <a:gd name="T8" fmla="*/ 287 w 304"/>
                <a:gd name="T9" fmla="*/ 140 h 168"/>
                <a:gd name="T10" fmla="*/ 287 w 304"/>
                <a:gd name="T11" fmla="*/ 140 h 168"/>
                <a:gd name="T12" fmla="*/ 286 w 304"/>
                <a:gd name="T13" fmla="*/ 147 h 168"/>
                <a:gd name="T14" fmla="*/ 283 w 304"/>
                <a:gd name="T15" fmla="*/ 152 h 168"/>
                <a:gd name="T16" fmla="*/ 279 w 304"/>
                <a:gd name="T17" fmla="*/ 156 h 168"/>
                <a:gd name="T18" fmla="*/ 273 w 304"/>
                <a:gd name="T19" fmla="*/ 160 h 168"/>
                <a:gd name="T20" fmla="*/ 267 w 304"/>
                <a:gd name="T21" fmla="*/ 164 h 168"/>
                <a:gd name="T22" fmla="*/ 261 w 304"/>
                <a:gd name="T23" fmla="*/ 166 h 168"/>
                <a:gd name="T24" fmla="*/ 254 w 304"/>
                <a:gd name="T25" fmla="*/ 167 h 168"/>
                <a:gd name="T26" fmla="*/ 249 w 304"/>
                <a:gd name="T27" fmla="*/ 168 h 168"/>
                <a:gd name="T28" fmla="*/ 249 w 304"/>
                <a:gd name="T29" fmla="*/ 168 h 168"/>
                <a:gd name="T30" fmla="*/ 0 w 304"/>
                <a:gd name="T31" fmla="*/ 166 h 168"/>
                <a:gd name="T32" fmla="*/ 0 w 304"/>
                <a:gd name="T33" fmla="*/ 166 h 168"/>
                <a:gd name="T34" fmla="*/ 0 w 304"/>
                <a:gd name="T35" fmla="*/ 0 h 168"/>
                <a:gd name="T36" fmla="*/ 0 w 304"/>
                <a:gd name="T37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4" h="168">
                  <a:moveTo>
                    <a:pt x="0" y="0"/>
                  </a:moveTo>
                  <a:lnTo>
                    <a:pt x="0" y="0"/>
                  </a:lnTo>
                  <a:lnTo>
                    <a:pt x="304" y="0"/>
                  </a:lnTo>
                  <a:lnTo>
                    <a:pt x="304" y="0"/>
                  </a:lnTo>
                  <a:lnTo>
                    <a:pt x="287" y="140"/>
                  </a:lnTo>
                  <a:lnTo>
                    <a:pt x="287" y="140"/>
                  </a:lnTo>
                  <a:lnTo>
                    <a:pt x="286" y="147"/>
                  </a:lnTo>
                  <a:lnTo>
                    <a:pt x="283" y="152"/>
                  </a:lnTo>
                  <a:lnTo>
                    <a:pt x="279" y="156"/>
                  </a:lnTo>
                  <a:lnTo>
                    <a:pt x="273" y="160"/>
                  </a:lnTo>
                  <a:lnTo>
                    <a:pt x="267" y="164"/>
                  </a:lnTo>
                  <a:lnTo>
                    <a:pt x="261" y="166"/>
                  </a:lnTo>
                  <a:lnTo>
                    <a:pt x="254" y="167"/>
                  </a:lnTo>
                  <a:lnTo>
                    <a:pt x="249" y="168"/>
                  </a:lnTo>
                  <a:lnTo>
                    <a:pt x="249" y="168"/>
                  </a:lnTo>
                  <a:lnTo>
                    <a:pt x="0" y="166"/>
                  </a:lnTo>
                  <a:lnTo>
                    <a:pt x="0" y="1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9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25"/>
            <p:cNvSpPr>
              <a:spLocks/>
            </p:cNvSpPr>
            <p:nvPr/>
          </p:nvSpPr>
          <p:spPr bwMode="auto">
            <a:xfrm>
              <a:off x="3081338" y="5083175"/>
              <a:ext cx="476250" cy="266700"/>
            </a:xfrm>
            <a:custGeom>
              <a:avLst/>
              <a:gdLst>
                <a:gd name="T0" fmla="*/ 0 w 300"/>
                <a:gd name="T1" fmla="*/ 0 h 168"/>
                <a:gd name="T2" fmla="*/ 0 w 300"/>
                <a:gd name="T3" fmla="*/ 0 h 168"/>
                <a:gd name="T4" fmla="*/ 300 w 300"/>
                <a:gd name="T5" fmla="*/ 0 h 168"/>
                <a:gd name="T6" fmla="*/ 300 w 300"/>
                <a:gd name="T7" fmla="*/ 0 h 168"/>
                <a:gd name="T8" fmla="*/ 283 w 300"/>
                <a:gd name="T9" fmla="*/ 140 h 168"/>
                <a:gd name="T10" fmla="*/ 283 w 300"/>
                <a:gd name="T11" fmla="*/ 140 h 168"/>
                <a:gd name="T12" fmla="*/ 282 w 300"/>
                <a:gd name="T13" fmla="*/ 147 h 168"/>
                <a:gd name="T14" fmla="*/ 279 w 300"/>
                <a:gd name="T15" fmla="*/ 152 h 168"/>
                <a:gd name="T16" fmla="*/ 275 w 300"/>
                <a:gd name="T17" fmla="*/ 156 h 168"/>
                <a:gd name="T18" fmla="*/ 269 w 300"/>
                <a:gd name="T19" fmla="*/ 160 h 168"/>
                <a:gd name="T20" fmla="*/ 264 w 300"/>
                <a:gd name="T21" fmla="*/ 163 h 168"/>
                <a:gd name="T22" fmla="*/ 257 w 300"/>
                <a:gd name="T23" fmla="*/ 166 h 168"/>
                <a:gd name="T24" fmla="*/ 252 w 300"/>
                <a:gd name="T25" fmla="*/ 167 h 168"/>
                <a:gd name="T26" fmla="*/ 245 w 300"/>
                <a:gd name="T27" fmla="*/ 168 h 168"/>
                <a:gd name="T28" fmla="*/ 245 w 300"/>
                <a:gd name="T29" fmla="*/ 168 h 168"/>
                <a:gd name="T30" fmla="*/ 0 w 300"/>
                <a:gd name="T31" fmla="*/ 164 h 168"/>
                <a:gd name="T32" fmla="*/ 0 w 300"/>
                <a:gd name="T33" fmla="*/ 164 h 168"/>
                <a:gd name="T34" fmla="*/ 0 w 300"/>
                <a:gd name="T35" fmla="*/ 0 h 168"/>
                <a:gd name="T36" fmla="*/ 0 w 300"/>
                <a:gd name="T37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0" h="168">
                  <a:moveTo>
                    <a:pt x="0" y="0"/>
                  </a:moveTo>
                  <a:lnTo>
                    <a:pt x="0" y="0"/>
                  </a:lnTo>
                  <a:lnTo>
                    <a:pt x="300" y="0"/>
                  </a:lnTo>
                  <a:lnTo>
                    <a:pt x="300" y="0"/>
                  </a:lnTo>
                  <a:lnTo>
                    <a:pt x="283" y="140"/>
                  </a:lnTo>
                  <a:lnTo>
                    <a:pt x="283" y="140"/>
                  </a:lnTo>
                  <a:lnTo>
                    <a:pt x="282" y="147"/>
                  </a:lnTo>
                  <a:lnTo>
                    <a:pt x="279" y="152"/>
                  </a:lnTo>
                  <a:lnTo>
                    <a:pt x="275" y="156"/>
                  </a:lnTo>
                  <a:lnTo>
                    <a:pt x="269" y="160"/>
                  </a:lnTo>
                  <a:lnTo>
                    <a:pt x="264" y="163"/>
                  </a:lnTo>
                  <a:lnTo>
                    <a:pt x="257" y="166"/>
                  </a:lnTo>
                  <a:lnTo>
                    <a:pt x="252" y="167"/>
                  </a:lnTo>
                  <a:lnTo>
                    <a:pt x="245" y="168"/>
                  </a:lnTo>
                  <a:lnTo>
                    <a:pt x="245" y="168"/>
                  </a:lnTo>
                  <a:lnTo>
                    <a:pt x="0" y="164"/>
                  </a:lnTo>
                  <a:lnTo>
                    <a:pt x="0" y="16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797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26"/>
            <p:cNvSpPr>
              <a:spLocks/>
            </p:cNvSpPr>
            <p:nvPr/>
          </p:nvSpPr>
          <p:spPr bwMode="auto">
            <a:xfrm>
              <a:off x="3086101" y="5083175"/>
              <a:ext cx="471488" cy="266700"/>
            </a:xfrm>
            <a:custGeom>
              <a:avLst/>
              <a:gdLst>
                <a:gd name="T0" fmla="*/ 0 w 297"/>
                <a:gd name="T1" fmla="*/ 0 h 168"/>
                <a:gd name="T2" fmla="*/ 0 w 297"/>
                <a:gd name="T3" fmla="*/ 0 h 168"/>
                <a:gd name="T4" fmla="*/ 297 w 297"/>
                <a:gd name="T5" fmla="*/ 0 h 168"/>
                <a:gd name="T6" fmla="*/ 297 w 297"/>
                <a:gd name="T7" fmla="*/ 0 h 168"/>
                <a:gd name="T8" fmla="*/ 280 w 297"/>
                <a:gd name="T9" fmla="*/ 140 h 168"/>
                <a:gd name="T10" fmla="*/ 280 w 297"/>
                <a:gd name="T11" fmla="*/ 140 h 168"/>
                <a:gd name="T12" fmla="*/ 279 w 297"/>
                <a:gd name="T13" fmla="*/ 147 h 168"/>
                <a:gd name="T14" fmla="*/ 276 w 297"/>
                <a:gd name="T15" fmla="*/ 152 h 168"/>
                <a:gd name="T16" fmla="*/ 272 w 297"/>
                <a:gd name="T17" fmla="*/ 156 h 168"/>
                <a:gd name="T18" fmla="*/ 266 w 297"/>
                <a:gd name="T19" fmla="*/ 160 h 168"/>
                <a:gd name="T20" fmla="*/ 261 w 297"/>
                <a:gd name="T21" fmla="*/ 163 h 168"/>
                <a:gd name="T22" fmla="*/ 254 w 297"/>
                <a:gd name="T23" fmla="*/ 166 h 168"/>
                <a:gd name="T24" fmla="*/ 249 w 297"/>
                <a:gd name="T25" fmla="*/ 167 h 168"/>
                <a:gd name="T26" fmla="*/ 243 w 297"/>
                <a:gd name="T27" fmla="*/ 168 h 168"/>
                <a:gd name="T28" fmla="*/ 243 w 297"/>
                <a:gd name="T29" fmla="*/ 168 h 168"/>
                <a:gd name="T30" fmla="*/ 1 w 297"/>
                <a:gd name="T31" fmla="*/ 163 h 168"/>
                <a:gd name="T32" fmla="*/ 1 w 297"/>
                <a:gd name="T33" fmla="*/ 163 h 168"/>
                <a:gd name="T34" fmla="*/ 0 w 297"/>
                <a:gd name="T35" fmla="*/ 0 h 168"/>
                <a:gd name="T36" fmla="*/ 0 w 297"/>
                <a:gd name="T37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7" h="168">
                  <a:moveTo>
                    <a:pt x="0" y="0"/>
                  </a:moveTo>
                  <a:lnTo>
                    <a:pt x="0" y="0"/>
                  </a:lnTo>
                  <a:lnTo>
                    <a:pt x="297" y="0"/>
                  </a:lnTo>
                  <a:lnTo>
                    <a:pt x="297" y="0"/>
                  </a:lnTo>
                  <a:lnTo>
                    <a:pt x="280" y="140"/>
                  </a:lnTo>
                  <a:lnTo>
                    <a:pt x="280" y="140"/>
                  </a:lnTo>
                  <a:lnTo>
                    <a:pt x="279" y="147"/>
                  </a:lnTo>
                  <a:lnTo>
                    <a:pt x="276" y="152"/>
                  </a:lnTo>
                  <a:lnTo>
                    <a:pt x="272" y="156"/>
                  </a:lnTo>
                  <a:lnTo>
                    <a:pt x="266" y="160"/>
                  </a:lnTo>
                  <a:lnTo>
                    <a:pt x="261" y="163"/>
                  </a:lnTo>
                  <a:lnTo>
                    <a:pt x="254" y="166"/>
                  </a:lnTo>
                  <a:lnTo>
                    <a:pt x="249" y="167"/>
                  </a:lnTo>
                  <a:lnTo>
                    <a:pt x="243" y="168"/>
                  </a:lnTo>
                  <a:lnTo>
                    <a:pt x="243" y="168"/>
                  </a:lnTo>
                  <a:lnTo>
                    <a:pt x="1" y="163"/>
                  </a:lnTo>
                  <a:lnTo>
                    <a:pt x="1" y="16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797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7"/>
            <p:cNvSpPr>
              <a:spLocks/>
            </p:cNvSpPr>
            <p:nvPr/>
          </p:nvSpPr>
          <p:spPr bwMode="auto">
            <a:xfrm>
              <a:off x="3092451" y="5083175"/>
              <a:ext cx="465138" cy="266700"/>
            </a:xfrm>
            <a:custGeom>
              <a:avLst/>
              <a:gdLst>
                <a:gd name="T0" fmla="*/ 0 w 293"/>
                <a:gd name="T1" fmla="*/ 0 h 168"/>
                <a:gd name="T2" fmla="*/ 0 w 293"/>
                <a:gd name="T3" fmla="*/ 0 h 168"/>
                <a:gd name="T4" fmla="*/ 293 w 293"/>
                <a:gd name="T5" fmla="*/ 0 h 168"/>
                <a:gd name="T6" fmla="*/ 293 w 293"/>
                <a:gd name="T7" fmla="*/ 0 h 168"/>
                <a:gd name="T8" fmla="*/ 276 w 293"/>
                <a:gd name="T9" fmla="*/ 140 h 168"/>
                <a:gd name="T10" fmla="*/ 276 w 293"/>
                <a:gd name="T11" fmla="*/ 140 h 168"/>
                <a:gd name="T12" fmla="*/ 275 w 293"/>
                <a:gd name="T13" fmla="*/ 147 h 168"/>
                <a:gd name="T14" fmla="*/ 272 w 293"/>
                <a:gd name="T15" fmla="*/ 152 h 168"/>
                <a:gd name="T16" fmla="*/ 268 w 293"/>
                <a:gd name="T17" fmla="*/ 156 h 168"/>
                <a:gd name="T18" fmla="*/ 262 w 293"/>
                <a:gd name="T19" fmla="*/ 160 h 168"/>
                <a:gd name="T20" fmla="*/ 257 w 293"/>
                <a:gd name="T21" fmla="*/ 163 h 168"/>
                <a:gd name="T22" fmla="*/ 250 w 293"/>
                <a:gd name="T23" fmla="*/ 166 h 168"/>
                <a:gd name="T24" fmla="*/ 245 w 293"/>
                <a:gd name="T25" fmla="*/ 167 h 168"/>
                <a:gd name="T26" fmla="*/ 239 w 293"/>
                <a:gd name="T27" fmla="*/ 168 h 168"/>
                <a:gd name="T28" fmla="*/ 239 w 293"/>
                <a:gd name="T29" fmla="*/ 168 h 168"/>
                <a:gd name="T30" fmla="*/ 0 w 293"/>
                <a:gd name="T31" fmla="*/ 163 h 168"/>
                <a:gd name="T32" fmla="*/ 0 w 293"/>
                <a:gd name="T33" fmla="*/ 163 h 168"/>
                <a:gd name="T34" fmla="*/ 0 w 293"/>
                <a:gd name="T35" fmla="*/ 0 h 168"/>
                <a:gd name="T36" fmla="*/ 0 w 293"/>
                <a:gd name="T37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3" h="168">
                  <a:moveTo>
                    <a:pt x="0" y="0"/>
                  </a:moveTo>
                  <a:lnTo>
                    <a:pt x="0" y="0"/>
                  </a:lnTo>
                  <a:lnTo>
                    <a:pt x="293" y="0"/>
                  </a:lnTo>
                  <a:lnTo>
                    <a:pt x="293" y="0"/>
                  </a:lnTo>
                  <a:lnTo>
                    <a:pt x="276" y="140"/>
                  </a:lnTo>
                  <a:lnTo>
                    <a:pt x="276" y="140"/>
                  </a:lnTo>
                  <a:lnTo>
                    <a:pt x="275" y="147"/>
                  </a:lnTo>
                  <a:lnTo>
                    <a:pt x="272" y="152"/>
                  </a:lnTo>
                  <a:lnTo>
                    <a:pt x="268" y="156"/>
                  </a:lnTo>
                  <a:lnTo>
                    <a:pt x="262" y="160"/>
                  </a:lnTo>
                  <a:lnTo>
                    <a:pt x="257" y="163"/>
                  </a:lnTo>
                  <a:lnTo>
                    <a:pt x="250" y="166"/>
                  </a:lnTo>
                  <a:lnTo>
                    <a:pt x="245" y="167"/>
                  </a:lnTo>
                  <a:lnTo>
                    <a:pt x="239" y="168"/>
                  </a:lnTo>
                  <a:lnTo>
                    <a:pt x="239" y="168"/>
                  </a:lnTo>
                  <a:lnTo>
                    <a:pt x="0" y="163"/>
                  </a:lnTo>
                  <a:lnTo>
                    <a:pt x="0" y="16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8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28"/>
            <p:cNvSpPr>
              <a:spLocks/>
            </p:cNvSpPr>
            <p:nvPr/>
          </p:nvSpPr>
          <p:spPr bwMode="auto">
            <a:xfrm>
              <a:off x="3098801" y="5083175"/>
              <a:ext cx="458788" cy="266700"/>
            </a:xfrm>
            <a:custGeom>
              <a:avLst/>
              <a:gdLst>
                <a:gd name="T0" fmla="*/ 0 w 289"/>
                <a:gd name="T1" fmla="*/ 0 h 168"/>
                <a:gd name="T2" fmla="*/ 0 w 289"/>
                <a:gd name="T3" fmla="*/ 0 h 168"/>
                <a:gd name="T4" fmla="*/ 289 w 289"/>
                <a:gd name="T5" fmla="*/ 0 h 168"/>
                <a:gd name="T6" fmla="*/ 289 w 289"/>
                <a:gd name="T7" fmla="*/ 0 h 168"/>
                <a:gd name="T8" fmla="*/ 272 w 289"/>
                <a:gd name="T9" fmla="*/ 140 h 168"/>
                <a:gd name="T10" fmla="*/ 272 w 289"/>
                <a:gd name="T11" fmla="*/ 140 h 168"/>
                <a:gd name="T12" fmla="*/ 271 w 289"/>
                <a:gd name="T13" fmla="*/ 147 h 168"/>
                <a:gd name="T14" fmla="*/ 268 w 289"/>
                <a:gd name="T15" fmla="*/ 151 h 168"/>
                <a:gd name="T16" fmla="*/ 264 w 289"/>
                <a:gd name="T17" fmla="*/ 156 h 168"/>
                <a:gd name="T18" fmla="*/ 258 w 289"/>
                <a:gd name="T19" fmla="*/ 160 h 168"/>
                <a:gd name="T20" fmla="*/ 253 w 289"/>
                <a:gd name="T21" fmla="*/ 163 h 168"/>
                <a:gd name="T22" fmla="*/ 248 w 289"/>
                <a:gd name="T23" fmla="*/ 166 h 168"/>
                <a:gd name="T24" fmla="*/ 235 w 289"/>
                <a:gd name="T25" fmla="*/ 168 h 168"/>
                <a:gd name="T26" fmla="*/ 235 w 289"/>
                <a:gd name="T27" fmla="*/ 168 h 168"/>
                <a:gd name="T28" fmla="*/ 0 w 289"/>
                <a:gd name="T29" fmla="*/ 161 h 168"/>
                <a:gd name="T30" fmla="*/ 0 w 289"/>
                <a:gd name="T31" fmla="*/ 161 h 168"/>
                <a:gd name="T32" fmla="*/ 0 w 289"/>
                <a:gd name="T33" fmla="*/ 0 h 168"/>
                <a:gd name="T34" fmla="*/ 0 w 289"/>
                <a:gd name="T35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9" h="168">
                  <a:moveTo>
                    <a:pt x="0" y="0"/>
                  </a:moveTo>
                  <a:lnTo>
                    <a:pt x="0" y="0"/>
                  </a:lnTo>
                  <a:lnTo>
                    <a:pt x="289" y="0"/>
                  </a:lnTo>
                  <a:lnTo>
                    <a:pt x="289" y="0"/>
                  </a:lnTo>
                  <a:lnTo>
                    <a:pt x="272" y="140"/>
                  </a:lnTo>
                  <a:lnTo>
                    <a:pt x="272" y="140"/>
                  </a:lnTo>
                  <a:lnTo>
                    <a:pt x="271" y="147"/>
                  </a:lnTo>
                  <a:lnTo>
                    <a:pt x="268" y="151"/>
                  </a:lnTo>
                  <a:lnTo>
                    <a:pt x="264" y="156"/>
                  </a:lnTo>
                  <a:lnTo>
                    <a:pt x="258" y="160"/>
                  </a:lnTo>
                  <a:lnTo>
                    <a:pt x="253" y="163"/>
                  </a:lnTo>
                  <a:lnTo>
                    <a:pt x="248" y="166"/>
                  </a:lnTo>
                  <a:lnTo>
                    <a:pt x="235" y="168"/>
                  </a:lnTo>
                  <a:lnTo>
                    <a:pt x="235" y="168"/>
                  </a:lnTo>
                  <a:lnTo>
                    <a:pt x="0" y="161"/>
                  </a:lnTo>
                  <a:lnTo>
                    <a:pt x="0" y="16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99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29"/>
            <p:cNvSpPr>
              <a:spLocks/>
            </p:cNvSpPr>
            <p:nvPr/>
          </p:nvSpPr>
          <p:spPr bwMode="auto">
            <a:xfrm>
              <a:off x="3105151" y="5083175"/>
              <a:ext cx="452438" cy="265113"/>
            </a:xfrm>
            <a:custGeom>
              <a:avLst/>
              <a:gdLst>
                <a:gd name="T0" fmla="*/ 0 w 285"/>
                <a:gd name="T1" fmla="*/ 0 h 167"/>
                <a:gd name="T2" fmla="*/ 0 w 285"/>
                <a:gd name="T3" fmla="*/ 0 h 167"/>
                <a:gd name="T4" fmla="*/ 285 w 285"/>
                <a:gd name="T5" fmla="*/ 0 h 167"/>
                <a:gd name="T6" fmla="*/ 285 w 285"/>
                <a:gd name="T7" fmla="*/ 0 h 167"/>
                <a:gd name="T8" fmla="*/ 268 w 285"/>
                <a:gd name="T9" fmla="*/ 140 h 167"/>
                <a:gd name="T10" fmla="*/ 268 w 285"/>
                <a:gd name="T11" fmla="*/ 140 h 167"/>
                <a:gd name="T12" fmla="*/ 267 w 285"/>
                <a:gd name="T13" fmla="*/ 147 h 167"/>
                <a:gd name="T14" fmla="*/ 264 w 285"/>
                <a:gd name="T15" fmla="*/ 151 h 167"/>
                <a:gd name="T16" fmla="*/ 260 w 285"/>
                <a:gd name="T17" fmla="*/ 156 h 167"/>
                <a:gd name="T18" fmla="*/ 254 w 285"/>
                <a:gd name="T19" fmla="*/ 160 h 167"/>
                <a:gd name="T20" fmla="*/ 249 w 285"/>
                <a:gd name="T21" fmla="*/ 163 h 167"/>
                <a:gd name="T22" fmla="*/ 244 w 285"/>
                <a:gd name="T23" fmla="*/ 166 h 167"/>
                <a:gd name="T24" fmla="*/ 231 w 285"/>
                <a:gd name="T25" fmla="*/ 167 h 167"/>
                <a:gd name="T26" fmla="*/ 231 w 285"/>
                <a:gd name="T27" fmla="*/ 167 h 167"/>
                <a:gd name="T28" fmla="*/ 0 w 285"/>
                <a:gd name="T29" fmla="*/ 160 h 167"/>
                <a:gd name="T30" fmla="*/ 0 w 285"/>
                <a:gd name="T31" fmla="*/ 160 h 167"/>
                <a:gd name="T32" fmla="*/ 0 w 285"/>
                <a:gd name="T33" fmla="*/ 0 h 167"/>
                <a:gd name="T34" fmla="*/ 0 w 285"/>
                <a:gd name="T35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5" h="167">
                  <a:moveTo>
                    <a:pt x="0" y="0"/>
                  </a:moveTo>
                  <a:lnTo>
                    <a:pt x="0" y="0"/>
                  </a:lnTo>
                  <a:lnTo>
                    <a:pt x="285" y="0"/>
                  </a:lnTo>
                  <a:lnTo>
                    <a:pt x="285" y="0"/>
                  </a:lnTo>
                  <a:lnTo>
                    <a:pt x="268" y="140"/>
                  </a:lnTo>
                  <a:lnTo>
                    <a:pt x="268" y="140"/>
                  </a:lnTo>
                  <a:lnTo>
                    <a:pt x="267" y="147"/>
                  </a:lnTo>
                  <a:lnTo>
                    <a:pt x="264" y="151"/>
                  </a:lnTo>
                  <a:lnTo>
                    <a:pt x="260" y="156"/>
                  </a:lnTo>
                  <a:lnTo>
                    <a:pt x="254" y="160"/>
                  </a:lnTo>
                  <a:lnTo>
                    <a:pt x="249" y="163"/>
                  </a:lnTo>
                  <a:lnTo>
                    <a:pt x="244" y="166"/>
                  </a:lnTo>
                  <a:lnTo>
                    <a:pt x="231" y="167"/>
                  </a:lnTo>
                  <a:lnTo>
                    <a:pt x="231" y="167"/>
                  </a:lnTo>
                  <a:lnTo>
                    <a:pt x="0" y="160"/>
                  </a:lnTo>
                  <a:lnTo>
                    <a:pt x="0" y="16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99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30"/>
            <p:cNvSpPr>
              <a:spLocks/>
            </p:cNvSpPr>
            <p:nvPr/>
          </p:nvSpPr>
          <p:spPr bwMode="auto">
            <a:xfrm>
              <a:off x="3111501" y="5083175"/>
              <a:ext cx="446088" cy="265113"/>
            </a:xfrm>
            <a:custGeom>
              <a:avLst/>
              <a:gdLst>
                <a:gd name="T0" fmla="*/ 0 w 281"/>
                <a:gd name="T1" fmla="*/ 0 h 167"/>
                <a:gd name="T2" fmla="*/ 0 w 281"/>
                <a:gd name="T3" fmla="*/ 0 h 167"/>
                <a:gd name="T4" fmla="*/ 281 w 281"/>
                <a:gd name="T5" fmla="*/ 0 h 167"/>
                <a:gd name="T6" fmla="*/ 281 w 281"/>
                <a:gd name="T7" fmla="*/ 0 h 167"/>
                <a:gd name="T8" fmla="*/ 264 w 281"/>
                <a:gd name="T9" fmla="*/ 140 h 167"/>
                <a:gd name="T10" fmla="*/ 264 w 281"/>
                <a:gd name="T11" fmla="*/ 140 h 167"/>
                <a:gd name="T12" fmla="*/ 263 w 281"/>
                <a:gd name="T13" fmla="*/ 145 h 167"/>
                <a:gd name="T14" fmla="*/ 260 w 281"/>
                <a:gd name="T15" fmla="*/ 151 h 167"/>
                <a:gd name="T16" fmla="*/ 256 w 281"/>
                <a:gd name="T17" fmla="*/ 156 h 167"/>
                <a:gd name="T18" fmla="*/ 250 w 281"/>
                <a:gd name="T19" fmla="*/ 160 h 167"/>
                <a:gd name="T20" fmla="*/ 245 w 281"/>
                <a:gd name="T21" fmla="*/ 163 h 167"/>
                <a:gd name="T22" fmla="*/ 240 w 281"/>
                <a:gd name="T23" fmla="*/ 166 h 167"/>
                <a:gd name="T24" fmla="*/ 229 w 281"/>
                <a:gd name="T25" fmla="*/ 167 h 167"/>
                <a:gd name="T26" fmla="*/ 229 w 281"/>
                <a:gd name="T27" fmla="*/ 167 h 167"/>
                <a:gd name="T28" fmla="*/ 0 w 281"/>
                <a:gd name="T29" fmla="*/ 159 h 167"/>
                <a:gd name="T30" fmla="*/ 0 w 281"/>
                <a:gd name="T31" fmla="*/ 159 h 167"/>
                <a:gd name="T32" fmla="*/ 0 w 281"/>
                <a:gd name="T33" fmla="*/ 0 h 167"/>
                <a:gd name="T34" fmla="*/ 0 w 281"/>
                <a:gd name="T35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1" h="167">
                  <a:moveTo>
                    <a:pt x="0" y="0"/>
                  </a:moveTo>
                  <a:lnTo>
                    <a:pt x="0" y="0"/>
                  </a:lnTo>
                  <a:lnTo>
                    <a:pt x="281" y="0"/>
                  </a:lnTo>
                  <a:lnTo>
                    <a:pt x="281" y="0"/>
                  </a:lnTo>
                  <a:lnTo>
                    <a:pt x="264" y="140"/>
                  </a:lnTo>
                  <a:lnTo>
                    <a:pt x="264" y="140"/>
                  </a:lnTo>
                  <a:lnTo>
                    <a:pt x="263" y="145"/>
                  </a:lnTo>
                  <a:lnTo>
                    <a:pt x="260" y="151"/>
                  </a:lnTo>
                  <a:lnTo>
                    <a:pt x="256" y="156"/>
                  </a:lnTo>
                  <a:lnTo>
                    <a:pt x="250" y="160"/>
                  </a:lnTo>
                  <a:lnTo>
                    <a:pt x="245" y="163"/>
                  </a:lnTo>
                  <a:lnTo>
                    <a:pt x="240" y="166"/>
                  </a:lnTo>
                  <a:lnTo>
                    <a:pt x="229" y="167"/>
                  </a:lnTo>
                  <a:lnTo>
                    <a:pt x="229" y="167"/>
                  </a:lnTo>
                  <a:lnTo>
                    <a:pt x="0" y="159"/>
                  </a:lnTo>
                  <a:lnTo>
                    <a:pt x="0" y="159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A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1" name="Freeform 31"/>
            <p:cNvSpPr>
              <a:spLocks/>
            </p:cNvSpPr>
            <p:nvPr/>
          </p:nvSpPr>
          <p:spPr bwMode="auto">
            <a:xfrm>
              <a:off x="3116263" y="5083175"/>
              <a:ext cx="441325" cy="265113"/>
            </a:xfrm>
            <a:custGeom>
              <a:avLst/>
              <a:gdLst>
                <a:gd name="T0" fmla="*/ 1 w 278"/>
                <a:gd name="T1" fmla="*/ 0 h 167"/>
                <a:gd name="T2" fmla="*/ 1 w 278"/>
                <a:gd name="T3" fmla="*/ 0 h 167"/>
                <a:gd name="T4" fmla="*/ 278 w 278"/>
                <a:gd name="T5" fmla="*/ 0 h 167"/>
                <a:gd name="T6" fmla="*/ 278 w 278"/>
                <a:gd name="T7" fmla="*/ 0 h 167"/>
                <a:gd name="T8" fmla="*/ 261 w 278"/>
                <a:gd name="T9" fmla="*/ 140 h 167"/>
                <a:gd name="T10" fmla="*/ 261 w 278"/>
                <a:gd name="T11" fmla="*/ 140 h 167"/>
                <a:gd name="T12" fmla="*/ 260 w 278"/>
                <a:gd name="T13" fmla="*/ 145 h 167"/>
                <a:gd name="T14" fmla="*/ 257 w 278"/>
                <a:gd name="T15" fmla="*/ 151 h 167"/>
                <a:gd name="T16" fmla="*/ 253 w 278"/>
                <a:gd name="T17" fmla="*/ 156 h 167"/>
                <a:gd name="T18" fmla="*/ 247 w 278"/>
                <a:gd name="T19" fmla="*/ 159 h 167"/>
                <a:gd name="T20" fmla="*/ 242 w 278"/>
                <a:gd name="T21" fmla="*/ 163 h 167"/>
                <a:gd name="T22" fmla="*/ 237 w 278"/>
                <a:gd name="T23" fmla="*/ 166 h 167"/>
                <a:gd name="T24" fmla="*/ 226 w 278"/>
                <a:gd name="T25" fmla="*/ 167 h 167"/>
                <a:gd name="T26" fmla="*/ 226 w 278"/>
                <a:gd name="T27" fmla="*/ 167 h 167"/>
                <a:gd name="T28" fmla="*/ 0 w 278"/>
                <a:gd name="T29" fmla="*/ 157 h 167"/>
                <a:gd name="T30" fmla="*/ 0 w 278"/>
                <a:gd name="T31" fmla="*/ 157 h 167"/>
                <a:gd name="T32" fmla="*/ 1 w 278"/>
                <a:gd name="T33" fmla="*/ 0 h 167"/>
                <a:gd name="T34" fmla="*/ 1 w 278"/>
                <a:gd name="T35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8" h="167">
                  <a:moveTo>
                    <a:pt x="1" y="0"/>
                  </a:moveTo>
                  <a:lnTo>
                    <a:pt x="1" y="0"/>
                  </a:lnTo>
                  <a:lnTo>
                    <a:pt x="278" y="0"/>
                  </a:lnTo>
                  <a:lnTo>
                    <a:pt x="278" y="0"/>
                  </a:lnTo>
                  <a:lnTo>
                    <a:pt x="261" y="140"/>
                  </a:lnTo>
                  <a:lnTo>
                    <a:pt x="261" y="140"/>
                  </a:lnTo>
                  <a:lnTo>
                    <a:pt x="260" y="145"/>
                  </a:lnTo>
                  <a:lnTo>
                    <a:pt x="257" y="151"/>
                  </a:lnTo>
                  <a:lnTo>
                    <a:pt x="253" y="156"/>
                  </a:lnTo>
                  <a:lnTo>
                    <a:pt x="247" y="159"/>
                  </a:lnTo>
                  <a:lnTo>
                    <a:pt x="242" y="163"/>
                  </a:lnTo>
                  <a:lnTo>
                    <a:pt x="237" y="166"/>
                  </a:lnTo>
                  <a:lnTo>
                    <a:pt x="226" y="167"/>
                  </a:lnTo>
                  <a:lnTo>
                    <a:pt x="226" y="167"/>
                  </a:lnTo>
                  <a:lnTo>
                    <a:pt x="0" y="157"/>
                  </a:lnTo>
                  <a:lnTo>
                    <a:pt x="0" y="157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A9A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2" name="Freeform 32"/>
            <p:cNvSpPr>
              <a:spLocks/>
            </p:cNvSpPr>
            <p:nvPr/>
          </p:nvSpPr>
          <p:spPr bwMode="auto">
            <a:xfrm>
              <a:off x="3122613" y="5083175"/>
              <a:ext cx="434975" cy="265113"/>
            </a:xfrm>
            <a:custGeom>
              <a:avLst/>
              <a:gdLst>
                <a:gd name="T0" fmla="*/ 1 w 274"/>
                <a:gd name="T1" fmla="*/ 0 h 167"/>
                <a:gd name="T2" fmla="*/ 1 w 274"/>
                <a:gd name="T3" fmla="*/ 0 h 167"/>
                <a:gd name="T4" fmla="*/ 274 w 274"/>
                <a:gd name="T5" fmla="*/ 0 h 167"/>
                <a:gd name="T6" fmla="*/ 274 w 274"/>
                <a:gd name="T7" fmla="*/ 0 h 167"/>
                <a:gd name="T8" fmla="*/ 257 w 274"/>
                <a:gd name="T9" fmla="*/ 140 h 167"/>
                <a:gd name="T10" fmla="*/ 257 w 274"/>
                <a:gd name="T11" fmla="*/ 140 h 167"/>
                <a:gd name="T12" fmla="*/ 256 w 274"/>
                <a:gd name="T13" fmla="*/ 145 h 167"/>
                <a:gd name="T14" fmla="*/ 253 w 274"/>
                <a:gd name="T15" fmla="*/ 151 h 167"/>
                <a:gd name="T16" fmla="*/ 249 w 274"/>
                <a:gd name="T17" fmla="*/ 156 h 167"/>
                <a:gd name="T18" fmla="*/ 245 w 274"/>
                <a:gd name="T19" fmla="*/ 159 h 167"/>
                <a:gd name="T20" fmla="*/ 239 w 274"/>
                <a:gd name="T21" fmla="*/ 163 h 167"/>
                <a:gd name="T22" fmla="*/ 233 w 274"/>
                <a:gd name="T23" fmla="*/ 164 h 167"/>
                <a:gd name="T24" fmla="*/ 222 w 274"/>
                <a:gd name="T25" fmla="*/ 167 h 167"/>
                <a:gd name="T26" fmla="*/ 222 w 274"/>
                <a:gd name="T27" fmla="*/ 167 h 167"/>
                <a:gd name="T28" fmla="*/ 0 w 274"/>
                <a:gd name="T29" fmla="*/ 156 h 167"/>
                <a:gd name="T30" fmla="*/ 0 w 274"/>
                <a:gd name="T31" fmla="*/ 156 h 167"/>
                <a:gd name="T32" fmla="*/ 1 w 274"/>
                <a:gd name="T33" fmla="*/ 0 h 167"/>
                <a:gd name="T34" fmla="*/ 1 w 274"/>
                <a:gd name="T35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4" h="167">
                  <a:moveTo>
                    <a:pt x="1" y="0"/>
                  </a:moveTo>
                  <a:lnTo>
                    <a:pt x="1" y="0"/>
                  </a:lnTo>
                  <a:lnTo>
                    <a:pt x="274" y="0"/>
                  </a:lnTo>
                  <a:lnTo>
                    <a:pt x="274" y="0"/>
                  </a:lnTo>
                  <a:lnTo>
                    <a:pt x="257" y="140"/>
                  </a:lnTo>
                  <a:lnTo>
                    <a:pt x="257" y="140"/>
                  </a:lnTo>
                  <a:lnTo>
                    <a:pt x="256" y="145"/>
                  </a:lnTo>
                  <a:lnTo>
                    <a:pt x="253" y="151"/>
                  </a:lnTo>
                  <a:lnTo>
                    <a:pt x="249" y="156"/>
                  </a:lnTo>
                  <a:lnTo>
                    <a:pt x="245" y="159"/>
                  </a:lnTo>
                  <a:lnTo>
                    <a:pt x="239" y="163"/>
                  </a:lnTo>
                  <a:lnTo>
                    <a:pt x="233" y="164"/>
                  </a:lnTo>
                  <a:lnTo>
                    <a:pt x="222" y="167"/>
                  </a:lnTo>
                  <a:lnTo>
                    <a:pt x="222" y="167"/>
                  </a:lnTo>
                  <a:lnTo>
                    <a:pt x="0" y="156"/>
                  </a:lnTo>
                  <a:lnTo>
                    <a:pt x="0" y="156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B9B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3" name="Freeform 33"/>
            <p:cNvSpPr>
              <a:spLocks/>
            </p:cNvSpPr>
            <p:nvPr/>
          </p:nvSpPr>
          <p:spPr bwMode="auto">
            <a:xfrm>
              <a:off x="3128963" y="5083175"/>
              <a:ext cx="428625" cy="265113"/>
            </a:xfrm>
            <a:custGeom>
              <a:avLst/>
              <a:gdLst>
                <a:gd name="T0" fmla="*/ 0 w 270"/>
                <a:gd name="T1" fmla="*/ 0 h 167"/>
                <a:gd name="T2" fmla="*/ 0 w 270"/>
                <a:gd name="T3" fmla="*/ 0 h 167"/>
                <a:gd name="T4" fmla="*/ 270 w 270"/>
                <a:gd name="T5" fmla="*/ 0 h 167"/>
                <a:gd name="T6" fmla="*/ 270 w 270"/>
                <a:gd name="T7" fmla="*/ 0 h 167"/>
                <a:gd name="T8" fmla="*/ 253 w 270"/>
                <a:gd name="T9" fmla="*/ 140 h 167"/>
                <a:gd name="T10" fmla="*/ 253 w 270"/>
                <a:gd name="T11" fmla="*/ 140 h 167"/>
                <a:gd name="T12" fmla="*/ 252 w 270"/>
                <a:gd name="T13" fmla="*/ 145 h 167"/>
                <a:gd name="T14" fmla="*/ 249 w 270"/>
                <a:gd name="T15" fmla="*/ 151 h 167"/>
                <a:gd name="T16" fmla="*/ 245 w 270"/>
                <a:gd name="T17" fmla="*/ 155 h 167"/>
                <a:gd name="T18" fmla="*/ 241 w 270"/>
                <a:gd name="T19" fmla="*/ 159 h 167"/>
                <a:gd name="T20" fmla="*/ 235 w 270"/>
                <a:gd name="T21" fmla="*/ 163 h 167"/>
                <a:gd name="T22" fmla="*/ 230 w 270"/>
                <a:gd name="T23" fmla="*/ 164 h 167"/>
                <a:gd name="T24" fmla="*/ 219 w 270"/>
                <a:gd name="T25" fmla="*/ 167 h 167"/>
                <a:gd name="T26" fmla="*/ 219 w 270"/>
                <a:gd name="T27" fmla="*/ 167 h 167"/>
                <a:gd name="T28" fmla="*/ 0 w 270"/>
                <a:gd name="T29" fmla="*/ 156 h 167"/>
                <a:gd name="T30" fmla="*/ 0 w 270"/>
                <a:gd name="T31" fmla="*/ 156 h 167"/>
                <a:gd name="T32" fmla="*/ 0 w 270"/>
                <a:gd name="T33" fmla="*/ 0 h 167"/>
                <a:gd name="T34" fmla="*/ 0 w 270"/>
                <a:gd name="T35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0" h="167">
                  <a:moveTo>
                    <a:pt x="0" y="0"/>
                  </a:moveTo>
                  <a:lnTo>
                    <a:pt x="0" y="0"/>
                  </a:lnTo>
                  <a:lnTo>
                    <a:pt x="270" y="0"/>
                  </a:lnTo>
                  <a:lnTo>
                    <a:pt x="270" y="0"/>
                  </a:lnTo>
                  <a:lnTo>
                    <a:pt x="253" y="140"/>
                  </a:lnTo>
                  <a:lnTo>
                    <a:pt x="253" y="140"/>
                  </a:lnTo>
                  <a:lnTo>
                    <a:pt x="252" y="145"/>
                  </a:lnTo>
                  <a:lnTo>
                    <a:pt x="249" y="151"/>
                  </a:lnTo>
                  <a:lnTo>
                    <a:pt x="245" y="155"/>
                  </a:lnTo>
                  <a:lnTo>
                    <a:pt x="241" y="159"/>
                  </a:lnTo>
                  <a:lnTo>
                    <a:pt x="235" y="163"/>
                  </a:lnTo>
                  <a:lnTo>
                    <a:pt x="230" y="164"/>
                  </a:lnTo>
                  <a:lnTo>
                    <a:pt x="219" y="167"/>
                  </a:lnTo>
                  <a:lnTo>
                    <a:pt x="219" y="167"/>
                  </a:lnTo>
                  <a:lnTo>
                    <a:pt x="0" y="156"/>
                  </a:lnTo>
                  <a:lnTo>
                    <a:pt x="0" y="15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C9C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Freeform 34"/>
            <p:cNvSpPr>
              <a:spLocks/>
            </p:cNvSpPr>
            <p:nvPr/>
          </p:nvSpPr>
          <p:spPr bwMode="auto">
            <a:xfrm>
              <a:off x="3135313" y="5083175"/>
              <a:ext cx="422275" cy="265113"/>
            </a:xfrm>
            <a:custGeom>
              <a:avLst/>
              <a:gdLst>
                <a:gd name="T0" fmla="*/ 0 w 266"/>
                <a:gd name="T1" fmla="*/ 0 h 167"/>
                <a:gd name="T2" fmla="*/ 0 w 266"/>
                <a:gd name="T3" fmla="*/ 0 h 167"/>
                <a:gd name="T4" fmla="*/ 266 w 266"/>
                <a:gd name="T5" fmla="*/ 0 h 167"/>
                <a:gd name="T6" fmla="*/ 266 w 266"/>
                <a:gd name="T7" fmla="*/ 0 h 167"/>
                <a:gd name="T8" fmla="*/ 249 w 266"/>
                <a:gd name="T9" fmla="*/ 140 h 167"/>
                <a:gd name="T10" fmla="*/ 249 w 266"/>
                <a:gd name="T11" fmla="*/ 140 h 167"/>
                <a:gd name="T12" fmla="*/ 248 w 266"/>
                <a:gd name="T13" fmla="*/ 145 h 167"/>
                <a:gd name="T14" fmla="*/ 245 w 266"/>
                <a:gd name="T15" fmla="*/ 151 h 167"/>
                <a:gd name="T16" fmla="*/ 241 w 266"/>
                <a:gd name="T17" fmla="*/ 155 h 167"/>
                <a:gd name="T18" fmla="*/ 237 w 266"/>
                <a:gd name="T19" fmla="*/ 159 h 167"/>
                <a:gd name="T20" fmla="*/ 226 w 266"/>
                <a:gd name="T21" fmla="*/ 164 h 167"/>
                <a:gd name="T22" fmla="*/ 215 w 266"/>
                <a:gd name="T23" fmla="*/ 167 h 167"/>
                <a:gd name="T24" fmla="*/ 215 w 266"/>
                <a:gd name="T25" fmla="*/ 167 h 167"/>
                <a:gd name="T26" fmla="*/ 0 w 266"/>
                <a:gd name="T27" fmla="*/ 155 h 167"/>
                <a:gd name="T28" fmla="*/ 0 w 266"/>
                <a:gd name="T29" fmla="*/ 155 h 167"/>
                <a:gd name="T30" fmla="*/ 0 w 266"/>
                <a:gd name="T31" fmla="*/ 0 h 167"/>
                <a:gd name="T32" fmla="*/ 0 w 266"/>
                <a:gd name="T3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66" h="167">
                  <a:moveTo>
                    <a:pt x="0" y="0"/>
                  </a:moveTo>
                  <a:lnTo>
                    <a:pt x="0" y="0"/>
                  </a:lnTo>
                  <a:lnTo>
                    <a:pt x="266" y="0"/>
                  </a:lnTo>
                  <a:lnTo>
                    <a:pt x="266" y="0"/>
                  </a:lnTo>
                  <a:lnTo>
                    <a:pt x="249" y="140"/>
                  </a:lnTo>
                  <a:lnTo>
                    <a:pt x="249" y="140"/>
                  </a:lnTo>
                  <a:lnTo>
                    <a:pt x="248" y="145"/>
                  </a:lnTo>
                  <a:lnTo>
                    <a:pt x="245" y="151"/>
                  </a:lnTo>
                  <a:lnTo>
                    <a:pt x="241" y="155"/>
                  </a:lnTo>
                  <a:lnTo>
                    <a:pt x="237" y="159"/>
                  </a:lnTo>
                  <a:lnTo>
                    <a:pt x="226" y="164"/>
                  </a:lnTo>
                  <a:lnTo>
                    <a:pt x="215" y="167"/>
                  </a:lnTo>
                  <a:lnTo>
                    <a:pt x="215" y="167"/>
                  </a:lnTo>
                  <a:lnTo>
                    <a:pt x="0" y="155"/>
                  </a:lnTo>
                  <a:lnTo>
                    <a:pt x="0" y="15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C9C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5" name="Freeform 35"/>
            <p:cNvSpPr>
              <a:spLocks/>
            </p:cNvSpPr>
            <p:nvPr/>
          </p:nvSpPr>
          <p:spPr bwMode="auto">
            <a:xfrm>
              <a:off x="3138488" y="5083175"/>
              <a:ext cx="419100" cy="265113"/>
            </a:xfrm>
            <a:custGeom>
              <a:avLst/>
              <a:gdLst>
                <a:gd name="T0" fmla="*/ 2 w 264"/>
                <a:gd name="T1" fmla="*/ 0 h 167"/>
                <a:gd name="T2" fmla="*/ 2 w 264"/>
                <a:gd name="T3" fmla="*/ 0 h 167"/>
                <a:gd name="T4" fmla="*/ 264 w 264"/>
                <a:gd name="T5" fmla="*/ 0 h 167"/>
                <a:gd name="T6" fmla="*/ 264 w 264"/>
                <a:gd name="T7" fmla="*/ 0 h 167"/>
                <a:gd name="T8" fmla="*/ 247 w 264"/>
                <a:gd name="T9" fmla="*/ 140 h 167"/>
                <a:gd name="T10" fmla="*/ 247 w 264"/>
                <a:gd name="T11" fmla="*/ 140 h 167"/>
                <a:gd name="T12" fmla="*/ 246 w 264"/>
                <a:gd name="T13" fmla="*/ 145 h 167"/>
                <a:gd name="T14" fmla="*/ 243 w 264"/>
                <a:gd name="T15" fmla="*/ 151 h 167"/>
                <a:gd name="T16" fmla="*/ 239 w 264"/>
                <a:gd name="T17" fmla="*/ 155 h 167"/>
                <a:gd name="T18" fmla="*/ 235 w 264"/>
                <a:gd name="T19" fmla="*/ 159 h 167"/>
                <a:gd name="T20" fmla="*/ 224 w 264"/>
                <a:gd name="T21" fmla="*/ 164 h 167"/>
                <a:gd name="T22" fmla="*/ 213 w 264"/>
                <a:gd name="T23" fmla="*/ 167 h 167"/>
                <a:gd name="T24" fmla="*/ 213 w 264"/>
                <a:gd name="T25" fmla="*/ 167 h 167"/>
                <a:gd name="T26" fmla="*/ 0 w 264"/>
                <a:gd name="T27" fmla="*/ 153 h 167"/>
                <a:gd name="T28" fmla="*/ 0 w 264"/>
                <a:gd name="T29" fmla="*/ 153 h 167"/>
                <a:gd name="T30" fmla="*/ 2 w 264"/>
                <a:gd name="T31" fmla="*/ 0 h 167"/>
                <a:gd name="T32" fmla="*/ 2 w 264"/>
                <a:gd name="T3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64" h="167">
                  <a:moveTo>
                    <a:pt x="2" y="0"/>
                  </a:moveTo>
                  <a:lnTo>
                    <a:pt x="2" y="0"/>
                  </a:lnTo>
                  <a:lnTo>
                    <a:pt x="264" y="0"/>
                  </a:lnTo>
                  <a:lnTo>
                    <a:pt x="264" y="0"/>
                  </a:lnTo>
                  <a:lnTo>
                    <a:pt x="247" y="140"/>
                  </a:lnTo>
                  <a:lnTo>
                    <a:pt x="247" y="140"/>
                  </a:lnTo>
                  <a:lnTo>
                    <a:pt x="246" y="145"/>
                  </a:lnTo>
                  <a:lnTo>
                    <a:pt x="243" y="151"/>
                  </a:lnTo>
                  <a:lnTo>
                    <a:pt x="239" y="155"/>
                  </a:lnTo>
                  <a:lnTo>
                    <a:pt x="235" y="159"/>
                  </a:lnTo>
                  <a:lnTo>
                    <a:pt x="224" y="164"/>
                  </a:lnTo>
                  <a:lnTo>
                    <a:pt x="213" y="167"/>
                  </a:lnTo>
                  <a:lnTo>
                    <a:pt x="213" y="167"/>
                  </a:lnTo>
                  <a:lnTo>
                    <a:pt x="0" y="153"/>
                  </a:lnTo>
                  <a:lnTo>
                    <a:pt x="0" y="153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D9D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Freeform 36"/>
            <p:cNvSpPr>
              <a:spLocks/>
            </p:cNvSpPr>
            <p:nvPr/>
          </p:nvSpPr>
          <p:spPr bwMode="auto">
            <a:xfrm>
              <a:off x="3144838" y="5083175"/>
              <a:ext cx="412750" cy="265113"/>
            </a:xfrm>
            <a:custGeom>
              <a:avLst/>
              <a:gdLst>
                <a:gd name="T0" fmla="*/ 2 w 260"/>
                <a:gd name="T1" fmla="*/ 0 h 167"/>
                <a:gd name="T2" fmla="*/ 2 w 260"/>
                <a:gd name="T3" fmla="*/ 0 h 167"/>
                <a:gd name="T4" fmla="*/ 260 w 260"/>
                <a:gd name="T5" fmla="*/ 0 h 167"/>
                <a:gd name="T6" fmla="*/ 260 w 260"/>
                <a:gd name="T7" fmla="*/ 0 h 167"/>
                <a:gd name="T8" fmla="*/ 243 w 260"/>
                <a:gd name="T9" fmla="*/ 140 h 167"/>
                <a:gd name="T10" fmla="*/ 243 w 260"/>
                <a:gd name="T11" fmla="*/ 140 h 167"/>
                <a:gd name="T12" fmla="*/ 242 w 260"/>
                <a:gd name="T13" fmla="*/ 145 h 167"/>
                <a:gd name="T14" fmla="*/ 239 w 260"/>
                <a:gd name="T15" fmla="*/ 151 h 167"/>
                <a:gd name="T16" fmla="*/ 235 w 260"/>
                <a:gd name="T17" fmla="*/ 155 h 167"/>
                <a:gd name="T18" fmla="*/ 231 w 260"/>
                <a:gd name="T19" fmla="*/ 159 h 167"/>
                <a:gd name="T20" fmla="*/ 220 w 260"/>
                <a:gd name="T21" fmla="*/ 164 h 167"/>
                <a:gd name="T22" fmla="*/ 209 w 260"/>
                <a:gd name="T23" fmla="*/ 167 h 167"/>
                <a:gd name="T24" fmla="*/ 209 w 260"/>
                <a:gd name="T25" fmla="*/ 167 h 167"/>
                <a:gd name="T26" fmla="*/ 0 w 260"/>
                <a:gd name="T27" fmla="*/ 152 h 167"/>
                <a:gd name="T28" fmla="*/ 0 w 260"/>
                <a:gd name="T29" fmla="*/ 152 h 167"/>
                <a:gd name="T30" fmla="*/ 2 w 260"/>
                <a:gd name="T31" fmla="*/ 0 h 167"/>
                <a:gd name="T32" fmla="*/ 2 w 260"/>
                <a:gd name="T3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60" h="167">
                  <a:moveTo>
                    <a:pt x="2" y="0"/>
                  </a:moveTo>
                  <a:lnTo>
                    <a:pt x="2" y="0"/>
                  </a:lnTo>
                  <a:lnTo>
                    <a:pt x="260" y="0"/>
                  </a:lnTo>
                  <a:lnTo>
                    <a:pt x="260" y="0"/>
                  </a:lnTo>
                  <a:lnTo>
                    <a:pt x="243" y="140"/>
                  </a:lnTo>
                  <a:lnTo>
                    <a:pt x="243" y="140"/>
                  </a:lnTo>
                  <a:lnTo>
                    <a:pt x="242" y="145"/>
                  </a:lnTo>
                  <a:lnTo>
                    <a:pt x="239" y="151"/>
                  </a:lnTo>
                  <a:lnTo>
                    <a:pt x="235" y="155"/>
                  </a:lnTo>
                  <a:lnTo>
                    <a:pt x="231" y="159"/>
                  </a:lnTo>
                  <a:lnTo>
                    <a:pt x="220" y="164"/>
                  </a:lnTo>
                  <a:lnTo>
                    <a:pt x="209" y="167"/>
                  </a:lnTo>
                  <a:lnTo>
                    <a:pt x="209" y="167"/>
                  </a:lnTo>
                  <a:lnTo>
                    <a:pt x="0" y="152"/>
                  </a:lnTo>
                  <a:lnTo>
                    <a:pt x="0" y="15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D9D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7" name="Freeform 37"/>
            <p:cNvSpPr>
              <a:spLocks/>
            </p:cNvSpPr>
            <p:nvPr/>
          </p:nvSpPr>
          <p:spPr bwMode="auto">
            <a:xfrm>
              <a:off x="3152776" y="5083175"/>
              <a:ext cx="404813" cy="265113"/>
            </a:xfrm>
            <a:custGeom>
              <a:avLst/>
              <a:gdLst>
                <a:gd name="T0" fmla="*/ 1 w 255"/>
                <a:gd name="T1" fmla="*/ 0 h 167"/>
                <a:gd name="T2" fmla="*/ 1 w 255"/>
                <a:gd name="T3" fmla="*/ 0 h 167"/>
                <a:gd name="T4" fmla="*/ 255 w 255"/>
                <a:gd name="T5" fmla="*/ 0 h 167"/>
                <a:gd name="T6" fmla="*/ 255 w 255"/>
                <a:gd name="T7" fmla="*/ 0 h 167"/>
                <a:gd name="T8" fmla="*/ 238 w 255"/>
                <a:gd name="T9" fmla="*/ 140 h 167"/>
                <a:gd name="T10" fmla="*/ 238 w 255"/>
                <a:gd name="T11" fmla="*/ 140 h 167"/>
                <a:gd name="T12" fmla="*/ 237 w 255"/>
                <a:gd name="T13" fmla="*/ 145 h 167"/>
                <a:gd name="T14" fmla="*/ 234 w 255"/>
                <a:gd name="T15" fmla="*/ 151 h 167"/>
                <a:gd name="T16" fmla="*/ 230 w 255"/>
                <a:gd name="T17" fmla="*/ 155 h 167"/>
                <a:gd name="T18" fmla="*/ 226 w 255"/>
                <a:gd name="T19" fmla="*/ 159 h 167"/>
                <a:gd name="T20" fmla="*/ 215 w 255"/>
                <a:gd name="T21" fmla="*/ 164 h 167"/>
                <a:gd name="T22" fmla="*/ 205 w 255"/>
                <a:gd name="T23" fmla="*/ 167 h 167"/>
                <a:gd name="T24" fmla="*/ 205 w 255"/>
                <a:gd name="T25" fmla="*/ 167 h 167"/>
                <a:gd name="T26" fmla="*/ 0 w 255"/>
                <a:gd name="T27" fmla="*/ 151 h 167"/>
                <a:gd name="T28" fmla="*/ 0 w 255"/>
                <a:gd name="T29" fmla="*/ 151 h 167"/>
                <a:gd name="T30" fmla="*/ 1 w 255"/>
                <a:gd name="T31" fmla="*/ 0 h 167"/>
                <a:gd name="T32" fmla="*/ 1 w 255"/>
                <a:gd name="T3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5" h="167">
                  <a:moveTo>
                    <a:pt x="1" y="0"/>
                  </a:moveTo>
                  <a:lnTo>
                    <a:pt x="1" y="0"/>
                  </a:lnTo>
                  <a:lnTo>
                    <a:pt x="255" y="0"/>
                  </a:lnTo>
                  <a:lnTo>
                    <a:pt x="255" y="0"/>
                  </a:lnTo>
                  <a:lnTo>
                    <a:pt x="238" y="140"/>
                  </a:lnTo>
                  <a:lnTo>
                    <a:pt x="238" y="140"/>
                  </a:lnTo>
                  <a:lnTo>
                    <a:pt x="237" y="145"/>
                  </a:lnTo>
                  <a:lnTo>
                    <a:pt x="234" y="151"/>
                  </a:lnTo>
                  <a:lnTo>
                    <a:pt x="230" y="155"/>
                  </a:lnTo>
                  <a:lnTo>
                    <a:pt x="226" y="159"/>
                  </a:lnTo>
                  <a:lnTo>
                    <a:pt x="215" y="164"/>
                  </a:lnTo>
                  <a:lnTo>
                    <a:pt x="205" y="167"/>
                  </a:lnTo>
                  <a:lnTo>
                    <a:pt x="205" y="167"/>
                  </a:lnTo>
                  <a:lnTo>
                    <a:pt x="0" y="151"/>
                  </a:lnTo>
                  <a:lnTo>
                    <a:pt x="0" y="151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E9E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Freeform 38"/>
            <p:cNvSpPr>
              <a:spLocks/>
            </p:cNvSpPr>
            <p:nvPr/>
          </p:nvSpPr>
          <p:spPr bwMode="auto">
            <a:xfrm>
              <a:off x="3159126" y="5083175"/>
              <a:ext cx="398463" cy="265113"/>
            </a:xfrm>
            <a:custGeom>
              <a:avLst/>
              <a:gdLst>
                <a:gd name="T0" fmla="*/ 1 w 251"/>
                <a:gd name="T1" fmla="*/ 0 h 167"/>
                <a:gd name="T2" fmla="*/ 1 w 251"/>
                <a:gd name="T3" fmla="*/ 0 h 167"/>
                <a:gd name="T4" fmla="*/ 251 w 251"/>
                <a:gd name="T5" fmla="*/ 0 h 167"/>
                <a:gd name="T6" fmla="*/ 251 w 251"/>
                <a:gd name="T7" fmla="*/ 0 h 167"/>
                <a:gd name="T8" fmla="*/ 234 w 251"/>
                <a:gd name="T9" fmla="*/ 140 h 167"/>
                <a:gd name="T10" fmla="*/ 234 w 251"/>
                <a:gd name="T11" fmla="*/ 140 h 167"/>
                <a:gd name="T12" fmla="*/ 233 w 251"/>
                <a:gd name="T13" fmla="*/ 145 h 167"/>
                <a:gd name="T14" fmla="*/ 230 w 251"/>
                <a:gd name="T15" fmla="*/ 151 h 167"/>
                <a:gd name="T16" fmla="*/ 226 w 251"/>
                <a:gd name="T17" fmla="*/ 155 h 167"/>
                <a:gd name="T18" fmla="*/ 222 w 251"/>
                <a:gd name="T19" fmla="*/ 159 h 167"/>
                <a:gd name="T20" fmla="*/ 212 w 251"/>
                <a:gd name="T21" fmla="*/ 164 h 167"/>
                <a:gd name="T22" fmla="*/ 201 w 251"/>
                <a:gd name="T23" fmla="*/ 167 h 167"/>
                <a:gd name="T24" fmla="*/ 201 w 251"/>
                <a:gd name="T25" fmla="*/ 167 h 167"/>
                <a:gd name="T26" fmla="*/ 0 w 251"/>
                <a:gd name="T27" fmla="*/ 149 h 167"/>
                <a:gd name="T28" fmla="*/ 0 w 251"/>
                <a:gd name="T29" fmla="*/ 149 h 167"/>
                <a:gd name="T30" fmla="*/ 1 w 251"/>
                <a:gd name="T31" fmla="*/ 0 h 167"/>
                <a:gd name="T32" fmla="*/ 1 w 251"/>
                <a:gd name="T3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1" h="167">
                  <a:moveTo>
                    <a:pt x="1" y="0"/>
                  </a:moveTo>
                  <a:lnTo>
                    <a:pt x="1" y="0"/>
                  </a:lnTo>
                  <a:lnTo>
                    <a:pt x="251" y="0"/>
                  </a:lnTo>
                  <a:lnTo>
                    <a:pt x="251" y="0"/>
                  </a:lnTo>
                  <a:lnTo>
                    <a:pt x="234" y="140"/>
                  </a:lnTo>
                  <a:lnTo>
                    <a:pt x="234" y="140"/>
                  </a:lnTo>
                  <a:lnTo>
                    <a:pt x="233" y="145"/>
                  </a:lnTo>
                  <a:lnTo>
                    <a:pt x="230" y="151"/>
                  </a:lnTo>
                  <a:lnTo>
                    <a:pt x="226" y="155"/>
                  </a:lnTo>
                  <a:lnTo>
                    <a:pt x="222" y="159"/>
                  </a:lnTo>
                  <a:lnTo>
                    <a:pt x="212" y="164"/>
                  </a:lnTo>
                  <a:lnTo>
                    <a:pt x="201" y="167"/>
                  </a:lnTo>
                  <a:lnTo>
                    <a:pt x="201" y="167"/>
                  </a:lnTo>
                  <a:lnTo>
                    <a:pt x="0" y="149"/>
                  </a:lnTo>
                  <a:lnTo>
                    <a:pt x="0" y="149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F9F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9" name="Freeform 39"/>
            <p:cNvSpPr>
              <a:spLocks/>
            </p:cNvSpPr>
            <p:nvPr/>
          </p:nvSpPr>
          <p:spPr bwMode="auto">
            <a:xfrm>
              <a:off x="3162301" y="5083175"/>
              <a:ext cx="395288" cy="263525"/>
            </a:xfrm>
            <a:custGeom>
              <a:avLst/>
              <a:gdLst>
                <a:gd name="T0" fmla="*/ 2 w 249"/>
                <a:gd name="T1" fmla="*/ 0 h 166"/>
                <a:gd name="T2" fmla="*/ 2 w 249"/>
                <a:gd name="T3" fmla="*/ 0 h 166"/>
                <a:gd name="T4" fmla="*/ 249 w 249"/>
                <a:gd name="T5" fmla="*/ 0 h 166"/>
                <a:gd name="T6" fmla="*/ 249 w 249"/>
                <a:gd name="T7" fmla="*/ 0 h 166"/>
                <a:gd name="T8" fmla="*/ 232 w 249"/>
                <a:gd name="T9" fmla="*/ 140 h 166"/>
                <a:gd name="T10" fmla="*/ 232 w 249"/>
                <a:gd name="T11" fmla="*/ 140 h 166"/>
                <a:gd name="T12" fmla="*/ 231 w 249"/>
                <a:gd name="T13" fmla="*/ 145 h 166"/>
                <a:gd name="T14" fmla="*/ 228 w 249"/>
                <a:gd name="T15" fmla="*/ 151 h 166"/>
                <a:gd name="T16" fmla="*/ 225 w 249"/>
                <a:gd name="T17" fmla="*/ 155 h 166"/>
                <a:gd name="T18" fmla="*/ 220 w 249"/>
                <a:gd name="T19" fmla="*/ 159 h 166"/>
                <a:gd name="T20" fmla="*/ 210 w 249"/>
                <a:gd name="T21" fmla="*/ 164 h 166"/>
                <a:gd name="T22" fmla="*/ 199 w 249"/>
                <a:gd name="T23" fmla="*/ 166 h 166"/>
                <a:gd name="T24" fmla="*/ 199 w 249"/>
                <a:gd name="T25" fmla="*/ 166 h 166"/>
                <a:gd name="T26" fmla="*/ 0 w 249"/>
                <a:gd name="T27" fmla="*/ 148 h 166"/>
                <a:gd name="T28" fmla="*/ 0 w 249"/>
                <a:gd name="T29" fmla="*/ 148 h 166"/>
                <a:gd name="T30" fmla="*/ 2 w 249"/>
                <a:gd name="T31" fmla="*/ 0 h 166"/>
                <a:gd name="T32" fmla="*/ 2 w 249"/>
                <a:gd name="T33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9" h="166">
                  <a:moveTo>
                    <a:pt x="2" y="0"/>
                  </a:moveTo>
                  <a:lnTo>
                    <a:pt x="2" y="0"/>
                  </a:lnTo>
                  <a:lnTo>
                    <a:pt x="249" y="0"/>
                  </a:lnTo>
                  <a:lnTo>
                    <a:pt x="249" y="0"/>
                  </a:lnTo>
                  <a:lnTo>
                    <a:pt x="232" y="140"/>
                  </a:lnTo>
                  <a:lnTo>
                    <a:pt x="232" y="140"/>
                  </a:lnTo>
                  <a:lnTo>
                    <a:pt x="231" y="145"/>
                  </a:lnTo>
                  <a:lnTo>
                    <a:pt x="228" y="151"/>
                  </a:lnTo>
                  <a:lnTo>
                    <a:pt x="225" y="155"/>
                  </a:lnTo>
                  <a:lnTo>
                    <a:pt x="220" y="159"/>
                  </a:lnTo>
                  <a:lnTo>
                    <a:pt x="210" y="164"/>
                  </a:lnTo>
                  <a:lnTo>
                    <a:pt x="199" y="166"/>
                  </a:lnTo>
                  <a:lnTo>
                    <a:pt x="199" y="166"/>
                  </a:lnTo>
                  <a:lnTo>
                    <a:pt x="0" y="148"/>
                  </a:lnTo>
                  <a:lnTo>
                    <a:pt x="0" y="148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F9F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Freeform 40"/>
            <p:cNvSpPr>
              <a:spLocks/>
            </p:cNvSpPr>
            <p:nvPr/>
          </p:nvSpPr>
          <p:spPr bwMode="auto">
            <a:xfrm>
              <a:off x="3168651" y="5083175"/>
              <a:ext cx="388938" cy="263525"/>
            </a:xfrm>
            <a:custGeom>
              <a:avLst/>
              <a:gdLst>
                <a:gd name="T0" fmla="*/ 2 w 245"/>
                <a:gd name="T1" fmla="*/ 0 h 166"/>
                <a:gd name="T2" fmla="*/ 2 w 245"/>
                <a:gd name="T3" fmla="*/ 0 h 166"/>
                <a:gd name="T4" fmla="*/ 245 w 245"/>
                <a:gd name="T5" fmla="*/ 0 h 166"/>
                <a:gd name="T6" fmla="*/ 245 w 245"/>
                <a:gd name="T7" fmla="*/ 0 h 166"/>
                <a:gd name="T8" fmla="*/ 228 w 245"/>
                <a:gd name="T9" fmla="*/ 140 h 166"/>
                <a:gd name="T10" fmla="*/ 228 w 245"/>
                <a:gd name="T11" fmla="*/ 140 h 166"/>
                <a:gd name="T12" fmla="*/ 227 w 245"/>
                <a:gd name="T13" fmla="*/ 145 h 166"/>
                <a:gd name="T14" fmla="*/ 224 w 245"/>
                <a:gd name="T15" fmla="*/ 151 h 166"/>
                <a:gd name="T16" fmla="*/ 221 w 245"/>
                <a:gd name="T17" fmla="*/ 155 h 166"/>
                <a:gd name="T18" fmla="*/ 216 w 245"/>
                <a:gd name="T19" fmla="*/ 159 h 166"/>
                <a:gd name="T20" fmla="*/ 206 w 245"/>
                <a:gd name="T21" fmla="*/ 163 h 166"/>
                <a:gd name="T22" fmla="*/ 195 w 245"/>
                <a:gd name="T23" fmla="*/ 166 h 166"/>
                <a:gd name="T24" fmla="*/ 195 w 245"/>
                <a:gd name="T25" fmla="*/ 166 h 166"/>
                <a:gd name="T26" fmla="*/ 0 w 245"/>
                <a:gd name="T27" fmla="*/ 148 h 166"/>
                <a:gd name="T28" fmla="*/ 0 w 245"/>
                <a:gd name="T29" fmla="*/ 148 h 166"/>
                <a:gd name="T30" fmla="*/ 2 w 245"/>
                <a:gd name="T31" fmla="*/ 0 h 166"/>
                <a:gd name="T32" fmla="*/ 2 w 245"/>
                <a:gd name="T33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5" h="166">
                  <a:moveTo>
                    <a:pt x="2" y="0"/>
                  </a:moveTo>
                  <a:lnTo>
                    <a:pt x="2" y="0"/>
                  </a:lnTo>
                  <a:lnTo>
                    <a:pt x="245" y="0"/>
                  </a:lnTo>
                  <a:lnTo>
                    <a:pt x="245" y="0"/>
                  </a:lnTo>
                  <a:lnTo>
                    <a:pt x="228" y="140"/>
                  </a:lnTo>
                  <a:lnTo>
                    <a:pt x="228" y="140"/>
                  </a:lnTo>
                  <a:lnTo>
                    <a:pt x="227" y="145"/>
                  </a:lnTo>
                  <a:lnTo>
                    <a:pt x="224" y="151"/>
                  </a:lnTo>
                  <a:lnTo>
                    <a:pt x="221" y="155"/>
                  </a:lnTo>
                  <a:lnTo>
                    <a:pt x="216" y="159"/>
                  </a:lnTo>
                  <a:lnTo>
                    <a:pt x="206" y="163"/>
                  </a:lnTo>
                  <a:lnTo>
                    <a:pt x="195" y="166"/>
                  </a:lnTo>
                  <a:lnTo>
                    <a:pt x="195" y="166"/>
                  </a:lnTo>
                  <a:lnTo>
                    <a:pt x="0" y="148"/>
                  </a:lnTo>
                  <a:lnTo>
                    <a:pt x="0" y="148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0A0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Freeform 41"/>
            <p:cNvSpPr>
              <a:spLocks/>
            </p:cNvSpPr>
            <p:nvPr/>
          </p:nvSpPr>
          <p:spPr bwMode="auto">
            <a:xfrm>
              <a:off x="3175001" y="5083175"/>
              <a:ext cx="382588" cy="263525"/>
            </a:xfrm>
            <a:custGeom>
              <a:avLst/>
              <a:gdLst>
                <a:gd name="T0" fmla="*/ 2 w 241"/>
                <a:gd name="T1" fmla="*/ 0 h 166"/>
                <a:gd name="T2" fmla="*/ 2 w 241"/>
                <a:gd name="T3" fmla="*/ 0 h 166"/>
                <a:gd name="T4" fmla="*/ 241 w 241"/>
                <a:gd name="T5" fmla="*/ 0 h 166"/>
                <a:gd name="T6" fmla="*/ 241 w 241"/>
                <a:gd name="T7" fmla="*/ 0 h 166"/>
                <a:gd name="T8" fmla="*/ 224 w 241"/>
                <a:gd name="T9" fmla="*/ 140 h 166"/>
                <a:gd name="T10" fmla="*/ 224 w 241"/>
                <a:gd name="T11" fmla="*/ 140 h 166"/>
                <a:gd name="T12" fmla="*/ 223 w 241"/>
                <a:gd name="T13" fmla="*/ 145 h 166"/>
                <a:gd name="T14" fmla="*/ 220 w 241"/>
                <a:gd name="T15" fmla="*/ 151 h 166"/>
                <a:gd name="T16" fmla="*/ 217 w 241"/>
                <a:gd name="T17" fmla="*/ 155 h 166"/>
                <a:gd name="T18" fmla="*/ 212 w 241"/>
                <a:gd name="T19" fmla="*/ 157 h 166"/>
                <a:gd name="T20" fmla="*/ 202 w 241"/>
                <a:gd name="T21" fmla="*/ 163 h 166"/>
                <a:gd name="T22" fmla="*/ 193 w 241"/>
                <a:gd name="T23" fmla="*/ 166 h 166"/>
                <a:gd name="T24" fmla="*/ 193 w 241"/>
                <a:gd name="T25" fmla="*/ 166 h 166"/>
                <a:gd name="T26" fmla="*/ 0 w 241"/>
                <a:gd name="T27" fmla="*/ 147 h 166"/>
                <a:gd name="T28" fmla="*/ 0 w 241"/>
                <a:gd name="T29" fmla="*/ 147 h 166"/>
                <a:gd name="T30" fmla="*/ 2 w 241"/>
                <a:gd name="T31" fmla="*/ 0 h 166"/>
                <a:gd name="T32" fmla="*/ 2 w 241"/>
                <a:gd name="T33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1" h="166">
                  <a:moveTo>
                    <a:pt x="2" y="0"/>
                  </a:moveTo>
                  <a:lnTo>
                    <a:pt x="2" y="0"/>
                  </a:lnTo>
                  <a:lnTo>
                    <a:pt x="241" y="0"/>
                  </a:lnTo>
                  <a:lnTo>
                    <a:pt x="241" y="0"/>
                  </a:lnTo>
                  <a:lnTo>
                    <a:pt x="224" y="140"/>
                  </a:lnTo>
                  <a:lnTo>
                    <a:pt x="224" y="140"/>
                  </a:lnTo>
                  <a:lnTo>
                    <a:pt x="223" y="145"/>
                  </a:lnTo>
                  <a:lnTo>
                    <a:pt x="220" y="151"/>
                  </a:lnTo>
                  <a:lnTo>
                    <a:pt x="217" y="155"/>
                  </a:lnTo>
                  <a:lnTo>
                    <a:pt x="212" y="157"/>
                  </a:lnTo>
                  <a:lnTo>
                    <a:pt x="202" y="163"/>
                  </a:lnTo>
                  <a:lnTo>
                    <a:pt x="193" y="166"/>
                  </a:lnTo>
                  <a:lnTo>
                    <a:pt x="193" y="166"/>
                  </a:lnTo>
                  <a:lnTo>
                    <a:pt x="0" y="147"/>
                  </a:lnTo>
                  <a:lnTo>
                    <a:pt x="0" y="147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1A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2" name="Freeform 42"/>
            <p:cNvSpPr>
              <a:spLocks/>
            </p:cNvSpPr>
            <p:nvPr/>
          </p:nvSpPr>
          <p:spPr bwMode="auto">
            <a:xfrm>
              <a:off x="3182938" y="5083175"/>
              <a:ext cx="374650" cy="263525"/>
            </a:xfrm>
            <a:custGeom>
              <a:avLst/>
              <a:gdLst>
                <a:gd name="T0" fmla="*/ 1 w 236"/>
                <a:gd name="T1" fmla="*/ 0 h 166"/>
                <a:gd name="T2" fmla="*/ 1 w 236"/>
                <a:gd name="T3" fmla="*/ 0 h 166"/>
                <a:gd name="T4" fmla="*/ 236 w 236"/>
                <a:gd name="T5" fmla="*/ 0 h 166"/>
                <a:gd name="T6" fmla="*/ 236 w 236"/>
                <a:gd name="T7" fmla="*/ 0 h 166"/>
                <a:gd name="T8" fmla="*/ 219 w 236"/>
                <a:gd name="T9" fmla="*/ 140 h 166"/>
                <a:gd name="T10" fmla="*/ 219 w 236"/>
                <a:gd name="T11" fmla="*/ 140 h 166"/>
                <a:gd name="T12" fmla="*/ 218 w 236"/>
                <a:gd name="T13" fmla="*/ 145 h 166"/>
                <a:gd name="T14" fmla="*/ 215 w 236"/>
                <a:gd name="T15" fmla="*/ 151 h 166"/>
                <a:gd name="T16" fmla="*/ 212 w 236"/>
                <a:gd name="T17" fmla="*/ 155 h 166"/>
                <a:gd name="T18" fmla="*/ 208 w 236"/>
                <a:gd name="T19" fmla="*/ 157 h 166"/>
                <a:gd name="T20" fmla="*/ 197 w 236"/>
                <a:gd name="T21" fmla="*/ 163 h 166"/>
                <a:gd name="T22" fmla="*/ 188 w 236"/>
                <a:gd name="T23" fmla="*/ 166 h 166"/>
                <a:gd name="T24" fmla="*/ 188 w 236"/>
                <a:gd name="T25" fmla="*/ 166 h 166"/>
                <a:gd name="T26" fmla="*/ 0 w 236"/>
                <a:gd name="T27" fmla="*/ 145 h 166"/>
                <a:gd name="T28" fmla="*/ 0 w 236"/>
                <a:gd name="T29" fmla="*/ 145 h 166"/>
                <a:gd name="T30" fmla="*/ 1 w 236"/>
                <a:gd name="T31" fmla="*/ 0 h 166"/>
                <a:gd name="T32" fmla="*/ 1 w 236"/>
                <a:gd name="T33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6" h="166">
                  <a:moveTo>
                    <a:pt x="1" y="0"/>
                  </a:moveTo>
                  <a:lnTo>
                    <a:pt x="1" y="0"/>
                  </a:lnTo>
                  <a:lnTo>
                    <a:pt x="236" y="0"/>
                  </a:lnTo>
                  <a:lnTo>
                    <a:pt x="236" y="0"/>
                  </a:lnTo>
                  <a:lnTo>
                    <a:pt x="219" y="140"/>
                  </a:lnTo>
                  <a:lnTo>
                    <a:pt x="219" y="140"/>
                  </a:lnTo>
                  <a:lnTo>
                    <a:pt x="218" y="145"/>
                  </a:lnTo>
                  <a:lnTo>
                    <a:pt x="215" y="151"/>
                  </a:lnTo>
                  <a:lnTo>
                    <a:pt x="212" y="155"/>
                  </a:lnTo>
                  <a:lnTo>
                    <a:pt x="208" y="157"/>
                  </a:lnTo>
                  <a:lnTo>
                    <a:pt x="197" y="163"/>
                  </a:lnTo>
                  <a:lnTo>
                    <a:pt x="188" y="166"/>
                  </a:lnTo>
                  <a:lnTo>
                    <a:pt x="188" y="166"/>
                  </a:lnTo>
                  <a:lnTo>
                    <a:pt x="0" y="145"/>
                  </a:lnTo>
                  <a:lnTo>
                    <a:pt x="0" y="145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1A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3" name="Freeform 43"/>
            <p:cNvSpPr>
              <a:spLocks/>
            </p:cNvSpPr>
            <p:nvPr/>
          </p:nvSpPr>
          <p:spPr bwMode="auto">
            <a:xfrm>
              <a:off x="3189288" y="5083175"/>
              <a:ext cx="368300" cy="263525"/>
            </a:xfrm>
            <a:custGeom>
              <a:avLst/>
              <a:gdLst>
                <a:gd name="T0" fmla="*/ 1 w 232"/>
                <a:gd name="T1" fmla="*/ 0 h 166"/>
                <a:gd name="T2" fmla="*/ 1 w 232"/>
                <a:gd name="T3" fmla="*/ 0 h 166"/>
                <a:gd name="T4" fmla="*/ 232 w 232"/>
                <a:gd name="T5" fmla="*/ 0 h 166"/>
                <a:gd name="T6" fmla="*/ 232 w 232"/>
                <a:gd name="T7" fmla="*/ 0 h 166"/>
                <a:gd name="T8" fmla="*/ 215 w 232"/>
                <a:gd name="T9" fmla="*/ 140 h 166"/>
                <a:gd name="T10" fmla="*/ 215 w 232"/>
                <a:gd name="T11" fmla="*/ 140 h 166"/>
                <a:gd name="T12" fmla="*/ 214 w 232"/>
                <a:gd name="T13" fmla="*/ 145 h 166"/>
                <a:gd name="T14" fmla="*/ 211 w 232"/>
                <a:gd name="T15" fmla="*/ 151 h 166"/>
                <a:gd name="T16" fmla="*/ 208 w 232"/>
                <a:gd name="T17" fmla="*/ 155 h 166"/>
                <a:gd name="T18" fmla="*/ 204 w 232"/>
                <a:gd name="T19" fmla="*/ 157 h 166"/>
                <a:gd name="T20" fmla="*/ 195 w 232"/>
                <a:gd name="T21" fmla="*/ 163 h 166"/>
                <a:gd name="T22" fmla="*/ 184 w 232"/>
                <a:gd name="T23" fmla="*/ 166 h 166"/>
                <a:gd name="T24" fmla="*/ 184 w 232"/>
                <a:gd name="T25" fmla="*/ 166 h 166"/>
                <a:gd name="T26" fmla="*/ 0 w 232"/>
                <a:gd name="T27" fmla="*/ 144 h 166"/>
                <a:gd name="T28" fmla="*/ 0 w 232"/>
                <a:gd name="T29" fmla="*/ 144 h 166"/>
                <a:gd name="T30" fmla="*/ 1 w 232"/>
                <a:gd name="T31" fmla="*/ 0 h 166"/>
                <a:gd name="T32" fmla="*/ 1 w 232"/>
                <a:gd name="T33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2" h="166">
                  <a:moveTo>
                    <a:pt x="1" y="0"/>
                  </a:moveTo>
                  <a:lnTo>
                    <a:pt x="1" y="0"/>
                  </a:lnTo>
                  <a:lnTo>
                    <a:pt x="232" y="0"/>
                  </a:lnTo>
                  <a:lnTo>
                    <a:pt x="232" y="0"/>
                  </a:lnTo>
                  <a:lnTo>
                    <a:pt x="215" y="140"/>
                  </a:lnTo>
                  <a:lnTo>
                    <a:pt x="215" y="140"/>
                  </a:lnTo>
                  <a:lnTo>
                    <a:pt x="214" y="145"/>
                  </a:lnTo>
                  <a:lnTo>
                    <a:pt x="211" y="151"/>
                  </a:lnTo>
                  <a:lnTo>
                    <a:pt x="208" y="155"/>
                  </a:lnTo>
                  <a:lnTo>
                    <a:pt x="204" y="157"/>
                  </a:lnTo>
                  <a:lnTo>
                    <a:pt x="195" y="163"/>
                  </a:lnTo>
                  <a:lnTo>
                    <a:pt x="184" y="166"/>
                  </a:lnTo>
                  <a:lnTo>
                    <a:pt x="184" y="166"/>
                  </a:lnTo>
                  <a:lnTo>
                    <a:pt x="0" y="144"/>
                  </a:lnTo>
                  <a:lnTo>
                    <a:pt x="0" y="144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2A2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4" name="Freeform 44"/>
            <p:cNvSpPr>
              <a:spLocks/>
            </p:cNvSpPr>
            <p:nvPr/>
          </p:nvSpPr>
          <p:spPr bwMode="auto">
            <a:xfrm>
              <a:off x="3192463" y="5083175"/>
              <a:ext cx="365125" cy="263525"/>
            </a:xfrm>
            <a:custGeom>
              <a:avLst/>
              <a:gdLst>
                <a:gd name="T0" fmla="*/ 3 w 230"/>
                <a:gd name="T1" fmla="*/ 0 h 166"/>
                <a:gd name="T2" fmla="*/ 3 w 230"/>
                <a:gd name="T3" fmla="*/ 0 h 166"/>
                <a:gd name="T4" fmla="*/ 230 w 230"/>
                <a:gd name="T5" fmla="*/ 0 h 166"/>
                <a:gd name="T6" fmla="*/ 230 w 230"/>
                <a:gd name="T7" fmla="*/ 0 h 166"/>
                <a:gd name="T8" fmla="*/ 213 w 230"/>
                <a:gd name="T9" fmla="*/ 140 h 166"/>
                <a:gd name="T10" fmla="*/ 213 w 230"/>
                <a:gd name="T11" fmla="*/ 140 h 166"/>
                <a:gd name="T12" fmla="*/ 212 w 230"/>
                <a:gd name="T13" fmla="*/ 145 h 166"/>
                <a:gd name="T14" fmla="*/ 209 w 230"/>
                <a:gd name="T15" fmla="*/ 149 h 166"/>
                <a:gd name="T16" fmla="*/ 206 w 230"/>
                <a:gd name="T17" fmla="*/ 153 h 166"/>
                <a:gd name="T18" fmla="*/ 202 w 230"/>
                <a:gd name="T19" fmla="*/ 157 h 166"/>
                <a:gd name="T20" fmla="*/ 193 w 230"/>
                <a:gd name="T21" fmla="*/ 163 h 166"/>
                <a:gd name="T22" fmla="*/ 183 w 230"/>
                <a:gd name="T23" fmla="*/ 166 h 166"/>
                <a:gd name="T24" fmla="*/ 183 w 230"/>
                <a:gd name="T25" fmla="*/ 166 h 166"/>
                <a:gd name="T26" fmla="*/ 0 w 230"/>
                <a:gd name="T27" fmla="*/ 143 h 166"/>
                <a:gd name="T28" fmla="*/ 0 w 230"/>
                <a:gd name="T29" fmla="*/ 143 h 166"/>
                <a:gd name="T30" fmla="*/ 3 w 230"/>
                <a:gd name="T31" fmla="*/ 0 h 166"/>
                <a:gd name="T32" fmla="*/ 3 w 230"/>
                <a:gd name="T33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0" h="166">
                  <a:moveTo>
                    <a:pt x="3" y="0"/>
                  </a:moveTo>
                  <a:lnTo>
                    <a:pt x="3" y="0"/>
                  </a:lnTo>
                  <a:lnTo>
                    <a:pt x="230" y="0"/>
                  </a:lnTo>
                  <a:lnTo>
                    <a:pt x="230" y="0"/>
                  </a:lnTo>
                  <a:lnTo>
                    <a:pt x="213" y="140"/>
                  </a:lnTo>
                  <a:lnTo>
                    <a:pt x="213" y="140"/>
                  </a:lnTo>
                  <a:lnTo>
                    <a:pt x="212" y="145"/>
                  </a:lnTo>
                  <a:lnTo>
                    <a:pt x="209" y="149"/>
                  </a:lnTo>
                  <a:lnTo>
                    <a:pt x="206" y="153"/>
                  </a:lnTo>
                  <a:lnTo>
                    <a:pt x="202" y="157"/>
                  </a:lnTo>
                  <a:lnTo>
                    <a:pt x="193" y="163"/>
                  </a:lnTo>
                  <a:lnTo>
                    <a:pt x="183" y="166"/>
                  </a:lnTo>
                  <a:lnTo>
                    <a:pt x="183" y="166"/>
                  </a:lnTo>
                  <a:lnTo>
                    <a:pt x="0" y="143"/>
                  </a:lnTo>
                  <a:lnTo>
                    <a:pt x="0" y="143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A2A2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45"/>
            <p:cNvSpPr>
              <a:spLocks/>
            </p:cNvSpPr>
            <p:nvPr/>
          </p:nvSpPr>
          <p:spPr bwMode="auto">
            <a:xfrm>
              <a:off x="3198813" y="5083175"/>
              <a:ext cx="358775" cy="263525"/>
            </a:xfrm>
            <a:custGeom>
              <a:avLst/>
              <a:gdLst>
                <a:gd name="T0" fmla="*/ 3 w 226"/>
                <a:gd name="T1" fmla="*/ 0 h 166"/>
                <a:gd name="T2" fmla="*/ 3 w 226"/>
                <a:gd name="T3" fmla="*/ 0 h 166"/>
                <a:gd name="T4" fmla="*/ 226 w 226"/>
                <a:gd name="T5" fmla="*/ 0 h 166"/>
                <a:gd name="T6" fmla="*/ 226 w 226"/>
                <a:gd name="T7" fmla="*/ 0 h 166"/>
                <a:gd name="T8" fmla="*/ 209 w 226"/>
                <a:gd name="T9" fmla="*/ 140 h 166"/>
                <a:gd name="T10" fmla="*/ 209 w 226"/>
                <a:gd name="T11" fmla="*/ 140 h 166"/>
                <a:gd name="T12" fmla="*/ 208 w 226"/>
                <a:gd name="T13" fmla="*/ 145 h 166"/>
                <a:gd name="T14" fmla="*/ 205 w 226"/>
                <a:gd name="T15" fmla="*/ 149 h 166"/>
                <a:gd name="T16" fmla="*/ 202 w 226"/>
                <a:gd name="T17" fmla="*/ 153 h 166"/>
                <a:gd name="T18" fmla="*/ 198 w 226"/>
                <a:gd name="T19" fmla="*/ 157 h 166"/>
                <a:gd name="T20" fmla="*/ 189 w 226"/>
                <a:gd name="T21" fmla="*/ 163 h 166"/>
                <a:gd name="T22" fmla="*/ 179 w 226"/>
                <a:gd name="T23" fmla="*/ 166 h 166"/>
                <a:gd name="T24" fmla="*/ 179 w 226"/>
                <a:gd name="T25" fmla="*/ 166 h 166"/>
                <a:gd name="T26" fmla="*/ 0 w 226"/>
                <a:gd name="T27" fmla="*/ 141 h 166"/>
                <a:gd name="T28" fmla="*/ 0 w 226"/>
                <a:gd name="T29" fmla="*/ 141 h 166"/>
                <a:gd name="T30" fmla="*/ 3 w 226"/>
                <a:gd name="T31" fmla="*/ 0 h 166"/>
                <a:gd name="T32" fmla="*/ 3 w 226"/>
                <a:gd name="T33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6" h="166">
                  <a:moveTo>
                    <a:pt x="3" y="0"/>
                  </a:moveTo>
                  <a:lnTo>
                    <a:pt x="3" y="0"/>
                  </a:lnTo>
                  <a:lnTo>
                    <a:pt x="226" y="0"/>
                  </a:lnTo>
                  <a:lnTo>
                    <a:pt x="226" y="0"/>
                  </a:lnTo>
                  <a:lnTo>
                    <a:pt x="209" y="140"/>
                  </a:lnTo>
                  <a:lnTo>
                    <a:pt x="209" y="140"/>
                  </a:lnTo>
                  <a:lnTo>
                    <a:pt x="208" y="145"/>
                  </a:lnTo>
                  <a:lnTo>
                    <a:pt x="205" y="149"/>
                  </a:lnTo>
                  <a:lnTo>
                    <a:pt x="202" y="153"/>
                  </a:lnTo>
                  <a:lnTo>
                    <a:pt x="198" y="157"/>
                  </a:lnTo>
                  <a:lnTo>
                    <a:pt x="189" y="163"/>
                  </a:lnTo>
                  <a:lnTo>
                    <a:pt x="179" y="166"/>
                  </a:lnTo>
                  <a:lnTo>
                    <a:pt x="179" y="166"/>
                  </a:lnTo>
                  <a:lnTo>
                    <a:pt x="0" y="141"/>
                  </a:lnTo>
                  <a:lnTo>
                    <a:pt x="0" y="141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A3A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6" name="Freeform 46"/>
            <p:cNvSpPr>
              <a:spLocks/>
            </p:cNvSpPr>
            <p:nvPr/>
          </p:nvSpPr>
          <p:spPr bwMode="auto">
            <a:xfrm>
              <a:off x="3205163" y="5083175"/>
              <a:ext cx="352425" cy="263525"/>
            </a:xfrm>
            <a:custGeom>
              <a:avLst/>
              <a:gdLst>
                <a:gd name="T0" fmla="*/ 2 w 222"/>
                <a:gd name="T1" fmla="*/ 0 h 166"/>
                <a:gd name="T2" fmla="*/ 2 w 222"/>
                <a:gd name="T3" fmla="*/ 0 h 166"/>
                <a:gd name="T4" fmla="*/ 222 w 222"/>
                <a:gd name="T5" fmla="*/ 0 h 166"/>
                <a:gd name="T6" fmla="*/ 222 w 222"/>
                <a:gd name="T7" fmla="*/ 0 h 166"/>
                <a:gd name="T8" fmla="*/ 205 w 222"/>
                <a:gd name="T9" fmla="*/ 140 h 166"/>
                <a:gd name="T10" fmla="*/ 205 w 222"/>
                <a:gd name="T11" fmla="*/ 140 h 166"/>
                <a:gd name="T12" fmla="*/ 204 w 222"/>
                <a:gd name="T13" fmla="*/ 145 h 166"/>
                <a:gd name="T14" fmla="*/ 201 w 222"/>
                <a:gd name="T15" fmla="*/ 149 h 166"/>
                <a:gd name="T16" fmla="*/ 198 w 222"/>
                <a:gd name="T17" fmla="*/ 153 h 166"/>
                <a:gd name="T18" fmla="*/ 194 w 222"/>
                <a:gd name="T19" fmla="*/ 157 h 166"/>
                <a:gd name="T20" fmla="*/ 185 w 222"/>
                <a:gd name="T21" fmla="*/ 163 h 166"/>
                <a:gd name="T22" fmla="*/ 175 w 222"/>
                <a:gd name="T23" fmla="*/ 166 h 166"/>
                <a:gd name="T24" fmla="*/ 175 w 222"/>
                <a:gd name="T25" fmla="*/ 166 h 166"/>
                <a:gd name="T26" fmla="*/ 0 w 222"/>
                <a:gd name="T27" fmla="*/ 141 h 166"/>
                <a:gd name="T28" fmla="*/ 0 w 222"/>
                <a:gd name="T29" fmla="*/ 141 h 166"/>
                <a:gd name="T30" fmla="*/ 2 w 222"/>
                <a:gd name="T31" fmla="*/ 0 h 166"/>
                <a:gd name="T32" fmla="*/ 2 w 222"/>
                <a:gd name="T33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2" h="166">
                  <a:moveTo>
                    <a:pt x="2" y="0"/>
                  </a:moveTo>
                  <a:lnTo>
                    <a:pt x="2" y="0"/>
                  </a:lnTo>
                  <a:lnTo>
                    <a:pt x="222" y="0"/>
                  </a:lnTo>
                  <a:lnTo>
                    <a:pt x="222" y="0"/>
                  </a:lnTo>
                  <a:lnTo>
                    <a:pt x="205" y="140"/>
                  </a:lnTo>
                  <a:lnTo>
                    <a:pt x="205" y="140"/>
                  </a:lnTo>
                  <a:lnTo>
                    <a:pt x="204" y="145"/>
                  </a:lnTo>
                  <a:lnTo>
                    <a:pt x="201" y="149"/>
                  </a:lnTo>
                  <a:lnTo>
                    <a:pt x="198" y="153"/>
                  </a:lnTo>
                  <a:lnTo>
                    <a:pt x="194" y="157"/>
                  </a:lnTo>
                  <a:lnTo>
                    <a:pt x="185" y="163"/>
                  </a:lnTo>
                  <a:lnTo>
                    <a:pt x="175" y="166"/>
                  </a:lnTo>
                  <a:lnTo>
                    <a:pt x="175" y="166"/>
                  </a:lnTo>
                  <a:lnTo>
                    <a:pt x="0" y="141"/>
                  </a:lnTo>
                  <a:lnTo>
                    <a:pt x="0" y="14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4A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7" name="Freeform 47"/>
            <p:cNvSpPr>
              <a:spLocks/>
            </p:cNvSpPr>
            <p:nvPr/>
          </p:nvSpPr>
          <p:spPr bwMode="auto">
            <a:xfrm>
              <a:off x="3211513" y="5083175"/>
              <a:ext cx="346075" cy="263525"/>
            </a:xfrm>
            <a:custGeom>
              <a:avLst/>
              <a:gdLst>
                <a:gd name="T0" fmla="*/ 2 w 218"/>
                <a:gd name="T1" fmla="*/ 0 h 166"/>
                <a:gd name="T2" fmla="*/ 2 w 218"/>
                <a:gd name="T3" fmla="*/ 0 h 166"/>
                <a:gd name="T4" fmla="*/ 218 w 218"/>
                <a:gd name="T5" fmla="*/ 0 h 166"/>
                <a:gd name="T6" fmla="*/ 218 w 218"/>
                <a:gd name="T7" fmla="*/ 0 h 166"/>
                <a:gd name="T8" fmla="*/ 201 w 218"/>
                <a:gd name="T9" fmla="*/ 140 h 166"/>
                <a:gd name="T10" fmla="*/ 201 w 218"/>
                <a:gd name="T11" fmla="*/ 140 h 166"/>
                <a:gd name="T12" fmla="*/ 200 w 218"/>
                <a:gd name="T13" fmla="*/ 145 h 166"/>
                <a:gd name="T14" fmla="*/ 197 w 218"/>
                <a:gd name="T15" fmla="*/ 149 h 166"/>
                <a:gd name="T16" fmla="*/ 194 w 218"/>
                <a:gd name="T17" fmla="*/ 153 h 166"/>
                <a:gd name="T18" fmla="*/ 190 w 218"/>
                <a:gd name="T19" fmla="*/ 157 h 166"/>
                <a:gd name="T20" fmla="*/ 181 w 218"/>
                <a:gd name="T21" fmla="*/ 163 h 166"/>
                <a:gd name="T22" fmla="*/ 171 w 218"/>
                <a:gd name="T23" fmla="*/ 166 h 166"/>
                <a:gd name="T24" fmla="*/ 171 w 218"/>
                <a:gd name="T25" fmla="*/ 166 h 166"/>
                <a:gd name="T26" fmla="*/ 0 w 218"/>
                <a:gd name="T27" fmla="*/ 140 h 166"/>
                <a:gd name="T28" fmla="*/ 0 w 218"/>
                <a:gd name="T29" fmla="*/ 140 h 166"/>
                <a:gd name="T30" fmla="*/ 2 w 218"/>
                <a:gd name="T31" fmla="*/ 0 h 166"/>
                <a:gd name="T32" fmla="*/ 2 w 218"/>
                <a:gd name="T33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8" h="166">
                  <a:moveTo>
                    <a:pt x="2" y="0"/>
                  </a:moveTo>
                  <a:lnTo>
                    <a:pt x="2" y="0"/>
                  </a:lnTo>
                  <a:lnTo>
                    <a:pt x="218" y="0"/>
                  </a:lnTo>
                  <a:lnTo>
                    <a:pt x="218" y="0"/>
                  </a:lnTo>
                  <a:lnTo>
                    <a:pt x="201" y="140"/>
                  </a:lnTo>
                  <a:lnTo>
                    <a:pt x="201" y="140"/>
                  </a:lnTo>
                  <a:lnTo>
                    <a:pt x="200" y="145"/>
                  </a:lnTo>
                  <a:lnTo>
                    <a:pt x="197" y="149"/>
                  </a:lnTo>
                  <a:lnTo>
                    <a:pt x="194" y="153"/>
                  </a:lnTo>
                  <a:lnTo>
                    <a:pt x="190" y="157"/>
                  </a:lnTo>
                  <a:lnTo>
                    <a:pt x="181" y="163"/>
                  </a:lnTo>
                  <a:lnTo>
                    <a:pt x="171" y="166"/>
                  </a:lnTo>
                  <a:lnTo>
                    <a:pt x="171" y="166"/>
                  </a:lnTo>
                  <a:lnTo>
                    <a:pt x="0" y="140"/>
                  </a:lnTo>
                  <a:lnTo>
                    <a:pt x="0" y="14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4A4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48"/>
            <p:cNvSpPr>
              <a:spLocks/>
            </p:cNvSpPr>
            <p:nvPr/>
          </p:nvSpPr>
          <p:spPr bwMode="auto">
            <a:xfrm>
              <a:off x="3216276" y="5083175"/>
              <a:ext cx="341313" cy="260350"/>
            </a:xfrm>
            <a:custGeom>
              <a:avLst/>
              <a:gdLst>
                <a:gd name="T0" fmla="*/ 3 w 215"/>
                <a:gd name="T1" fmla="*/ 0 h 164"/>
                <a:gd name="T2" fmla="*/ 3 w 215"/>
                <a:gd name="T3" fmla="*/ 0 h 164"/>
                <a:gd name="T4" fmla="*/ 215 w 215"/>
                <a:gd name="T5" fmla="*/ 0 h 164"/>
                <a:gd name="T6" fmla="*/ 215 w 215"/>
                <a:gd name="T7" fmla="*/ 0 h 164"/>
                <a:gd name="T8" fmla="*/ 198 w 215"/>
                <a:gd name="T9" fmla="*/ 140 h 164"/>
                <a:gd name="T10" fmla="*/ 198 w 215"/>
                <a:gd name="T11" fmla="*/ 140 h 164"/>
                <a:gd name="T12" fmla="*/ 197 w 215"/>
                <a:gd name="T13" fmla="*/ 145 h 164"/>
                <a:gd name="T14" fmla="*/ 195 w 215"/>
                <a:gd name="T15" fmla="*/ 149 h 164"/>
                <a:gd name="T16" fmla="*/ 191 w 215"/>
                <a:gd name="T17" fmla="*/ 153 h 164"/>
                <a:gd name="T18" fmla="*/ 187 w 215"/>
                <a:gd name="T19" fmla="*/ 157 h 164"/>
                <a:gd name="T20" fmla="*/ 178 w 215"/>
                <a:gd name="T21" fmla="*/ 163 h 164"/>
                <a:gd name="T22" fmla="*/ 169 w 215"/>
                <a:gd name="T23" fmla="*/ 164 h 164"/>
                <a:gd name="T24" fmla="*/ 169 w 215"/>
                <a:gd name="T25" fmla="*/ 164 h 164"/>
                <a:gd name="T26" fmla="*/ 0 w 215"/>
                <a:gd name="T27" fmla="*/ 138 h 164"/>
                <a:gd name="T28" fmla="*/ 0 w 215"/>
                <a:gd name="T29" fmla="*/ 138 h 164"/>
                <a:gd name="T30" fmla="*/ 3 w 215"/>
                <a:gd name="T31" fmla="*/ 0 h 164"/>
                <a:gd name="T32" fmla="*/ 3 w 215"/>
                <a:gd name="T33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5" h="164">
                  <a:moveTo>
                    <a:pt x="3" y="0"/>
                  </a:moveTo>
                  <a:lnTo>
                    <a:pt x="3" y="0"/>
                  </a:lnTo>
                  <a:lnTo>
                    <a:pt x="215" y="0"/>
                  </a:lnTo>
                  <a:lnTo>
                    <a:pt x="215" y="0"/>
                  </a:lnTo>
                  <a:lnTo>
                    <a:pt x="198" y="140"/>
                  </a:lnTo>
                  <a:lnTo>
                    <a:pt x="198" y="140"/>
                  </a:lnTo>
                  <a:lnTo>
                    <a:pt x="197" y="145"/>
                  </a:lnTo>
                  <a:lnTo>
                    <a:pt x="195" y="149"/>
                  </a:lnTo>
                  <a:lnTo>
                    <a:pt x="191" y="153"/>
                  </a:lnTo>
                  <a:lnTo>
                    <a:pt x="187" y="157"/>
                  </a:lnTo>
                  <a:lnTo>
                    <a:pt x="178" y="163"/>
                  </a:lnTo>
                  <a:lnTo>
                    <a:pt x="169" y="164"/>
                  </a:lnTo>
                  <a:lnTo>
                    <a:pt x="169" y="164"/>
                  </a:lnTo>
                  <a:lnTo>
                    <a:pt x="0" y="138"/>
                  </a:lnTo>
                  <a:lnTo>
                    <a:pt x="0" y="138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A5A5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49"/>
            <p:cNvSpPr>
              <a:spLocks/>
            </p:cNvSpPr>
            <p:nvPr/>
          </p:nvSpPr>
          <p:spPr bwMode="auto">
            <a:xfrm>
              <a:off x="3222626" y="5083175"/>
              <a:ext cx="334963" cy="260350"/>
            </a:xfrm>
            <a:custGeom>
              <a:avLst/>
              <a:gdLst>
                <a:gd name="T0" fmla="*/ 3 w 211"/>
                <a:gd name="T1" fmla="*/ 0 h 164"/>
                <a:gd name="T2" fmla="*/ 3 w 211"/>
                <a:gd name="T3" fmla="*/ 0 h 164"/>
                <a:gd name="T4" fmla="*/ 211 w 211"/>
                <a:gd name="T5" fmla="*/ 0 h 164"/>
                <a:gd name="T6" fmla="*/ 211 w 211"/>
                <a:gd name="T7" fmla="*/ 0 h 164"/>
                <a:gd name="T8" fmla="*/ 194 w 211"/>
                <a:gd name="T9" fmla="*/ 140 h 164"/>
                <a:gd name="T10" fmla="*/ 194 w 211"/>
                <a:gd name="T11" fmla="*/ 140 h 164"/>
                <a:gd name="T12" fmla="*/ 193 w 211"/>
                <a:gd name="T13" fmla="*/ 145 h 164"/>
                <a:gd name="T14" fmla="*/ 191 w 211"/>
                <a:gd name="T15" fmla="*/ 149 h 164"/>
                <a:gd name="T16" fmla="*/ 187 w 211"/>
                <a:gd name="T17" fmla="*/ 153 h 164"/>
                <a:gd name="T18" fmla="*/ 183 w 211"/>
                <a:gd name="T19" fmla="*/ 157 h 164"/>
                <a:gd name="T20" fmla="*/ 175 w 211"/>
                <a:gd name="T21" fmla="*/ 161 h 164"/>
                <a:gd name="T22" fmla="*/ 165 w 211"/>
                <a:gd name="T23" fmla="*/ 164 h 164"/>
                <a:gd name="T24" fmla="*/ 165 w 211"/>
                <a:gd name="T25" fmla="*/ 164 h 164"/>
                <a:gd name="T26" fmla="*/ 0 w 211"/>
                <a:gd name="T27" fmla="*/ 137 h 164"/>
                <a:gd name="T28" fmla="*/ 0 w 211"/>
                <a:gd name="T29" fmla="*/ 137 h 164"/>
                <a:gd name="T30" fmla="*/ 3 w 211"/>
                <a:gd name="T31" fmla="*/ 0 h 164"/>
                <a:gd name="T32" fmla="*/ 3 w 211"/>
                <a:gd name="T33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1" h="164">
                  <a:moveTo>
                    <a:pt x="3" y="0"/>
                  </a:moveTo>
                  <a:lnTo>
                    <a:pt x="3" y="0"/>
                  </a:lnTo>
                  <a:lnTo>
                    <a:pt x="211" y="0"/>
                  </a:lnTo>
                  <a:lnTo>
                    <a:pt x="211" y="0"/>
                  </a:lnTo>
                  <a:lnTo>
                    <a:pt x="194" y="140"/>
                  </a:lnTo>
                  <a:lnTo>
                    <a:pt x="194" y="140"/>
                  </a:lnTo>
                  <a:lnTo>
                    <a:pt x="193" y="145"/>
                  </a:lnTo>
                  <a:lnTo>
                    <a:pt x="191" y="149"/>
                  </a:lnTo>
                  <a:lnTo>
                    <a:pt x="187" y="153"/>
                  </a:lnTo>
                  <a:lnTo>
                    <a:pt x="183" y="157"/>
                  </a:lnTo>
                  <a:lnTo>
                    <a:pt x="175" y="161"/>
                  </a:lnTo>
                  <a:lnTo>
                    <a:pt x="165" y="164"/>
                  </a:lnTo>
                  <a:lnTo>
                    <a:pt x="165" y="164"/>
                  </a:lnTo>
                  <a:lnTo>
                    <a:pt x="0" y="137"/>
                  </a:lnTo>
                  <a:lnTo>
                    <a:pt x="0" y="137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A6A6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0" name="Freeform 50"/>
            <p:cNvSpPr>
              <a:spLocks/>
            </p:cNvSpPr>
            <p:nvPr/>
          </p:nvSpPr>
          <p:spPr bwMode="auto">
            <a:xfrm>
              <a:off x="3228976" y="5083175"/>
              <a:ext cx="328613" cy="260350"/>
            </a:xfrm>
            <a:custGeom>
              <a:avLst/>
              <a:gdLst>
                <a:gd name="T0" fmla="*/ 3 w 207"/>
                <a:gd name="T1" fmla="*/ 0 h 164"/>
                <a:gd name="T2" fmla="*/ 3 w 207"/>
                <a:gd name="T3" fmla="*/ 0 h 164"/>
                <a:gd name="T4" fmla="*/ 207 w 207"/>
                <a:gd name="T5" fmla="*/ 0 h 164"/>
                <a:gd name="T6" fmla="*/ 207 w 207"/>
                <a:gd name="T7" fmla="*/ 0 h 164"/>
                <a:gd name="T8" fmla="*/ 190 w 207"/>
                <a:gd name="T9" fmla="*/ 140 h 164"/>
                <a:gd name="T10" fmla="*/ 190 w 207"/>
                <a:gd name="T11" fmla="*/ 140 h 164"/>
                <a:gd name="T12" fmla="*/ 189 w 207"/>
                <a:gd name="T13" fmla="*/ 145 h 164"/>
                <a:gd name="T14" fmla="*/ 187 w 207"/>
                <a:gd name="T15" fmla="*/ 149 h 164"/>
                <a:gd name="T16" fmla="*/ 183 w 207"/>
                <a:gd name="T17" fmla="*/ 153 h 164"/>
                <a:gd name="T18" fmla="*/ 179 w 207"/>
                <a:gd name="T19" fmla="*/ 156 h 164"/>
                <a:gd name="T20" fmla="*/ 171 w 207"/>
                <a:gd name="T21" fmla="*/ 161 h 164"/>
                <a:gd name="T22" fmla="*/ 161 w 207"/>
                <a:gd name="T23" fmla="*/ 164 h 164"/>
                <a:gd name="T24" fmla="*/ 161 w 207"/>
                <a:gd name="T25" fmla="*/ 164 h 164"/>
                <a:gd name="T26" fmla="*/ 0 w 207"/>
                <a:gd name="T27" fmla="*/ 136 h 164"/>
                <a:gd name="T28" fmla="*/ 0 w 207"/>
                <a:gd name="T29" fmla="*/ 136 h 164"/>
                <a:gd name="T30" fmla="*/ 3 w 207"/>
                <a:gd name="T31" fmla="*/ 0 h 164"/>
                <a:gd name="T32" fmla="*/ 3 w 207"/>
                <a:gd name="T33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7" h="164">
                  <a:moveTo>
                    <a:pt x="3" y="0"/>
                  </a:moveTo>
                  <a:lnTo>
                    <a:pt x="3" y="0"/>
                  </a:lnTo>
                  <a:lnTo>
                    <a:pt x="207" y="0"/>
                  </a:lnTo>
                  <a:lnTo>
                    <a:pt x="207" y="0"/>
                  </a:lnTo>
                  <a:lnTo>
                    <a:pt x="190" y="140"/>
                  </a:lnTo>
                  <a:lnTo>
                    <a:pt x="190" y="140"/>
                  </a:lnTo>
                  <a:lnTo>
                    <a:pt x="189" y="145"/>
                  </a:lnTo>
                  <a:lnTo>
                    <a:pt x="187" y="149"/>
                  </a:lnTo>
                  <a:lnTo>
                    <a:pt x="183" y="153"/>
                  </a:lnTo>
                  <a:lnTo>
                    <a:pt x="179" y="156"/>
                  </a:lnTo>
                  <a:lnTo>
                    <a:pt x="171" y="161"/>
                  </a:lnTo>
                  <a:lnTo>
                    <a:pt x="161" y="164"/>
                  </a:lnTo>
                  <a:lnTo>
                    <a:pt x="161" y="164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A6A6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1" name="Freeform 51"/>
            <p:cNvSpPr>
              <a:spLocks/>
            </p:cNvSpPr>
            <p:nvPr/>
          </p:nvSpPr>
          <p:spPr bwMode="auto">
            <a:xfrm>
              <a:off x="3235326" y="5083175"/>
              <a:ext cx="322263" cy="260350"/>
            </a:xfrm>
            <a:custGeom>
              <a:avLst/>
              <a:gdLst>
                <a:gd name="T0" fmla="*/ 3 w 203"/>
                <a:gd name="T1" fmla="*/ 0 h 164"/>
                <a:gd name="T2" fmla="*/ 3 w 203"/>
                <a:gd name="T3" fmla="*/ 0 h 164"/>
                <a:gd name="T4" fmla="*/ 203 w 203"/>
                <a:gd name="T5" fmla="*/ 0 h 164"/>
                <a:gd name="T6" fmla="*/ 203 w 203"/>
                <a:gd name="T7" fmla="*/ 0 h 164"/>
                <a:gd name="T8" fmla="*/ 186 w 203"/>
                <a:gd name="T9" fmla="*/ 140 h 164"/>
                <a:gd name="T10" fmla="*/ 186 w 203"/>
                <a:gd name="T11" fmla="*/ 140 h 164"/>
                <a:gd name="T12" fmla="*/ 185 w 203"/>
                <a:gd name="T13" fmla="*/ 145 h 164"/>
                <a:gd name="T14" fmla="*/ 183 w 203"/>
                <a:gd name="T15" fmla="*/ 149 h 164"/>
                <a:gd name="T16" fmla="*/ 179 w 203"/>
                <a:gd name="T17" fmla="*/ 153 h 164"/>
                <a:gd name="T18" fmla="*/ 176 w 203"/>
                <a:gd name="T19" fmla="*/ 156 h 164"/>
                <a:gd name="T20" fmla="*/ 167 w 203"/>
                <a:gd name="T21" fmla="*/ 161 h 164"/>
                <a:gd name="T22" fmla="*/ 157 w 203"/>
                <a:gd name="T23" fmla="*/ 164 h 164"/>
                <a:gd name="T24" fmla="*/ 157 w 203"/>
                <a:gd name="T25" fmla="*/ 164 h 164"/>
                <a:gd name="T26" fmla="*/ 0 w 203"/>
                <a:gd name="T27" fmla="*/ 134 h 164"/>
                <a:gd name="T28" fmla="*/ 0 w 203"/>
                <a:gd name="T29" fmla="*/ 134 h 164"/>
                <a:gd name="T30" fmla="*/ 3 w 203"/>
                <a:gd name="T31" fmla="*/ 0 h 164"/>
                <a:gd name="T32" fmla="*/ 3 w 203"/>
                <a:gd name="T33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3" h="164">
                  <a:moveTo>
                    <a:pt x="3" y="0"/>
                  </a:moveTo>
                  <a:lnTo>
                    <a:pt x="3" y="0"/>
                  </a:lnTo>
                  <a:lnTo>
                    <a:pt x="203" y="0"/>
                  </a:lnTo>
                  <a:lnTo>
                    <a:pt x="203" y="0"/>
                  </a:lnTo>
                  <a:lnTo>
                    <a:pt x="186" y="140"/>
                  </a:lnTo>
                  <a:lnTo>
                    <a:pt x="186" y="140"/>
                  </a:lnTo>
                  <a:lnTo>
                    <a:pt x="185" y="145"/>
                  </a:lnTo>
                  <a:lnTo>
                    <a:pt x="183" y="149"/>
                  </a:lnTo>
                  <a:lnTo>
                    <a:pt x="179" y="153"/>
                  </a:lnTo>
                  <a:lnTo>
                    <a:pt x="176" y="156"/>
                  </a:lnTo>
                  <a:lnTo>
                    <a:pt x="167" y="161"/>
                  </a:lnTo>
                  <a:lnTo>
                    <a:pt x="157" y="164"/>
                  </a:lnTo>
                  <a:lnTo>
                    <a:pt x="157" y="164"/>
                  </a:lnTo>
                  <a:lnTo>
                    <a:pt x="0" y="134"/>
                  </a:lnTo>
                  <a:lnTo>
                    <a:pt x="0" y="13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A7A7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2" name="Freeform 52"/>
            <p:cNvSpPr>
              <a:spLocks/>
            </p:cNvSpPr>
            <p:nvPr/>
          </p:nvSpPr>
          <p:spPr bwMode="auto">
            <a:xfrm>
              <a:off x="3240088" y="5083175"/>
              <a:ext cx="317500" cy="260350"/>
            </a:xfrm>
            <a:custGeom>
              <a:avLst/>
              <a:gdLst>
                <a:gd name="T0" fmla="*/ 3 w 200"/>
                <a:gd name="T1" fmla="*/ 0 h 164"/>
                <a:gd name="T2" fmla="*/ 3 w 200"/>
                <a:gd name="T3" fmla="*/ 0 h 164"/>
                <a:gd name="T4" fmla="*/ 200 w 200"/>
                <a:gd name="T5" fmla="*/ 0 h 164"/>
                <a:gd name="T6" fmla="*/ 200 w 200"/>
                <a:gd name="T7" fmla="*/ 0 h 164"/>
                <a:gd name="T8" fmla="*/ 183 w 200"/>
                <a:gd name="T9" fmla="*/ 140 h 164"/>
                <a:gd name="T10" fmla="*/ 183 w 200"/>
                <a:gd name="T11" fmla="*/ 140 h 164"/>
                <a:gd name="T12" fmla="*/ 182 w 200"/>
                <a:gd name="T13" fmla="*/ 145 h 164"/>
                <a:gd name="T14" fmla="*/ 180 w 200"/>
                <a:gd name="T15" fmla="*/ 149 h 164"/>
                <a:gd name="T16" fmla="*/ 176 w 200"/>
                <a:gd name="T17" fmla="*/ 153 h 164"/>
                <a:gd name="T18" fmla="*/ 173 w 200"/>
                <a:gd name="T19" fmla="*/ 156 h 164"/>
                <a:gd name="T20" fmla="*/ 164 w 200"/>
                <a:gd name="T21" fmla="*/ 161 h 164"/>
                <a:gd name="T22" fmla="*/ 156 w 200"/>
                <a:gd name="T23" fmla="*/ 164 h 164"/>
                <a:gd name="T24" fmla="*/ 156 w 200"/>
                <a:gd name="T25" fmla="*/ 164 h 164"/>
                <a:gd name="T26" fmla="*/ 0 w 200"/>
                <a:gd name="T27" fmla="*/ 134 h 164"/>
                <a:gd name="T28" fmla="*/ 0 w 200"/>
                <a:gd name="T29" fmla="*/ 134 h 164"/>
                <a:gd name="T30" fmla="*/ 3 w 200"/>
                <a:gd name="T31" fmla="*/ 0 h 164"/>
                <a:gd name="T32" fmla="*/ 3 w 200"/>
                <a:gd name="T33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0" h="164">
                  <a:moveTo>
                    <a:pt x="3" y="0"/>
                  </a:moveTo>
                  <a:lnTo>
                    <a:pt x="3" y="0"/>
                  </a:lnTo>
                  <a:lnTo>
                    <a:pt x="200" y="0"/>
                  </a:lnTo>
                  <a:lnTo>
                    <a:pt x="200" y="0"/>
                  </a:lnTo>
                  <a:lnTo>
                    <a:pt x="183" y="140"/>
                  </a:lnTo>
                  <a:lnTo>
                    <a:pt x="183" y="140"/>
                  </a:lnTo>
                  <a:lnTo>
                    <a:pt x="182" y="145"/>
                  </a:lnTo>
                  <a:lnTo>
                    <a:pt x="180" y="149"/>
                  </a:lnTo>
                  <a:lnTo>
                    <a:pt x="176" y="153"/>
                  </a:lnTo>
                  <a:lnTo>
                    <a:pt x="173" y="156"/>
                  </a:lnTo>
                  <a:lnTo>
                    <a:pt x="164" y="161"/>
                  </a:lnTo>
                  <a:lnTo>
                    <a:pt x="156" y="164"/>
                  </a:lnTo>
                  <a:lnTo>
                    <a:pt x="156" y="164"/>
                  </a:lnTo>
                  <a:lnTo>
                    <a:pt x="0" y="134"/>
                  </a:lnTo>
                  <a:lnTo>
                    <a:pt x="0" y="13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A7A7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Freeform 53"/>
            <p:cNvSpPr>
              <a:spLocks/>
            </p:cNvSpPr>
            <p:nvPr/>
          </p:nvSpPr>
          <p:spPr bwMode="auto">
            <a:xfrm>
              <a:off x="3246438" y="5083175"/>
              <a:ext cx="311150" cy="260350"/>
            </a:xfrm>
            <a:custGeom>
              <a:avLst/>
              <a:gdLst>
                <a:gd name="T0" fmla="*/ 3 w 196"/>
                <a:gd name="T1" fmla="*/ 0 h 164"/>
                <a:gd name="T2" fmla="*/ 3 w 196"/>
                <a:gd name="T3" fmla="*/ 0 h 164"/>
                <a:gd name="T4" fmla="*/ 196 w 196"/>
                <a:gd name="T5" fmla="*/ 0 h 164"/>
                <a:gd name="T6" fmla="*/ 196 w 196"/>
                <a:gd name="T7" fmla="*/ 0 h 164"/>
                <a:gd name="T8" fmla="*/ 179 w 196"/>
                <a:gd name="T9" fmla="*/ 140 h 164"/>
                <a:gd name="T10" fmla="*/ 179 w 196"/>
                <a:gd name="T11" fmla="*/ 140 h 164"/>
                <a:gd name="T12" fmla="*/ 178 w 196"/>
                <a:gd name="T13" fmla="*/ 145 h 164"/>
                <a:gd name="T14" fmla="*/ 176 w 196"/>
                <a:gd name="T15" fmla="*/ 149 h 164"/>
                <a:gd name="T16" fmla="*/ 172 w 196"/>
                <a:gd name="T17" fmla="*/ 153 h 164"/>
                <a:gd name="T18" fmla="*/ 169 w 196"/>
                <a:gd name="T19" fmla="*/ 156 h 164"/>
                <a:gd name="T20" fmla="*/ 160 w 196"/>
                <a:gd name="T21" fmla="*/ 161 h 164"/>
                <a:gd name="T22" fmla="*/ 152 w 196"/>
                <a:gd name="T23" fmla="*/ 164 h 164"/>
                <a:gd name="T24" fmla="*/ 152 w 196"/>
                <a:gd name="T25" fmla="*/ 164 h 164"/>
                <a:gd name="T26" fmla="*/ 0 w 196"/>
                <a:gd name="T27" fmla="*/ 133 h 164"/>
                <a:gd name="T28" fmla="*/ 0 w 196"/>
                <a:gd name="T29" fmla="*/ 133 h 164"/>
                <a:gd name="T30" fmla="*/ 3 w 196"/>
                <a:gd name="T31" fmla="*/ 0 h 164"/>
                <a:gd name="T32" fmla="*/ 3 w 196"/>
                <a:gd name="T33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6" h="164">
                  <a:moveTo>
                    <a:pt x="3" y="0"/>
                  </a:moveTo>
                  <a:lnTo>
                    <a:pt x="3" y="0"/>
                  </a:lnTo>
                  <a:lnTo>
                    <a:pt x="196" y="0"/>
                  </a:lnTo>
                  <a:lnTo>
                    <a:pt x="196" y="0"/>
                  </a:lnTo>
                  <a:lnTo>
                    <a:pt x="179" y="140"/>
                  </a:lnTo>
                  <a:lnTo>
                    <a:pt x="179" y="140"/>
                  </a:lnTo>
                  <a:lnTo>
                    <a:pt x="178" y="145"/>
                  </a:lnTo>
                  <a:lnTo>
                    <a:pt x="176" y="149"/>
                  </a:lnTo>
                  <a:lnTo>
                    <a:pt x="172" y="153"/>
                  </a:lnTo>
                  <a:lnTo>
                    <a:pt x="169" y="156"/>
                  </a:lnTo>
                  <a:lnTo>
                    <a:pt x="160" y="161"/>
                  </a:lnTo>
                  <a:lnTo>
                    <a:pt x="152" y="164"/>
                  </a:lnTo>
                  <a:lnTo>
                    <a:pt x="152" y="164"/>
                  </a:lnTo>
                  <a:lnTo>
                    <a:pt x="0" y="133"/>
                  </a:lnTo>
                  <a:lnTo>
                    <a:pt x="0" y="133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A8A8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4" name="Freeform 54"/>
            <p:cNvSpPr>
              <a:spLocks/>
            </p:cNvSpPr>
            <p:nvPr/>
          </p:nvSpPr>
          <p:spPr bwMode="auto">
            <a:xfrm>
              <a:off x="3252788" y="5083175"/>
              <a:ext cx="304800" cy="260350"/>
            </a:xfrm>
            <a:custGeom>
              <a:avLst/>
              <a:gdLst>
                <a:gd name="T0" fmla="*/ 3 w 192"/>
                <a:gd name="T1" fmla="*/ 0 h 164"/>
                <a:gd name="T2" fmla="*/ 3 w 192"/>
                <a:gd name="T3" fmla="*/ 0 h 164"/>
                <a:gd name="T4" fmla="*/ 192 w 192"/>
                <a:gd name="T5" fmla="*/ 0 h 164"/>
                <a:gd name="T6" fmla="*/ 192 w 192"/>
                <a:gd name="T7" fmla="*/ 0 h 164"/>
                <a:gd name="T8" fmla="*/ 175 w 192"/>
                <a:gd name="T9" fmla="*/ 140 h 164"/>
                <a:gd name="T10" fmla="*/ 175 w 192"/>
                <a:gd name="T11" fmla="*/ 140 h 164"/>
                <a:gd name="T12" fmla="*/ 174 w 192"/>
                <a:gd name="T13" fmla="*/ 145 h 164"/>
                <a:gd name="T14" fmla="*/ 172 w 192"/>
                <a:gd name="T15" fmla="*/ 149 h 164"/>
                <a:gd name="T16" fmla="*/ 169 w 192"/>
                <a:gd name="T17" fmla="*/ 153 h 164"/>
                <a:gd name="T18" fmla="*/ 165 w 192"/>
                <a:gd name="T19" fmla="*/ 156 h 164"/>
                <a:gd name="T20" fmla="*/ 157 w 192"/>
                <a:gd name="T21" fmla="*/ 161 h 164"/>
                <a:gd name="T22" fmla="*/ 148 w 192"/>
                <a:gd name="T23" fmla="*/ 164 h 164"/>
                <a:gd name="T24" fmla="*/ 148 w 192"/>
                <a:gd name="T25" fmla="*/ 164 h 164"/>
                <a:gd name="T26" fmla="*/ 0 w 192"/>
                <a:gd name="T27" fmla="*/ 132 h 164"/>
                <a:gd name="T28" fmla="*/ 0 w 192"/>
                <a:gd name="T29" fmla="*/ 132 h 164"/>
                <a:gd name="T30" fmla="*/ 3 w 192"/>
                <a:gd name="T31" fmla="*/ 0 h 164"/>
                <a:gd name="T32" fmla="*/ 3 w 192"/>
                <a:gd name="T33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2" h="164">
                  <a:moveTo>
                    <a:pt x="3" y="0"/>
                  </a:moveTo>
                  <a:lnTo>
                    <a:pt x="3" y="0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175" y="140"/>
                  </a:lnTo>
                  <a:lnTo>
                    <a:pt x="175" y="140"/>
                  </a:lnTo>
                  <a:lnTo>
                    <a:pt x="174" y="145"/>
                  </a:lnTo>
                  <a:lnTo>
                    <a:pt x="172" y="149"/>
                  </a:lnTo>
                  <a:lnTo>
                    <a:pt x="169" y="153"/>
                  </a:lnTo>
                  <a:lnTo>
                    <a:pt x="165" y="156"/>
                  </a:lnTo>
                  <a:lnTo>
                    <a:pt x="157" y="161"/>
                  </a:lnTo>
                  <a:lnTo>
                    <a:pt x="148" y="164"/>
                  </a:lnTo>
                  <a:lnTo>
                    <a:pt x="148" y="164"/>
                  </a:lnTo>
                  <a:lnTo>
                    <a:pt x="0" y="132"/>
                  </a:lnTo>
                  <a:lnTo>
                    <a:pt x="0" y="132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A9A9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5" name="Freeform 55"/>
            <p:cNvSpPr>
              <a:spLocks/>
            </p:cNvSpPr>
            <p:nvPr/>
          </p:nvSpPr>
          <p:spPr bwMode="auto">
            <a:xfrm>
              <a:off x="3259138" y="5083175"/>
              <a:ext cx="298450" cy="260350"/>
            </a:xfrm>
            <a:custGeom>
              <a:avLst/>
              <a:gdLst>
                <a:gd name="T0" fmla="*/ 3 w 188"/>
                <a:gd name="T1" fmla="*/ 0 h 164"/>
                <a:gd name="T2" fmla="*/ 3 w 188"/>
                <a:gd name="T3" fmla="*/ 0 h 164"/>
                <a:gd name="T4" fmla="*/ 188 w 188"/>
                <a:gd name="T5" fmla="*/ 0 h 164"/>
                <a:gd name="T6" fmla="*/ 188 w 188"/>
                <a:gd name="T7" fmla="*/ 0 h 164"/>
                <a:gd name="T8" fmla="*/ 171 w 188"/>
                <a:gd name="T9" fmla="*/ 140 h 164"/>
                <a:gd name="T10" fmla="*/ 171 w 188"/>
                <a:gd name="T11" fmla="*/ 140 h 164"/>
                <a:gd name="T12" fmla="*/ 170 w 188"/>
                <a:gd name="T13" fmla="*/ 145 h 164"/>
                <a:gd name="T14" fmla="*/ 168 w 188"/>
                <a:gd name="T15" fmla="*/ 149 h 164"/>
                <a:gd name="T16" fmla="*/ 165 w 188"/>
                <a:gd name="T17" fmla="*/ 153 h 164"/>
                <a:gd name="T18" fmla="*/ 161 w 188"/>
                <a:gd name="T19" fmla="*/ 156 h 164"/>
                <a:gd name="T20" fmla="*/ 153 w 188"/>
                <a:gd name="T21" fmla="*/ 161 h 164"/>
                <a:gd name="T22" fmla="*/ 144 w 188"/>
                <a:gd name="T23" fmla="*/ 164 h 164"/>
                <a:gd name="T24" fmla="*/ 144 w 188"/>
                <a:gd name="T25" fmla="*/ 164 h 164"/>
                <a:gd name="T26" fmla="*/ 0 w 188"/>
                <a:gd name="T27" fmla="*/ 130 h 164"/>
                <a:gd name="T28" fmla="*/ 0 w 188"/>
                <a:gd name="T29" fmla="*/ 130 h 164"/>
                <a:gd name="T30" fmla="*/ 3 w 188"/>
                <a:gd name="T31" fmla="*/ 0 h 164"/>
                <a:gd name="T32" fmla="*/ 3 w 188"/>
                <a:gd name="T33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8" h="164">
                  <a:moveTo>
                    <a:pt x="3" y="0"/>
                  </a:moveTo>
                  <a:lnTo>
                    <a:pt x="3" y="0"/>
                  </a:lnTo>
                  <a:lnTo>
                    <a:pt x="188" y="0"/>
                  </a:lnTo>
                  <a:lnTo>
                    <a:pt x="188" y="0"/>
                  </a:lnTo>
                  <a:lnTo>
                    <a:pt x="171" y="140"/>
                  </a:lnTo>
                  <a:lnTo>
                    <a:pt x="171" y="140"/>
                  </a:lnTo>
                  <a:lnTo>
                    <a:pt x="170" y="145"/>
                  </a:lnTo>
                  <a:lnTo>
                    <a:pt x="168" y="149"/>
                  </a:lnTo>
                  <a:lnTo>
                    <a:pt x="165" y="153"/>
                  </a:lnTo>
                  <a:lnTo>
                    <a:pt x="161" y="156"/>
                  </a:lnTo>
                  <a:lnTo>
                    <a:pt x="153" y="161"/>
                  </a:lnTo>
                  <a:lnTo>
                    <a:pt x="144" y="164"/>
                  </a:lnTo>
                  <a:lnTo>
                    <a:pt x="144" y="164"/>
                  </a:lnTo>
                  <a:lnTo>
                    <a:pt x="0" y="130"/>
                  </a:lnTo>
                  <a:lnTo>
                    <a:pt x="0" y="13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A9A9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6" name="Freeform 56"/>
            <p:cNvSpPr>
              <a:spLocks/>
            </p:cNvSpPr>
            <p:nvPr/>
          </p:nvSpPr>
          <p:spPr bwMode="auto">
            <a:xfrm>
              <a:off x="3265488" y="5083175"/>
              <a:ext cx="292100" cy="260350"/>
            </a:xfrm>
            <a:custGeom>
              <a:avLst/>
              <a:gdLst>
                <a:gd name="T0" fmla="*/ 3 w 184"/>
                <a:gd name="T1" fmla="*/ 0 h 164"/>
                <a:gd name="T2" fmla="*/ 3 w 184"/>
                <a:gd name="T3" fmla="*/ 0 h 164"/>
                <a:gd name="T4" fmla="*/ 184 w 184"/>
                <a:gd name="T5" fmla="*/ 0 h 164"/>
                <a:gd name="T6" fmla="*/ 184 w 184"/>
                <a:gd name="T7" fmla="*/ 0 h 164"/>
                <a:gd name="T8" fmla="*/ 167 w 184"/>
                <a:gd name="T9" fmla="*/ 140 h 164"/>
                <a:gd name="T10" fmla="*/ 167 w 184"/>
                <a:gd name="T11" fmla="*/ 140 h 164"/>
                <a:gd name="T12" fmla="*/ 166 w 184"/>
                <a:gd name="T13" fmla="*/ 145 h 164"/>
                <a:gd name="T14" fmla="*/ 164 w 184"/>
                <a:gd name="T15" fmla="*/ 149 h 164"/>
                <a:gd name="T16" fmla="*/ 157 w 184"/>
                <a:gd name="T17" fmla="*/ 156 h 164"/>
                <a:gd name="T18" fmla="*/ 149 w 184"/>
                <a:gd name="T19" fmla="*/ 161 h 164"/>
                <a:gd name="T20" fmla="*/ 141 w 184"/>
                <a:gd name="T21" fmla="*/ 164 h 164"/>
                <a:gd name="T22" fmla="*/ 141 w 184"/>
                <a:gd name="T23" fmla="*/ 164 h 164"/>
                <a:gd name="T24" fmla="*/ 0 w 184"/>
                <a:gd name="T25" fmla="*/ 129 h 164"/>
                <a:gd name="T26" fmla="*/ 0 w 184"/>
                <a:gd name="T27" fmla="*/ 129 h 164"/>
                <a:gd name="T28" fmla="*/ 3 w 184"/>
                <a:gd name="T29" fmla="*/ 0 h 164"/>
                <a:gd name="T30" fmla="*/ 3 w 184"/>
                <a:gd name="T31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4" h="164">
                  <a:moveTo>
                    <a:pt x="3" y="0"/>
                  </a:moveTo>
                  <a:lnTo>
                    <a:pt x="3" y="0"/>
                  </a:lnTo>
                  <a:lnTo>
                    <a:pt x="184" y="0"/>
                  </a:lnTo>
                  <a:lnTo>
                    <a:pt x="184" y="0"/>
                  </a:lnTo>
                  <a:lnTo>
                    <a:pt x="167" y="140"/>
                  </a:lnTo>
                  <a:lnTo>
                    <a:pt x="167" y="140"/>
                  </a:lnTo>
                  <a:lnTo>
                    <a:pt x="166" y="145"/>
                  </a:lnTo>
                  <a:lnTo>
                    <a:pt x="164" y="149"/>
                  </a:lnTo>
                  <a:lnTo>
                    <a:pt x="157" y="156"/>
                  </a:lnTo>
                  <a:lnTo>
                    <a:pt x="149" y="161"/>
                  </a:lnTo>
                  <a:lnTo>
                    <a:pt x="141" y="164"/>
                  </a:lnTo>
                  <a:lnTo>
                    <a:pt x="141" y="164"/>
                  </a:lnTo>
                  <a:lnTo>
                    <a:pt x="0" y="129"/>
                  </a:lnTo>
                  <a:lnTo>
                    <a:pt x="0" y="129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AAA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7" name="Freeform 57"/>
            <p:cNvSpPr>
              <a:spLocks/>
            </p:cNvSpPr>
            <p:nvPr/>
          </p:nvSpPr>
          <p:spPr bwMode="auto">
            <a:xfrm>
              <a:off x="3270251" y="5083175"/>
              <a:ext cx="287338" cy="260350"/>
            </a:xfrm>
            <a:custGeom>
              <a:avLst/>
              <a:gdLst>
                <a:gd name="T0" fmla="*/ 4 w 181"/>
                <a:gd name="T1" fmla="*/ 0 h 164"/>
                <a:gd name="T2" fmla="*/ 4 w 181"/>
                <a:gd name="T3" fmla="*/ 0 h 164"/>
                <a:gd name="T4" fmla="*/ 181 w 181"/>
                <a:gd name="T5" fmla="*/ 0 h 164"/>
                <a:gd name="T6" fmla="*/ 181 w 181"/>
                <a:gd name="T7" fmla="*/ 0 h 164"/>
                <a:gd name="T8" fmla="*/ 164 w 181"/>
                <a:gd name="T9" fmla="*/ 140 h 164"/>
                <a:gd name="T10" fmla="*/ 164 w 181"/>
                <a:gd name="T11" fmla="*/ 140 h 164"/>
                <a:gd name="T12" fmla="*/ 163 w 181"/>
                <a:gd name="T13" fmla="*/ 145 h 164"/>
                <a:gd name="T14" fmla="*/ 161 w 181"/>
                <a:gd name="T15" fmla="*/ 149 h 164"/>
                <a:gd name="T16" fmla="*/ 154 w 181"/>
                <a:gd name="T17" fmla="*/ 156 h 164"/>
                <a:gd name="T18" fmla="*/ 146 w 181"/>
                <a:gd name="T19" fmla="*/ 160 h 164"/>
                <a:gd name="T20" fmla="*/ 138 w 181"/>
                <a:gd name="T21" fmla="*/ 164 h 164"/>
                <a:gd name="T22" fmla="*/ 138 w 181"/>
                <a:gd name="T23" fmla="*/ 164 h 164"/>
                <a:gd name="T24" fmla="*/ 0 w 181"/>
                <a:gd name="T25" fmla="*/ 128 h 164"/>
                <a:gd name="T26" fmla="*/ 0 w 181"/>
                <a:gd name="T27" fmla="*/ 128 h 164"/>
                <a:gd name="T28" fmla="*/ 4 w 181"/>
                <a:gd name="T29" fmla="*/ 0 h 164"/>
                <a:gd name="T30" fmla="*/ 4 w 181"/>
                <a:gd name="T31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1" h="164">
                  <a:moveTo>
                    <a:pt x="4" y="0"/>
                  </a:moveTo>
                  <a:lnTo>
                    <a:pt x="4" y="0"/>
                  </a:lnTo>
                  <a:lnTo>
                    <a:pt x="181" y="0"/>
                  </a:lnTo>
                  <a:lnTo>
                    <a:pt x="181" y="0"/>
                  </a:lnTo>
                  <a:lnTo>
                    <a:pt x="164" y="140"/>
                  </a:lnTo>
                  <a:lnTo>
                    <a:pt x="164" y="140"/>
                  </a:lnTo>
                  <a:lnTo>
                    <a:pt x="163" y="145"/>
                  </a:lnTo>
                  <a:lnTo>
                    <a:pt x="161" y="149"/>
                  </a:lnTo>
                  <a:lnTo>
                    <a:pt x="154" y="156"/>
                  </a:lnTo>
                  <a:lnTo>
                    <a:pt x="146" y="160"/>
                  </a:lnTo>
                  <a:lnTo>
                    <a:pt x="138" y="164"/>
                  </a:lnTo>
                  <a:lnTo>
                    <a:pt x="138" y="164"/>
                  </a:lnTo>
                  <a:lnTo>
                    <a:pt x="0" y="128"/>
                  </a:lnTo>
                  <a:lnTo>
                    <a:pt x="0" y="128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AAAA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8" name="Freeform 58"/>
            <p:cNvSpPr>
              <a:spLocks/>
            </p:cNvSpPr>
            <p:nvPr/>
          </p:nvSpPr>
          <p:spPr bwMode="auto">
            <a:xfrm>
              <a:off x="3276601" y="5083175"/>
              <a:ext cx="280988" cy="258763"/>
            </a:xfrm>
            <a:custGeom>
              <a:avLst/>
              <a:gdLst>
                <a:gd name="T0" fmla="*/ 4 w 177"/>
                <a:gd name="T1" fmla="*/ 0 h 163"/>
                <a:gd name="T2" fmla="*/ 4 w 177"/>
                <a:gd name="T3" fmla="*/ 0 h 163"/>
                <a:gd name="T4" fmla="*/ 177 w 177"/>
                <a:gd name="T5" fmla="*/ 0 h 163"/>
                <a:gd name="T6" fmla="*/ 177 w 177"/>
                <a:gd name="T7" fmla="*/ 0 h 163"/>
                <a:gd name="T8" fmla="*/ 160 w 177"/>
                <a:gd name="T9" fmla="*/ 140 h 163"/>
                <a:gd name="T10" fmla="*/ 160 w 177"/>
                <a:gd name="T11" fmla="*/ 140 h 163"/>
                <a:gd name="T12" fmla="*/ 159 w 177"/>
                <a:gd name="T13" fmla="*/ 145 h 163"/>
                <a:gd name="T14" fmla="*/ 157 w 177"/>
                <a:gd name="T15" fmla="*/ 149 h 163"/>
                <a:gd name="T16" fmla="*/ 150 w 177"/>
                <a:gd name="T17" fmla="*/ 156 h 163"/>
                <a:gd name="T18" fmla="*/ 142 w 177"/>
                <a:gd name="T19" fmla="*/ 160 h 163"/>
                <a:gd name="T20" fmla="*/ 134 w 177"/>
                <a:gd name="T21" fmla="*/ 163 h 163"/>
                <a:gd name="T22" fmla="*/ 134 w 177"/>
                <a:gd name="T23" fmla="*/ 163 h 163"/>
                <a:gd name="T24" fmla="*/ 0 w 177"/>
                <a:gd name="T25" fmla="*/ 128 h 163"/>
                <a:gd name="T26" fmla="*/ 0 w 177"/>
                <a:gd name="T27" fmla="*/ 128 h 163"/>
                <a:gd name="T28" fmla="*/ 4 w 177"/>
                <a:gd name="T29" fmla="*/ 0 h 163"/>
                <a:gd name="T30" fmla="*/ 4 w 177"/>
                <a:gd name="T31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7" h="163">
                  <a:moveTo>
                    <a:pt x="4" y="0"/>
                  </a:moveTo>
                  <a:lnTo>
                    <a:pt x="4" y="0"/>
                  </a:lnTo>
                  <a:lnTo>
                    <a:pt x="177" y="0"/>
                  </a:lnTo>
                  <a:lnTo>
                    <a:pt x="177" y="0"/>
                  </a:lnTo>
                  <a:lnTo>
                    <a:pt x="160" y="140"/>
                  </a:lnTo>
                  <a:lnTo>
                    <a:pt x="160" y="140"/>
                  </a:lnTo>
                  <a:lnTo>
                    <a:pt x="159" y="145"/>
                  </a:lnTo>
                  <a:lnTo>
                    <a:pt x="157" y="149"/>
                  </a:lnTo>
                  <a:lnTo>
                    <a:pt x="150" y="156"/>
                  </a:lnTo>
                  <a:lnTo>
                    <a:pt x="142" y="160"/>
                  </a:lnTo>
                  <a:lnTo>
                    <a:pt x="134" y="163"/>
                  </a:lnTo>
                  <a:lnTo>
                    <a:pt x="134" y="163"/>
                  </a:lnTo>
                  <a:lnTo>
                    <a:pt x="0" y="128"/>
                  </a:lnTo>
                  <a:lnTo>
                    <a:pt x="0" y="128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ABAB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Freeform 59"/>
            <p:cNvSpPr>
              <a:spLocks/>
            </p:cNvSpPr>
            <p:nvPr/>
          </p:nvSpPr>
          <p:spPr bwMode="auto">
            <a:xfrm>
              <a:off x="3282951" y="5083175"/>
              <a:ext cx="274638" cy="258763"/>
            </a:xfrm>
            <a:custGeom>
              <a:avLst/>
              <a:gdLst>
                <a:gd name="T0" fmla="*/ 3 w 173"/>
                <a:gd name="T1" fmla="*/ 0 h 163"/>
                <a:gd name="T2" fmla="*/ 3 w 173"/>
                <a:gd name="T3" fmla="*/ 0 h 163"/>
                <a:gd name="T4" fmla="*/ 173 w 173"/>
                <a:gd name="T5" fmla="*/ 0 h 163"/>
                <a:gd name="T6" fmla="*/ 173 w 173"/>
                <a:gd name="T7" fmla="*/ 0 h 163"/>
                <a:gd name="T8" fmla="*/ 156 w 173"/>
                <a:gd name="T9" fmla="*/ 140 h 163"/>
                <a:gd name="T10" fmla="*/ 156 w 173"/>
                <a:gd name="T11" fmla="*/ 140 h 163"/>
                <a:gd name="T12" fmla="*/ 155 w 173"/>
                <a:gd name="T13" fmla="*/ 145 h 163"/>
                <a:gd name="T14" fmla="*/ 153 w 173"/>
                <a:gd name="T15" fmla="*/ 149 h 163"/>
                <a:gd name="T16" fmla="*/ 146 w 173"/>
                <a:gd name="T17" fmla="*/ 156 h 163"/>
                <a:gd name="T18" fmla="*/ 140 w 173"/>
                <a:gd name="T19" fmla="*/ 160 h 163"/>
                <a:gd name="T20" fmla="*/ 132 w 173"/>
                <a:gd name="T21" fmla="*/ 163 h 163"/>
                <a:gd name="T22" fmla="*/ 132 w 173"/>
                <a:gd name="T23" fmla="*/ 163 h 163"/>
                <a:gd name="T24" fmla="*/ 0 w 173"/>
                <a:gd name="T25" fmla="*/ 126 h 163"/>
                <a:gd name="T26" fmla="*/ 0 w 173"/>
                <a:gd name="T27" fmla="*/ 126 h 163"/>
                <a:gd name="T28" fmla="*/ 3 w 173"/>
                <a:gd name="T29" fmla="*/ 0 h 163"/>
                <a:gd name="T30" fmla="*/ 3 w 173"/>
                <a:gd name="T31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3" h="163">
                  <a:moveTo>
                    <a:pt x="3" y="0"/>
                  </a:moveTo>
                  <a:lnTo>
                    <a:pt x="3" y="0"/>
                  </a:lnTo>
                  <a:lnTo>
                    <a:pt x="173" y="0"/>
                  </a:lnTo>
                  <a:lnTo>
                    <a:pt x="173" y="0"/>
                  </a:lnTo>
                  <a:lnTo>
                    <a:pt x="156" y="140"/>
                  </a:lnTo>
                  <a:lnTo>
                    <a:pt x="156" y="140"/>
                  </a:lnTo>
                  <a:lnTo>
                    <a:pt x="155" y="145"/>
                  </a:lnTo>
                  <a:lnTo>
                    <a:pt x="153" y="149"/>
                  </a:lnTo>
                  <a:lnTo>
                    <a:pt x="146" y="156"/>
                  </a:lnTo>
                  <a:lnTo>
                    <a:pt x="140" y="160"/>
                  </a:lnTo>
                  <a:lnTo>
                    <a:pt x="132" y="163"/>
                  </a:lnTo>
                  <a:lnTo>
                    <a:pt x="132" y="163"/>
                  </a:lnTo>
                  <a:lnTo>
                    <a:pt x="0" y="126"/>
                  </a:lnTo>
                  <a:lnTo>
                    <a:pt x="0" y="126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ACAC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0" name="Freeform 60"/>
            <p:cNvSpPr>
              <a:spLocks/>
            </p:cNvSpPr>
            <p:nvPr/>
          </p:nvSpPr>
          <p:spPr bwMode="auto">
            <a:xfrm>
              <a:off x="3289301" y="5083175"/>
              <a:ext cx="268288" cy="258763"/>
            </a:xfrm>
            <a:custGeom>
              <a:avLst/>
              <a:gdLst>
                <a:gd name="T0" fmla="*/ 3 w 169"/>
                <a:gd name="T1" fmla="*/ 0 h 163"/>
                <a:gd name="T2" fmla="*/ 3 w 169"/>
                <a:gd name="T3" fmla="*/ 0 h 163"/>
                <a:gd name="T4" fmla="*/ 169 w 169"/>
                <a:gd name="T5" fmla="*/ 0 h 163"/>
                <a:gd name="T6" fmla="*/ 169 w 169"/>
                <a:gd name="T7" fmla="*/ 0 h 163"/>
                <a:gd name="T8" fmla="*/ 152 w 169"/>
                <a:gd name="T9" fmla="*/ 140 h 163"/>
                <a:gd name="T10" fmla="*/ 152 w 169"/>
                <a:gd name="T11" fmla="*/ 140 h 163"/>
                <a:gd name="T12" fmla="*/ 151 w 169"/>
                <a:gd name="T13" fmla="*/ 144 h 163"/>
                <a:gd name="T14" fmla="*/ 149 w 169"/>
                <a:gd name="T15" fmla="*/ 148 h 163"/>
                <a:gd name="T16" fmla="*/ 142 w 169"/>
                <a:gd name="T17" fmla="*/ 155 h 163"/>
                <a:gd name="T18" fmla="*/ 136 w 169"/>
                <a:gd name="T19" fmla="*/ 160 h 163"/>
                <a:gd name="T20" fmla="*/ 128 w 169"/>
                <a:gd name="T21" fmla="*/ 163 h 163"/>
                <a:gd name="T22" fmla="*/ 128 w 169"/>
                <a:gd name="T23" fmla="*/ 163 h 163"/>
                <a:gd name="T24" fmla="*/ 0 w 169"/>
                <a:gd name="T25" fmla="*/ 125 h 163"/>
                <a:gd name="T26" fmla="*/ 0 w 169"/>
                <a:gd name="T27" fmla="*/ 125 h 163"/>
                <a:gd name="T28" fmla="*/ 3 w 169"/>
                <a:gd name="T29" fmla="*/ 0 h 163"/>
                <a:gd name="T30" fmla="*/ 3 w 169"/>
                <a:gd name="T31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9" h="163">
                  <a:moveTo>
                    <a:pt x="3" y="0"/>
                  </a:moveTo>
                  <a:lnTo>
                    <a:pt x="3" y="0"/>
                  </a:lnTo>
                  <a:lnTo>
                    <a:pt x="169" y="0"/>
                  </a:lnTo>
                  <a:lnTo>
                    <a:pt x="169" y="0"/>
                  </a:lnTo>
                  <a:lnTo>
                    <a:pt x="152" y="140"/>
                  </a:lnTo>
                  <a:lnTo>
                    <a:pt x="152" y="140"/>
                  </a:lnTo>
                  <a:lnTo>
                    <a:pt x="151" y="144"/>
                  </a:lnTo>
                  <a:lnTo>
                    <a:pt x="149" y="148"/>
                  </a:lnTo>
                  <a:lnTo>
                    <a:pt x="142" y="155"/>
                  </a:lnTo>
                  <a:lnTo>
                    <a:pt x="136" y="160"/>
                  </a:lnTo>
                  <a:lnTo>
                    <a:pt x="128" y="163"/>
                  </a:lnTo>
                  <a:lnTo>
                    <a:pt x="128" y="163"/>
                  </a:lnTo>
                  <a:lnTo>
                    <a:pt x="0" y="125"/>
                  </a:lnTo>
                  <a:lnTo>
                    <a:pt x="0" y="125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ACAC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1" name="Freeform 61"/>
            <p:cNvSpPr>
              <a:spLocks/>
            </p:cNvSpPr>
            <p:nvPr/>
          </p:nvSpPr>
          <p:spPr bwMode="auto">
            <a:xfrm>
              <a:off x="3294063" y="5083175"/>
              <a:ext cx="263525" cy="258763"/>
            </a:xfrm>
            <a:custGeom>
              <a:avLst/>
              <a:gdLst>
                <a:gd name="T0" fmla="*/ 4 w 166"/>
                <a:gd name="T1" fmla="*/ 0 h 163"/>
                <a:gd name="T2" fmla="*/ 4 w 166"/>
                <a:gd name="T3" fmla="*/ 0 h 163"/>
                <a:gd name="T4" fmla="*/ 166 w 166"/>
                <a:gd name="T5" fmla="*/ 0 h 163"/>
                <a:gd name="T6" fmla="*/ 166 w 166"/>
                <a:gd name="T7" fmla="*/ 0 h 163"/>
                <a:gd name="T8" fmla="*/ 149 w 166"/>
                <a:gd name="T9" fmla="*/ 140 h 163"/>
                <a:gd name="T10" fmla="*/ 149 w 166"/>
                <a:gd name="T11" fmla="*/ 140 h 163"/>
                <a:gd name="T12" fmla="*/ 148 w 166"/>
                <a:gd name="T13" fmla="*/ 144 h 163"/>
                <a:gd name="T14" fmla="*/ 146 w 166"/>
                <a:gd name="T15" fmla="*/ 148 h 163"/>
                <a:gd name="T16" fmla="*/ 141 w 166"/>
                <a:gd name="T17" fmla="*/ 155 h 163"/>
                <a:gd name="T18" fmla="*/ 133 w 166"/>
                <a:gd name="T19" fmla="*/ 160 h 163"/>
                <a:gd name="T20" fmla="*/ 125 w 166"/>
                <a:gd name="T21" fmla="*/ 163 h 163"/>
                <a:gd name="T22" fmla="*/ 125 w 166"/>
                <a:gd name="T23" fmla="*/ 163 h 163"/>
                <a:gd name="T24" fmla="*/ 0 w 166"/>
                <a:gd name="T25" fmla="*/ 124 h 163"/>
                <a:gd name="T26" fmla="*/ 0 w 166"/>
                <a:gd name="T27" fmla="*/ 124 h 163"/>
                <a:gd name="T28" fmla="*/ 4 w 166"/>
                <a:gd name="T29" fmla="*/ 0 h 163"/>
                <a:gd name="T30" fmla="*/ 4 w 166"/>
                <a:gd name="T31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6" h="163">
                  <a:moveTo>
                    <a:pt x="4" y="0"/>
                  </a:moveTo>
                  <a:lnTo>
                    <a:pt x="4" y="0"/>
                  </a:lnTo>
                  <a:lnTo>
                    <a:pt x="166" y="0"/>
                  </a:lnTo>
                  <a:lnTo>
                    <a:pt x="166" y="0"/>
                  </a:lnTo>
                  <a:lnTo>
                    <a:pt x="149" y="140"/>
                  </a:lnTo>
                  <a:lnTo>
                    <a:pt x="149" y="140"/>
                  </a:lnTo>
                  <a:lnTo>
                    <a:pt x="148" y="144"/>
                  </a:lnTo>
                  <a:lnTo>
                    <a:pt x="146" y="148"/>
                  </a:lnTo>
                  <a:lnTo>
                    <a:pt x="141" y="155"/>
                  </a:lnTo>
                  <a:lnTo>
                    <a:pt x="133" y="160"/>
                  </a:lnTo>
                  <a:lnTo>
                    <a:pt x="125" y="163"/>
                  </a:lnTo>
                  <a:lnTo>
                    <a:pt x="125" y="163"/>
                  </a:lnTo>
                  <a:lnTo>
                    <a:pt x="0" y="124"/>
                  </a:lnTo>
                  <a:lnTo>
                    <a:pt x="0" y="124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ADAD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2" name="Freeform 62"/>
            <p:cNvSpPr>
              <a:spLocks/>
            </p:cNvSpPr>
            <p:nvPr/>
          </p:nvSpPr>
          <p:spPr bwMode="auto">
            <a:xfrm>
              <a:off x="3300413" y="5083175"/>
              <a:ext cx="257175" cy="258763"/>
            </a:xfrm>
            <a:custGeom>
              <a:avLst/>
              <a:gdLst>
                <a:gd name="T0" fmla="*/ 4 w 162"/>
                <a:gd name="T1" fmla="*/ 0 h 163"/>
                <a:gd name="T2" fmla="*/ 4 w 162"/>
                <a:gd name="T3" fmla="*/ 0 h 163"/>
                <a:gd name="T4" fmla="*/ 162 w 162"/>
                <a:gd name="T5" fmla="*/ 0 h 163"/>
                <a:gd name="T6" fmla="*/ 162 w 162"/>
                <a:gd name="T7" fmla="*/ 0 h 163"/>
                <a:gd name="T8" fmla="*/ 145 w 162"/>
                <a:gd name="T9" fmla="*/ 140 h 163"/>
                <a:gd name="T10" fmla="*/ 145 w 162"/>
                <a:gd name="T11" fmla="*/ 140 h 163"/>
                <a:gd name="T12" fmla="*/ 144 w 162"/>
                <a:gd name="T13" fmla="*/ 144 h 163"/>
                <a:gd name="T14" fmla="*/ 142 w 162"/>
                <a:gd name="T15" fmla="*/ 148 h 163"/>
                <a:gd name="T16" fmla="*/ 137 w 162"/>
                <a:gd name="T17" fmla="*/ 155 h 163"/>
                <a:gd name="T18" fmla="*/ 129 w 162"/>
                <a:gd name="T19" fmla="*/ 160 h 163"/>
                <a:gd name="T20" fmla="*/ 121 w 162"/>
                <a:gd name="T21" fmla="*/ 163 h 163"/>
                <a:gd name="T22" fmla="*/ 121 w 162"/>
                <a:gd name="T23" fmla="*/ 163 h 163"/>
                <a:gd name="T24" fmla="*/ 0 w 162"/>
                <a:gd name="T25" fmla="*/ 122 h 163"/>
                <a:gd name="T26" fmla="*/ 0 w 162"/>
                <a:gd name="T27" fmla="*/ 122 h 163"/>
                <a:gd name="T28" fmla="*/ 4 w 162"/>
                <a:gd name="T29" fmla="*/ 0 h 163"/>
                <a:gd name="T30" fmla="*/ 4 w 162"/>
                <a:gd name="T31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2" h="163">
                  <a:moveTo>
                    <a:pt x="4" y="0"/>
                  </a:moveTo>
                  <a:lnTo>
                    <a:pt x="4" y="0"/>
                  </a:lnTo>
                  <a:lnTo>
                    <a:pt x="162" y="0"/>
                  </a:lnTo>
                  <a:lnTo>
                    <a:pt x="162" y="0"/>
                  </a:lnTo>
                  <a:lnTo>
                    <a:pt x="145" y="140"/>
                  </a:lnTo>
                  <a:lnTo>
                    <a:pt x="145" y="140"/>
                  </a:lnTo>
                  <a:lnTo>
                    <a:pt x="144" y="144"/>
                  </a:lnTo>
                  <a:lnTo>
                    <a:pt x="142" y="148"/>
                  </a:lnTo>
                  <a:lnTo>
                    <a:pt x="137" y="155"/>
                  </a:lnTo>
                  <a:lnTo>
                    <a:pt x="129" y="160"/>
                  </a:lnTo>
                  <a:lnTo>
                    <a:pt x="121" y="163"/>
                  </a:lnTo>
                  <a:lnTo>
                    <a:pt x="121" y="163"/>
                  </a:lnTo>
                  <a:lnTo>
                    <a:pt x="0" y="122"/>
                  </a:lnTo>
                  <a:lnTo>
                    <a:pt x="0" y="12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AEAE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3" name="Freeform 63"/>
            <p:cNvSpPr>
              <a:spLocks/>
            </p:cNvSpPr>
            <p:nvPr/>
          </p:nvSpPr>
          <p:spPr bwMode="auto">
            <a:xfrm>
              <a:off x="3306763" y="5083175"/>
              <a:ext cx="250825" cy="258763"/>
            </a:xfrm>
            <a:custGeom>
              <a:avLst/>
              <a:gdLst>
                <a:gd name="T0" fmla="*/ 4 w 158"/>
                <a:gd name="T1" fmla="*/ 0 h 163"/>
                <a:gd name="T2" fmla="*/ 4 w 158"/>
                <a:gd name="T3" fmla="*/ 0 h 163"/>
                <a:gd name="T4" fmla="*/ 158 w 158"/>
                <a:gd name="T5" fmla="*/ 0 h 163"/>
                <a:gd name="T6" fmla="*/ 158 w 158"/>
                <a:gd name="T7" fmla="*/ 0 h 163"/>
                <a:gd name="T8" fmla="*/ 141 w 158"/>
                <a:gd name="T9" fmla="*/ 140 h 163"/>
                <a:gd name="T10" fmla="*/ 141 w 158"/>
                <a:gd name="T11" fmla="*/ 140 h 163"/>
                <a:gd name="T12" fmla="*/ 140 w 158"/>
                <a:gd name="T13" fmla="*/ 144 h 163"/>
                <a:gd name="T14" fmla="*/ 138 w 158"/>
                <a:gd name="T15" fmla="*/ 148 h 163"/>
                <a:gd name="T16" fmla="*/ 133 w 158"/>
                <a:gd name="T17" fmla="*/ 155 h 163"/>
                <a:gd name="T18" fmla="*/ 125 w 158"/>
                <a:gd name="T19" fmla="*/ 160 h 163"/>
                <a:gd name="T20" fmla="*/ 118 w 158"/>
                <a:gd name="T21" fmla="*/ 163 h 163"/>
                <a:gd name="T22" fmla="*/ 118 w 158"/>
                <a:gd name="T23" fmla="*/ 163 h 163"/>
                <a:gd name="T24" fmla="*/ 0 w 158"/>
                <a:gd name="T25" fmla="*/ 121 h 163"/>
                <a:gd name="T26" fmla="*/ 0 w 158"/>
                <a:gd name="T27" fmla="*/ 121 h 163"/>
                <a:gd name="T28" fmla="*/ 4 w 158"/>
                <a:gd name="T29" fmla="*/ 0 h 163"/>
                <a:gd name="T30" fmla="*/ 4 w 158"/>
                <a:gd name="T31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8" h="163">
                  <a:moveTo>
                    <a:pt x="4" y="0"/>
                  </a:moveTo>
                  <a:lnTo>
                    <a:pt x="4" y="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41" y="140"/>
                  </a:lnTo>
                  <a:lnTo>
                    <a:pt x="141" y="140"/>
                  </a:lnTo>
                  <a:lnTo>
                    <a:pt x="140" y="144"/>
                  </a:lnTo>
                  <a:lnTo>
                    <a:pt x="138" y="148"/>
                  </a:lnTo>
                  <a:lnTo>
                    <a:pt x="133" y="155"/>
                  </a:lnTo>
                  <a:lnTo>
                    <a:pt x="125" y="160"/>
                  </a:lnTo>
                  <a:lnTo>
                    <a:pt x="118" y="163"/>
                  </a:lnTo>
                  <a:lnTo>
                    <a:pt x="118" y="163"/>
                  </a:lnTo>
                  <a:lnTo>
                    <a:pt x="0" y="121"/>
                  </a:lnTo>
                  <a:lnTo>
                    <a:pt x="0" y="121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AEAE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4" name="Freeform 64"/>
            <p:cNvSpPr>
              <a:spLocks/>
            </p:cNvSpPr>
            <p:nvPr/>
          </p:nvSpPr>
          <p:spPr bwMode="auto">
            <a:xfrm>
              <a:off x="3313113" y="5083175"/>
              <a:ext cx="244475" cy="258763"/>
            </a:xfrm>
            <a:custGeom>
              <a:avLst/>
              <a:gdLst>
                <a:gd name="T0" fmla="*/ 4 w 154"/>
                <a:gd name="T1" fmla="*/ 0 h 163"/>
                <a:gd name="T2" fmla="*/ 4 w 154"/>
                <a:gd name="T3" fmla="*/ 0 h 163"/>
                <a:gd name="T4" fmla="*/ 154 w 154"/>
                <a:gd name="T5" fmla="*/ 0 h 163"/>
                <a:gd name="T6" fmla="*/ 154 w 154"/>
                <a:gd name="T7" fmla="*/ 0 h 163"/>
                <a:gd name="T8" fmla="*/ 137 w 154"/>
                <a:gd name="T9" fmla="*/ 140 h 163"/>
                <a:gd name="T10" fmla="*/ 137 w 154"/>
                <a:gd name="T11" fmla="*/ 140 h 163"/>
                <a:gd name="T12" fmla="*/ 136 w 154"/>
                <a:gd name="T13" fmla="*/ 144 h 163"/>
                <a:gd name="T14" fmla="*/ 134 w 154"/>
                <a:gd name="T15" fmla="*/ 148 h 163"/>
                <a:gd name="T16" fmla="*/ 129 w 154"/>
                <a:gd name="T17" fmla="*/ 155 h 163"/>
                <a:gd name="T18" fmla="*/ 122 w 154"/>
                <a:gd name="T19" fmla="*/ 160 h 163"/>
                <a:gd name="T20" fmla="*/ 114 w 154"/>
                <a:gd name="T21" fmla="*/ 163 h 163"/>
                <a:gd name="T22" fmla="*/ 114 w 154"/>
                <a:gd name="T23" fmla="*/ 163 h 163"/>
                <a:gd name="T24" fmla="*/ 0 w 154"/>
                <a:gd name="T25" fmla="*/ 119 h 163"/>
                <a:gd name="T26" fmla="*/ 0 w 154"/>
                <a:gd name="T27" fmla="*/ 119 h 163"/>
                <a:gd name="T28" fmla="*/ 4 w 154"/>
                <a:gd name="T29" fmla="*/ 0 h 163"/>
                <a:gd name="T30" fmla="*/ 4 w 154"/>
                <a:gd name="T31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4" h="163">
                  <a:moveTo>
                    <a:pt x="4" y="0"/>
                  </a:moveTo>
                  <a:lnTo>
                    <a:pt x="4" y="0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137" y="140"/>
                  </a:lnTo>
                  <a:lnTo>
                    <a:pt x="137" y="140"/>
                  </a:lnTo>
                  <a:lnTo>
                    <a:pt x="136" y="144"/>
                  </a:lnTo>
                  <a:lnTo>
                    <a:pt x="134" y="148"/>
                  </a:lnTo>
                  <a:lnTo>
                    <a:pt x="129" y="155"/>
                  </a:lnTo>
                  <a:lnTo>
                    <a:pt x="122" y="160"/>
                  </a:lnTo>
                  <a:lnTo>
                    <a:pt x="114" y="163"/>
                  </a:lnTo>
                  <a:lnTo>
                    <a:pt x="114" y="163"/>
                  </a:lnTo>
                  <a:lnTo>
                    <a:pt x="0" y="119"/>
                  </a:lnTo>
                  <a:lnTo>
                    <a:pt x="0" y="119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AFAF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5" name="Freeform 65"/>
            <p:cNvSpPr>
              <a:spLocks/>
            </p:cNvSpPr>
            <p:nvPr/>
          </p:nvSpPr>
          <p:spPr bwMode="auto">
            <a:xfrm>
              <a:off x="3317876" y="5083175"/>
              <a:ext cx="239713" cy="258763"/>
            </a:xfrm>
            <a:custGeom>
              <a:avLst/>
              <a:gdLst>
                <a:gd name="T0" fmla="*/ 4 w 151"/>
                <a:gd name="T1" fmla="*/ 0 h 163"/>
                <a:gd name="T2" fmla="*/ 4 w 151"/>
                <a:gd name="T3" fmla="*/ 0 h 163"/>
                <a:gd name="T4" fmla="*/ 151 w 151"/>
                <a:gd name="T5" fmla="*/ 0 h 163"/>
                <a:gd name="T6" fmla="*/ 151 w 151"/>
                <a:gd name="T7" fmla="*/ 0 h 163"/>
                <a:gd name="T8" fmla="*/ 134 w 151"/>
                <a:gd name="T9" fmla="*/ 140 h 163"/>
                <a:gd name="T10" fmla="*/ 134 w 151"/>
                <a:gd name="T11" fmla="*/ 140 h 163"/>
                <a:gd name="T12" fmla="*/ 133 w 151"/>
                <a:gd name="T13" fmla="*/ 144 h 163"/>
                <a:gd name="T14" fmla="*/ 131 w 151"/>
                <a:gd name="T15" fmla="*/ 148 h 163"/>
                <a:gd name="T16" fmla="*/ 126 w 151"/>
                <a:gd name="T17" fmla="*/ 155 h 163"/>
                <a:gd name="T18" fmla="*/ 119 w 151"/>
                <a:gd name="T19" fmla="*/ 160 h 163"/>
                <a:gd name="T20" fmla="*/ 111 w 151"/>
                <a:gd name="T21" fmla="*/ 163 h 163"/>
                <a:gd name="T22" fmla="*/ 111 w 151"/>
                <a:gd name="T23" fmla="*/ 163 h 163"/>
                <a:gd name="T24" fmla="*/ 0 w 151"/>
                <a:gd name="T25" fmla="*/ 119 h 163"/>
                <a:gd name="T26" fmla="*/ 0 w 151"/>
                <a:gd name="T27" fmla="*/ 119 h 163"/>
                <a:gd name="T28" fmla="*/ 4 w 151"/>
                <a:gd name="T29" fmla="*/ 0 h 163"/>
                <a:gd name="T30" fmla="*/ 4 w 151"/>
                <a:gd name="T31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1" h="163">
                  <a:moveTo>
                    <a:pt x="4" y="0"/>
                  </a:moveTo>
                  <a:lnTo>
                    <a:pt x="4" y="0"/>
                  </a:lnTo>
                  <a:lnTo>
                    <a:pt x="151" y="0"/>
                  </a:lnTo>
                  <a:lnTo>
                    <a:pt x="151" y="0"/>
                  </a:lnTo>
                  <a:lnTo>
                    <a:pt x="134" y="140"/>
                  </a:lnTo>
                  <a:lnTo>
                    <a:pt x="134" y="140"/>
                  </a:lnTo>
                  <a:lnTo>
                    <a:pt x="133" y="144"/>
                  </a:lnTo>
                  <a:lnTo>
                    <a:pt x="131" y="148"/>
                  </a:lnTo>
                  <a:lnTo>
                    <a:pt x="126" y="155"/>
                  </a:lnTo>
                  <a:lnTo>
                    <a:pt x="119" y="160"/>
                  </a:lnTo>
                  <a:lnTo>
                    <a:pt x="111" y="163"/>
                  </a:lnTo>
                  <a:lnTo>
                    <a:pt x="111" y="163"/>
                  </a:lnTo>
                  <a:lnTo>
                    <a:pt x="0" y="119"/>
                  </a:lnTo>
                  <a:lnTo>
                    <a:pt x="0" y="119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AFAF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6" name="Freeform 66"/>
            <p:cNvSpPr>
              <a:spLocks/>
            </p:cNvSpPr>
            <p:nvPr/>
          </p:nvSpPr>
          <p:spPr bwMode="auto">
            <a:xfrm>
              <a:off x="3324226" y="5083175"/>
              <a:ext cx="233363" cy="258763"/>
            </a:xfrm>
            <a:custGeom>
              <a:avLst/>
              <a:gdLst>
                <a:gd name="T0" fmla="*/ 4 w 147"/>
                <a:gd name="T1" fmla="*/ 0 h 163"/>
                <a:gd name="T2" fmla="*/ 4 w 147"/>
                <a:gd name="T3" fmla="*/ 0 h 163"/>
                <a:gd name="T4" fmla="*/ 147 w 147"/>
                <a:gd name="T5" fmla="*/ 0 h 163"/>
                <a:gd name="T6" fmla="*/ 147 w 147"/>
                <a:gd name="T7" fmla="*/ 0 h 163"/>
                <a:gd name="T8" fmla="*/ 130 w 147"/>
                <a:gd name="T9" fmla="*/ 140 h 163"/>
                <a:gd name="T10" fmla="*/ 130 w 147"/>
                <a:gd name="T11" fmla="*/ 140 h 163"/>
                <a:gd name="T12" fmla="*/ 129 w 147"/>
                <a:gd name="T13" fmla="*/ 144 h 163"/>
                <a:gd name="T14" fmla="*/ 127 w 147"/>
                <a:gd name="T15" fmla="*/ 148 h 163"/>
                <a:gd name="T16" fmla="*/ 122 w 147"/>
                <a:gd name="T17" fmla="*/ 155 h 163"/>
                <a:gd name="T18" fmla="*/ 115 w 147"/>
                <a:gd name="T19" fmla="*/ 159 h 163"/>
                <a:gd name="T20" fmla="*/ 107 w 147"/>
                <a:gd name="T21" fmla="*/ 163 h 163"/>
                <a:gd name="T22" fmla="*/ 107 w 147"/>
                <a:gd name="T23" fmla="*/ 163 h 163"/>
                <a:gd name="T24" fmla="*/ 0 w 147"/>
                <a:gd name="T25" fmla="*/ 118 h 163"/>
                <a:gd name="T26" fmla="*/ 0 w 147"/>
                <a:gd name="T27" fmla="*/ 118 h 163"/>
                <a:gd name="T28" fmla="*/ 4 w 147"/>
                <a:gd name="T29" fmla="*/ 0 h 163"/>
                <a:gd name="T30" fmla="*/ 4 w 147"/>
                <a:gd name="T31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7" h="163">
                  <a:moveTo>
                    <a:pt x="4" y="0"/>
                  </a:moveTo>
                  <a:lnTo>
                    <a:pt x="4" y="0"/>
                  </a:lnTo>
                  <a:lnTo>
                    <a:pt x="147" y="0"/>
                  </a:lnTo>
                  <a:lnTo>
                    <a:pt x="147" y="0"/>
                  </a:lnTo>
                  <a:lnTo>
                    <a:pt x="130" y="140"/>
                  </a:lnTo>
                  <a:lnTo>
                    <a:pt x="130" y="140"/>
                  </a:lnTo>
                  <a:lnTo>
                    <a:pt x="129" y="144"/>
                  </a:lnTo>
                  <a:lnTo>
                    <a:pt x="127" y="148"/>
                  </a:lnTo>
                  <a:lnTo>
                    <a:pt x="122" y="155"/>
                  </a:lnTo>
                  <a:lnTo>
                    <a:pt x="115" y="159"/>
                  </a:lnTo>
                  <a:lnTo>
                    <a:pt x="107" y="163"/>
                  </a:lnTo>
                  <a:lnTo>
                    <a:pt x="107" y="163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B0B0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7" name="Freeform 67"/>
            <p:cNvSpPr>
              <a:spLocks/>
            </p:cNvSpPr>
            <p:nvPr/>
          </p:nvSpPr>
          <p:spPr bwMode="auto">
            <a:xfrm>
              <a:off x="3330576" y="5083175"/>
              <a:ext cx="227013" cy="258763"/>
            </a:xfrm>
            <a:custGeom>
              <a:avLst/>
              <a:gdLst>
                <a:gd name="T0" fmla="*/ 4 w 143"/>
                <a:gd name="T1" fmla="*/ 0 h 163"/>
                <a:gd name="T2" fmla="*/ 4 w 143"/>
                <a:gd name="T3" fmla="*/ 0 h 163"/>
                <a:gd name="T4" fmla="*/ 143 w 143"/>
                <a:gd name="T5" fmla="*/ 0 h 163"/>
                <a:gd name="T6" fmla="*/ 143 w 143"/>
                <a:gd name="T7" fmla="*/ 0 h 163"/>
                <a:gd name="T8" fmla="*/ 126 w 143"/>
                <a:gd name="T9" fmla="*/ 140 h 163"/>
                <a:gd name="T10" fmla="*/ 126 w 143"/>
                <a:gd name="T11" fmla="*/ 140 h 163"/>
                <a:gd name="T12" fmla="*/ 125 w 143"/>
                <a:gd name="T13" fmla="*/ 144 h 163"/>
                <a:gd name="T14" fmla="*/ 123 w 143"/>
                <a:gd name="T15" fmla="*/ 148 h 163"/>
                <a:gd name="T16" fmla="*/ 118 w 143"/>
                <a:gd name="T17" fmla="*/ 155 h 163"/>
                <a:gd name="T18" fmla="*/ 111 w 143"/>
                <a:gd name="T19" fmla="*/ 159 h 163"/>
                <a:gd name="T20" fmla="*/ 104 w 143"/>
                <a:gd name="T21" fmla="*/ 163 h 163"/>
                <a:gd name="T22" fmla="*/ 104 w 143"/>
                <a:gd name="T23" fmla="*/ 163 h 163"/>
                <a:gd name="T24" fmla="*/ 0 w 143"/>
                <a:gd name="T25" fmla="*/ 117 h 163"/>
                <a:gd name="T26" fmla="*/ 0 w 143"/>
                <a:gd name="T27" fmla="*/ 117 h 163"/>
                <a:gd name="T28" fmla="*/ 4 w 143"/>
                <a:gd name="T29" fmla="*/ 0 h 163"/>
                <a:gd name="T30" fmla="*/ 4 w 143"/>
                <a:gd name="T31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3" h="163">
                  <a:moveTo>
                    <a:pt x="4" y="0"/>
                  </a:moveTo>
                  <a:lnTo>
                    <a:pt x="4" y="0"/>
                  </a:lnTo>
                  <a:lnTo>
                    <a:pt x="143" y="0"/>
                  </a:lnTo>
                  <a:lnTo>
                    <a:pt x="143" y="0"/>
                  </a:lnTo>
                  <a:lnTo>
                    <a:pt x="126" y="140"/>
                  </a:lnTo>
                  <a:lnTo>
                    <a:pt x="126" y="140"/>
                  </a:lnTo>
                  <a:lnTo>
                    <a:pt x="125" y="144"/>
                  </a:lnTo>
                  <a:lnTo>
                    <a:pt x="123" y="148"/>
                  </a:lnTo>
                  <a:lnTo>
                    <a:pt x="118" y="155"/>
                  </a:lnTo>
                  <a:lnTo>
                    <a:pt x="111" y="159"/>
                  </a:lnTo>
                  <a:lnTo>
                    <a:pt x="104" y="163"/>
                  </a:lnTo>
                  <a:lnTo>
                    <a:pt x="104" y="163"/>
                  </a:lnTo>
                  <a:lnTo>
                    <a:pt x="0" y="117"/>
                  </a:lnTo>
                  <a:lnTo>
                    <a:pt x="0" y="117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B1B1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8" name="Freeform 68"/>
            <p:cNvSpPr>
              <a:spLocks/>
            </p:cNvSpPr>
            <p:nvPr/>
          </p:nvSpPr>
          <p:spPr bwMode="auto">
            <a:xfrm>
              <a:off x="3336926" y="5083175"/>
              <a:ext cx="220663" cy="255588"/>
            </a:xfrm>
            <a:custGeom>
              <a:avLst/>
              <a:gdLst>
                <a:gd name="T0" fmla="*/ 4 w 139"/>
                <a:gd name="T1" fmla="*/ 0 h 161"/>
                <a:gd name="T2" fmla="*/ 4 w 139"/>
                <a:gd name="T3" fmla="*/ 0 h 161"/>
                <a:gd name="T4" fmla="*/ 139 w 139"/>
                <a:gd name="T5" fmla="*/ 0 h 161"/>
                <a:gd name="T6" fmla="*/ 139 w 139"/>
                <a:gd name="T7" fmla="*/ 0 h 161"/>
                <a:gd name="T8" fmla="*/ 122 w 139"/>
                <a:gd name="T9" fmla="*/ 140 h 161"/>
                <a:gd name="T10" fmla="*/ 122 w 139"/>
                <a:gd name="T11" fmla="*/ 140 h 161"/>
                <a:gd name="T12" fmla="*/ 121 w 139"/>
                <a:gd name="T13" fmla="*/ 144 h 161"/>
                <a:gd name="T14" fmla="*/ 119 w 139"/>
                <a:gd name="T15" fmla="*/ 148 h 161"/>
                <a:gd name="T16" fmla="*/ 114 w 139"/>
                <a:gd name="T17" fmla="*/ 155 h 161"/>
                <a:gd name="T18" fmla="*/ 107 w 139"/>
                <a:gd name="T19" fmla="*/ 159 h 161"/>
                <a:gd name="T20" fmla="*/ 100 w 139"/>
                <a:gd name="T21" fmla="*/ 161 h 161"/>
                <a:gd name="T22" fmla="*/ 100 w 139"/>
                <a:gd name="T23" fmla="*/ 161 h 161"/>
                <a:gd name="T24" fmla="*/ 0 w 139"/>
                <a:gd name="T25" fmla="*/ 115 h 161"/>
                <a:gd name="T26" fmla="*/ 0 w 139"/>
                <a:gd name="T27" fmla="*/ 115 h 161"/>
                <a:gd name="T28" fmla="*/ 4 w 139"/>
                <a:gd name="T29" fmla="*/ 0 h 161"/>
                <a:gd name="T30" fmla="*/ 4 w 139"/>
                <a:gd name="T31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9" h="161">
                  <a:moveTo>
                    <a:pt x="4" y="0"/>
                  </a:moveTo>
                  <a:lnTo>
                    <a:pt x="4" y="0"/>
                  </a:lnTo>
                  <a:lnTo>
                    <a:pt x="139" y="0"/>
                  </a:lnTo>
                  <a:lnTo>
                    <a:pt x="139" y="0"/>
                  </a:lnTo>
                  <a:lnTo>
                    <a:pt x="122" y="140"/>
                  </a:lnTo>
                  <a:lnTo>
                    <a:pt x="122" y="140"/>
                  </a:lnTo>
                  <a:lnTo>
                    <a:pt x="121" y="144"/>
                  </a:lnTo>
                  <a:lnTo>
                    <a:pt x="119" y="148"/>
                  </a:lnTo>
                  <a:lnTo>
                    <a:pt x="114" y="155"/>
                  </a:lnTo>
                  <a:lnTo>
                    <a:pt x="107" y="159"/>
                  </a:lnTo>
                  <a:lnTo>
                    <a:pt x="100" y="161"/>
                  </a:lnTo>
                  <a:lnTo>
                    <a:pt x="100" y="161"/>
                  </a:lnTo>
                  <a:lnTo>
                    <a:pt x="0" y="115"/>
                  </a:lnTo>
                  <a:lnTo>
                    <a:pt x="0" y="115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B1B1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9" name="Freeform 69"/>
            <p:cNvSpPr>
              <a:spLocks/>
            </p:cNvSpPr>
            <p:nvPr/>
          </p:nvSpPr>
          <p:spPr bwMode="auto">
            <a:xfrm>
              <a:off x="3343276" y="5083175"/>
              <a:ext cx="214313" cy="255588"/>
            </a:xfrm>
            <a:custGeom>
              <a:avLst/>
              <a:gdLst>
                <a:gd name="T0" fmla="*/ 4 w 135"/>
                <a:gd name="T1" fmla="*/ 0 h 161"/>
                <a:gd name="T2" fmla="*/ 4 w 135"/>
                <a:gd name="T3" fmla="*/ 0 h 161"/>
                <a:gd name="T4" fmla="*/ 135 w 135"/>
                <a:gd name="T5" fmla="*/ 0 h 161"/>
                <a:gd name="T6" fmla="*/ 135 w 135"/>
                <a:gd name="T7" fmla="*/ 0 h 161"/>
                <a:gd name="T8" fmla="*/ 118 w 135"/>
                <a:gd name="T9" fmla="*/ 140 h 161"/>
                <a:gd name="T10" fmla="*/ 118 w 135"/>
                <a:gd name="T11" fmla="*/ 140 h 161"/>
                <a:gd name="T12" fmla="*/ 117 w 135"/>
                <a:gd name="T13" fmla="*/ 144 h 161"/>
                <a:gd name="T14" fmla="*/ 115 w 135"/>
                <a:gd name="T15" fmla="*/ 148 h 161"/>
                <a:gd name="T16" fmla="*/ 110 w 135"/>
                <a:gd name="T17" fmla="*/ 155 h 161"/>
                <a:gd name="T18" fmla="*/ 103 w 135"/>
                <a:gd name="T19" fmla="*/ 159 h 161"/>
                <a:gd name="T20" fmla="*/ 96 w 135"/>
                <a:gd name="T21" fmla="*/ 161 h 161"/>
                <a:gd name="T22" fmla="*/ 96 w 135"/>
                <a:gd name="T23" fmla="*/ 161 h 161"/>
                <a:gd name="T24" fmla="*/ 0 w 135"/>
                <a:gd name="T25" fmla="*/ 114 h 161"/>
                <a:gd name="T26" fmla="*/ 0 w 135"/>
                <a:gd name="T27" fmla="*/ 114 h 161"/>
                <a:gd name="T28" fmla="*/ 4 w 135"/>
                <a:gd name="T29" fmla="*/ 0 h 161"/>
                <a:gd name="T30" fmla="*/ 4 w 135"/>
                <a:gd name="T31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5" h="161">
                  <a:moveTo>
                    <a:pt x="4" y="0"/>
                  </a:moveTo>
                  <a:lnTo>
                    <a:pt x="4" y="0"/>
                  </a:lnTo>
                  <a:lnTo>
                    <a:pt x="135" y="0"/>
                  </a:lnTo>
                  <a:lnTo>
                    <a:pt x="135" y="0"/>
                  </a:lnTo>
                  <a:lnTo>
                    <a:pt x="118" y="140"/>
                  </a:lnTo>
                  <a:lnTo>
                    <a:pt x="118" y="140"/>
                  </a:lnTo>
                  <a:lnTo>
                    <a:pt x="117" y="144"/>
                  </a:lnTo>
                  <a:lnTo>
                    <a:pt x="115" y="148"/>
                  </a:lnTo>
                  <a:lnTo>
                    <a:pt x="110" y="155"/>
                  </a:lnTo>
                  <a:lnTo>
                    <a:pt x="103" y="159"/>
                  </a:lnTo>
                  <a:lnTo>
                    <a:pt x="96" y="161"/>
                  </a:lnTo>
                  <a:lnTo>
                    <a:pt x="96" y="161"/>
                  </a:lnTo>
                  <a:lnTo>
                    <a:pt x="0" y="114"/>
                  </a:lnTo>
                  <a:lnTo>
                    <a:pt x="0" y="114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B2B2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0" name="Freeform 70"/>
            <p:cNvSpPr>
              <a:spLocks/>
            </p:cNvSpPr>
            <p:nvPr/>
          </p:nvSpPr>
          <p:spPr bwMode="auto">
            <a:xfrm>
              <a:off x="3348038" y="5083175"/>
              <a:ext cx="209550" cy="255588"/>
            </a:xfrm>
            <a:custGeom>
              <a:avLst/>
              <a:gdLst>
                <a:gd name="T0" fmla="*/ 5 w 132"/>
                <a:gd name="T1" fmla="*/ 0 h 161"/>
                <a:gd name="T2" fmla="*/ 5 w 132"/>
                <a:gd name="T3" fmla="*/ 0 h 161"/>
                <a:gd name="T4" fmla="*/ 132 w 132"/>
                <a:gd name="T5" fmla="*/ 0 h 161"/>
                <a:gd name="T6" fmla="*/ 132 w 132"/>
                <a:gd name="T7" fmla="*/ 0 h 161"/>
                <a:gd name="T8" fmla="*/ 115 w 132"/>
                <a:gd name="T9" fmla="*/ 140 h 161"/>
                <a:gd name="T10" fmla="*/ 115 w 132"/>
                <a:gd name="T11" fmla="*/ 140 h 161"/>
                <a:gd name="T12" fmla="*/ 114 w 132"/>
                <a:gd name="T13" fmla="*/ 144 h 161"/>
                <a:gd name="T14" fmla="*/ 112 w 132"/>
                <a:gd name="T15" fmla="*/ 148 h 161"/>
                <a:gd name="T16" fmla="*/ 108 w 132"/>
                <a:gd name="T17" fmla="*/ 153 h 161"/>
                <a:gd name="T18" fmla="*/ 101 w 132"/>
                <a:gd name="T19" fmla="*/ 159 h 161"/>
                <a:gd name="T20" fmla="*/ 95 w 132"/>
                <a:gd name="T21" fmla="*/ 161 h 161"/>
                <a:gd name="T22" fmla="*/ 95 w 132"/>
                <a:gd name="T23" fmla="*/ 161 h 161"/>
                <a:gd name="T24" fmla="*/ 0 w 132"/>
                <a:gd name="T25" fmla="*/ 113 h 161"/>
                <a:gd name="T26" fmla="*/ 0 w 132"/>
                <a:gd name="T27" fmla="*/ 113 h 161"/>
                <a:gd name="T28" fmla="*/ 5 w 132"/>
                <a:gd name="T29" fmla="*/ 0 h 161"/>
                <a:gd name="T30" fmla="*/ 5 w 132"/>
                <a:gd name="T31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61">
                  <a:moveTo>
                    <a:pt x="5" y="0"/>
                  </a:moveTo>
                  <a:lnTo>
                    <a:pt x="5" y="0"/>
                  </a:lnTo>
                  <a:lnTo>
                    <a:pt x="132" y="0"/>
                  </a:lnTo>
                  <a:lnTo>
                    <a:pt x="132" y="0"/>
                  </a:lnTo>
                  <a:lnTo>
                    <a:pt x="115" y="140"/>
                  </a:lnTo>
                  <a:lnTo>
                    <a:pt x="115" y="140"/>
                  </a:lnTo>
                  <a:lnTo>
                    <a:pt x="114" y="144"/>
                  </a:lnTo>
                  <a:lnTo>
                    <a:pt x="112" y="148"/>
                  </a:lnTo>
                  <a:lnTo>
                    <a:pt x="108" y="153"/>
                  </a:lnTo>
                  <a:lnTo>
                    <a:pt x="101" y="159"/>
                  </a:lnTo>
                  <a:lnTo>
                    <a:pt x="95" y="161"/>
                  </a:lnTo>
                  <a:lnTo>
                    <a:pt x="95" y="161"/>
                  </a:lnTo>
                  <a:lnTo>
                    <a:pt x="0" y="113"/>
                  </a:lnTo>
                  <a:lnTo>
                    <a:pt x="0" y="113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B2B2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1" name="Freeform 71"/>
            <p:cNvSpPr>
              <a:spLocks/>
            </p:cNvSpPr>
            <p:nvPr/>
          </p:nvSpPr>
          <p:spPr bwMode="auto">
            <a:xfrm>
              <a:off x="3354388" y="5083175"/>
              <a:ext cx="203200" cy="255588"/>
            </a:xfrm>
            <a:custGeom>
              <a:avLst/>
              <a:gdLst>
                <a:gd name="T0" fmla="*/ 4 w 128"/>
                <a:gd name="T1" fmla="*/ 0 h 161"/>
                <a:gd name="T2" fmla="*/ 4 w 128"/>
                <a:gd name="T3" fmla="*/ 0 h 161"/>
                <a:gd name="T4" fmla="*/ 128 w 128"/>
                <a:gd name="T5" fmla="*/ 0 h 161"/>
                <a:gd name="T6" fmla="*/ 128 w 128"/>
                <a:gd name="T7" fmla="*/ 0 h 161"/>
                <a:gd name="T8" fmla="*/ 111 w 128"/>
                <a:gd name="T9" fmla="*/ 140 h 161"/>
                <a:gd name="T10" fmla="*/ 111 w 128"/>
                <a:gd name="T11" fmla="*/ 140 h 161"/>
                <a:gd name="T12" fmla="*/ 111 w 128"/>
                <a:gd name="T13" fmla="*/ 144 h 161"/>
                <a:gd name="T14" fmla="*/ 108 w 128"/>
                <a:gd name="T15" fmla="*/ 148 h 161"/>
                <a:gd name="T16" fmla="*/ 104 w 128"/>
                <a:gd name="T17" fmla="*/ 153 h 161"/>
                <a:gd name="T18" fmla="*/ 97 w 128"/>
                <a:gd name="T19" fmla="*/ 159 h 161"/>
                <a:gd name="T20" fmla="*/ 91 w 128"/>
                <a:gd name="T21" fmla="*/ 161 h 161"/>
                <a:gd name="T22" fmla="*/ 91 w 128"/>
                <a:gd name="T23" fmla="*/ 161 h 161"/>
                <a:gd name="T24" fmla="*/ 0 w 128"/>
                <a:gd name="T25" fmla="*/ 113 h 161"/>
                <a:gd name="T26" fmla="*/ 0 w 128"/>
                <a:gd name="T27" fmla="*/ 113 h 161"/>
                <a:gd name="T28" fmla="*/ 4 w 128"/>
                <a:gd name="T29" fmla="*/ 0 h 161"/>
                <a:gd name="T30" fmla="*/ 4 w 128"/>
                <a:gd name="T31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8" h="161">
                  <a:moveTo>
                    <a:pt x="4" y="0"/>
                  </a:moveTo>
                  <a:lnTo>
                    <a:pt x="4" y="0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11" y="140"/>
                  </a:lnTo>
                  <a:lnTo>
                    <a:pt x="111" y="140"/>
                  </a:lnTo>
                  <a:lnTo>
                    <a:pt x="111" y="144"/>
                  </a:lnTo>
                  <a:lnTo>
                    <a:pt x="108" y="148"/>
                  </a:lnTo>
                  <a:lnTo>
                    <a:pt x="104" y="153"/>
                  </a:lnTo>
                  <a:lnTo>
                    <a:pt x="97" y="159"/>
                  </a:lnTo>
                  <a:lnTo>
                    <a:pt x="91" y="161"/>
                  </a:lnTo>
                  <a:lnTo>
                    <a:pt x="91" y="161"/>
                  </a:lnTo>
                  <a:lnTo>
                    <a:pt x="0" y="113"/>
                  </a:lnTo>
                  <a:lnTo>
                    <a:pt x="0" y="113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B3B3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2" name="Freeform 72"/>
            <p:cNvSpPr>
              <a:spLocks/>
            </p:cNvSpPr>
            <p:nvPr/>
          </p:nvSpPr>
          <p:spPr bwMode="auto">
            <a:xfrm>
              <a:off x="3360738" y="5083175"/>
              <a:ext cx="196850" cy="255588"/>
            </a:xfrm>
            <a:custGeom>
              <a:avLst/>
              <a:gdLst>
                <a:gd name="T0" fmla="*/ 4 w 124"/>
                <a:gd name="T1" fmla="*/ 0 h 161"/>
                <a:gd name="T2" fmla="*/ 4 w 124"/>
                <a:gd name="T3" fmla="*/ 0 h 161"/>
                <a:gd name="T4" fmla="*/ 124 w 124"/>
                <a:gd name="T5" fmla="*/ 0 h 161"/>
                <a:gd name="T6" fmla="*/ 124 w 124"/>
                <a:gd name="T7" fmla="*/ 0 h 161"/>
                <a:gd name="T8" fmla="*/ 107 w 124"/>
                <a:gd name="T9" fmla="*/ 140 h 161"/>
                <a:gd name="T10" fmla="*/ 107 w 124"/>
                <a:gd name="T11" fmla="*/ 140 h 161"/>
                <a:gd name="T12" fmla="*/ 104 w 124"/>
                <a:gd name="T13" fmla="*/ 148 h 161"/>
                <a:gd name="T14" fmla="*/ 100 w 124"/>
                <a:gd name="T15" fmla="*/ 153 h 161"/>
                <a:gd name="T16" fmla="*/ 93 w 124"/>
                <a:gd name="T17" fmla="*/ 159 h 161"/>
                <a:gd name="T18" fmla="*/ 87 w 124"/>
                <a:gd name="T19" fmla="*/ 161 h 161"/>
                <a:gd name="T20" fmla="*/ 87 w 124"/>
                <a:gd name="T21" fmla="*/ 161 h 161"/>
                <a:gd name="T22" fmla="*/ 0 w 124"/>
                <a:gd name="T23" fmla="*/ 111 h 161"/>
                <a:gd name="T24" fmla="*/ 0 w 124"/>
                <a:gd name="T25" fmla="*/ 111 h 161"/>
                <a:gd name="T26" fmla="*/ 4 w 124"/>
                <a:gd name="T27" fmla="*/ 0 h 161"/>
                <a:gd name="T28" fmla="*/ 4 w 124"/>
                <a:gd name="T29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61">
                  <a:moveTo>
                    <a:pt x="4" y="0"/>
                  </a:moveTo>
                  <a:lnTo>
                    <a:pt x="4" y="0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107" y="140"/>
                  </a:lnTo>
                  <a:lnTo>
                    <a:pt x="107" y="140"/>
                  </a:lnTo>
                  <a:lnTo>
                    <a:pt x="104" y="148"/>
                  </a:lnTo>
                  <a:lnTo>
                    <a:pt x="100" y="153"/>
                  </a:lnTo>
                  <a:lnTo>
                    <a:pt x="93" y="159"/>
                  </a:lnTo>
                  <a:lnTo>
                    <a:pt x="87" y="161"/>
                  </a:lnTo>
                  <a:lnTo>
                    <a:pt x="87" y="161"/>
                  </a:lnTo>
                  <a:lnTo>
                    <a:pt x="0" y="111"/>
                  </a:lnTo>
                  <a:lnTo>
                    <a:pt x="0" y="111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B4B4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3" name="Freeform 73"/>
            <p:cNvSpPr>
              <a:spLocks/>
            </p:cNvSpPr>
            <p:nvPr/>
          </p:nvSpPr>
          <p:spPr bwMode="auto">
            <a:xfrm>
              <a:off x="3367088" y="5083175"/>
              <a:ext cx="190500" cy="255588"/>
            </a:xfrm>
            <a:custGeom>
              <a:avLst/>
              <a:gdLst>
                <a:gd name="T0" fmla="*/ 4 w 120"/>
                <a:gd name="T1" fmla="*/ 0 h 161"/>
                <a:gd name="T2" fmla="*/ 4 w 120"/>
                <a:gd name="T3" fmla="*/ 0 h 161"/>
                <a:gd name="T4" fmla="*/ 120 w 120"/>
                <a:gd name="T5" fmla="*/ 0 h 161"/>
                <a:gd name="T6" fmla="*/ 120 w 120"/>
                <a:gd name="T7" fmla="*/ 0 h 161"/>
                <a:gd name="T8" fmla="*/ 103 w 120"/>
                <a:gd name="T9" fmla="*/ 140 h 161"/>
                <a:gd name="T10" fmla="*/ 103 w 120"/>
                <a:gd name="T11" fmla="*/ 140 h 161"/>
                <a:gd name="T12" fmla="*/ 100 w 120"/>
                <a:gd name="T13" fmla="*/ 148 h 161"/>
                <a:gd name="T14" fmla="*/ 96 w 120"/>
                <a:gd name="T15" fmla="*/ 153 h 161"/>
                <a:gd name="T16" fmla="*/ 89 w 120"/>
                <a:gd name="T17" fmla="*/ 159 h 161"/>
                <a:gd name="T18" fmla="*/ 83 w 120"/>
                <a:gd name="T19" fmla="*/ 161 h 161"/>
                <a:gd name="T20" fmla="*/ 83 w 120"/>
                <a:gd name="T21" fmla="*/ 161 h 161"/>
                <a:gd name="T22" fmla="*/ 0 w 120"/>
                <a:gd name="T23" fmla="*/ 110 h 161"/>
                <a:gd name="T24" fmla="*/ 0 w 120"/>
                <a:gd name="T25" fmla="*/ 110 h 161"/>
                <a:gd name="T26" fmla="*/ 4 w 120"/>
                <a:gd name="T27" fmla="*/ 0 h 161"/>
                <a:gd name="T28" fmla="*/ 4 w 120"/>
                <a:gd name="T29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0" h="161">
                  <a:moveTo>
                    <a:pt x="4" y="0"/>
                  </a:moveTo>
                  <a:lnTo>
                    <a:pt x="4" y="0"/>
                  </a:lnTo>
                  <a:lnTo>
                    <a:pt x="120" y="0"/>
                  </a:lnTo>
                  <a:lnTo>
                    <a:pt x="120" y="0"/>
                  </a:lnTo>
                  <a:lnTo>
                    <a:pt x="103" y="140"/>
                  </a:lnTo>
                  <a:lnTo>
                    <a:pt x="103" y="140"/>
                  </a:lnTo>
                  <a:lnTo>
                    <a:pt x="100" y="148"/>
                  </a:lnTo>
                  <a:lnTo>
                    <a:pt x="96" y="153"/>
                  </a:lnTo>
                  <a:lnTo>
                    <a:pt x="89" y="159"/>
                  </a:lnTo>
                  <a:lnTo>
                    <a:pt x="83" y="161"/>
                  </a:lnTo>
                  <a:lnTo>
                    <a:pt x="83" y="161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B4B4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4" name="Freeform 74"/>
            <p:cNvSpPr>
              <a:spLocks/>
            </p:cNvSpPr>
            <p:nvPr/>
          </p:nvSpPr>
          <p:spPr bwMode="auto">
            <a:xfrm>
              <a:off x="3371851" y="5083175"/>
              <a:ext cx="185738" cy="255588"/>
            </a:xfrm>
            <a:custGeom>
              <a:avLst/>
              <a:gdLst>
                <a:gd name="T0" fmla="*/ 5 w 117"/>
                <a:gd name="T1" fmla="*/ 0 h 161"/>
                <a:gd name="T2" fmla="*/ 5 w 117"/>
                <a:gd name="T3" fmla="*/ 0 h 161"/>
                <a:gd name="T4" fmla="*/ 117 w 117"/>
                <a:gd name="T5" fmla="*/ 0 h 161"/>
                <a:gd name="T6" fmla="*/ 117 w 117"/>
                <a:gd name="T7" fmla="*/ 0 h 161"/>
                <a:gd name="T8" fmla="*/ 100 w 117"/>
                <a:gd name="T9" fmla="*/ 140 h 161"/>
                <a:gd name="T10" fmla="*/ 100 w 117"/>
                <a:gd name="T11" fmla="*/ 140 h 161"/>
                <a:gd name="T12" fmla="*/ 97 w 117"/>
                <a:gd name="T13" fmla="*/ 148 h 161"/>
                <a:gd name="T14" fmla="*/ 93 w 117"/>
                <a:gd name="T15" fmla="*/ 153 h 161"/>
                <a:gd name="T16" fmla="*/ 86 w 117"/>
                <a:gd name="T17" fmla="*/ 157 h 161"/>
                <a:gd name="T18" fmla="*/ 81 w 117"/>
                <a:gd name="T19" fmla="*/ 161 h 161"/>
                <a:gd name="T20" fmla="*/ 81 w 117"/>
                <a:gd name="T21" fmla="*/ 161 h 161"/>
                <a:gd name="T22" fmla="*/ 0 w 117"/>
                <a:gd name="T23" fmla="*/ 109 h 161"/>
                <a:gd name="T24" fmla="*/ 0 w 117"/>
                <a:gd name="T25" fmla="*/ 109 h 161"/>
                <a:gd name="T26" fmla="*/ 5 w 117"/>
                <a:gd name="T27" fmla="*/ 0 h 161"/>
                <a:gd name="T28" fmla="*/ 5 w 117"/>
                <a:gd name="T29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7" h="161">
                  <a:moveTo>
                    <a:pt x="5" y="0"/>
                  </a:moveTo>
                  <a:lnTo>
                    <a:pt x="5" y="0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00" y="140"/>
                  </a:lnTo>
                  <a:lnTo>
                    <a:pt x="100" y="140"/>
                  </a:lnTo>
                  <a:lnTo>
                    <a:pt x="97" y="148"/>
                  </a:lnTo>
                  <a:lnTo>
                    <a:pt x="93" y="153"/>
                  </a:lnTo>
                  <a:lnTo>
                    <a:pt x="86" y="157"/>
                  </a:lnTo>
                  <a:lnTo>
                    <a:pt x="81" y="161"/>
                  </a:lnTo>
                  <a:lnTo>
                    <a:pt x="81" y="161"/>
                  </a:lnTo>
                  <a:lnTo>
                    <a:pt x="0" y="109"/>
                  </a:lnTo>
                  <a:lnTo>
                    <a:pt x="0" y="109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B5B5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5" name="Freeform 75"/>
            <p:cNvSpPr>
              <a:spLocks/>
            </p:cNvSpPr>
            <p:nvPr/>
          </p:nvSpPr>
          <p:spPr bwMode="auto">
            <a:xfrm>
              <a:off x="3378201" y="5083175"/>
              <a:ext cx="179388" cy="255588"/>
            </a:xfrm>
            <a:custGeom>
              <a:avLst/>
              <a:gdLst>
                <a:gd name="T0" fmla="*/ 5 w 113"/>
                <a:gd name="T1" fmla="*/ 0 h 161"/>
                <a:gd name="T2" fmla="*/ 5 w 113"/>
                <a:gd name="T3" fmla="*/ 0 h 161"/>
                <a:gd name="T4" fmla="*/ 113 w 113"/>
                <a:gd name="T5" fmla="*/ 0 h 161"/>
                <a:gd name="T6" fmla="*/ 113 w 113"/>
                <a:gd name="T7" fmla="*/ 0 h 161"/>
                <a:gd name="T8" fmla="*/ 96 w 113"/>
                <a:gd name="T9" fmla="*/ 140 h 161"/>
                <a:gd name="T10" fmla="*/ 96 w 113"/>
                <a:gd name="T11" fmla="*/ 140 h 161"/>
                <a:gd name="T12" fmla="*/ 93 w 113"/>
                <a:gd name="T13" fmla="*/ 147 h 161"/>
                <a:gd name="T14" fmla="*/ 89 w 113"/>
                <a:gd name="T15" fmla="*/ 153 h 161"/>
                <a:gd name="T16" fmla="*/ 84 w 113"/>
                <a:gd name="T17" fmla="*/ 157 h 161"/>
                <a:gd name="T18" fmla="*/ 77 w 113"/>
                <a:gd name="T19" fmla="*/ 161 h 161"/>
                <a:gd name="T20" fmla="*/ 77 w 113"/>
                <a:gd name="T21" fmla="*/ 161 h 161"/>
                <a:gd name="T22" fmla="*/ 0 w 113"/>
                <a:gd name="T23" fmla="*/ 107 h 161"/>
                <a:gd name="T24" fmla="*/ 0 w 113"/>
                <a:gd name="T25" fmla="*/ 107 h 161"/>
                <a:gd name="T26" fmla="*/ 5 w 113"/>
                <a:gd name="T27" fmla="*/ 0 h 161"/>
                <a:gd name="T28" fmla="*/ 5 w 113"/>
                <a:gd name="T29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3" h="161">
                  <a:moveTo>
                    <a:pt x="5" y="0"/>
                  </a:moveTo>
                  <a:lnTo>
                    <a:pt x="5" y="0"/>
                  </a:lnTo>
                  <a:lnTo>
                    <a:pt x="113" y="0"/>
                  </a:lnTo>
                  <a:lnTo>
                    <a:pt x="113" y="0"/>
                  </a:lnTo>
                  <a:lnTo>
                    <a:pt x="96" y="140"/>
                  </a:lnTo>
                  <a:lnTo>
                    <a:pt x="96" y="140"/>
                  </a:lnTo>
                  <a:lnTo>
                    <a:pt x="93" y="147"/>
                  </a:lnTo>
                  <a:lnTo>
                    <a:pt x="89" y="153"/>
                  </a:lnTo>
                  <a:lnTo>
                    <a:pt x="84" y="157"/>
                  </a:lnTo>
                  <a:lnTo>
                    <a:pt x="77" y="161"/>
                  </a:lnTo>
                  <a:lnTo>
                    <a:pt x="77" y="161"/>
                  </a:lnTo>
                  <a:lnTo>
                    <a:pt x="0" y="107"/>
                  </a:lnTo>
                  <a:lnTo>
                    <a:pt x="0" y="107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B6B6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6" name="Freeform 76"/>
            <p:cNvSpPr>
              <a:spLocks/>
            </p:cNvSpPr>
            <p:nvPr/>
          </p:nvSpPr>
          <p:spPr bwMode="auto">
            <a:xfrm>
              <a:off x="3384551" y="5083175"/>
              <a:ext cx="173038" cy="255588"/>
            </a:xfrm>
            <a:custGeom>
              <a:avLst/>
              <a:gdLst>
                <a:gd name="T0" fmla="*/ 5 w 109"/>
                <a:gd name="T1" fmla="*/ 0 h 161"/>
                <a:gd name="T2" fmla="*/ 5 w 109"/>
                <a:gd name="T3" fmla="*/ 0 h 161"/>
                <a:gd name="T4" fmla="*/ 109 w 109"/>
                <a:gd name="T5" fmla="*/ 0 h 161"/>
                <a:gd name="T6" fmla="*/ 109 w 109"/>
                <a:gd name="T7" fmla="*/ 0 h 161"/>
                <a:gd name="T8" fmla="*/ 92 w 109"/>
                <a:gd name="T9" fmla="*/ 140 h 161"/>
                <a:gd name="T10" fmla="*/ 92 w 109"/>
                <a:gd name="T11" fmla="*/ 140 h 161"/>
                <a:gd name="T12" fmla="*/ 89 w 109"/>
                <a:gd name="T13" fmla="*/ 147 h 161"/>
                <a:gd name="T14" fmla="*/ 85 w 109"/>
                <a:gd name="T15" fmla="*/ 153 h 161"/>
                <a:gd name="T16" fmla="*/ 80 w 109"/>
                <a:gd name="T17" fmla="*/ 157 h 161"/>
                <a:gd name="T18" fmla="*/ 73 w 109"/>
                <a:gd name="T19" fmla="*/ 161 h 161"/>
                <a:gd name="T20" fmla="*/ 73 w 109"/>
                <a:gd name="T21" fmla="*/ 161 h 161"/>
                <a:gd name="T22" fmla="*/ 0 w 109"/>
                <a:gd name="T23" fmla="*/ 106 h 161"/>
                <a:gd name="T24" fmla="*/ 0 w 109"/>
                <a:gd name="T25" fmla="*/ 106 h 161"/>
                <a:gd name="T26" fmla="*/ 5 w 109"/>
                <a:gd name="T27" fmla="*/ 0 h 161"/>
                <a:gd name="T28" fmla="*/ 5 w 109"/>
                <a:gd name="T29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9" h="161">
                  <a:moveTo>
                    <a:pt x="5" y="0"/>
                  </a:moveTo>
                  <a:lnTo>
                    <a:pt x="5" y="0"/>
                  </a:lnTo>
                  <a:lnTo>
                    <a:pt x="109" y="0"/>
                  </a:lnTo>
                  <a:lnTo>
                    <a:pt x="109" y="0"/>
                  </a:lnTo>
                  <a:lnTo>
                    <a:pt x="92" y="140"/>
                  </a:lnTo>
                  <a:lnTo>
                    <a:pt x="92" y="140"/>
                  </a:lnTo>
                  <a:lnTo>
                    <a:pt x="89" y="147"/>
                  </a:lnTo>
                  <a:lnTo>
                    <a:pt x="85" y="153"/>
                  </a:lnTo>
                  <a:lnTo>
                    <a:pt x="80" y="157"/>
                  </a:lnTo>
                  <a:lnTo>
                    <a:pt x="73" y="161"/>
                  </a:lnTo>
                  <a:lnTo>
                    <a:pt x="73" y="161"/>
                  </a:lnTo>
                  <a:lnTo>
                    <a:pt x="0" y="106"/>
                  </a:lnTo>
                  <a:lnTo>
                    <a:pt x="0" y="106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B6B6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7" name="Freeform 77"/>
            <p:cNvSpPr>
              <a:spLocks/>
            </p:cNvSpPr>
            <p:nvPr/>
          </p:nvSpPr>
          <p:spPr bwMode="auto">
            <a:xfrm>
              <a:off x="3390901" y="5083175"/>
              <a:ext cx="166688" cy="254000"/>
            </a:xfrm>
            <a:custGeom>
              <a:avLst/>
              <a:gdLst>
                <a:gd name="T0" fmla="*/ 5 w 105"/>
                <a:gd name="T1" fmla="*/ 0 h 160"/>
                <a:gd name="T2" fmla="*/ 5 w 105"/>
                <a:gd name="T3" fmla="*/ 0 h 160"/>
                <a:gd name="T4" fmla="*/ 105 w 105"/>
                <a:gd name="T5" fmla="*/ 0 h 160"/>
                <a:gd name="T6" fmla="*/ 105 w 105"/>
                <a:gd name="T7" fmla="*/ 0 h 160"/>
                <a:gd name="T8" fmla="*/ 88 w 105"/>
                <a:gd name="T9" fmla="*/ 140 h 160"/>
                <a:gd name="T10" fmla="*/ 88 w 105"/>
                <a:gd name="T11" fmla="*/ 140 h 160"/>
                <a:gd name="T12" fmla="*/ 87 w 105"/>
                <a:gd name="T13" fmla="*/ 147 h 160"/>
                <a:gd name="T14" fmla="*/ 81 w 105"/>
                <a:gd name="T15" fmla="*/ 153 h 160"/>
                <a:gd name="T16" fmla="*/ 76 w 105"/>
                <a:gd name="T17" fmla="*/ 157 h 160"/>
                <a:gd name="T18" fmla="*/ 69 w 105"/>
                <a:gd name="T19" fmla="*/ 160 h 160"/>
                <a:gd name="T20" fmla="*/ 69 w 105"/>
                <a:gd name="T21" fmla="*/ 160 h 160"/>
                <a:gd name="T22" fmla="*/ 0 w 105"/>
                <a:gd name="T23" fmla="*/ 106 h 160"/>
                <a:gd name="T24" fmla="*/ 0 w 105"/>
                <a:gd name="T25" fmla="*/ 106 h 160"/>
                <a:gd name="T26" fmla="*/ 5 w 105"/>
                <a:gd name="T27" fmla="*/ 0 h 160"/>
                <a:gd name="T28" fmla="*/ 5 w 105"/>
                <a:gd name="T29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5" h="160">
                  <a:moveTo>
                    <a:pt x="5" y="0"/>
                  </a:moveTo>
                  <a:lnTo>
                    <a:pt x="5" y="0"/>
                  </a:lnTo>
                  <a:lnTo>
                    <a:pt x="105" y="0"/>
                  </a:lnTo>
                  <a:lnTo>
                    <a:pt x="105" y="0"/>
                  </a:lnTo>
                  <a:lnTo>
                    <a:pt x="88" y="140"/>
                  </a:lnTo>
                  <a:lnTo>
                    <a:pt x="88" y="140"/>
                  </a:lnTo>
                  <a:lnTo>
                    <a:pt x="87" y="147"/>
                  </a:lnTo>
                  <a:lnTo>
                    <a:pt x="81" y="153"/>
                  </a:lnTo>
                  <a:lnTo>
                    <a:pt x="76" y="157"/>
                  </a:lnTo>
                  <a:lnTo>
                    <a:pt x="69" y="160"/>
                  </a:lnTo>
                  <a:lnTo>
                    <a:pt x="69" y="160"/>
                  </a:lnTo>
                  <a:lnTo>
                    <a:pt x="0" y="106"/>
                  </a:lnTo>
                  <a:lnTo>
                    <a:pt x="0" y="106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B7B7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8" name="Freeform 78"/>
            <p:cNvSpPr>
              <a:spLocks/>
            </p:cNvSpPr>
            <p:nvPr/>
          </p:nvSpPr>
          <p:spPr bwMode="auto">
            <a:xfrm>
              <a:off x="3395663" y="5083175"/>
              <a:ext cx="161925" cy="254000"/>
            </a:xfrm>
            <a:custGeom>
              <a:avLst/>
              <a:gdLst>
                <a:gd name="T0" fmla="*/ 5 w 102"/>
                <a:gd name="T1" fmla="*/ 0 h 160"/>
                <a:gd name="T2" fmla="*/ 5 w 102"/>
                <a:gd name="T3" fmla="*/ 0 h 160"/>
                <a:gd name="T4" fmla="*/ 102 w 102"/>
                <a:gd name="T5" fmla="*/ 0 h 160"/>
                <a:gd name="T6" fmla="*/ 102 w 102"/>
                <a:gd name="T7" fmla="*/ 0 h 160"/>
                <a:gd name="T8" fmla="*/ 85 w 102"/>
                <a:gd name="T9" fmla="*/ 140 h 160"/>
                <a:gd name="T10" fmla="*/ 85 w 102"/>
                <a:gd name="T11" fmla="*/ 140 h 160"/>
                <a:gd name="T12" fmla="*/ 84 w 102"/>
                <a:gd name="T13" fmla="*/ 147 h 160"/>
                <a:gd name="T14" fmla="*/ 78 w 102"/>
                <a:gd name="T15" fmla="*/ 153 h 160"/>
                <a:gd name="T16" fmla="*/ 73 w 102"/>
                <a:gd name="T17" fmla="*/ 157 h 160"/>
                <a:gd name="T18" fmla="*/ 67 w 102"/>
                <a:gd name="T19" fmla="*/ 160 h 160"/>
                <a:gd name="T20" fmla="*/ 67 w 102"/>
                <a:gd name="T21" fmla="*/ 160 h 160"/>
                <a:gd name="T22" fmla="*/ 0 w 102"/>
                <a:gd name="T23" fmla="*/ 105 h 160"/>
                <a:gd name="T24" fmla="*/ 0 w 102"/>
                <a:gd name="T25" fmla="*/ 105 h 160"/>
                <a:gd name="T26" fmla="*/ 5 w 102"/>
                <a:gd name="T27" fmla="*/ 0 h 160"/>
                <a:gd name="T28" fmla="*/ 5 w 102"/>
                <a:gd name="T29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2" h="160">
                  <a:moveTo>
                    <a:pt x="5" y="0"/>
                  </a:moveTo>
                  <a:lnTo>
                    <a:pt x="5" y="0"/>
                  </a:lnTo>
                  <a:lnTo>
                    <a:pt x="102" y="0"/>
                  </a:lnTo>
                  <a:lnTo>
                    <a:pt x="102" y="0"/>
                  </a:lnTo>
                  <a:lnTo>
                    <a:pt x="85" y="140"/>
                  </a:lnTo>
                  <a:lnTo>
                    <a:pt x="85" y="140"/>
                  </a:lnTo>
                  <a:lnTo>
                    <a:pt x="84" y="147"/>
                  </a:lnTo>
                  <a:lnTo>
                    <a:pt x="78" y="153"/>
                  </a:lnTo>
                  <a:lnTo>
                    <a:pt x="73" y="157"/>
                  </a:lnTo>
                  <a:lnTo>
                    <a:pt x="67" y="160"/>
                  </a:lnTo>
                  <a:lnTo>
                    <a:pt x="67" y="160"/>
                  </a:lnTo>
                  <a:lnTo>
                    <a:pt x="0" y="105"/>
                  </a:lnTo>
                  <a:lnTo>
                    <a:pt x="0" y="105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B7B7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9" name="Freeform 79"/>
            <p:cNvSpPr>
              <a:spLocks/>
            </p:cNvSpPr>
            <p:nvPr/>
          </p:nvSpPr>
          <p:spPr bwMode="auto">
            <a:xfrm>
              <a:off x="3402013" y="5083175"/>
              <a:ext cx="155575" cy="254000"/>
            </a:xfrm>
            <a:custGeom>
              <a:avLst/>
              <a:gdLst>
                <a:gd name="T0" fmla="*/ 5 w 98"/>
                <a:gd name="T1" fmla="*/ 0 h 160"/>
                <a:gd name="T2" fmla="*/ 5 w 98"/>
                <a:gd name="T3" fmla="*/ 0 h 160"/>
                <a:gd name="T4" fmla="*/ 98 w 98"/>
                <a:gd name="T5" fmla="*/ 0 h 160"/>
                <a:gd name="T6" fmla="*/ 98 w 98"/>
                <a:gd name="T7" fmla="*/ 0 h 160"/>
                <a:gd name="T8" fmla="*/ 81 w 98"/>
                <a:gd name="T9" fmla="*/ 140 h 160"/>
                <a:gd name="T10" fmla="*/ 81 w 98"/>
                <a:gd name="T11" fmla="*/ 140 h 160"/>
                <a:gd name="T12" fmla="*/ 80 w 98"/>
                <a:gd name="T13" fmla="*/ 147 h 160"/>
                <a:gd name="T14" fmla="*/ 74 w 98"/>
                <a:gd name="T15" fmla="*/ 152 h 160"/>
                <a:gd name="T16" fmla="*/ 69 w 98"/>
                <a:gd name="T17" fmla="*/ 157 h 160"/>
                <a:gd name="T18" fmla="*/ 63 w 98"/>
                <a:gd name="T19" fmla="*/ 160 h 160"/>
                <a:gd name="T20" fmla="*/ 63 w 98"/>
                <a:gd name="T21" fmla="*/ 160 h 160"/>
                <a:gd name="T22" fmla="*/ 0 w 98"/>
                <a:gd name="T23" fmla="*/ 103 h 160"/>
                <a:gd name="T24" fmla="*/ 0 w 98"/>
                <a:gd name="T25" fmla="*/ 103 h 160"/>
                <a:gd name="T26" fmla="*/ 5 w 98"/>
                <a:gd name="T27" fmla="*/ 0 h 160"/>
                <a:gd name="T28" fmla="*/ 5 w 98"/>
                <a:gd name="T29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8" h="160">
                  <a:moveTo>
                    <a:pt x="5" y="0"/>
                  </a:moveTo>
                  <a:lnTo>
                    <a:pt x="5" y="0"/>
                  </a:lnTo>
                  <a:lnTo>
                    <a:pt x="98" y="0"/>
                  </a:lnTo>
                  <a:lnTo>
                    <a:pt x="98" y="0"/>
                  </a:lnTo>
                  <a:lnTo>
                    <a:pt x="81" y="140"/>
                  </a:lnTo>
                  <a:lnTo>
                    <a:pt x="81" y="140"/>
                  </a:lnTo>
                  <a:lnTo>
                    <a:pt x="80" y="147"/>
                  </a:lnTo>
                  <a:lnTo>
                    <a:pt x="74" y="152"/>
                  </a:lnTo>
                  <a:lnTo>
                    <a:pt x="69" y="157"/>
                  </a:lnTo>
                  <a:lnTo>
                    <a:pt x="63" y="160"/>
                  </a:lnTo>
                  <a:lnTo>
                    <a:pt x="63" y="160"/>
                  </a:lnTo>
                  <a:lnTo>
                    <a:pt x="0" y="103"/>
                  </a:lnTo>
                  <a:lnTo>
                    <a:pt x="0" y="103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B8B8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0" name="Freeform 80"/>
            <p:cNvSpPr>
              <a:spLocks/>
            </p:cNvSpPr>
            <p:nvPr/>
          </p:nvSpPr>
          <p:spPr bwMode="auto">
            <a:xfrm>
              <a:off x="3408363" y="5083175"/>
              <a:ext cx="149225" cy="254000"/>
            </a:xfrm>
            <a:custGeom>
              <a:avLst/>
              <a:gdLst>
                <a:gd name="T0" fmla="*/ 5 w 94"/>
                <a:gd name="T1" fmla="*/ 0 h 160"/>
                <a:gd name="T2" fmla="*/ 5 w 94"/>
                <a:gd name="T3" fmla="*/ 0 h 160"/>
                <a:gd name="T4" fmla="*/ 94 w 94"/>
                <a:gd name="T5" fmla="*/ 0 h 160"/>
                <a:gd name="T6" fmla="*/ 94 w 94"/>
                <a:gd name="T7" fmla="*/ 0 h 160"/>
                <a:gd name="T8" fmla="*/ 77 w 94"/>
                <a:gd name="T9" fmla="*/ 140 h 160"/>
                <a:gd name="T10" fmla="*/ 77 w 94"/>
                <a:gd name="T11" fmla="*/ 140 h 160"/>
                <a:gd name="T12" fmla="*/ 76 w 94"/>
                <a:gd name="T13" fmla="*/ 147 h 160"/>
                <a:gd name="T14" fmla="*/ 71 w 94"/>
                <a:gd name="T15" fmla="*/ 152 h 160"/>
                <a:gd name="T16" fmla="*/ 66 w 94"/>
                <a:gd name="T17" fmla="*/ 157 h 160"/>
                <a:gd name="T18" fmla="*/ 59 w 94"/>
                <a:gd name="T19" fmla="*/ 160 h 160"/>
                <a:gd name="T20" fmla="*/ 59 w 94"/>
                <a:gd name="T21" fmla="*/ 160 h 160"/>
                <a:gd name="T22" fmla="*/ 0 w 94"/>
                <a:gd name="T23" fmla="*/ 102 h 160"/>
                <a:gd name="T24" fmla="*/ 0 w 94"/>
                <a:gd name="T25" fmla="*/ 102 h 160"/>
                <a:gd name="T26" fmla="*/ 5 w 94"/>
                <a:gd name="T27" fmla="*/ 0 h 160"/>
                <a:gd name="T28" fmla="*/ 5 w 94"/>
                <a:gd name="T29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4" h="160">
                  <a:moveTo>
                    <a:pt x="5" y="0"/>
                  </a:moveTo>
                  <a:lnTo>
                    <a:pt x="5" y="0"/>
                  </a:lnTo>
                  <a:lnTo>
                    <a:pt x="94" y="0"/>
                  </a:lnTo>
                  <a:lnTo>
                    <a:pt x="94" y="0"/>
                  </a:lnTo>
                  <a:lnTo>
                    <a:pt x="77" y="140"/>
                  </a:lnTo>
                  <a:lnTo>
                    <a:pt x="77" y="140"/>
                  </a:lnTo>
                  <a:lnTo>
                    <a:pt x="76" y="147"/>
                  </a:lnTo>
                  <a:lnTo>
                    <a:pt x="71" y="152"/>
                  </a:lnTo>
                  <a:lnTo>
                    <a:pt x="66" y="157"/>
                  </a:lnTo>
                  <a:lnTo>
                    <a:pt x="59" y="160"/>
                  </a:lnTo>
                  <a:lnTo>
                    <a:pt x="59" y="160"/>
                  </a:lnTo>
                  <a:lnTo>
                    <a:pt x="0" y="102"/>
                  </a:lnTo>
                  <a:lnTo>
                    <a:pt x="0" y="102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B9B9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1" name="Freeform 81"/>
            <p:cNvSpPr>
              <a:spLocks/>
            </p:cNvSpPr>
            <p:nvPr/>
          </p:nvSpPr>
          <p:spPr bwMode="auto">
            <a:xfrm>
              <a:off x="3414713" y="5083175"/>
              <a:ext cx="142875" cy="254000"/>
            </a:xfrm>
            <a:custGeom>
              <a:avLst/>
              <a:gdLst>
                <a:gd name="T0" fmla="*/ 5 w 90"/>
                <a:gd name="T1" fmla="*/ 0 h 160"/>
                <a:gd name="T2" fmla="*/ 5 w 90"/>
                <a:gd name="T3" fmla="*/ 0 h 160"/>
                <a:gd name="T4" fmla="*/ 90 w 90"/>
                <a:gd name="T5" fmla="*/ 0 h 160"/>
                <a:gd name="T6" fmla="*/ 90 w 90"/>
                <a:gd name="T7" fmla="*/ 0 h 160"/>
                <a:gd name="T8" fmla="*/ 73 w 90"/>
                <a:gd name="T9" fmla="*/ 140 h 160"/>
                <a:gd name="T10" fmla="*/ 73 w 90"/>
                <a:gd name="T11" fmla="*/ 140 h 160"/>
                <a:gd name="T12" fmla="*/ 72 w 90"/>
                <a:gd name="T13" fmla="*/ 147 h 160"/>
                <a:gd name="T14" fmla="*/ 67 w 90"/>
                <a:gd name="T15" fmla="*/ 152 h 160"/>
                <a:gd name="T16" fmla="*/ 62 w 90"/>
                <a:gd name="T17" fmla="*/ 157 h 160"/>
                <a:gd name="T18" fmla="*/ 55 w 90"/>
                <a:gd name="T19" fmla="*/ 160 h 160"/>
                <a:gd name="T20" fmla="*/ 55 w 90"/>
                <a:gd name="T21" fmla="*/ 160 h 160"/>
                <a:gd name="T22" fmla="*/ 0 w 90"/>
                <a:gd name="T23" fmla="*/ 101 h 160"/>
                <a:gd name="T24" fmla="*/ 0 w 90"/>
                <a:gd name="T25" fmla="*/ 101 h 160"/>
                <a:gd name="T26" fmla="*/ 5 w 90"/>
                <a:gd name="T27" fmla="*/ 0 h 160"/>
                <a:gd name="T28" fmla="*/ 5 w 90"/>
                <a:gd name="T29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0" h="160">
                  <a:moveTo>
                    <a:pt x="5" y="0"/>
                  </a:moveTo>
                  <a:lnTo>
                    <a:pt x="5" y="0"/>
                  </a:lnTo>
                  <a:lnTo>
                    <a:pt x="90" y="0"/>
                  </a:lnTo>
                  <a:lnTo>
                    <a:pt x="90" y="0"/>
                  </a:lnTo>
                  <a:lnTo>
                    <a:pt x="73" y="140"/>
                  </a:lnTo>
                  <a:lnTo>
                    <a:pt x="73" y="140"/>
                  </a:lnTo>
                  <a:lnTo>
                    <a:pt x="72" y="147"/>
                  </a:lnTo>
                  <a:lnTo>
                    <a:pt x="67" y="152"/>
                  </a:lnTo>
                  <a:lnTo>
                    <a:pt x="62" y="157"/>
                  </a:lnTo>
                  <a:lnTo>
                    <a:pt x="55" y="160"/>
                  </a:lnTo>
                  <a:lnTo>
                    <a:pt x="55" y="160"/>
                  </a:lnTo>
                  <a:lnTo>
                    <a:pt x="0" y="101"/>
                  </a:lnTo>
                  <a:lnTo>
                    <a:pt x="0" y="101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B9B9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2" name="Freeform 82"/>
            <p:cNvSpPr>
              <a:spLocks/>
            </p:cNvSpPr>
            <p:nvPr/>
          </p:nvSpPr>
          <p:spPr bwMode="auto">
            <a:xfrm>
              <a:off x="3417888" y="5083175"/>
              <a:ext cx="139700" cy="254000"/>
            </a:xfrm>
            <a:custGeom>
              <a:avLst/>
              <a:gdLst>
                <a:gd name="T0" fmla="*/ 7 w 88"/>
                <a:gd name="T1" fmla="*/ 0 h 160"/>
                <a:gd name="T2" fmla="*/ 7 w 88"/>
                <a:gd name="T3" fmla="*/ 0 h 160"/>
                <a:gd name="T4" fmla="*/ 88 w 88"/>
                <a:gd name="T5" fmla="*/ 0 h 160"/>
                <a:gd name="T6" fmla="*/ 88 w 88"/>
                <a:gd name="T7" fmla="*/ 0 h 160"/>
                <a:gd name="T8" fmla="*/ 71 w 88"/>
                <a:gd name="T9" fmla="*/ 140 h 160"/>
                <a:gd name="T10" fmla="*/ 71 w 88"/>
                <a:gd name="T11" fmla="*/ 140 h 160"/>
                <a:gd name="T12" fmla="*/ 70 w 88"/>
                <a:gd name="T13" fmla="*/ 147 h 160"/>
                <a:gd name="T14" fmla="*/ 65 w 88"/>
                <a:gd name="T15" fmla="*/ 152 h 160"/>
                <a:gd name="T16" fmla="*/ 60 w 88"/>
                <a:gd name="T17" fmla="*/ 157 h 160"/>
                <a:gd name="T18" fmla="*/ 55 w 88"/>
                <a:gd name="T19" fmla="*/ 160 h 160"/>
                <a:gd name="T20" fmla="*/ 55 w 88"/>
                <a:gd name="T21" fmla="*/ 160 h 160"/>
                <a:gd name="T22" fmla="*/ 0 w 88"/>
                <a:gd name="T23" fmla="*/ 99 h 160"/>
                <a:gd name="T24" fmla="*/ 0 w 88"/>
                <a:gd name="T25" fmla="*/ 99 h 160"/>
                <a:gd name="T26" fmla="*/ 7 w 88"/>
                <a:gd name="T27" fmla="*/ 0 h 160"/>
                <a:gd name="T28" fmla="*/ 7 w 88"/>
                <a:gd name="T29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8" h="160">
                  <a:moveTo>
                    <a:pt x="7" y="0"/>
                  </a:moveTo>
                  <a:lnTo>
                    <a:pt x="7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71" y="140"/>
                  </a:lnTo>
                  <a:lnTo>
                    <a:pt x="71" y="140"/>
                  </a:lnTo>
                  <a:lnTo>
                    <a:pt x="70" y="147"/>
                  </a:lnTo>
                  <a:lnTo>
                    <a:pt x="65" y="152"/>
                  </a:lnTo>
                  <a:lnTo>
                    <a:pt x="60" y="157"/>
                  </a:lnTo>
                  <a:lnTo>
                    <a:pt x="55" y="160"/>
                  </a:lnTo>
                  <a:lnTo>
                    <a:pt x="55" y="160"/>
                  </a:lnTo>
                  <a:lnTo>
                    <a:pt x="0" y="99"/>
                  </a:lnTo>
                  <a:lnTo>
                    <a:pt x="0" y="99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BABA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3" name="Freeform 83"/>
            <p:cNvSpPr>
              <a:spLocks/>
            </p:cNvSpPr>
            <p:nvPr/>
          </p:nvSpPr>
          <p:spPr bwMode="auto">
            <a:xfrm>
              <a:off x="3425826" y="5083175"/>
              <a:ext cx="131763" cy="254000"/>
            </a:xfrm>
            <a:custGeom>
              <a:avLst/>
              <a:gdLst>
                <a:gd name="T0" fmla="*/ 6 w 83"/>
                <a:gd name="T1" fmla="*/ 0 h 160"/>
                <a:gd name="T2" fmla="*/ 6 w 83"/>
                <a:gd name="T3" fmla="*/ 0 h 160"/>
                <a:gd name="T4" fmla="*/ 83 w 83"/>
                <a:gd name="T5" fmla="*/ 0 h 160"/>
                <a:gd name="T6" fmla="*/ 83 w 83"/>
                <a:gd name="T7" fmla="*/ 0 h 160"/>
                <a:gd name="T8" fmla="*/ 66 w 83"/>
                <a:gd name="T9" fmla="*/ 140 h 160"/>
                <a:gd name="T10" fmla="*/ 66 w 83"/>
                <a:gd name="T11" fmla="*/ 140 h 160"/>
                <a:gd name="T12" fmla="*/ 65 w 83"/>
                <a:gd name="T13" fmla="*/ 147 h 160"/>
                <a:gd name="T14" fmla="*/ 60 w 83"/>
                <a:gd name="T15" fmla="*/ 152 h 160"/>
                <a:gd name="T16" fmla="*/ 55 w 83"/>
                <a:gd name="T17" fmla="*/ 156 h 160"/>
                <a:gd name="T18" fmla="*/ 50 w 83"/>
                <a:gd name="T19" fmla="*/ 160 h 160"/>
                <a:gd name="T20" fmla="*/ 50 w 83"/>
                <a:gd name="T21" fmla="*/ 160 h 160"/>
                <a:gd name="T22" fmla="*/ 0 w 83"/>
                <a:gd name="T23" fmla="*/ 99 h 160"/>
                <a:gd name="T24" fmla="*/ 0 w 83"/>
                <a:gd name="T25" fmla="*/ 99 h 160"/>
                <a:gd name="T26" fmla="*/ 6 w 83"/>
                <a:gd name="T27" fmla="*/ 0 h 160"/>
                <a:gd name="T28" fmla="*/ 6 w 83"/>
                <a:gd name="T29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3" h="160">
                  <a:moveTo>
                    <a:pt x="6" y="0"/>
                  </a:moveTo>
                  <a:lnTo>
                    <a:pt x="6" y="0"/>
                  </a:lnTo>
                  <a:lnTo>
                    <a:pt x="83" y="0"/>
                  </a:lnTo>
                  <a:lnTo>
                    <a:pt x="83" y="0"/>
                  </a:lnTo>
                  <a:lnTo>
                    <a:pt x="66" y="140"/>
                  </a:lnTo>
                  <a:lnTo>
                    <a:pt x="66" y="140"/>
                  </a:lnTo>
                  <a:lnTo>
                    <a:pt x="65" y="147"/>
                  </a:lnTo>
                  <a:lnTo>
                    <a:pt x="60" y="152"/>
                  </a:lnTo>
                  <a:lnTo>
                    <a:pt x="55" y="156"/>
                  </a:lnTo>
                  <a:lnTo>
                    <a:pt x="50" y="160"/>
                  </a:lnTo>
                  <a:lnTo>
                    <a:pt x="50" y="160"/>
                  </a:lnTo>
                  <a:lnTo>
                    <a:pt x="0" y="99"/>
                  </a:lnTo>
                  <a:lnTo>
                    <a:pt x="0" y="99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BBBB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4" name="Freeform 84"/>
            <p:cNvSpPr>
              <a:spLocks/>
            </p:cNvSpPr>
            <p:nvPr/>
          </p:nvSpPr>
          <p:spPr bwMode="auto">
            <a:xfrm>
              <a:off x="3432176" y="5083175"/>
              <a:ext cx="125413" cy="254000"/>
            </a:xfrm>
            <a:custGeom>
              <a:avLst/>
              <a:gdLst>
                <a:gd name="T0" fmla="*/ 5 w 79"/>
                <a:gd name="T1" fmla="*/ 0 h 160"/>
                <a:gd name="T2" fmla="*/ 5 w 79"/>
                <a:gd name="T3" fmla="*/ 0 h 160"/>
                <a:gd name="T4" fmla="*/ 79 w 79"/>
                <a:gd name="T5" fmla="*/ 0 h 160"/>
                <a:gd name="T6" fmla="*/ 79 w 79"/>
                <a:gd name="T7" fmla="*/ 0 h 160"/>
                <a:gd name="T8" fmla="*/ 62 w 79"/>
                <a:gd name="T9" fmla="*/ 140 h 160"/>
                <a:gd name="T10" fmla="*/ 62 w 79"/>
                <a:gd name="T11" fmla="*/ 140 h 160"/>
                <a:gd name="T12" fmla="*/ 61 w 79"/>
                <a:gd name="T13" fmla="*/ 147 h 160"/>
                <a:gd name="T14" fmla="*/ 56 w 79"/>
                <a:gd name="T15" fmla="*/ 152 h 160"/>
                <a:gd name="T16" fmla="*/ 51 w 79"/>
                <a:gd name="T17" fmla="*/ 156 h 160"/>
                <a:gd name="T18" fmla="*/ 46 w 79"/>
                <a:gd name="T19" fmla="*/ 160 h 160"/>
                <a:gd name="T20" fmla="*/ 46 w 79"/>
                <a:gd name="T21" fmla="*/ 160 h 160"/>
                <a:gd name="T22" fmla="*/ 0 w 79"/>
                <a:gd name="T23" fmla="*/ 98 h 160"/>
                <a:gd name="T24" fmla="*/ 0 w 79"/>
                <a:gd name="T25" fmla="*/ 98 h 160"/>
                <a:gd name="T26" fmla="*/ 5 w 79"/>
                <a:gd name="T27" fmla="*/ 0 h 160"/>
                <a:gd name="T28" fmla="*/ 5 w 79"/>
                <a:gd name="T29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" h="160">
                  <a:moveTo>
                    <a:pt x="5" y="0"/>
                  </a:moveTo>
                  <a:lnTo>
                    <a:pt x="5" y="0"/>
                  </a:lnTo>
                  <a:lnTo>
                    <a:pt x="79" y="0"/>
                  </a:lnTo>
                  <a:lnTo>
                    <a:pt x="79" y="0"/>
                  </a:lnTo>
                  <a:lnTo>
                    <a:pt x="62" y="140"/>
                  </a:lnTo>
                  <a:lnTo>
                    <a:pt x="62" y="140"/>
                  </a:lnTo>
                  <a:lnTo>
                    <a:pt x="61" y="147"/>
                  </a:lnTo>
                  <a:lnTo>
                    <a:pt x="56" y="152"/>
                  </a:lnTo>
                  <a:lnTo>
                    <a:pt x="51" y="156"/>
                  </a:lnTo>
                  <a:lnTo>
                    <a:pt x="46" y="160"/>
                  </a:lnTo>
                  <a:lnTo>
                    <a:pt x="46" y="160"/>
                  </a:lnTo>
                  <a:lnTo>
                    <a:pt x="0" y="98"/>
                  </a:lnTo>
                  <a:lnTo>
                    <a:pt x="0" y="98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BBBB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5" name="Freeform 85"/>
            <p:cNvSpPr>
              <a:spLocks/>
            </p:cNvSpPr>
            <p:nvPr/>
          </p:nvSpPr>
          <p:spPr bwMode="auto">
            <a:xfrm>
              <a:off x="3438526" y="5083175"/>
              <a:ext cx="119063" cy="254000"/>
            </a:xfrm>
            <a:custGeom>
              <a:avLst/>
              <a:gdLst>
                <a:gd name="T0" fmla="*/ 5 w 75"/>
                <a:gd name="T1" fmla="*/ 0 h 160"/>
                <a:gd name="T2" fmla="*/ 5 w 75"/>
                <a:gd name="T3" fmla="*/ 0 h 160"/>
                <a:gd name="T4" fmla="*/ 75 w 75"/>
                <a:gd name="T5" fmla="*/ 0 h 160"/>
                <a:gd name="T6" fmla="*/ 75 w 75"/>
                <a:gd name="T7" fmla="*/ 0 h 160"/>
                <a:gd name="T8" fmla="*/ 58 w 75"/>
                <a:gd name="T9" fmla="*/ 140 h 160"/>
                <a:gd name="T10" fmla="*/ 58 w 75"/>
                <a:gd name="T11" fmla="*/ 140 h 160"/>
                <a:gd name="T12" fmla="*/ 57 w 75"/>
                <a:gd name="T13" fmla="*/ 147 h 160"/>
                <a:gd name="T14" fmla="*/ 52 w 75"/>
                <a:gd name="T15" fmla="*/ 152 h 160"/>
                <a:gd name="T16" fmla="*/ 48 w 75"/>
                <a:gd name="T17" fmla="*/ 156 h 160"/>
                <a:gd name="T18" fmla="*/ 43 w 75"/>
                <a:gd name="T19" fmla="*/ 160 h 160"/>
                <a:gd name="T20" fmla="*/ 43 w 75"/>
                <a:gd name="T21" fmla="*/ 160 h 160"/>
                <a:gd name="T22" fmla="*/ 0 w 75"/>
                <a:gd name="T23" fmla="*/ 96 h 160"/>
                <a:gd name="T24" fmla="*/ 0 w 75"/>
                <a:gd name="T25" fmla="*/ 96 h 160"/>
                <a:gd name="T26" fmla="*/ 5 w 75"/>
                <a:gd name="T27" fmla="*/ 0 h 160"/>
                <a:gd name="T28" fmla="*/ 5 w 75"/>
                <a:gd name="T29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5" h="160">
                  <a:moveTo>
                    <a:pt x="5" y="0"/>
                  </a:moveTo>
                  <a:lnTo>
                    <a:pt x="5" y="0"/>
                  </a:lnTo>
                  <a:lnTo>
                    <a:pt x="75" y="0"/>
                  </a:lnTo>
                  <a:lnTo>
                    <a:pt x="75" y="0"/>
                  </a:lnTo>
                  <a:lnTo>
                    <a:pt x="58" y="140"/>
                  </a:lnTo>
                  <a:lnTo>
                    <a:pt x="58" y="140"/>
                  </a:lnTo>
                  <a:lnTo>
                    <a:pt x="57" y="147"/>
                  </a:lnTo>
                  <a:lnTo>
                    <a:pt x="52" y="152"/>
                  </a:lnTo>
                  <a:lnTo>
                    <a:pt x="48" y="156"/>
                  </a:lnTo>
                  <a:lnTo>
                    <a:pt x="43" y="160"/>
                  </a:lnTo>
                  <a:lnTo>
                    <a:pt x="43" y="160"/>
                  </a:lnTo>
                  <a:lnTo>
                    <a:pt x="0" y="96"/>
                  </a:lnTo>
                  <a:lnTo>
                    <a:pt x="0" y="96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BCBC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6" name="Freeform 86"/>
            <p:cNvSpPr>
              <a:spLocks/>
            </p:cNvSpPr>
            <p:nvPr/>
          </p:nvSpPr>
          <p:spPr bwMode="auto">
            <a:xfrm>
              <a:off x="3444876" y="5083175"/>
              <a:ext cx="112713" cy="254000"/>
            </a:xfrm>
            <a:custGeom>
              <a:avLst/>
              <a:gdLst>
                <a:gd name="T0" fmla="*/ 5 w 71"/>
                <a:gd name="T1" fmla="*/ 0 h 160"/>
                <a:gd name="T2" fmla="*/ 5 w 71"/>
                <a:gd name="T3" fmla="*/ 0 h 160"/>
                <a:gd name="T4" fmla="*/ 71 w 71"/>
                <a:gd name="T5" fmla="*/ 0 h 160"/>
                <a:gd name="T6" fmla="*/ 71 w 71"/>
                <a:gd name="T7" fmla="*/ 0 h 160"/>
                <a:gd name="T8" fmla="*/ 54 w 71"/>
                <a:gd name="T9" fmla="*/ 140 h 160"/>
                <a:gd name="T10" fmla="*/ 54 w 71"/>
                <a:gd name="T11" fmla="*/ 140 h 160"/>
                <a:gd name="T12" fmla="*/ 53 w 71"/>
                <a:gd name="T13" fmla="*/ 147 h 160"/>
                <a:gd name="T14" fmla="*/ 48 w 71"/>
                <a:gd name="T15" fmla="*/ 152 h 160"/>
                <a:gd name="T16" fmla="*/ 44 w 71"/>
                <a:gd name="T17" fmla="*/ 156 h 160"/>
                <a:gd name="T18" fmla="*/ 39 w 71"/>
                <a:gd name="T19" fmla="*/ 160 h 160"/>
                <a:gd name="T20" fmla="*/ 39 w 71"/>
                <a:gd name="T21" fmla="*/ 160 h 160"/>
                <a:gd name="T22" fmla="*/ 0 w 71"/>
                <a:gd name="T23" fmla="*/ 95 h 160"/>
                <a:gd name="T24" fmla="*/ 0 w 71"/>
                <a:gd name="T25" fmla="*/ 95 h 160"/>
                <a:gd name="T26" fmla="*/ 5 w 71"/>
                <a:gd name="T27" fmla="*/ 0 h 160"/>
                <a:gd name="T28" fmla="*/ 5 w 71"/>
                <a:gd name="T29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1" h="160">
                  <a:moveTo>
                    <a:pt x="5" y="0"/>
                  </a:moveTo>
                  <a:lnTo>
                    <a:pt x="5" y="0"/>
                  </a:lnTo>
                  <a:lnTo>
                    <a:pt x="71" y="0"/>
                  </a:lnTo>
                  <a:lnTo>
                    <a:pt x="71" y="0"/>
                  </a:lnTo>
                  <a:lnTo>
                    <a:pt x="54" y="140"/>
                  </a:lnTo>
                  <a:lnTo>
                    <a:pt x="54" y="140"/>
                  </a:lnTo>
                  <a:lnTo>
                    <a:pt x="53" y="147"/>
                  </a:lnTo>
                  <a:lnTo>
                    <a:pt x="48" y="152"/>
                  </a:lnTo>
                  <a:lnTo>
                    <a:pt x="44" y="156"/>
                  </a:lnTo>
                  <a:lnTo>
                    <a:pt x="39" y="160"/>
                  </a:lnTo>
                  <a:lnTo>
                    <a:pt x="39" y="160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BCBC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7" name="Freeform 87"/>
            <p:cNvSpPr>
              <a:spLocks/>
            </p:cNvSpPr>
            <p:nvPr/>
          </p:nvSpPr>
          <p:spPr bwMode="auto">
            <a:xfrm>
              <a:off x="3448051" y="5083175"/>
              <a:ext cx="109538" cy="252413"/>
            </a:xfrm>
            <a:custGeom>
              <a:avLst/>
              <a:gdLst>
                <a:gd name="T0" fmla="*/ 7 w 69"/>
                <a:gd name="T1" fmla="*/ 0 h 159"/>
                <a:gd name="T2" fmla="*/ 7 w 69"/>
                <a:gd name="T3" fmla="*/ 0 h 159"/>
                <a:gd name="T4" fmla="*/ 69 w 69"/>
                <a:gd name="T5" fmla="*/ 0 h 159"/>
                <a:gd name="T6" fmla="*/ 69 w 69"/>
                <a:gd name="T7" fmla="*/ 0 h 159"/>
                <a:gd name="T8" fmla="*/ 52 w 69"/>
                <a:gd name="T9" fmla="*/ 140 h 159"/>
                <a:gd name="T10" fmla="*/ 52 w 69"/>
                <a:gd name="T11" fmla="*/ 140 h 159"/>
                <a:gd name="T12" fmla="*/ 51 w 69"/>
                <a:gd name="T13" fmla="*/ 147 h 159"/>
                <a:gd name="T14" fmla="*/ 46 w 69"/>
                <a:gd name="T15" fmla="*/ 152 h 159"/>
                <a:gd name="T16" fmla="*/ 42 w 69"/>
                <a:gd name="T17" fmla="*/ 156 h 159"/>
                <a:gd name="T18" fmla="*/ 37 w 69"/>
                <a:gd name="T19" fmla="*/ 159 h 159"/>
                <a:gd name="T20" fmla="*/ 37 w 69"/>
                <a:gd name="T21" fmla="*/ 159 h 159"/>
                <a:gd name="T22" fmla="*/ 0 w 69"/>
                <a:gd name="T23" fmla="*/ 94 h 159"/>
                <a:gd name="T24" fmla="*/ 0 w 69"/>
                <a:gd name="T25" fmla="*/ 94 h 159"/>
                <a:gd name="T26" fmla="*/ 7 w 69"/>
                <a:gd name="T27" fmla="*/ 0 h 159"/>
                <a:gd name="T28" fmla="*/ 7 w 69"/>
                <a:gd name="T29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" h="159">
                  <a:moveTo>
                    <a:pt x="7" y="0"/>
                  </a:moveTo>
                  <a:lnTo>
                    <a:pt x="7" y="0"/>
                  </a:lnTo>
                  <a:lnTo>
                    <a:pt x="69" y="0"/>
                  </a:lnTo>
                  <a:lnTo>
                    <a:pt x="69" y="0"/>
                  </a:lnTo>
                  <a:lnTo>
                    <a:pt x="52" y="140"/>
                  </a:lnTo>
                  <a:lnTo>
                    <a:pt x="52" y="140"/>
                  </a:lnTo>
                  <a:lnTo>
                    <a:pt x="51" y="147"/>
                  </a:lnTo>
                  <a:lnTo>
                    <a:pt x="46" y="152"/>
                  </a:lnTo>
                  <a:lnTo>
                    <a:pt x="42" y="156"/>
                  </a:lnTo>
                  <a:lnTo>
                    <a:pt x="37" y="159"/>
                  </a:lnTo>
                  <a:lnTo>
                    <a:pt x="37" y="159"/>
                  </a:lnTo>
                  <a:lnTo>
                    <a:pt x="0" y="94"/>
                  </a:lnTo>
                  <a:lnTo>
                    <a:pt x="0" y="94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BDBD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8" name="Freeform 88"/>
            <p:cNvSpPr>
              <a:spLocks/>
            </p:cNvSpPr>
            <p:nvPr/>
          </p:nvSpPr>
          <p:spPr bwMode="auto">
            <a:xfrm>
              <a:off x="3454401" y="5083175"/>
              <a:ext cx="103188" cy="252413"/>
            </a:xfrm>
            <a:custGeom>
              <a:avLst/>
              <a:gdLst>
                <a:gd name="T0" fmla="*/ 7 w 65"/>
                <a:gd name="T1" fmla="*/ 0 h 159"/>
                <a:gd name="T2" fmla="*/ 7 w 65"/>
                <a:gd name="T3" fmla="*/ 0 h 159"/>
                <a:gd name="T4" fmla="*/ 65 w 65"/>
                <a:gd name="T5" fmla="*/ 0 h 159"/>
                <a:gd name="T6" fmla="*/ 65 w 65"/>
                <a:gd name="T7" fmla="*/ 0 h 159"/>
                <a:gd name="T8" fmla="*/ 48 w 65"/>
                <a:gd name="T9" fmla="*/ 140 h 159"/>
                <a:gd name="T10" fmla="*/ 48 w 65"/>
                <a:gd name="T11" fmla="*/ 140 h 159"/>
                <a:gd name="T12" fmla="*/ 47 w 65"/>
                <a:gd name="T13" fmla="*/ 147 h 159"/>
                <a:gd name="T14" fmla="*/ 42 w 65"/>
                <a:gd name="T15" fmla="*/ 152 h 159"/>
                <a:gd name="T16" fmla="*/ 38 w 65"/>
                <a:gd name="T17" fmla="*/ 156 h 159"/>
                <a:gd name="T18" fmla="*/ 33 w 65"/>
                <a:gd name="T19" fmla="*/ 159 h 159"/>
                <a:gd name="T20" fmla="*/ 33 w 65"/>
                <a:gd name="T21" fmla="*/ 159 h 159"/>
                <a:gd name="T22" fmla="*/ 0 w 65"/>
                <a:gd name="T23" fmla="*/ 92 h 159"/>
                <a:gd name="T24" fmla="*/ 0 w 65"/>
                <a:gd name="T25" fmla="*/ 92 h 159"/>
                <a:gd name="T26" fmla="*/ 7 w 65"/>
                <a:gd name="T27" fmla="*/ 0 h 159"/>
                <a:gd name="T28" fmla="*/ 7 w 65"/>
                <a:gd name="T29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" h="159">
                  <a:moveTo>
                    <a:pt x="7" y="0"/>
                  </a:moveTo>
                  <a:lnTo>
                    <a:pt x="7" y="0"/>
                  </a:lnTo>
                  <a:lnTo>
                    <a:pt x="65" y="0"/>
                  </a:lnTo>
                  <a:lnTo>
                    <a:pt x="65" y="0"/>
                  </a:lnTo>
                  <a:lnTo>
                    <a:pt x="48" y="140"/>
                  </a:lnTo>
                  <a:lnTo>
                    <a:pt x="48" y="140"/>
                  </a:lnTo>
                  <a:lnTo>
                    <a:pt x="47" y="147"/>
                  </a:lnTo>
                  <a:lnTo>
                    <a:pt x="42" y="152"/>
                  </a:lnTo>
                  <a:lnTo>
                    <a:pt x="38" y="156"/>
                  </a:lnTo>
                  <a:lnTo>
                    <a:pt x="33" y="159"/>
                  </a:lnTo>
                  <a:lnTo>
                    <a:pt x="33" y="159"/>
                  </a:lnTo>
                  <a:lnTo>
                    <a:pt x="0" y="92"/>
                  </a:lnTo>
                  <a:lnTo>
                    <a:pt x="0" y="92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BEBE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9" name="Freeform 89"/>
            <p:cNvSpPr>
              <a:spLocks/>
            </p:cNvSpPr>
            <p:nvPr/>
          </p:nvSpPr>
          <p:spPr bwMode="auto">
            <a:xfrm>
              <a:off x="3462338" y="5083175"/>
              <a:ext cx="95250" cy="252413"/>
            </a:xfrm>
            <a:custGeom>
              <a:avLst/>
              <a:gdLst>
                <a:gd name="T0" fmla="*/ 6 w 60"/>
                <a:gd name="T1" fmla="*/ 0 h 159"/>
                <a:gd name="T2" fmla="*/ 6 w 60"/>
                <a:gd name="T3" fmla="*/ 0 h 159"/>
                <a:gd name="T4" fmla="*/ 60 w 60"/>
                <a:gd name="T5" fmla="*/ 0 h 159"/>
                <a:gd name="T6" fmla="*/ 60 w 60"/>
                <a:gd name="T7" fmla="*/ 0 h 159"/>
                <a:gd name="T8" fmla="*/ 43 w 60"/>
                <a:gd name="T9" fmla="*/ 140 h 159"/>
                <a:gd name="T10" fmla="*/ 43 w 60"/>
                <a:gd name="T11" fmla="*/ 140 h 159"/>
                <a:gd name="T12" fmla="*/ 42 w 60"/>
                <a:gd name="T13" fmla="*/ 147 h 159"/>
                <a:gd name="T14" fmla="*/ 39 w 60"/>
                <a:gd name="T15" fmla="*/ 151 h 159"/>
                <a:gd name="T16" fmla="*/ 33 w 60"/>
                <a:gd name="T17" fmla="*/ 156 h 159"/>
                <a:gd name="T18" fmla="*/ 29 w 60"/>
                <a:gd name="T19" fmla="*/ 159 h 159"/>
                <a:gd name="T20" fmla="*/ 29 w 60"/>
                <a:gd name="T21" fmla="*/ 159 h 159"/>
                <a:gd name="T22" fmla="*/ 0 w 60"/>
                <a:gd name="T23" fmla="*/ 91 h 159"/>
                <a:gd name="T24" fmla="*/ 0 w 60"/>
                <a:gd name="T25" fmla="*/ 91 h 159"/>
                <a:gd name="T26" fmla="*/ 6 w 60"/>
                <a:gd name="T27" fmla="*/ 0 h 159"/>
                <a:gd name="T28" fmla="*/ 6 w 60"/>
                <a:gd name="T29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0" h="159">
                  <a:moveTo>
                    <a:pt x="6" y="0"/>
                  </a:moveTo>
                  <a:lnTo>
                    <a:pt x="6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43" y="140"/>
                  </a:lnTo>
                  <a:lnTo>
                    <a:pt x="43" y="140"/>
                  </a:lnTo>
                  <a:lnTo>
                    <a:pt x="42" y="147"/>
                  </a:lnTo>
                  <a:lnTo>
                    <a:pt x="39" y="151"/>
                  </a:lnTo>
                  <a:lnTo>
                    <a:pt x="33" y="156"/>
                  </a:lnTo>
                  <a:lnTo>
                    <a:pt x="29" y="159"/>
                  </a:lnTo>
                  <a:lnTo>
                    <a:pt x="29" y="159"/>
                  </a:lnTo>
                  <a:lnTo>
                    <a:pt x="0" y="91"/>
                  </a:lnTo>
                  <a:lnTo>
                    <a:pt x="0" y="91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BEBE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0" name="Freeform 90"/>
            <p:cNvSpPr>
              <a:spLocks/>
            </p:cNvSpPr>
            <p:nvPr/>
          </p:nvSpPr>
          <p:spPr bwMode="auto">
            <a:xfrm>
              <a:off x="3468688" y="5083175"/>
              <a:ext cx="88900" cy="252413"/>
            </a:xfrm>
            <a:custGeom>
              <a:avLst/>
              <a:gdLst>
                <a:gd name="T0" fmla="*/ 6 w 56"/>
                <a:gd name="T1" fmla="*/ 0 h 159"/>
                <a:gd name="T2" fmla="*/ 6 w 56"/>
                <a:gd name="T3" fmla="*/ 0 h 159"/>
                <a:gd name="T4" fmla="*/ 56 w 56"/>
                <a:gd name="T5" fmla="*/ 0 h 159"/>
                <a:gd name="T6" fmla="*/ 56 w 56"/>
                <a:gd name="T7" fmla="*/ 0 h 159"/>
                <a:gd name="T8" fmla="*/ 39 w 56"/>
                <a:gd name="T9" fmla="*/ 140 h 159"/>
                <a:gd name="T10" fmla="*/ 39 w 56"/>
                <a:gd name="T11" fmla="*/ 140 h 159"/>
                <a:gd name="T12" fmla="*/ 38 w 56"/>
                <a:gd name="T13" fmla="*/ 147 h 159"/>
                <a:gd name="T14" fmla="*/ 35 w 56"/>
                <a:gd name="T15" fmla="*/ 151 h 159"/>
                <a:gd name="T16" fmla="*/ 29 w 56"/>
                <a:gd name="T17" fmla="*/ 156 h 159"/>
                <a:gd name="T18" fmla="*/ 25 w 56"/>
                <a:gd name="T19" fmla="*/ 159 h 159"/>
                <a:gd name="T20" fmla="*/ 25 w 56"/>
                <a:gd name="T21" fmla="*/ 159 h 159"/>
                <a:gd name="T22" fmla="*/ 0 w 56"/>
                <a:gd name="T23" fmla="*/ 91 h 159"/>
                <a:gd name="T24" fmla="*/ 0 w 56"/>
                <a:gd name="T25" fmla="*/ 91 h 159"/>
                <a:gd name="T26" fmla="*/ 6 w 56"/>
                <a:gd name="T27" fmla="*/ 0 h 159"/>
                <a:gd name="T28" fmla="*/ 6 w 56"/>
                <a:gd name="T29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6" h="159">
                  <a:moveTo>
                    <a:pt x="6" y="0"/>
                  </a:moveTo>
                  <a:lnTo>
                    <a:pt x="6" y="0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39" y="140"/>
                  </a:lnTo>
                  <a:lnTo>
                    <a:pt x="39" y="140"/>
                  </a:lnTo>
                  <a:lnTo>
                    <a:pt x="38" y="147"/>
                  </a:lnTo>
                  <a:lnTo>
                    <a:pt x="35" y="151"/>
                  </a:lnTo>
                  <a:lnTo>
                    <a:pt x="29" y="156"/>
                  </a:lnTo>
                  <a:lnTo>
                    <a:pt x="25" y="159"/>
                  </a:lnTo>
                  <a:lnTo>
                    <a:pt x="25" y="159"/>
                  </a:lnTo>
                  <a:lnTo>
                    <a:pt x="0" y="91"/>
                  </a:lnTo>
                  <a:lnTo>
                    <a:pt x="0" y="91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BFBF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1" name="Freeform 91"/>
            <p:cNvSpPr>
              <a:spLocks/>
            </p:cNvSpPr>
            <p:nvPr/>
          </p:nvSpPr>
          <p:spPr bwMode="auto">
            <a:xfrm>
              <a:off x="3471863" y="5083175"/>
              <a:ext cx="85725" cy="252413"/>
            </a:xfrm>
            <a:custGeom>
              <a:avLst/>
              <a:gdLst>
                <a:gd name="T0" fmla="*/ 7 w 54"/>
                <a:gd name="T1" fmla="*/ 0 h 159"/>
                <a:gd name="T2" fmla="*/ 7 w 54"/>
                <a:gd name="T3" fmla="*/ 0 h 159"/>
                <a:gd name="T4" fmla="*/ 54 w 54"/>
                <a:gd name="T5" fmla="*/ 0 h 159"/>
                <a:gd name="T6" fmla="*/ 54 w 54"/>
                <a:gd name="T7" fmla="*/ 0 h 159"/>
                <a:gd name="T8" fmla="*/ 37 w 54"/>
                <a:gd name="T9" fmla="*/ 140 h 159"/>
                <a:gd name="T10" fmla="*/ 37 w 54"/>
                <a:gd name="T11" fmla="*/ 140 h 159"/>
                <a:gd name="T12" fmla="*/ 36 w 54"/>
                <a:gd name="T13" fmla="*/ 145 h 159"/>
                <a:gd name="T14" fmla="*/ 33 w 54"/>
                <a:gd name="T15" fmla="*/ 151 h 159"/>
                <a:gd name="T16" fmla="*/ 29 w 54"/>
                <a:gd name="T17" fmla="*/ 155 h 159"/>
                <a:gd name="T18" fmla="*/ 23 w 54"/>
                <a:gd name="T19" fmla="*/ 159 h 159"/>
                <a:gd name="T20" fmla="*/ 23 w 54"/>
                <a:gd name="T21" fmla="*/ 159 h 159"/>
                <a:gd name="T22" fmla="*/ 0 w 54"/>
                <a:gd name="T23" fmla="*/ 90 h 159"/>
                <a:gd name="T24" fmla="*/ 0 w 54"/>
                <a:gd name="T25" fmla="*/ 90 h 159"/>
                <a:gd name="T26" fmla="*/ 7 w 54"/>
                <a:gd name="T27" fmla="*/ 0 h 159"/>
                <a:gd name="T28" fmla="*/ 7 w 54"/>
                <a:gd name="T29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" h="159">
                  <a:moveTo>
                    <a:pt x="7" y="0"/>
                  </a:moveTo>
                  <a:lnTo>
                    <a:pt x="7" y="0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37" y="140"/>
                  </a:lnTo>
                  <a:lnTo>
                    <a:pt x="37" y="140"/>
                  </a:lnTo>
                  <a:lnTo>
                    <a:pt x="36" y="145"/>
                  </a:lnTo>
                  <a:lnTo>
                    <a:pt x="33" y="151"/>
                  </a:lnTo>
                  <a:lnTo>
                    <a:pt x="29" y="155"/>
                  </a:lnTo>
                  <a:lnTo>
                    <a:pt x="23" y="159"/>
                  </a:lnTo>
                  <a:lnTo>
                    <a:pt x="23" y="159"/>
                  </a:lnTo>
                  <a:lnTo>
                    <a:pt x="0" y="90"/>
                  </a:lnTo>
                  <a:lnTo>
                    <a:pt x="0" y="90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BFBF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2" name="Freeform 92"/>
            <p:cNvSpPr>
              <a:spLocks/>
            </p:cNvSpPr>
            <p:nvPr/>
          </p:nvSpPr>
          <p:spPr bwMode="auto">
            <a:xfrm>
              <a:off x="3478213" y="5083175"/>
              <a:ext cx="79375" cy="252413"/>
            </a:xfrm>
            <a:custGeom>
              <a:avLst/>
              <a:gdLst>
                <a:gd name="T0" fmla="*/ 7 w 50"/>
                <a:gd name="T1" fmla="*/ 0 h 159"/>
                <a:gd name="T2" fmla="*/ 7 w 50"/>
                <a:gd name="T3" fmla="*/ 0 h 159"/>
                <a:gd name="T4" fmla="*/ 50 w 50"/>
                <a:gd name="T5" fmla="*/ 0 h 159"/>
                <a:gd name="T6" fmla="*/ 50 w 50"/>
                <a:gd name="T7" fmla="*/ 0 h 159"/>
                <a:gd name="T8" fmla="*/ 33 w 50"/>
                <a:gd name="T9" fmla="*/ 140 h 159"/>
                <a:gd name="T10" fmla="*/ 33 w 50"/>
                <a:gd name="T11" fmla="*/ 140 h 159"/>
                <a:gd name="T12" fmla="*/ 32 w 50"/>
                <a:gd name="T13" fmla="*/ 145 h 159"/>
                <a:gd name="T14" fmla="*/ 29 w 50"/>
                <a:gd name="T15" fmla="*/ 151 h 159"/>
                <a:gd name="T16" fmla="*/ 25 w 50"/>
                <a:gd name="T17" fmla="*/ 155 h 159"/>
                <a:gd name="T18" fmla="*/ 19 w 50"/>
                <a:gd name="T19" fmla="*/ 159 h 159"/>
                <a:gd name="T20" fmla="*/ 19 w 50"/>
                <a:gd name="T21" fmla="*/ 159 h 159"/>
                <a:gd name="T22" fmla="*/ 0 w 50"/>
                <a:gd name="T23" fmla="*/ 88 h 159"/>
                <a:gd name="T24" fmla="*/ 0 w 50"/>
                <a:gd name="T25" fmla="*/ 88 h 159"/>
                <a:gd name="T26" fmla="*/ 7 w 50"/>
                <a:gd name="T27" fmla="*/ 0 h 159"/>
                <a:gd name="T28" fmla="*/ 7 w 50"/>
                <a:gd name="T29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0" h="159">
                  <a:moveTo>
                    <a:pt x="7" y="0"/>
                  </a:moveTo>
                  <a:lnTo>
                    <a:pt x="7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33" y="140"/>
                  </a:lnTo>
                  <a:lnTo>
                    <a:pt x="33" y="140"/>
                  </a:lnTo>
                  <a:lnTo>
                    <a:pt x="32" y="145"/>
                  </a:lnTo>
                  <a:lnTo>
                    <a:pt x="29" y="151"/>
                  </a:lnTo>
                  <a:lnTo>
                    <a:pt x="25" y="155"/>
                  </a:lnTo>
                  <a:lnTo>
                    <a:pt x="19" y="159"/>
                  </a:lnTo>
                  <a:lnTo>
                    <a:pt x="19" y="159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C0C0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3" name="Freeform 93"/>
            <p:cNvSpPr>
              <a:spLocks/>
            </p:cNvSpPr>
            <p:nvPr/>
          </p:nvSpPr>
          <p:spPr bwMode="auto">
            <a:xfrm>
              <a:off x="3484563" y="5083175"/>
              <a:ext cx="73025" cy="252413"/>
            </a:xfrm>
            <a:custGeom>
              <a:avLst/>
              <a:gdLst>
                <a:gd name="T0" fmla="*/ 7 w 46"/>
                <a:gd name="T1" fmla="*/ 0 h 159"/>
                <a:gd name="T2" fmla="*/ 7 w 46"/>
                <a:gd name="T3" fmla="*/ 0 h 159"/>
                <a:gd name="T4" fmla="*/ 46 w 46"/>
                <a:gd name="T5" fmla="*/ 0 h 159"/>
                <a:gd name="T6" fmla="*/ 46 w 46"/>
                <a:gd name="T7" fmla="*/ 0 h 159"/>
                <a:gd name="T8" fmla="*/ 29 w 46"/>
                <a:gd name="T9" fmla="*/ 140 h 159"/>
                <a:gd name="T10" fmla="*/ 29 w 46"/>
                <a:gd name="T11" fmla="*/ 140 h 159"/>
                <a:gd name="T12" fmla="*/ 28 w 46"/>
                <a:gd name="T13" fmla="*/ 145 h 159"/>
                <a:gd name="T14" fmla="*/ 25 w 46"/>
                <a:gd name="T15" fmla="*/ 151 h 159"/>
                <a:gd name="T16" fmla="*/ 21 w 46"/>
                <a:gd name="T17" fmla="*/ 155 h 159"/>
                <a:gd name="T18" fmla="*/ 17 w 46"/>
                <a:gd name="T19" fmla="*/ 159 h 159"/>
                <a:gd name="T20" fmla="*/ 17 w 46"/>
                <a:gd name="T21" fmla="*/ 159 h 159"/>
                <a:gd name="T22" fmla="*/ 0 w 46"/>
                <a:gd name="T23" fmla="*/ 87 h 159"/>
                <a:gd name="T24" fmla="*/ 0 w 46"/>
                <a:gd name="T25" fmla="*/ 87 h 159"/>
                <a:gd name="T26" fmla="*/ 7 w 46"/>
                <a:gd name="T27" fmla="*/ 0 h 159"/>
                <a:gd name="T28" fmla="*/ 7 w 46"/>
                <a:gd name="T29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6" h="159">
                  <a:moveTo>
                    <a:pt x="7" y="0"/>
                  </a:moveTo>
                  <a:lnTo>
                    <a:pt x="7" y="0"/>
                  </a:lnTo>
                  <a:lnTo>
                    <a:pt x="46" y="0"/>
                  </a:lnTo>
                  <a:lnTo>
                    <a:pt x="46" y="0"/>
                  </a:lnTo>
                  <a:lnTo>
                    <a:pt x="29" y="140"/>
                  </a:lnTo>
                  <a:lnTo>
                    <a:pt x="29" y="140"/>
                  </a:lnTo>
                  <a:lnTo>
                    <a:pt x="28" y="145"/>
                  </a:lnTo>
                  <a:lnTo>
                    <a:pt x="25" y="151"/>
                  </a:lnTo>
                  <a:lnTo>
                    <a:pt x="21" y="155"/>
                  </a:lnTo>
                  <a:lnTo>
                    <a:pt x="17" y="159"/>
                  </a:lnTo>
                  <a:lnTo>
                    <a:pt x="17" y="159"/>
                  </a:lnTo>
                  <a:lnTo>
                    <a:pt x="0" y="87"/>
                  </a:lnTo>
                  <a:lnTo>
                    <a:pt x="0" y="87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C1C1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4" name="Freeform 94"/>
            <p:cNvSpPr>
              <a:spLocks/>
            </p:cNvSpPr>
            <p:nvPr/>
          </p:nvSpPr>
          <p:spPr bwMode="auto">
            <a:xfrm>
              <a:off x="3492501" y="5083175"/>
              <a:ext cx="65088" cy="252413"/>
            </a:xfrm>
            <a:custGeom>
              <a:avLst/>
              <a:gdLst>
                <a:gd name="T0" fmla="*/ 6 w 41"/>
                <a:gd name="T1" fmla="*/ 0 h 159"/>
                <a:gd name="T2" fmla="*/ 6 w 41"/>
                <a:gd name="T3" fmla="*/ 0 h 159"/>
                <a:gd name="T4" fmla="*/ 41 w 41"/>
                <a:gd name="T5" fmla="*/ 0 h 159"/>
                <a:gd name="T6" fmla="*/ 41 w 41"/>
                <a:gd name="T7" fmla="*/ 0 h 159"/>
                <a:gd name="T8" fmla="*/ 24 w 41"/>
                <a:gd name="T9" fmla="*/ 140 h 159"/>
                <a:gd name="T10" fmla="*/ 24 w 41"/>
                <a:gd name="T11" fmla="*/ 140 h 159"/>
                <a:gd name="T12" fmla="*/ 23 w 41"/>
                <a:gd name="T13" fmla="*/ 145 h 159"/>
                <a:gd name="T14" fmla="*/ 20 w 41"/>
                <a:gd name="T15" fmla="*/ 151 h 159"/>
                <a:gd name="T16" fmla="*/ 16 w 41"/>
                <a:gd name="T17" fmla="*/ 155 h 159"/>
                <a:gd name="T18" fmla="*/ 12 w 41"/>
                <a:gd name="T19" fmla="*/ 159 h 159"/>
                <a:gd name="T20" fmla="*/ 12 w 41"/>
                <a:gd name="T21" fmla="*/ 159 h 159"/>
                <a:gd name="T22" fmla="*/ 0 w 41"/>
                <a:gd name="T23" fmla="*/ 86 h 159"/>
                <a:gd name="T24" fmla="*/ 0 w 41"/>
                <a:gd name="T25" fmla="*/ 86 h 159"/>
                <a:gd name="T26" fmla="*/ 6 w 41"/>
                <a:gd name="T27" fmla="*/ 0 h 159"/>
                <a:gd name="T28" fmla="*/ 6 w 41"/>
                <a:gd name="T29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1" h="159">
                  <a:moveTo>
                    <a:pt x="6" y="0"/>
                  </a:moveTo>
                  <a:lnTo>
                    <a:pt x="6" y="0"/>
                  </a:lnTo>
                  <a:lnTo>
                    <a:pt x="41" y="0"/>
                  </a:lnTo>
                  <a:lnTo>
                    <a:pt x="41" y="0"/>
                  </a:lnTo>
                  <a:lnTo>
                    <a:pt x="24" y="140"/>
                  </a:lnTo>
                  <a:lnTo>
                    <a:pt x="24" y="140"/>
                  </a:lnTo>
                  <a:lnTo>
                    <a:pt x="23" y="145"/>
                  </a:lnTo>
                  <a:lnTo>
                    <a:pt x="20" y="151"/>
                  </a:lnTo>
                  <a:lnTo>
                    <a:pt x="16" y="155"/>
                  </a:lnTo>
                  <a:lnTo>
                    <a:pt x="12" y="159"/>
                  </a:lnTo>
                  <a:lnTo>
                    <a:pt x="12" y="159"/>
                  </a:lnTo>
                  <a:lnTo>
                    <a:pt x="0" y="86"/>
                  </a:lnTo>
                  <a:lnTo>
                    <a:pt x="0" y="86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C1C1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5" name="Freeform 95"/>
            <p:cNvSpPr>
              <a:spLocks/>
            </p:cNvSpPr>
            <p:nvPr/>
          </p:nvSpPr>
          <p:spPr bwMode="auto">
            <a:xfrm>
              <a:off x="3495676" y="5083175"/>
              <a:ext cx="61913" cy="252413"/>
            </a:xfrm>
            <a:custGeom>
              <a:avLst/>
              <a:gdLst>
                <a:gd name="T0" fmla="*/ 8 w 39"/>
                <a:gd name="T1" fmla="*/ 0 h 159"/>
                <a:gd name="T2" fmla="*/ 8 w 39"/>
                <a:gd name="T3" fmla="*/ 0 h 159"/>
                <a:gd name="T4" fmla="*/ 39 w 39"/>
                <a:gd name="T5" fmla="*/ 0 h 159"/>
                <a:gd name="T6" fmla="*/ 39 w 39"/>
                <a:gd name="T7" fmla="*/ 0 h 159"/>
                <a:gd name="T8" fmla="*/ 22 w 39"/>
                <a:gd name="T9" fmla="*/ 140 h 159"/>
                <a:gd name="T10" fmla="*/ 22 w 39"/>
                <a:gd name="T11" fmla="*/ 140 h 159"/>
                <a:gd name="T12" fmla="*/ 21 w 39"/>
                <a:gd name="T13" fmla="*/ 145 h 159"/>
                <a:gd name="T14" fmla="*/ 18 w 39"/>
                <a:gd name="T15" fmla="*/ 151 h 159"/>
                <a:gd name="T16" fmla="*/ 14 w 39"/>
                <a:gd name="T17" fmla="*/ 155 h 159"/>
                <a:gd name="T18" fmla="*/ 10 w 39"/>
                <a:gd name="T19" fmla="*/ 159 h 159"/>
                <a:gd name="T20" fmla="*/ 10 w 39"/>
                <a:gd name="T21" fmla="*/ 159 h 159"/>
                <a:gd name="T22" fmla="*/ 0 w 39"/>
                <a:gd name="T23" fmla="*/ 84 h 159"/>
                <a:gd name="T24" fmla="*/ 0 w 39"/>
                <a:gd name="T25" fmla="*/ 84 h 159"/>
                <a:gd name="T26" fmla="*/ 8 w 39"/>
                <a:gd name="T27" fmla="*/ 0 h 159"/>
                <a:gd name="T28" fmla="*/ 8 w 39"/>
                <a:gd name="T29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" h="159">
                  <a:moveTo>
                    <a:pt x="8" y="0"/>
                  </a:moveTo>
                  <a:lnTo>
                    <a:pt x="8" y="0"/>
                  </a:lnTo>
                  <a:lnTo>
                    <a:pt x="39" y="0"/>
                  </a:lnTo>
                  <a:lnTo>
                    <a:pt x="39" y="0"/>
                  </a:lnTo>
                  <a:lnTo>
                    <a:pt x="22" y="140"/>
                  </a:lnTo>
                  <a:lnTo>
                    <a:pt x="22" y="140"/>
                  </a:lnTo>
                  <a:lnTo>
                    <a:pt x="21" y="145"/>
                  </a:lnTo>
                  <a:lnTo>
                    <a:pt x="18" y="151"/>
                  </a:lnTo>
                  <a:lnTo>
                    <a:pt x="14" y="155"/>
                  </a:lnTo>
                  <a:lnTo>
                    <a:pt x="10" y="159"/>
                  </a:lnTo>
                  <a:lnTo>
                    <a:pt x="10" y="159"/>
                  </a:lnTo>
                  <a:lnTo>
                    <a:pt x="0" y="84"/>
                  </a:lnTo>
                  <a:lnTo>
                    <a:pt x="0" y="84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C2C2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6" name="Freeform 96"/>
            <p:cNvSpPr>
              <a:spLocks/>
            </p:cNvSpPr>
            <p:nvPr/>
          </p:nvSpPr>
          <p:spPr bwMode="auto">
            <a:xfrm>
              <a:off x="3502026" y="5083175"/>
              <a:ext cx="55563" cy="252413"/>
            </a:xfrm>
            <a:custGeom>
              <a:avLst/>
              <a:gdLst>
                <a:gd name="T0" fmla="*/ 8 w 35"/>
                <a:gd name="T1" fmla="*/ 0 h 159"/>
                <a:gd name="T2" fmla="*/ 8 w 35"/>
                <a:gd name="T3" fmla="*/ 0 h 159"/>
                <a:gd name="T4" fmla="*/ 35 w 35"/>
                <a:gd name="T5" fmla="*/ 0 h 159"/>
                <a:gd name="T6" fmla="*/ 35 w 35"/>
                <a:gd name="T7" fmla="*/ 0 h 159"/>
                <a:gd name="T8" fmla="*/ 18 w 35"/>
                <a:gd name="T9" fmla="*/ 140 h 159"/>
                <a:gd name="T10" fmla="*/ 18 w 35"/>
                <a:gd name="T11" fmla="*/ 140 h 159"/>
                <a:gd name="T12" fmla="*/ 17 w 35"/>
                <a:gd name="T13" fmla="*/ 145 h 159"/>
                <a:gd name="T14" fmla="*/ 14 w 35"/>
                <a:gd name="T15" fmla="*/ 151 h 159"/>
                <a:gd name="T16" fmla="*/ 11 w 35"/>
                <a:gd name="T17" fmla="*/ 155 h 159"/>
                <a:gd name="T18" fmla="*/ 7 w 35"/>
                <a:gd name="T19" fmla="*/ 159 h 159"/>
                <a:gd name="T20" fmla="*/ 7 w 35"/>
                <a:gd name="T21" fmla="*/ 159 h 159"/>
                <a:gd name="T22" fmla="*/ 0 w 35"/>
                <a:gd name="T23" fmla="*/ 84 h 159"/>
                <a:gd name="T24" fmla="*/ 0 w 35"/>
                <a:gd name="T25" fmla="*/ 84 h 159"/>
                <a:gd name="T26" fmla="*/ 8 w 35"/>
                <a:gd name="T27" fmla="*/ 0 h 159"/>
                <a:gd name="T28" fmla="*/ 8 w 35"/>
                <a:gd name="T29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5" h="159">
                  <a:moveTo>
                    <a:pt x="8" y="0"/>
                  </a:moveTo>
                  <a:lnTo>
                    <a:pt x="8" y="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18" y="140"/>
                  </a:lnTo>
                  <a:lnTo>
                    <a:pt x="18" y="140"/>
                  </a:lnTo>
                  <a:lnTo>
                    <a:pt x="17" y="145"/>
                  </a:lnTo>
                  <a:lnTo>
                    <a:pt x="14" y="151"/>
                  </a:lnTo>
                  <a:lnTo>
                    <a:pt x="11" y="155"/>
                  </a:lnTo>
                  <a:lnTo>
                    <a:pt x="7" y="159"/>
                  </a:lnTo>
                  <a:lnTo>
                    <a:pt x="7" y="159"/>
                  </a:lnTo>
                  <a:lnTo>
                    <a:pt x="0" y="84"/>
                  </a:lnTo>
                  <a:lnTo>
                    <a:pt x="0" y="84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C3C3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7" name="Freeform 97"/>
            <p:cNvSpPr>
              <a:spLocks/>
            </p:cNvSpPr>
            <p:nvPr/>
          </p:nvSpPr>
          <p:spPr bwMode="auto">
            <a:xfrm>
              <a:off x="3508376" y="5083175"/>
              <a:ext cx="49213" cy="249238"/>
            </a:xfrm>
            <a:custGeom>
              <a:avLst/>
              <a:gdLst>
                <a:gd name="T0" fmla="*/ 7 w 31"/>
                <a:gd name="T1" fmla="*/ 0 h 157"/>
                <a:gd name="T2" fmla="*/ 7 w 31"/>
                <a:gd name="T3" fmla="*/ 0 h 157"/>
                <a:gd name="T4" fmla="*/ 31 w 31"/>
                <a:gd name="T5" fmla="*/ 0 h 157"/>
                <a:gd name="T6" fmla="*/ 31 w 31"/>
                <a:gd name="T7" fmla="*/ 0 h 157"/>
                <a:gd name="T8" fmla="*/ 14 w 31"/>
                <a:gd name="T9" fmla="*/ 140 h 157"/>
                <a:gd name="T10" fmla="*/ 14 w 31"/>
                <a:gd name="T11" fmla="*/ 140 h 157"/>
                <a:gd name="T12" fmla="*/ 13 w 31"/>
                <a:gd name="T13" fmla="*/ 145 h 157"/>
                <a:gd name="T14" fmla="*/ 10 w 31"/>
                <a:gd name="T15" fmla="*/ 151 h 157"/>
                <a:gd name="T16" fmla="*/ 7 w 31"/>
                <a:gd name="T17" fmla="*/ 155 h 157"/>
                <a:gd name="T18" fmla="*/ 3 w 31"/>
                <a:gd name="T19" fmla="*/ 157 h 157"/>
                <a:gd name="T20" fmla="*/ 3 w 31"/>
                <a:gd name="T21" fmla="*/ 157 h 157"/>
                <a:gd name="T22" fmla="*/ 0 w 31"/>
                <a:gd name="T23" fmla="*/ 83 h 157"/>
                <a:gd name="T24" fmla="*/ 0 w 31"/>
                <a:gd name="T25" fmla="*/ 83 h 157"/>
                <a:gd name="T26" fmla="*/ 7 w 31"/>
                <a:gd name="T27" fmla="*/ 0 h 157"/>
                <a:gd name="T28" fmla="*/ 7 w 31"/>
                <a:gd name="T29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1" h="157">
                  <a:moveTo>
                    <a:pt x="7" y="0"/>
                  </a:moveTo>
                  <a:lnTo>
                    <a:pt x="7" y="0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14" y="140"/>
                  </a:lnTo>
                  <a:lnTo>
                    <a:pt x="14" y="140"/>
                  </a:lnTo>
                  <a:lnTo>
                    <a:pt x="13" y="145"/>
                  </a:lnTo>
                  <a:lnTo>
                    <a:pt x="10" y="151"/>
                  </a:lnTo>
                  <a:lnTo>
                    <a:pt x="7" y="155"/>
                  </a:lnTo>
                  <a:lnTo>
                    <a:pt x="3" y="157"/>
                  </a:lnTo>
                  <a:lnTo>
                    <a:pt x="3" y="157"/>
                  </a:lnTo>
                  <a:lnTo>
                    <a:pt x="0" y="83"/>
                  </a:lnTo>
                  <a:lnTo>
                    <a:pt x="0" y="83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C3C3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8" name="Freeform 98"/>
            <p:cNvSpPr>
              <a:spLocks/>
            </p:cNvSpPr>
            <p:nvPr/>
          </p:nvSpPr>
          <p:spPr bwMode="auto">
            <a:xfrm>
              <a:off x="3513138" y="5083175"/>
              <a:ext cx="44450" cy="249238"/>
            </a:xfrm>
            <a:custGeom>
              <a:avLst/>
              <a:gdLst>
                <a:gd name="T0" fmla="*/ 8 w 28"/>
                <a:gd name="T1" fmla="*/ 0 h 157"/>
                <a:gd name="T2" fmla="*/ 8 w 28"/>
                <a:gd name="T3" fmla="*/ 0 h 157"/>
                <a:gd name="T4" fmla="*/ 28 w 28"/>
                <a:gd name="T5" fmla="*/ 0 h 157"/>
                <a:gd name="T6" fmla="*/ 28 w 28"/>
                <a:gd name="T7" fmla="*/ 0 h 157"/>
                <a:gd name="T8" fmla="*/ 11 w 28"/>
                <a:gd name="T9" fmla="*/ 140 h 157"/>
                <a:gd name="T10" fmla="*/ 11 w 28"/>
                <a:gd name="T11" fmla="*/ 140 h 157"/>
                <a:gd name="T12" fmla="*/ 10 w 28"/>
                <a:gd name="T13" fmla="*/ 145 h 157"/>
                <a:gd name="T14" fmla="*/ 7 w 28"/>
                <a:gd name="T15" fmla="*/ 151 h 157"/>
                <a:gd name="T16" fmla="*/ 4 w 28"/>
                <a:gd name="T17" fmla="*/ 155 h 157"/>
                <a:gd name="T18" fmla="*/ 0 w 28"/>
                <a:gd name="T19" fmla="*/ 157 h 157"/>
                <a:gd name="T20" fmla="*/ 0 w 28"/>
                <a:gd name="T21" fmla="*/ 157 h 157"/>
                <a:gd name="T22" fmla="*/ 1 w 28"/>
                <a:gd name="T23" fmla="*/ 82 h 157"/>
                <a:gd name="T24" fmla="*/ 1 w 28"/>
                <a:gd name="T25" fmla="*/ 82 h 157"/>
                <a:gd name="T26" fmla="*/ 8 w 28"/>
                <a:gd name="T27" fmla="*/ 0 h 157"/>
                <a:gd name="T28" fmla="*/ 8 w 28"/>
                <a:gd name="T29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" h="157">
                  <a:moveTo>
                    <a:pt x="8" y="0"/>
                  </a:moveTo>
                  <a:lnTo>
                    <a:pt x="8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11" y="140"/>
                  </a:lnTo>
                  <a:lnTo>
                    <a:pt x="11" y="140"/>
                  </a:lnTo>
                  <a:lnTo>
                    <a:pt x="10" y="145"/>
                  </a:lnTo>
                  <a:lnTo>
                    <a:pt x="7" y="151"/>
                  </a:lnTo>
                  <a:lnTo>
                    <a:pt x="4" y="155"/>
                  </a:lnTo>
                  <a:lnTo>
                    <a:pt x="0" y="157"/>
                  </a:lnTo>
                  <a:lnTo>
                    <a:pt x="0" y="157"/>
                  </a:lnTo>
                  <a:lnTo>
                    <a:pt x="1" y="82"/>
                  </a:lnTo>
                  <a:lnTo>
                    <a:pt x="1" y="82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C4C4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9" name="Freeform 99"/>
            <p:cNvSpPr>
              <a:spLocks/>
            </p:cNvSpPr>
            <p:nvPr/>
          </p:nvSpPr>
          <p:spPr bwMode="auto">
            <a:xfrm>
              <a:off x="3513138" y="5083175"/>
              <a:ext cx="44450" cy="249238"/>
            </a:xfrm>
            <a:custGeom>
              <a:avLst/>
              <a:gdLst>
                <a:gd name="T0" fmla="*/ 12 w 28"/>
                <a:gd name="T1" fmla="*/ 0 h 157"/>
                <a:gd name="T2" fmla="*/ 12 w 28"/>
                <a:gd name="T3" fmla="*/ 0 h 157"/>
                <a:gd name="T4" fmla="*/ 28 w 28"/>
                <a:gd name="T5" fmla="*/ 0 h 157"/>
                <a:gd name="T6" fmla="*/ 28 w 28"/>
                <a:gd name="T7" fmla="*/ 0 h 157"/>
                <a:gd name="T8" fmla="*/ 11 w 28"/>
                <a:gd name="T9" fmla="*/ 140 h 157"/>
                <a:gd name="T10" fmla="*/ 11 w 28"/>
                <a:gd name="T11" fmla="*/ 140 h 157"/>
                <a:gd name="T12" fmla="*/ 10 w 28"/>
                <a:gd name="T13" fmla="*/ 145 h 157"/>
                <a:gd name="T14" fmla="*/ 8 w 28"/>
                <a:gd name="T15" fmla="*/ 149 h 157"/>
                <a:gd name="T16" fmla="*/ 4 w 28"/>
                <a:gd name="T17" fmla="*/ 155 h 157"/>
                <a:gd name="T18" fmla="*/ 0 w 28"/>
                <a:gd name="T19" fmla="*/ 157 h 157"/>
                <a:gd name="T20" fmla="*/ 0 w 28"/>
                <a:gd name="T21" fmla="*/ 157 h 157"/>
                <a:gd name="T22" fmla="*/ 5 w 28"/>
                <a:gd name="T23" fmla="*/ 80 h 157"/>
                <a:gd name="T24" fmla="*/ 5 w 28"/>
                <a:gd name="T25" fmla="*/ 80 h 157"/>
                <a:gd name="T26" fmla="*/ 12 w 28"/>
                <a:gd name="T27" fmla="*/ 0 h 157"/>
                <a:gd name="T28" fmla="*/ 12 w 28"/>
                <a:gd name="T29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" h="157">
                  <a:moveTo>
                    <a:pt x="12" y="0"/>
                  </a:moveTo>
                  <a:lnTo>
                    <a:pt x="12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11" y="140"/>
                  </a:lnTo>
                  <a:lnTo>
                    <a:pt x="11" y="140"/>
                  </a:lnTo>
                  <a:lnTo>
                    <a:pt x="10" y="145"/>
                  </a:lnTo>
                  <a:lnTo>
                    <a:pt x="8" y="149"/>
                  </a:lnTo>
                  <a:lnTo>
                    <a:pt x="4" y="155"/>
                  </a:lnTo>
                  <a:lnTo>
                    <a:pt x="0" y="157"/>
                  </a:lnTo>
                  <a:lnTo>
                    <a:pt x="0" y="157"/>
                  </a:lnTo>
                  <a:lnTo>
                    <a:pt x="5" y="80"/>
                  </a:lnTo>
                  <a:lnTo>
                    <a:pt x="5" y="80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C4C4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0" name="Freeform 100"/>
            <p:cNvSpPr>
              <a:spLocks/>
            </p:cNvSpPr>
            <p:nvPr/>
          </p:nvSpPr>
          <p:spPr bwMode="auto">
            <a:xfrm>
              <a:off x="3514726" y="5083175"/>
              <a:ext cx="42863" cy="249238"/>
            </a:xfrm>
            <a:custGeom>
              <a:avLst/>
              <a:gdLst>
                <a:gd name="T0" fmla="*/ 15 w 27"/>
                <a:gd name="T1" fmla="*/ 0 h 157"/>
                <a:gd name="T2" fmla="*/ 27 w 27"/>
                <a:gd name="T3" fmla="*/ 0 h 157"/>
                <a:gd name="T4" fmla="*/ 10 w 27"/>
                <a:gd name="T5" fmla="*/ 140 h 157"/>
                <a:gd name="T6" fmla="*/ 10 w 27"/>
                <a:gd name="T7" fmla="*/ 140 h 157"/>
                <a:gd name="T8" fmla="*/ 9 w 27"/>
                <a:gd name="T9" fmla="*/ 145 h 157"/>
                <a:gd name="T10" fmla="*/ 7 w 27"/>
                <a:gd name="T11" fmla="*/ 149 h 157"/>
                <a:gd name="T12" fmla="*/ 3 w 27"/>
                <a:gd name="T13" fmla="*/ 153 h 157"/>
                <a:gd name="T14" fmla="*/ 0 w 27"/>
                <a:gd name="T15" fmla="*/ 157 h 157"/>
                <a:gd name="T16" fmla="*/ 15 w 27"/>
                <a:gd name="T1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157">
                  <a:moveTo>
                    <a:pt x="15" y="0"/>
                  </a:moveTo>
                  <a:lnTo>
                    <a:pt x="27" y="0"/>
                  </a:lnTo>
                  <a:lnTo>
                    <a:pt x="10" y="140"/>
                  </a:lnTo>
                  <a:lnTo>
                    <a:pt x="10" y="140"/>
                  </a:lnTo>
                  <a:lnTo>
                    <a:pt x="9" y="145"/>
                  </a:lnTo>
                  <a:lnTo>
                    <a:pt x="7" y="149"/>
                  </a:lnTo>
                  <a:lnTo>
                    <a:pt x="3" y="153"/>
                  </a:lnTo>
                  <a:lnTo>
                    <a:pt x="0" y="15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8" name="Freeform 108"/>
            <p:cNvSpPr>
              <a:spLocks/>
            </p:cNvSpPr>
            <p:nvPr/>
          </p:nvSpPr>
          <p:spPr bwMode="auto">
            <a:xfrm>
              <a:off x="2687638" y="4930775"/>
              <a:ext cx="47625" cy="55563"/>
            </a:xfrm>
            <a:custGeom>
              <a:avLst/>
              <a:gdLst>
                <a:gd name="T0" fmla="*/ 30 w 30"/>
                <a:gd name="T1" fmla="*/ 2 h 35"/>
                <a:gd name="T2" fmla="*/ 30 w 30"/>
                <a:gd name="T3" fmla="*/ 2 h 35"/>
                <a:gd name="T4" fmla="*/ 27 w 30"/>
                <a:gd name="T5" fmla="*/ 14 h 35"/>
                <a:gd name="T6" fmla="*/ 23 w 30"/>
                <a:gd name="T7" fmla="*/ 30 h 35"/>
                <a:gd name="T8" fmla="*/ 23 w 30"/>
                <a:gd name="T9" fmla="*/ 30 h 35"/>
                <a:gd name="T10" fmla="*/ 20 w 30"/>
                <a:gd name="T11" fmla="*/ 34 h 35"/>
                <a:gd name="T12" fmla="*/ 19 w 30"/>
                <a:gd name="T13" fmla="*/ 35 h 35"/>
                <a:gd name="T14" fmla="*/ 16 w 30"/>
                <a:gd name="T15" fmla="*/ 34 h 35"/>
                <a:gd name="T16" fmla="*/ 14 w 30"/>
                <a:gd name="T17" fmla="*/ 31 h 35"/>
                <a:gd name="T18" fmla="*/ 11 w 30"/>
                <a:gd name="T19" fmla="*/ 26 h 35"/>
                <a:gd name="T20" fmla="*/ 0 w 30"/>
                <a:gd name="T21" fmla="*/ 7 h 35"/>
                <a:gd name="T22" fmla="*/ 0 w 30"/>
                <a:gd name="T23" fmla="*/ 7 h 35"/>
                <a:gd name="T24" fmla="*/ 3 w 30"/>
                <a:gd name="T25" fmla="*/ 6 h 35"/>
                <a:gd name="T26" fmla="*/ 8 w 30"/>
                <a:gd name="T27" fmla="*/ 2 h 35"/>
                <a:gd name="T28" fmla="*/ 12 w 30"/>
                <a:gd name="T29" fmla="*/ 0 h 35"/>
                <a:gd name="T30" fmla="*/ 18 w 30"/>
                <a:gd name="T31" fmla="*/ 0 h 35"/>
                <a:gd name="T32" fmla="*/ 23 w 30"/>
                <a:gd name="T33" fmla="*/ 0 h 35"/>
                <a:gd name="T34" fmla="*/ 30 w 30"/>
                <a:gd name="T35" fmla="*/ 2 h 35"/>
                <a:gd name="T36" fmla="*/ 30 w 30"/>
                <a:gd name="T37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" h="35">
                  <a:moveTo>
                    <a:pt x="30" y="2"/>
                  </a:moveTo>
                  <a:lnTo>
                    <a:pt x="30" y="2"/>
                  </a:lnTo>
                  <a:lnTo>
                    <a:pt x="27" y="14"/>
                  </a:lnTo>
                  <a:lnTo>
                    <a:pt x="23" y="30"/>
                  </a:lnTo>
                  <a:lnTo>
                    <a:pt x="23" y="30"/>
                  </a:lnTo>
                  <a:lnTo>
                    <a:pt x="20" y="34"/>
                  </a:lnTo>
                  <a:lnTo>
                    <a:pt x="19" y="35"/>
                  </a:lnTo>
                  <a:lnTo>
                    <a:pt x="16" y="34"/>
                  </a:lnTo>
                  <a:lnTo>
                    <a:pt x="14" y="31"/>
                  </a:lnTo>
                  <a:lnTo>
                    <a:pt x="11" y="26"/>
                  </a:lnTo>
                  <a:lnTo>
                    <a:pt x="0" y="7"/>
                  </a:lnTo>
                  <a:lnTo>
                    <a:pt x="0" y="7"/>
                  </a:lnTo>
                  <a:lnTo>
                    <a:pt x="3" y="6"/>
                  </a:lnTo>
                  <a:lnTo>
                    <a:pt x="8" y="2"/>
                  </a:lnTo>
                  <a:lnTo>
                    <a:pt x="12" y="0"/>
                  </a:lnTo>
                  <a:lnTo>
                    <a:pt x="18" y="0"/>
                  </a:lnTo>
                  <a:lnTo>
                    <a:pt x="23" y="0"/>
                  </a:lnTo>
                  <a:lnTo>
                    <a:pt x="30" y="2"/>
                  </a:lnTo>
                  <a:lnTo>
                    <a:pt x="30" y="2"/>
                  </a:lnTo>
                  <a:close/>
                </a:path>
              </a:pathLst>
            </a:custGeom>
            <a:solidFill>
              <a:srgbClr val="F24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10" name="组合 209"/>
          <p:cNvGrpSpPr/>
          <p:nvPr/>
        </p:nvGrpSpPr>
        <p:grpSpPr>
          <a:xfrm>
            <a:off x="3650584" y="4211435"/>
            <a:ext cx="203200" cy="601663"/>
            <a:chOff x="2555876" y="4340225"/>
            <a:chExt cx="203200" cy="601663"/>
          </a:xfrm>
        </p:grpSpPr>
        <p:sp>
          <p:nvSpPr>
            <p:cNvPr id="105" name="Freeform 105"/>
            <p:cNvSpPr>
              <a:spLocks/>
            </p:cNvSpPr>
            <p:nvPr/>
          </p:nvSpPr>
          <p:spPr bwMode="auto">
            <a:xfrm>
              <a:off x="2582863" y="4424363"/>
              <a:ext cx="176213" cy="517525"/>
            </a:xfrm>
            <a:custGeom>
              <a:avLst/>
              <a:gdLst>
                <a:gd name="T0" fmla="*/ 35 w 111"/>
                <a:gd name="T1" fmla="*/ 266 h 326"/>
                <a:gd name="T2" fmla="*/ 66 w 111"/>
                <a:gd name="T3" fmla="*/ 326 h 326"/>
                <a:gd name="T4" fmla="*/ 94 w 111"/>
                <a:gd name="T5" fmla="*/ 322 h 326"/>
                <a:gd name="T6" fmla="*/ 111 w 111"/>
                <a:gd name="T7" fmla="*/ 256 h 326"/>
                <a:gd name="T8" fmla="*/ 76 w 111"/>
                <a:gd name="T9" fmla="*/ 0 h 326"/>
                <a:gd name="T10" fmla="*/ 0 w 111"/>
                <a:gd name="T11" fmla="*/ 11 h 326"/>
                <a:gd name="T12" fmla="*/ 35 w 111"/>
                <a:gd name="T13" fmla="*/ 266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1" h="326">
                  <a:moveTo>
                    <a:pt x="35" y="266"/>
                  </a:moveTo>
                  <a:lnTo>
                    <a:pt x="66" y="326"/>
                  </a:lnTo>
                  <a:lnTo>
                    <a:pt x="94" y="322"/>
                  </a:lnTo>
                  <a:lnTo>
                    <a:pt x="111" y="256"/>
                  </a:lnTo>
                  <a:lnTo>
                    <a:pt x="76" y="0"/>
                  </a:lnTo>
                  <a:lnTo>
                    <a:pt x="0" y="11"/>
                  </a:lnTo>
                  <a:lnTo>
                    <a:pt x="35" y="266"/>
                  </a:lnTo>
                  <a:close/>
                </a:path>
              </a:pathLst>
            </a:custGeom>
            <a:solidFill>
              <a:srgbClr val="F24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6" name="Freeform 106"/>
            <p:cNvSpPr>
              <a:spLocks/>
            </p:cNvSpPr>
            <p:nvPr/>
          </p:nvSpPr>
          <p:spPr bwMode="auto">
            <a:xfrm>
              <a:off x="2576513" y="4340225"/>
              <a:ext cx="127000" cy="146050"/>
            </a:xfrm>
            <a:custGeom>
              <a:avLst/>
              <a:gdLst>
                <a:gd name="T0" fmla="*/ 4 w 80"/>
                <a:gd name="T1" fmla="*/ 59 h 92"/>
                <a:gd name="T2" fmla="*/ 4 w 80"/>
                <a:gd name="T3" fmla="*/ 59 h 92"/>
                <a:gd name="T4" fmla="*/ 5 w 80"/>
                <a:gd name="T5" fmla="*/ 66 h 92"/>
                <a:gd name="T6" fmla="*/ 9 w 80"/>
                <a:gd name="T7" fmla="*/ 73 h 92"/>
                <a:gd name="T8" fmla="*/ 13 w 80"/>
                <a:gd name="T9" fmla="*/ 80 h 92"/>
                <a:gd name="T10" fmla="*/ 19 w 80"/>
                <a:gd name="T11" fmla="*/ 84 h 92"/>
                <a:gd name="T12" fmla="*/ 24 w 80"/>
                <a:gd name="T13" fmla="*/ 88 h 92"/>
                <a:gd name="T14" fmla="*/ 31 w 80"/>
                <a:gd name="T15" fmla="*/ 91 h 92"/>
                <a:gd name="T16" fmla="*/ 39 w 80"/>
                <a:gd name="T17" fmla="*/ 92 h 92"/>
                <a:gd name="T18" fmla="*/ 46 w 80"/>
                <a:gd name="T19" fmla="*/ 92 h 92"/>
                <a:gd name="T20" fmla="*/ 47 w 80"/>
                <a:gd name="T21" fmla="*/ 92 h 92"/>
                <a:gd name="T22" fmla="*/ 47 w 80"/>
                <a:gd name="T23" fmla="*/ 92 h 92"/>
                <a:gd name="T24" fmla="*/ 55 w 80"/>
                <a:gd name="T25" fmla="*/ 89 h 92"/>
                <a:gd name="T26" fmla="*/ 62 w 80"/>
                <a:gd name="T27" fmla="*/ 87 h 92"/>
                <a:gd name="T28" fmla="*/ 67 w 80"/>
                <a:gd name="T29" fmla="*/ 82 h 92"/>
                <a:gd name="T30" fmla="*/ 71 w 80"/>
                <a:gd name="T31" fmla="*/ 77 h 92"/>
                <a:gd name="T32" fmla="*/ 75 w 80"/>
                <a:gd name="T33" fmla="*/ 70 h 92"/>
                <a:gd name="T34" fmla="*/ 78 w 80"/>
                <a:gd name="T35" fmla="*/ 64 h 92"/>
                <a:gd name="T36" fmla="*/ 80 w 80"/>
                <a:gd name="T37" fmla="*/ 57 h 92"/>
                <a:gd name="T38" fmla="*/ 80 w 80"/>
                <a:gd name="T39" fmla="*/ 49 h 92"/>
                <a:gd name="T40" fmla="*/ 75 w 80"/>
                <a:gd name="T41" fmla="*/ 15 h 92"/>
                <a:gd name="T42" fmla="*/ 75 w 80"/>
                <a:gd name="T43" fmla="*/ 15 h 92"/>
                <a:gd name="T44" fmla="*/ 73 w 80"/>
                <a:gd name="T45" fmla="*/ 8 h 92"/>
                <a:gd name="T46" fmla="*/ 70 w 80"/>
                <a:gd name="T47" fmla="*/ 4 h 92"/>
                <a:gd name="T48" fmla="*/ 66 w 80"/>
                <a:gd name="T49" fmla="*/ 1 h 92"/>
                <a:gd name="T50" fmla="*/ 62 w 80"/>
                <a:gd name="T51" fmla="*/ 0 h 92"/>
                <a:gd name="T52" fmla="*/ 50 w 80"/>
                <a:gd name="T53" fmla="*/ 1 h 92"/>
                <a:gd name="T54" fmla="*/ 35 w 80"/>
                <a:gd name="T55" fmla="*/ 3 h 92"/>
                <a:gd name="T56" fmla="*/ 35 w 80"/>
                <a:gd name="T57" fmla="*/ 3 h 92"/>
                <a:gd name="T58" fmla="*/ 35 w 80"/>
                <a:gd name="T59" fmla="*/ 3 h 92"/>
                <a:gd name="T60" fmla="*/ 20 w 80"/>
                <a:gd name="T61" fmla="*/ 5 h 92"/>
                <a:gd name="T62" fmla="*/ 8 w 80"/>
                <a:gd name="T63" fmla="*/ 7 h 92"/>
                <a:gd name="T64" fmla="*/ 4 w 80"/>
                <a:gd name="T65" fmla="*/ 9 h 92"/>
                <a:gd name="T66" fmla="*/ 1 w 80"/>
                <a:gd name="T67" fmla="*/ 13 h 92"/>
                <a:gd name="T68" fmla="*/ 0 w 80"/>
                <a:gd name="T69" fmla="*/ 17 h 92"/>
                <a:gd name="T70" fmla="*/ 0 w 80"/>
                <a:gd name="T71" fmla="*/ 24 h 92"/>
                <a:gd name="T72" fmla="*/ 4 w 80"/>
                <a:gd name="T73" fmla="*/ 5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80" h="92">
                  <a:moveTo>
                    <a:pt x="4" y="59"/>
                  </a:moveTo>
                  <a:lnTo>
                    <a:pt x="4" y="59"/>
                  </a:lnTo>
                  <a:lnTo>
                    <a:pt x="5" y="66"/>
                  </a:lnTo>
                  <a:lnTo>
                    <a:pt x="9" y="73"/>
                  </a:lnTo>
                  <a:lnTo>
                    <a:pt x="13" y="80"/>
                  </a:lnTo>
                  <a:lnTo>
                    <a:pt x="19" y="84"/>
                  </a:lnTo>
                  <a:lnTo>
                    <a:pt x="24" y="88"/>
                  </a:lnTo>
                  <a:lnTo>
                    <a:pt x="31" y="91"/>
                  </a:lnTo>
                  <a:lnTo>
                    <a:pt x="39" y="92"/>
                  </a:lnTo>
                  <a:lnTo>
                    <a:pt x="46" y="92"/>
                  </a:lnTo>
                  <a:lnTo>
                    <a:pt x="47" y="92"/>
                  </a:lnTo>
                  <a:lnTo>
                    <a:pt x="47" y="92"/>
                  </a:lnTo>
                  <a:lnTo>
                    <a:pt x="55" y="89"/>
                  </a:lnTo>
                  <a:lnTo>
                    <a:pt x="62" y="87"/>
                  </a:lnTo>
                  <a:lnTo>
                    <a:pt x="67" y="82"/>
                  </a:lnTo>
                  <a:lnTo>
                    <a:pt x="71" y="77"/>
                  </a:lnTo>
                  <a:lnTo>
                    <a:pt x="75" y="70"/>
                  </a:lnTo>
                  <a:lnTo>
                    <a:pt x="78" y="64"/>
                  </a:lnTo>
                  <a:lnTo>
                    <a:pt x="80" y="57"/>
                  </a:lnTo>
                  <a:lnTo>
                    <a:pt x="80" y="49"/>
                  </a:lnTo>
                  <a:lnTo>
                    <a:pt x="75" y="15"/>
                  </a:lnTo>
                  <a:lnTo>
                    <a:pt x="75" y="15"/>
                  </a:lnTo>
                  <a:lnTo>
                    <a:pt x="73" y="8"/>
                  </a:lnTo>
                  <a:lnTo>
                    <a:pt x="70" y="4"/>
                  </a:lnTo>
                  <a:lnTo>
                    <a:pt x="66" y="1"/>
                  </a:lnTo>
                  <a:lnTo>
                    <a:pt x="62" y="0"/>
                  </a:lnTo>
                  <a:lnTo>
                    <a:pt x="50" y="1"/>
                  </a:lnTo>
                  <a:lnTo>
                    <a:pt x="35" y="3"/>
                  </a:lnTo>
                  <a:lnTo>
                    <a:pt x="35" y="3"/>
                  </a:lnTo>
                  <a:lnTo>
                    <a:pt x="35" y="3"/>
                  </a:lnTo>
                  <a:lnTo>
                    <a:pt x="20" y="5"/>
                  </a:lnTo>
                  <a:lnTo>
                    <a:pt x="8" y="7"/>
                  </a:lnTo>
                  <a:lnTo>
                    <a:pt x="4" y="9"/>
                  </a:lnTo>
                  <a:lnTo>
                    <a:pt x="1" y="13"/>
                  </a:lnTo>
                  <a:lnTo>
                    <a:pt x="0" y="17"/>
                  </a:lnTo>
                  <a:lnTo>
                    <a:pt x="0" y="24"/>
                  </a:lnTo>
                  <a:lnTo>
                    <a:pt x="4" y="59"/>
                  </a:lnTo>
                  <a:close/>
                </a:path>
              </a:pathLst>
            </a:custGeom>
            <a:solidFill>
              <a:srgbClr val="F24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7" name="Freeform 107"/>
            <p:cNvSpPr>
              <a:spLocks/>
            </p:cNvSpPr>
            <p:nvPr/>
          </p:nvSpPr>
          <p:spPr bwMode="auto">
            <a:xfrm>
              <a:off x="2571751" y="4389438"/>
              <a:ext cx="150813" cy="144463"/>
            </a:xfrm>
            <a:custGeom>
              <a:avLst/>
              <a:gdLst>
                <a:gd name="T0" fmla="*/ 11 w 95"/>
                <a:gd name="T1" fmla="*/ 91 h 91"/>
                <a:gd name="T2" fmla="*/ 95 w 95"/>
                <a:gd name="T3" fmla="*/ 80 h 91"/>
                <a:gd name="T4" fmla="*/ 84 w 95"/>
                <a:gd name="T5" fmla="*/ 0 h 91"/>
                <a:gd name="T6" fmla="*/ 0 w 95"/>
                <a:gd name="T7" fmla="*/ 11 h 91"/>
                <a:gd name="T8" fmla="*/ 11 w 95"/>
                <a:gd name="T9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91">
                  <a:moveTo>
                    <a:pt x="11" y="91"/>
                  </a:moveTo>
                  <a:lnTo>
                    <a:pt x="95" y="80"/>
                  </a:lnTo>
                  <a:lnTo>
                    <a:pt x="84" y="0"/>
                  </a:lnTo>
                  <a:lnTo>
                    <a:pt x="0" y="11"/>
                  </a:lnTo>
                  <a:lnTo>
                    <a:pt x="11" y="91"/>
                  </a:lnTo>
                  <a:close/>
                </a:path>
              </a:pathLst>
            </a:custGeom>
            <a:solidFill>
              <a:srgbClr val="F24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9" name="Freeform 109"/>
            <p:cNvSpPr>
              <a:spLocks/>
            </p:cNvSpPr>
            <p:nvPr/>
          </p:nvSpPr>
          <p:spPr bwMode="auto">
            <a:xfrm>
              <a:off x="2555876" y="4430713"/>
              <a:ext cx="44450" cy="260350"/>
            </a:xfrm>
            <a:custGeom>
              <a:avLst/>
              <a:gdLst>
                <a:gd name="T0" fmla="*/ 21 w 28"/>
                <a:gd name="T1" fmla="*/ 0 h 164"/>
                <a:gd name="T2" fmla="*/ 21 w 28"/>
                <a:gd name="T3" fmla="*/ 0 h 164"/>
                <a:gd name="T4" fmla="*/ 11 w 28"/>
                <a:gd name="T5" fmla="*/ 7 h 164"/>
                <a:gd name="T6" fmla="*/ 5 w 28"/>
                <a:gd name="T7" fmla="*/ 13 h 164"/>
                <a:gd name="T8" fmla="*/ 2 w 28"/>
                <a:gd name="T9" fmla="*/ 17 h 164"/>
                <a:gd name="T10" fmla="*/ 0 w 28"/>
                <a:gd name="T11" fmla="*/ 20 h 164"/>
                <a:gd name="T12" fmla="*/ 0 w 28"/>
                <a:gd name="T13" fmla="*/ 20 h 164"/>
                <a:gd name="T14" fmla="*/ 3 w 28"/>
                <a:gd name="T15" fmla="*/ 44 h 164"/>
                <a:gd name="T16" fmla="*/ 9 w 28"/>
                <a:gd name="T17" fmla="*/ 90 h 164"/>
                <a:gd name="T18" fmla="*/ 18 w 28"/>
                <a:gd name="T19" fmla="*/ 154 h 164"/>
                <a:gd name="T20" fmla="*/ 18 w 28"/>
                <a:gd name="T21" fmla="*/ 154 h 164"/>
                <a:gd name="T22" fmla="*/ 17 w 28"/>
                <a:gd name="T23" fmla="*/ 155 h 164"/>
                <a:gd name="T24" fmla="*/ 18 w 28"/>
                <a:gd name="T25" fmla="*/ 160 h 164"/>
                <a:gd name="T26" fmla="*/ 19 w 28"/>
                <a:gd name="T27" fmla="*/ 161 h 164"/>
                <a:gd name="T28" fmla="*/ 21 w 28"/>
                <a:gd name="T29" fmla="*/ 162 h 164"/>
                <a:gd name="T30" fmla="*/ 23 w 28"/>
                <a:gd name="T31" fmla="*/ 164 h 164"/>
                <a:gd name="T32" fmla="*/ 28 w 28"/>
                <a:gd name="T33" fmla="*/ 164 h 164"/>
                <a:gd name="T34" fmla="*/ 13 w 28"/>
                <a:gd name="T35" fmla="*/ 58 h 164"/>
                <a:gd name="T36" fmla="*/ 19 w 28"/>
                <a:gd name="T37" fmla="*/ 44 h 164"/>
                <a:gd name="T38" fmla="*/ 21 w 28"/>
                <a:gd name="T39" fmla="*/ 0 h 164"/>
                <a:gd name="T40" fmla="*/ 21 w 28"/>
                <a:gd name="T41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" h="164">
                  <a:moveTo>
                    <a:pt x="21" y="0"/>
                  </a:moveTo>
                  <a:lnTo>
                    <a:pt x="21" y="0"/>
                  </a:lnTo>
                  <a:lnTo>
                    <a:pt x="11" y="7"/>
                  </a:lnTo>
                  <a:lnTo>
                    <a:pt x="5" y="13"/>
                  </a:lnTo>
                  <a:lnTo>
                    <a:pt x="2" y="17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3" y="44"/>
                  </a:lnTo>
                  <a:lnTo>
                    <a:pt x="9" y="90"/>
                  </a:lnTo>
                  <a:lnTo>
                    <a:pt x="18" y="154"/>
                  </a:lnTo>
                  <a:lnTo>
                    <a:pt x="18" y="154"/>
                  </a:lnTo>
                  <a:lnTo>
                    <a:pt x="17" y="155"/>
                  </a:lnTo>
                  <a:lnTo>
                    <a:pt x="18" y="160"/>
                  </a:lnTo>
                  <a:lnTo>
                    <a:pt x="19" y="161"/>
                  </a:lnTo>
                  <a:lnTo>
                    <a:pt x="21" y="162"/>
                  </a:lnTo>
                  <a:lnTo>
                    <a:pt x="23" y="164"/>
                  </a:lnTo>
                  <a:lnTo>
                    <a:pt x="28" y="164"/>
                  </a:lnTo>
                  <a:lnTo>
                    <a:pt x="13" y="58"/>
                  </a:lnTo>
                  <a:lnTo>
                    <a:pt x="19" y="44"/>
                  </a:lnTo>
                  <a:lnTo>
                    <a:pt x="21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F24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08" name="组合 207"/>
          <p:cNvGrpSpPr/>
          <p:nvPr/>
        </p:nvGrpSpPr>
        <p:grpSpPr>
          <a:xfrm>
            <a:off x="4114134" y="4217785"/>
            <a:ext cx="796925" cy="612776"/>
            <a:chOff x="3019426" y="4346575"/>
            <a:chExt cx="796925" cy="612776"/>
          </a:xfrm>
        </p:grpSpPr>
        <p:sp>
          <p:nvSpPr>
            <p:cNvPr id="110" name="Freeform 110"/>
            <p:cNvSpPr>
              <a:spLocks/>
            </p:cNvSpPr>
            <p:nvPr/>
          </p:nvSpPr>
          <p:spPr bwMode="auto">
            <a:xfrm>
              <a:off x="3040063" y="4346575"/>
              <a:ext cx="776288" cy="347663"/>
            </a:xfrm>
            <a:custGeom>
              <a:avLst/>
              <a:gdLst>
                <a:gd name="T0" fmla="*/ 247 w 489"/>
                <a:gd name="T1" fmla="*/ 219 h 219"/>
                <a:gd name="T2" fmla="*/ 489 w 489"/>
                <a:gd name="T3" fmla="*/ 110 h 219"/>
                <a:gd name="T4" fmla="*/ 240 w 489"/>
                <a:gd name="T5" fmla="*/ 0 h 219"/>
                <a:gd name="T6" fmla="*/ 0 w 489"/>
                <a:gd name="T7" fmla="*/ 107 h 219"/>
                <a:gd name="T8" fmla="*/ 247 w 489"/>
                <a:gd name="T9" fmla="*/ 219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9" h="219">
                  <a:moveTo>
                    <a:pt x="247" y="219"/>
                  </a:moveTo>
                  <a:lnTo>
                    <a:pt x="489" y="110"/>
                  </a:lnTo>
                  <a:lnTo>
                    <a:pt x="240" y="0"/>
                  </a:lnTo>
                  <a:lnTo>
                    <a:pt x="0" y="107"/>
                  </a:lnTo>
                  <a:lnTo>
                    <a:pt x="247" y="219"/>
                  </a:lnTo>
                  <a:close/>
                </a:path>
              </a:pathLst>
            </a:custGeom>
            <a:solidFill>
              <a:srgbClr val="FF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1" name="Rectangle 111"/>
            <p:cNvSpPr>
              <a:spLocks noChangeArrowheads="1"/>
            </p:cNvSpPr>
            <p:nvPr/>
          </p:nvSpPr>
          <p:spPr bwMode="auto">
            <a:xfrm>
              <a:off x="3049588" y="4510088"/>
              <a:ext cx="22225" cy="255588"/>
            </a:xfrm>
            <a:prstGeom prst="rect">
              <a:avLst/>
            </a:prstGeom>
            <a:solidFill>
              <a:srgbClr val="FF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2" name="Freeform 112"/>
            <p:cNvSpPr>
              <a:spLocks/>
            </p:cNvSpPr>
            <p:nvPr/>
          </p:nvSpPr>
          <p:spPr bwMode="auto">
            <a:xfrm>
              <a:off x="3022601" y="4735513"/>
              <a:ext cx="76200" cy="77788"/>
            </a:xfrm>
            <a:custGeom>
              <a:avLst/>
              <a:gdLst>
                <a:gd name="T0" fmla="*/ 0 w 48"/>
                <a:gd name="T1" fmla="*/ 24 h 49"/>
                <a:gd name="T2" fmla="*/ 0 w 48"/>
                <a:gd name="T3" fmla="*/ 24 h 49"/>
                <a:gd name="T4" fmla="*/ 0 w 48"/>
                <a:gd name="T5" fmla="*/ 20 h 49"/>
                <a:gd name="T6" fmla="*/ 2 w 48"/>
                <a:gd name="T7" fmla="*/ 15 h 49"/>
                <a:gd name="T8" fmla="*/ 4 w 48"/>
                <a:gd name="T9" fmla="*/ 11 h 49"/>
                <a:gd name="T10" fmla="*/ 7 w 48"/>
                <a:gd name="T11" fmla="*/ 8 h 49"/>
                <a:gd name="T12" fmla="*/ 11 w 48"/>
                <a:gd name="T13" fmla="*/ 4 h 49"/>
                <a:gd name="T14" fmla="*/ 15 w 48"/>
                <a:gd name="T15" fmla="*/ 3 h 49"/>
                <a:gd name="T16" fmla="*/ 19 w 48"/>
                <a:gd name="T17" fmla="*/ 1 h 49"/>
                <a:gd name="T18" fmla="*/ 25 w 48"/>
                <a:gd name="T19" fmla="*/ 0 h 49"/>
                <a:gd name="T20" fmla="*/ 25 w 48"/>
                <a:gd name="T21" fmla="*/ 0 h 49"/>
                <a:gd name="T22" fmla="*/ 29 w 48"/>
                <a:gd name="T23" fmla="*/ 1 h 49"/>
                <a:gd name="T24" fmla="*/ 34 w 48"/>
                <a:gd name="T25" fmla="*/ 3 h 49"/>
                <a:gd name="T26" fmla="*/ 38 w 48"/>
                <a:gd name="T27" fmla="*/ 4 h 49"/>
                <a:gd name="T28" fmla="*/ 41 w 48"/>
                <a:gd name="T29" fmla="*/ 8 h 49"/>
                <a:gd name="T30" fmla="*/ 44 w 48"/>
                <a:gd name="T31" fmla="*/ 11 h 49"/>
                <a:gd name="T32" fmla="*/ 46 w 48"/>
                <a:gd name="T33" fmla="*/ 15 h 49"/>
                <a:gd name="T34" fmla="*/ 48 w 48"/>
                <a:gd name="T35" fmla="*/ 20 h 49"/>
                <a:gd name="T36" fmla="*/ 48 w 48"/>
                <a:gd name="T37" fmla="*/ 24 h 49"/>
                <a:gd name="T38" fmla="*/ 48 w 48"/>
                <a:gd name="T39" fmla="*/ 24 h 49"/>
                <a:gd name="T40" fmla="*/ 48 w 48"/>
                <a:gd name="T41" fmla="*/ 30 h 49"/>
                <a:gd name="T42" fmla="*/ 46 w 48"/>
                <a:gd name="T43" fmla="*/ 34 h 49"/>
                <a:gd name="T44" fmla="*/ 44 w 48"/>
                <a:gd name="T45" fmla="*/ 38 h 49"/>
                <a:gd name="T46" fmla="*/ 41 w 48"/>
                <a:gd name="T47" fmla="*/ 42 h 49"/>
                <a:gd name="T48" fmla="*/ 38 w 48"/>
                <a:gd name="T49" fmla="*/ 45 h 49"/>
                <a:gd name="T50" fmla="*/ 34 w 48"/>
                <a:gd name="T51" fmla="*/ 47 h 49"/>
                <a:gd name="T52" fmla="*/ 29 w 48"/>
                <a:gd name="T53" fmla="*/ 49 h 49"/>
                <a:gd name="T54" fmla="*/ 25 w 48"/>
                <a:gd name="T55" fmla="*/ 49 h 49"/>
                <a:gd name="T56" fmla="*/ 25 w 48"/>
                <a:gd name="T57" fmla="*/ 49 h 49"/>
                <a:gd name="T58" fmla="*/ 19 w 48"/>
                <a:gd name="T59" fmla="*/ 49 h 49"/>
                <a:gd name="T60" fmla="*/ 15 w 48"/>
                <a:gd name="T61" fmla="*/ 47 h 49"/>
                <a:gd name="T62" fmla="*/ 11 w 48"/>
                <a:gd name="T63" fmla="*/ 45 h 49"/>
                <a:gd name="T64" fmla="*/ 7 w 48"/>
                <a:gd name="T65" fmla="*/ 42 h 49"/>
                <a:gd name="T66" fmla="*/ 4 w 48"/>
                <a:gd name="T67" fmla="*/ 38 h 49"/>
                <a:gd name="T68" fmla="*/ 2 w 48"/>
                <a:gd name="T69" fmla="*/ 34 h 49"/>
                <a:gd name="T70" fmla="*/ 0 w 48"/>
                <a:gd name="T71" fmla="*/ 30 h 49"/>
                <a:gd name="T72" fmla="*/ 0 w 48"/>
                <a:gd name="T73" fmla="*/ 24 h 49"/>
                <a:gd name="T74" fmla="*/ 0 w 48"/>
                <a:gd name="T75" fmla="*/ 2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8" h="49">
                  <a:moveTo>
                    <a:pt x="0" y="24"/>
                  </a:moveTo>
                  <a:lnTo>
                    <a:pt x="0" y="24"/>
                  </a:lnTo>
                  <a:lnTo>
                    <a:pt x="0" y="20"/>
                  </a:lnTo>
                  <a:lnTo>
                    <a:pt x="2" y="15"/>
                  </a:lnTo>
                  <a:lnTo>
                    <a:pt x="4" y="11"/>
                  </a:lnTo>
                  <a:lnTo>
                    <a:pt x="7" y="8"/>
                  </a:lnTo>
                  <a:lnTo>
                    <a:pt x="11" y="4"/>
                  </a:lnTo>
                  <a:lnTo>
                    <a:pt x="15" y="3"/>
                  </a:lnTo>
                  <a:lnTo>
                    <a:pt x="19" y="1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9" y="1"/>
                  </a:lnTo>
                  <a:lnTo>
                    <a:pt x="34" y="3"/>
                  </a:lnTo>
                  <a:lnTo>
                    <a:pt x="38" y="4"/>
                  </a:lnTo>
                  <a:lnTo>
                    <a:pt x="41" y="8"/>
                  </a:lnTo>
                  <a:lnTo>
                    <a:pt x="44" y="11"/>
                  </a:lnTo>
                  <a:lnTo>
                    <a:pt x="46" y="15"/>
                  </a:lnTo>
                  <a:lnTo>
                    <a:pt x="48" y="20"/>
                  </a:lnTo>
                  <a:lnTo>
                    <a:pt x="48" y="24"/>
                  </a:lnTo>
                  <a:lnTo>
                    <a:pt x="48" y="24"/>
                  </a:lnTo>
                  <a:lnTo>
                    <a:pt x="48" y="30"/>
                  </a:lnTo>
                  <a:lnTo>
                    <a:pt x="46" y="34"/>
                  </a:lnTo>
                  <a:lnTo>
                    <a:pt x="44" y="38"/>
                  </a:lnTo>
                  <a:lnTo>
                    <a:pt x="41" y="42"/>
                  </a:lnTo>
                  <a:lnTo>
                    <a:pt x="38" y="45"/>
                  </a:lnTo>
                  <a:lnTo>
                    <a:pt x="34" y="47"/>
                  </a:lnTo>
                  <a:lnTo>
                    <a:pt x="29" y="49"/>
                  </a:lnTo>
                  <a:lnTo>
                    <a:pt x="25" y="49"/>
                  </a:lnTo>
                  <a:lnTo>
                    <a:pt x="25" y="49"/>
                  </a:lnTo>
                  <a:lnTo>
                    <a:pt x="19" y="49"/>
                  </a:lnTo>
                  <a:lnTo>
                    <a:pt x="15" y="47"/>
                  </a:lnTo>
                  <a:lnTo>
                    <a:pt x="11" y="45"/>
                  </a:lnTo>
                  <a:lnTo>
                    <a:pt x="7" y="42"/>
                  </a:lnTo>
                  <a:lnTo>
                    <a:pt x="4" y="38"/>
                  </a:lnTo>
                  <a:lnTo>
                    <a:pt x="2" y="34"/>
                  </a:lnTo>
                  <a:lnTo>
                    <a:pt x="0" y="30"/>
                  </a:lnTo>
                  <a:lnTo>
                    <a:pt x="0" y="24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FF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3" name="Freeform 113"/>
            <p:cNvSpPr>
              <a:spLocks/>
            </p:cNvSpPr>
            <p:nvPr/>
          </p:nvSpPr>
          <p:spPr bwMode="auto">
            <a:xfrm>
              <a:off x="3052763" y="4778375"/>
              <a:ext cx="46038" cy="169863"/>
            </a:xfrm>
            <a:custGeom>
              <a:avLst/>
              <a:gdLst>
                <a:gd name="T0" fmla="*/ 17 w 29"/>
                <a:gd name="T1" fmla="*/ 5 h 107"/>
                <a:gd name="T2" fmla="*/ 17 w 29"/>
                <a:gd name="T3" fmla="*/ 5 h 107"/>
                <a:gd name="T4" fmla="*/ 19 w 29"/>
                <a:gd name="T5" fmla="*/ 12 h 107"/>
                <a:gd name="T6" fmla="*/ 22 w 29"/>
                <a:gd name="T7" fmla="*/ 22 h 107"/>
                <a:gd name="T8" fmla="*/ 25 w 29"/>
                <a:gd name="T9" fmla="*/ 33 h 107"/>
                <a:gd name="T10" fmla="*/ 27 w 29"/>
                <a:gd name="T11" fmla="*/ 47 h 107"/>
                <a:gd name="T12" fmla="*/ 29 w 29"/>
                <a:gd name="T13" fmla="*/ 65 h 107"/>
                <a:gd name="T14" fmla="*/ 29 w 29"/>
                <a:gd name="T15" fmla="*/ 84 h 107"/>
                <a:gd name="T16" fmla="*/ 27 w 29"/>
                <a:gd name="T17" fmla="*/ 107 h 107"/>
                <a:gd name="T18" fmla="*/ 0 w 29"/>
                <a:gd name="T19" fmla="*/ 107 h 107"/>
                <a:gd name="T20" fmla="*/ 0 w 29"/>
                <a:gd name="T21" fmla="*/ 0 h 107"/>
                <a:gd name="T22" fmla="*/ 0 w 29"/>
                <a:gd name="T23" fmla="*/ 0 h 107"/>
                <a:gd name="T24" fmla="*/ 8 w 29"/>
                <a:gd name="T25" fmla="*/ 4 h 107"/>
                <a:gd name="T26" fmla="*/ 14 w 29"/>
                <a:gd name="T27" fmla="*/ 5 h 107"/>
                <a:gd name="T28" fmla="*/ 15 w 29"/>
                <a:gd name="T29" fmla="*/ 5 h 107"/>
                <a:gd name="T30" fmla="*/ 17 w 29"/>
                <a:gd name="T31" fmla="*/ 5 h 107"/>
                <a:gd name="T32" fmla="*/ 17 w 29"/>
                <a:gd name="T33" fmla="*/ 5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" h="107">
                  <a:moveTo>
                    <a:pt x="17" y="5"/>
                  </a:moveTo>
                  <a:lnTo>
                    <a:pt x="17" y="5"/>
                  </a:lnTo>
                  <a:lnTo>
                    <a:pt x="19" y="12"/>
                  </a:lnTo>
                  <a:lnTo>
                    <a:pt x="22" y="22"/>
                  </a:lnTo>
                  <a:lnTo>
                    <a:pt x="25" y="33"/>
                  </a:lnTo>
                  <a:lnTo>
                    <a:pt x="27" y="47"/>
                  </a:lnTo>
                  <a:lnTo>
                    <a:pt x="29" y="65"/>
                  </a:lnTo>
                  <a:lnTo>
                    <a:pt x="29" y="84"/>
                  </a:lnTo>
                  <a:lnTo>
                    <a:pt x="27" y="107"/>
                  </a:lnTo>
                  <a:lnTo>
                    <a:pt x="0" y="107"/>
                  </a:lnTo>
                  <a:lnTo>
                    <a:pt x="0" y="0"/>
                  </a:lnTo>
                  <a:lnTo>
                    <a:pt x="0" y="0"/>
                  </a:lnTo>
                  <a:lnTo>
                    <a:pt x="8" y="4"/>
                  </a:lnTo>
                  <a:lnTo>
                    <a:pt x="14" y="5"/>
                  </a:lnTo>
                  <a:lnTo>
                    <a:pt x="15" y="5"/>
                  </a:lnTo>
                  <a:lnTo>
                    <a:pt x="17" y="5"/>
                  </a:lnTo>
                  <a:lnTo>
                    <a:pt x="17" y="5"/>
                  </a:lnTo>
                  <a:close/>
                </a:path>
              </a:pathLst>
            </a:custGeom>
            <a:solidFill>
              <a:srgbClr val="FF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4" name="Freeform 114"/>
            <p:cNvSpPr>
              <a:spLocks/>
            </p:cNvSpPr>
            <p:nvPr/>
          </p:nvSpPr>
          <p:spPr bwMode="auto">
            <a:xfrm>
              <a:off x="3019426" y="4778375"/>
              <a:ext cx="46038" cy="169863"/>
            </a:xfrm>
            <a:custGeom>
              <a:avLst/>
              <a:gdLst>
                <a:gd name="T0" fmla="*/ 13 w 29"/>
                <a:gd name="T1" fmla="*/ 5 h 107"/>
                <a:gd name="T2" fmla="*/ 13 w 29"/>
                <a:gd name="T3" fmla="*/ 5 h 107"/>
                <a:gd name="T4" fmla="*/ 10 w 29"/>
                <a:gd name="T5" fmla="*/ 12 h 107"/>
                <a:gd name="T6" fmla="*/ 4 w 29"/>
                <a:gd name="T7" fmla="*/ 33 h 107"/>
                <a:gd name="T8" fmla="*/ 2 w 29"/>
                <a:gd name="T9" fmla="*/ 47 h 107"/>
                <a:gd name="T10" fmla="*/ 0 w 29"/>
                <a:gd name="T11" fmla="*/ 65 h 107"/>
                <a:gd name="T12" fmla="*/ 0 w 29"/>
                <a:gd name="T13" fmla="*/ 84 h 107"/>
                <a:gd name="T14" fmla="*/ 1 w 29"/>
                <a:gd name="T15" fmla="*/ 107 h 107"/>
                <a:gd name="T16" fmla="*/ 29 w 29"/>
                <a:gd name="T17" fmla="*/ 107 h 107"/>
                <a:gd name="T18" fmla="*/ 29 w 29"/>
                <a:gd name="T19" fmla="*/ 0 h 107"/>
                <a:gd name="T20" fmla="*/ 29 w 29"/>
                <a:gd name="T21" fmla="*/ 0 h 107"/>
                <a:gd name="T22" fmla="*/ 21 w 29"/>
                <a:gd name="T23" fmla="*/ 4 h 107"/>
                <a:gd name="T24" fmla="*/ 16 w 29"/>
                <a:gd name="T25" fmla="*/ 5 h 107"/>
                <a:gd name="T26" fmla="*/ 13 w 29"/>
                <a:gd name="T27" fmla="*/ 5 h 107"/>
                <a:gd name="T28" fmla="*/ 13 w 29"/>
                <a:gd name="T29" fmla="*/ 5 h 107"/>
                <a:gd name="T30" fmla="*/ 13 w 29"/>
                <a:gd name="T31" fmla="*/ 5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" h="107">
                  <a:moveTo>
                    <a:pt x="13" y="5"/>
                  </a:moveTo>
                  <a:lnTo>
                    <a:pt x="13" y="5"/>
                  </a:lnTo>
                  <a:lnTo>
                    <a:pt x="10" y="12"/>
                  </a:lnTo>
                  <a:lnTo>
                    <a:pt x="4" y="33"/>
                  </a:lnTo>
                  <a:lnTo>
                    <a:pt x="2" y="47"/>
                  </a:lnTo>
                  <a:lnTo>
                    <a:pt x="0" y="65"/>
                  </a:lnTo>
                  <a:lnTo>
                    <a:pt x="0" y="84"/>
                  </a:lnTo>
                  <a:lnTo>
                    <a:pt x="1" y="107"/>
                  </a:lnTo>
                  <a:lnTo>
                    <a:pt x="29" y="107"/>
                  </a:lnTo>
                  <a:lnTo>
                    <a:pt x="29" y="0"/>
                  </a:lnTo>
                  <a:lnTo>
                    <a:pt x="29" y="0"/>
                  </a:lnTo>
                  <a:lnTo>
                    <a:pt x="21" y="4"/>
                  </a:lnTo>
                  <a:lnTo>
                    <a:pt x="16" y="5"/>
                  </a:lnTo>
                  <a:lnTo>
                    <a:pt x="13" y="5"/>
                  </a:lnTo>
                  <a:lnTo>
                    <a:pt x="13" y="5"/>
                  </a:lnTo>
                  <a:lnTo>
                    <a:pt x="13" y="5"/>
                  </a:lnTo>
                  <a:close/>
                </a:path>
              </a:pathLst>
            </a:custGeom>
            <a:solidFill>
              <a:srgbClr val="FF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5" name="Freeform 115"/>
            <p:cNvSpPr>
              <a:spLocks/>
            </p:cNvSpPr>
            <p:nvPr/>
          </p:nvSpPr>
          <p:spPr bwMode="auto">
            <a:xfrm>
              <a:off x="3211513" y="4624388"/>
              <a:ext cx="449263" cy="334963"/>
            </a:xfrm>
            <a:custGeom>
              <a:avLst/>
              <a:gdLst>
                <a:gd name="T0" fmla="*/ 0 w 283"/>
                <a:gd name="T1" fmla="*/ 0 h 211"/>
                <a:gd name="T2" fmla="*/ 0 w 283"/>
                <a:gd name="T3" fmla="*/ 0 h 211"/>
                <a:gd name="T4" fmla="*/ 63 w 283"/>
                <a:gd name="T5" fmla="*/ 29 h 211"/>
                <a:gd name="T6" fmla="*/ 143 w 283"/>
                <a:gd name="T7" fmla="*/ 67 h 211"/>
                <a:gd name="T8" fmla="*/ 143 w 283"/>
                <a:gd name="T9" fmla="*/ 67 h 211"/>
                <a:gd name="T10" fmla="*/ 221 w 283"/>
                <a:gd name="T11" fmla="*/ 29 h 211"/>
                <a:gd name="T12" fmla="*/ 283 w 283"/>
                <a:gd name="T13" fmla="*/ 0 h 211"/>
                <a:gd name="T14" fmla="*/ 283 w 283"/>
                <a:gd name="T15" fmla="*/ 163 h 211"/>
                <a:gd name="T16" fmla="*/ 283 w 283"/>
                <a:gd name="T17" fmla="*/ 163 h 211"/>
                <a:gd name="T18" fmla="*/ 277 w 283"/>
                <a:gd name="T19" fmla="*/ 170 h 211"/>
                <a:gd name="T20" fmla="*/ 267 w 283"/>
                <a:gd name="T21" fmla="*/ 177 h 211"/>
                <a:gd name="T22" fmla="*/ 259 w 283"/>
                <a:gd name="T23" fmla="*/ 182 h 211"/>
                <a:gd name="T24" fmla="*/ 250 w 283"/>
                <a:gd name="T25" fmla="*/ 188 h 211"/>
                <a:gd name="T26" fmla="*/ 229 w 283"/>
                <a:gd name="T27" fmla="*/ 196 h 211"/>
                <a:gd name="T28" fmla="*/ 209 w 283"/>
                <a:gd name="T29" fmla="*/ 201 h 211"/>
                <a:gd name="T30" fmla="*/ 190 w 283"/>
                <a:gd name="T31" fmla="*/ 205 h 211"/>
                <a:gd name="T32" fmla="*/ 172 w 283"/>
                <a:gd name="T33" fmla="*/ 208 h 211"/>
                <a:gd name="T34" fmla="*/ 147 w 283"/>
                <a:gd name="T35" fmla="*/ 211 h 211"/>
                <a:gd name="T36" fmla="*/ 147 w 283"/>
                <a:gd name="T37" fmla="*/ 211 h 211"/>
                <a:gd name="T38" fmla="*/ 147 w 283"/>
                <a:gd name="T39" fmla="*/ 211 h 211"/>
                <a:gd name="T40" fmla="*/ 143 w 283"/>
                <a:gd name="T41" fmla="*/ 211 h 211"/>
                <a:gd name="T42" fmla="*/ 143 w 283"/>
                <a:gd name="T43" fmla="*/ 211 h 211"/>
                <a:gd name="T44" fmla="*/ 139 w 283"/>
                <a:gd name="T45" fmla="*/ 211 h 211"/>
                <a:gd name="T46" fmla="*/ 139 w 283"/>
                <a:gd name="T47" fmla="*/ 211 h 211"/>
                <a:gd name="T48" fmla="*/ 139 w 283"/>
                <a:gd name="T49" fmla="*/ 211 h 211"/>
                <a:gd name="T50" fmla="*/ 113 w 283"/>
                <a:gd name="T51" fmla="*/ 208 h 211"/>
                <a:gd name="T52" fmla="*/ 94 w 283"/>
                <a:gd name="T53" fmla="*/ 205 h 211"/>
                <a:gd name="T54" fmla="*/ 75 w 283"/>
                <a:gd name="T55" fmla="*/ 201 h 211"/>
                <a:gd name="T56" fmla="*/ 55 w 283"/>
                <a:gd name="T57" fmla="*/ 196 h 211"/>
                <a:gd name="T58" fmla="*/ 36 w 283"/>
                <a:gd name="T59" fmla="*/ 188 h 211"/>
                <a:gd name="T60" fmla="*/ 26 w 283"/>
                <a:gd name="T61" fmla="*/ 182 h 211"/>
                <a:gd name="T62" fmla="*/ 17 w 283"/>
                <a:gd name="T63" fmla="*/ 177 h 211"/>
                <a:gd name="T64" fmla="*/ 9 w 283"/>
                <a:gd name="T65" fmla="*/ 170 h 211"/>
                <a:gd name="T66" fmla="*/ 0 w 283"/>
                <a:gd name="T67" fmla="*/ 163 h 211"/>
                <a:gd name="T68" fmla="*/ 0 w 283"/>
                <a:gd name="T69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83" h="211">
                  <a:moveTo>
                    <a:pt x="0" y="0"/>
                  </a:moveTo>
                  <a:lnTo>
                    <a:pt x="0" y="0"/>
                  </a:lnTo>
                  <a:lnTo>
                    <a:pt x="63" y="29"/>
                  </a:lnTo>
                  <a:lnTo>
                    <a:pt x="143" y="67"/>
                  </a:lnTo>
                  <a:lnTo>
                    <a:pt x="143" y="67"/>
                  </a:lnTo>
                  <a:lnTo>
                    <a:pt x="221" y="29"/>
                  </a:lnTo>
                  <a:lnTo>
                    <a:pt x="283" y="0"/>
                  </a:lnTo>
                  <a:lnTo>
                    <a:pt x="283" y="163"/>
                  </a:lnTo>
                  <a:lnTo>
                    <a:pt x="283" y="163"/>
                  </a:lnTo>
                  <a:lnTo>
                    <a:pt x="277" y="170"/>
                  </a:lnTo>
                  <a:lnTo>
                    <a:pt x="267" y="177"/>
                  </a:lnTo>
                  <a:lnTo>
                    <a:pt x="259" y="182"/>
                  </a:lnTo>
                  <a:lnTo>
                    <a:pt x="250" y="188"/>
                  </a:lnTo>
                  <a:lnTo>
                    <a:pt x="229" y="196"/>
                  </a:lnTo>
                  <a:lnTo>
                    <a:pt x="209" y="201"/>
                  </a:lnTo>
                  <a:lnTo>
                    <a:pt x="190" y="205"/>
                  </a:lnTo>
                  <a:lnTo>
                    <a:pt x="172" y="208"/>
                  </a:lnTo>
                  <a:lnTo>
                    <a:pt x="147" y="211"/>
                  </a:lnTo>
                  <a:lnTo>
                    <a:pt x="147" y="211"/>
                  </a:lnTo>
                  <a:lnTo>
                    <a:pt x="147" y="211"/>
                  </a:lnTo>
                  <a:lnTo>
                    <a:pt x="143" y="211"/>
                  </a:lnTo>
                  <a:lnTo>
                    <a:pt x="143" y="211"/>
                  </a:lnTo>
                  <a:lnTo>
                    <a:pt x="139" y="211"/>
                  </a:lnTo>
                  <a:lnTo>
                    <a:pt x="139" y="211"/>
                  </a:lnTo>
                  <a:lnTo>
                    <a:pt x="139" y="211"/>
                  </a:lnTo>
                  <a:lnTo>
                    <a:pt x="113" y="208"/>
                  </a:lnTo>
                  <a:lnTo>
                    <a:pt x="94" y="205"/>
                  </a:lnTo>
                  <a:lnTo>
                    <a:pt x="75" y="201"/>
                  </a:lnTo>
                  <a:lnTo>
                    <a:pt x="55" y="196"/>
                  </a:lnTo>
                  <a:lnTo>
                    <a:pt x="36" y="188"/>
                  </a:lnTo>
                  <a:lnTo>
                    <a:pt x="26" y="182"/>
                  </a:lnTo>
                  <a:lnTo>
                    <a:pt x="17" y="177"/>
                  </a:lnTo>
                  <a:lnTo>
                    <a:pt x="9" y="170"/>
                  </a:lnTo>
                  <a:lnTo>
                    <a:pt x="0" y="1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16" name="Freeform 116"/>
          <p:cNvSpPr>
            <a:spLocks noEditPoints="1"/>
          </p:cNvSpPr>
          <p:nvPr/>
        </p:nvSpPr>
        <p:spPr bwMode="auto">
          <a:xfrm>
            <a:off x="5125371" y="2090535"/>
            <a:ext cx="392113" cy="492125"/>
          </a:xfrm>
          <a:custGeom>
            <a:avLst/>
            <a:gdLst>
              <a:gd name="T0" fmla="*/ 82 w 247"/>
              <a:gd name="T1" fmla="*/ 150 h 310"/>
              <a:gd name="T2" fmla="*/ 87 w 247"/>
              <a:gd name="T3" fmla="*/ 132 h 310"/>
              <a:gd name="T4" fmla="*/ 87 w 247"/>
              <a:gd name="T5" fmla="*/ 59 h 310"/>
              <a:gd name="T6" fmla="*/ 79 w 247"/>
              <a:gd name="T7" fmla="*/ 50 h 310"/>
              <a:gd name="T8" fmla="*/ 80 w 247"/>
              <a:gd name="T9" fmla="*/ 17 h 310"/>
              <a:gd name="T10" fmla="*/ 80 w 247"/>
              <a:gd name="T11" fmla="*/ 13 h 310"/>
              <a:gd name="T12" fmla="*/ 92 w 247"/>
              <a:gd name="T13" fmla="*/ 5 h 310"/>
              <a:gd name="T14" fmla="*/ 125 w 247"/>
              <a:gd name="T15" fmla="*/ 0 h 310"/>
              <a:gd name="T16" fmla="*/ 162 w 247"/>
              <a:gd name="T17" fmla="*/ 6 h 310"/>
              <a:gd name="T18" fmla="*/ 168 w 247"/>
              <a:gd name="T19" fmla="*/ 16 h 310"/>
              <a:gd name="T20" fmla="*/ 170 w 247"/>
              <a:gd name="T21" fmla="*/ 17 h 310"/>
              <a:gd name="T22" fmla="*/ 168 w 247"/>
              <a:gd name="T23" fmla="*/ 50 h 310"/>
              <a:gd name="T24" fmla="*/ 162 w 247"/>
              <a:gd name="T25" fmla="*/ 58 h 310"/>
              <a:gd name="T26" fmla="*/ 156 w 247"/>
              <a:gd name="T27" fmla="*/ 132 h 310"/>
              <a:gd name="T28" fmla="*/ 157 w 247"/>
              <a:gd name="T29" fmla="*/ 140 h 310"/>
              <a:gd name="T30" fmla="*/ 166 w 247"/>
              <a:gd name="T31" fmla="*/ 150 h 310"/>
              <a:gd name="T32" fmla="*/ 190 w 247"/>
              <a:gd name="T33" fmla="*/ 171 h 310"/>
              <a:gd name="T34" fmla="*/ 231 w 247"/>
              <a:gd name="T35" fmla="*/ 222 h 310"/>
              <a:gd name="T36" fmla="*/ 246 w 247"/>
              <a:gd name="T37" fmla="*/ 253 h 310"/>
              <a:gd name="T38" fmla="*/ 243 w 247"/>
              <a:gd name="T39" fmla="*/ 278 h 310"/>
              <a:gd name="T40" fmla="*/ 236 w 247"/>
              <a:gd name="T41" fmla="*/ 285 h 310"/>
              <a:gd name="T42" fmla="*/ 187 w 247"/>
              <a:gd name="T43" fmla="*/ 304 h 310"/>
              <a:gd name="T44" fmla="*/ 141 w 247"/>
              <a:gd name="T45" fmla="*/ 310 h 310"/>
              <a:gd name="T46" fmla="*/ 113 w 247"/>
              <a:gd name="T47" fmla="*/ 310 h 310"/>
              <a:gd name="T48" fmla="*/ 51 w 247"/>
              <a:gd name="T49" fmla="*/ 303 h 310"/>
              <a:gd name="T50" fmla="*/ 63 w 247"/>
              <a:gd name="T51" fmla="*/ 285 h 310"/>
              <a:gd name="T52" fmla="*/ 83 w 247"/>
              <a:gd name="T53" fmla="*/ 287 h 310"/>
              <a:gd name="T54" fmla="*/ 61 w 247"/>
              <a:gd name="T55" fmla="*/ 280 h 310"/>
              <a:gd name="T56" fmla="*/ 51 w 247"/>
              <a:gd name="T57" fmla="*/ 211 h 310"/>
              <a:gd name="T58" fmla="*/ 76 w 247"/>
              <a:gd name="T59" fmla="*/ 180 h 310"/>
              <a:gd name="T60" fmla="*/ 51 w 247"/>
              <a:gd name="T61" fmla="*/ 203 h 310"/>
              <a:gd name="T62" fmla="*/ 68 w 247"/>
              <a:gd name="T63" fmla="*/ 159 h 310"/>
              <a:gd name="T64" fmla="*/ 51 w 247"/>
              <a:gd name="T65" fmla="*/ 303 h 310"/>
              <a:gd name="T66" fmla="*/ 30 w 247"/>
              <a:gd name="T67" fmla="*/ 296 h 310"/>
              <a:gd name="T68" fmla="*/ 11 w 247"/>
              <a:gd name="T69" fmla="*/ 285 h 310"/>
              <a:gd name="T70" fmla="*/ 2 w 247"/>
              <a:gd name="T71" fmla="*/ 270 h 310"/>
              <a:gd name="T72" fmla="*/ 3 w 247"/>
              <a:gd name="T73" fmla="*/ 251 h 310"/>
              <a:gd name="T74" fmla="*/ 27 w 247"/>
              <a:gd name="T75" fmla="*/ 205 h 310"/>
              <a:gd name="T76" fmla="*/ 51 w 247"/>
              <a:gd name="T77" fmla="*/ 203 h 310"/>
              <a:gd name="T78" fmla="*/ 27 w 247"/>
              <a:gd name="T79" fmla="*/ 228 h 310"/>
              <a:gd name="T80" fmla="*/ 18 w 247"/>
              <a:gd name="T81" fmla="*/ 249 h 310"/>
              <a:gd name="T82" fmla="*/ 18 w 247"/>
              <a:gd name="T83" fmla="*/ 261 h 310"/>
              <a:gd name="T84" fmla="*/ 27 w 247"/>
              <a:gd name="T85" fmla="*/ 273 h 310"/>
              <a:gd name="T86" fmla="*/ 51 w 247"/>
              <a:gd name="T87" fmla="*/ 303 h 310"/>
              <a:gd name="T88" fmla="*/ 51 w 247"/>
              <a:gd name="T89" fmla="*/ 211 h 310"/>
              <a:gd name="T90" fmla="*/ 34 w 247"/>
              <a:gd name="T91" fmla="*/ 243 h 310"/>
              <a:gd name="T92" fmla="*/ 36 w 247"/>
              <a:gd name="T93" fmla="*/ 259 h 310"/>
              <a:gd name="T94" fmla="*/ 51 w 247"/>
              <a:gd name="T95" fmla="*/ 274 h 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47" h="310">
                <a:moveTo>
                  <a:pt x="80" y="150"/>
                </a:moveTo>
                <a:lnTo>
                  <a:pt x="80" y="150"/>
                </a:lnTo>
                <a:lnTo>
                  <a:pt x="82" y="150"/>
                </a:lnTo>
                <a:lnTo>
                  <a:pt x="84" y="146"/>
                </a:lnTo>
                <a:lnTo>
                  <a:pt x="86" y="140"/>
                </a:lnTo>
                <a:lnTo>
                  <a:pt x="87" y="132"/>
                </a:lnTo>
                <a:lnTo>
                  <a:pt x="87" y="132"/>
                </a:lnTo>
                <a:lnTo>
                  <a:pt x="87" y="59"/>
                </a:lnTo>
                <a:lnTo>
                  <a:pt x="87" y="59"/>
                </a:lnTo>
                <a:lnTo>
                  <a:pt x="82" y="55"/>
                </a:lnTo>
                <a:lnTo>
                  <a:pt x="80" y="50"/>
                </a:lnTo>
                <a:lnTo>
                  <a:pt x="79" y="50"/>
                </a:lnTo>
                <a:lnTo>
                  <a:pt x="79" y="17"/>
                </a:lnTo>
                <a:lnTo>
                  <a:pt x="80" y="17"/>
                </a:lnTo>
                <a:lnTo>
                  <a:pt x="80" y="17"/>
                </a:lnTo>
                <a:lnTo>
                  <a:pt x="80" y="16"/>
                </a:lnTo>
                <a:lnTo>
                  <a:pt x="80" y="16"/>
                </a:lnTo>
                <a:lnTo>
                  <a:pt x="80" y="13"/>
                </a:lnTo>
                <a:lnTo>
                  <a:pt x="83" y="10"/>
                </a:lnTo>
                <a:lnTo>
                  <a:pt x="87" y="6"/>
                </a:lnTo>
                <a:lnTo>
                  <a:pt x="92" y="5"/>
                </a:lnTo>
                <a:lnTo>
                  <a:pt x="107" y="1"/>
                </a:lnTo>
                <a:lnTo>
                  <a:pt x="125" y="0"/>
                </a:lnTo>
                <a:lnTo>
                  <a:pt x="125" y="0"/>
                </a:lnTo>
                <a:lnTo>
                  <a:pt x="141" y="1"/>
                </a:lnTo>
                <a:lnTo>
                  <a:pt x="156" y="5"/>
                </a:lnTo>
                <a:lnTo>
                  <a:pt x="162" y="6"/>
                </a:lnTo>
                <a:lnTo>
                  <a:pt x="166" y="10"/>
                </a:lnTo>
                <a:lnTo>
                  <a:pt x="168" y="13"/>
                </a:lnTo>
                <a:lnTo>
                  <a:pt x="168" y="16"/>
                </a:lnTo>
                <a:lnTo>
                  <a:pt x="168" y="16"/>
                </a:lnTo>
                <a:lnTo>
                  <a:pt x="168" y="17"/>
                </a:lnTo>
                <a:lnTo>
                  <a:pt x="170" y="17"/>
                </a:lnTo>
                <a:lnTo>
                  <a:pt x="170" y="50"/>
                </a:lnTo>
                <a:lnTo>
                  <a:pt x="168" y="50"/>
                </a:lnTo>
                <a:lnTo>
                  <a:pt x="168" y="50"/>
                </a:lnTo>
                <a:lnTo>
                  <a:pt x="168" y="52"/>
                </a:lnTo>
                <a:lnTo>
                  <a:pt x="166" y="55"/>
                </a:lnTo>
                <a:lnTo>
                  <a:pt x="162" y="58"/>
                </a:lnTo>
                <a:lnTo>
                  <a:pt x="156" y="59"/>
                </a:lnTo>
                <a:lnTo>
                  <a:pt x="156" y="59"/>
                </a:lnTo>
                <a:lnTo>
                  <a:pt x="156" y="132"/>
                </a:lnTo>
                <a:lnTo>
                  <a:pt x="156" y="132"/>
                </a:lnTo>
                <a:lnTo>
                  <a:pt x="156" y="136"/>
                </a:lnTo>
                <a:lnTo>
                  <a:pt x="157" y="140"/>
                </a:lnTo>
                <a:lnTo>
                  <a:pt x="160" y="146"/>
                </a:lnTo>
                <a:lnTo>
                  <a:pt x="164" y="150"/>
                </a:lnTo>
                <a:lnTo>
                  <a:pt x="166" y="150"/>
                </a:lnTo>
                <a:lnTo>
                  <a:pt x="166" y="150"/>
                </a:lnTo>
                <a:lnTo>
                  <a:pt x="175" y="158"/>
                </a:lnTo>
                <a:lnTo>
                  <a:pt x="190" y="171"/>
                </a:lnTo>
                <a:lnTo>
                  <a:pt x="206" y="189"/>
                </a:lnTo>
                <a:lnTo>
                  <a:pt x="222" y="211"/>
                </a:lnTo>
                <a:lnTo>
                  <a:pt x="231" y="222"/>
                </a:lnTo>
                <a:lnTo>
                  <a:pt x="236" y="232"/>
                </a:lnTo>
                <a:lnTo>
                  <a:pt x="241" y="243"/>
                </a:lnTo>
                <a:lnTo>
                  <a:pt x="246" y="253"/>
                </a:lnTo>
                <a:lnTo>
                  <a:pt x="247" y="262"/>
                </a:lnTo>
                <a:lnTo>
                  <a:pt x="246" y="272"/>
                </a:lnTo>
                <a:lnTo>
                  <a:pt x="243" y="278"/>
                </a:lnTo>
                <a:lnTo>
                  <a:pt x="240" y="282"/>
                </a:lnTo>
                <a:lnTo>
                  <a:pt x="236" y="285"/>
                </a:lnTo>
                <a:lnTo>
                  <a:pt x="236" y="285"/>
                </a:lnTo>
                <a:lnTo>
                  <a:pt x="221" y="293"/>
                </a:lnTo>
                <a:lnTo>
                  <a:pt x="205" y="300"/>
                </a:lnTo>
                <a:lnTo>
                  <a:pt x="187" y="304"/>
                </a:lnTo>
                <a:lnTo>
                  <a:pt x="171" y="307"/>
                </a:lnTo>
                <a:lnTo>
                  <a:pt x="155" y="310"/>
                </a:lnTo>
                <a:lnTo>
                  <a:pt x="141" y="310"/>
                </a:lnTo>
                <a:lnTo>
                  <a:pt x="124" y="310"/>
                </a:lnTo>
                <a:lnTo>
                  <a:pt x="124" y="310"/>
                </a:lnTo>
                <a:lnTo>
                  <a:pt x="113" y="310"/>
                </a:lnTo>
                <a:lnTo>
                  <a:pt x="95" y="310"/>
                </a:lnTo>
                <a:lnTo>
                  <a:pt x="74" y="307"/>
                </a:lnTo>
                <a:lnTo>
                  <a:pt x="51" y="303"/>
                </a:lnTo>
                <a:lnTo>
                  <a:pt x="51" y="282"/>
                </a:lnTo>
                <a:lnTo>
                  <a:pt x="51" y="282"/>
                </a:lnTo>
                <a:lnTo>
                  <a:pt x="63" y="285"/>
                </a:lnTo>
                <a:lnTo>
                  <a:pt x="72" y="287"/>
                </a:lnTo>
                <a:lnTo>
                  <a:pt x="83" y="287"/>
                </a:lnTo>
                <a:lnTo>
                  <a:pt x="83" y="287"/>
                </a:lnTo>
                <a:lnTo>
                  <a:pt x="83" y="287"/>
                </a:lnTo>
                <a:lnTo>
                  <a:pt x="72" y="284"/>
                </a:lnTo>
                <a:lnTo>
                  <a:pt x="61" y="280"/>
                </a:lnTo>
                <a:lnTo>
                  <a:pt x="51" y="274"/>
                </a:lnTo>
                <a:lnTo>
                  <a:pt x="51" y="211"/>
                </a:lnTo>
                <a:lnTo>
                  <a:pt x="51" y="211"/>
                </a:lnTo>
                <a:lnTo>
                  <a:pt x="60" y="199"/>
                </a:lnTo>
                <a:lnTo>
                  <a:pt x="68" y="189"/>
                </a:lnTo>
                <a:lnTo>
                  <a:pt x="76" y="180"/>
                </a:lnTo>
                <a:lnTo>
                  <a:pt x="76" y="180"/>
                </a:lnTo>
                <a:lnTo>
                  <a:pt x="68" y="186"/>
                </a:lnTo>
                <a:lnTo>
                  <a:pt x="51" y="203"/>
                </a:lnTo>
                <a:lnTo>
                  <a:pt x="51" y="178"/>
                </a:lnTo>
                <a:lnTo>
                  <a:pt x="51" y="178"/>
                </a:lnTo>
                <a:lnTo>
                  <a:pt x="68" y="159"/>
                </a:lnTo>
                <a:lnTo>
                  <a:pt x="80" y="150"/>
                </a:lnTo>
                <a:lnTo>
                  <a:pt x="80" y="150"/>
                </a:lnTo>
                <a:close/>
                <a:moveTo>
                  <a:pt x="51" y="303"/>
                </a:moveTo>
                <a:lnTo>
                  <a:pt x="51" y="303"/>
                </a:lnTo>
                <a:lnTo>
                  <a:pt x="40" y="299"/>
                </a:lnTo>
                <a:lnTo>
                  <a:pt x="30" y="296"/>
                </a:lnTo>
                <a:lnTo>
                  <a:pt x="21" y="291"/>
                </a:lnTo>
                <a:lnTo>
                  <a:pt x="11" y="285"/>
                </a:lnTo>
                <a:lnTo>
                  <a:pt x="11" y="285"/>
                </a:lnTo>
                <a:lnTo>
                  <a:pt x="6" y="281"/>
                </a:lnTo>
                <a:lnTo>
                  <a:pt x="3" y="276"/>
                </a:lnTo>
                <a:lnTo>
                  <a:pt x="2" y="270"/>
                </a:lnTo>
                <a:lnTo>
                  <a:pt x="0" y="265"/>
                </a:lnTo>
                <a:lnTo>
                  <a:pt x="0" y="258"/>
                </a:lnTo>
                <a:lnTo>
                  <a:pt x="3" y="251"/>
                </a:lnTo>
                <a:lnTo>
                  <a:pt x="9" y="236"/>
                </a:lnTo>
                <a:lnTo>
                  <a:pt x="17" y="222"/>
                </a:lnTo>
                <a:lnTo>
                  <a:pt x="27" y="205"/>
                </a:lnTo>
                <a:lnTo>
                  <a:pt x="38" y="192"/>
                </a:lnTo>
                <a:lnTo>
                  <a:pt x="51" y="178"/>
                </a:lnTo>
                <a:lnTo>
                  <a:pt x="51" y="203"/>
                </a:lnTo>
                <a:lnTo>
                  <a:pt x="51" y="203"/>
                </a:lnTo>
                <a:lnTo>
                  <a:pt x="38" y="215"/>
                </a:lnTo>
                <a:lnTo>
                  <a:pt x="27" y="228"/>
                </a:lnTo>
                <a:lnTo>
                  <a:pt x="23" y="235"/>
                </a:lnTo>
                <a:lnTo>
                  <a:pt x="21" y="242"/>
                </a:lnTo>
                <a:lnTo>
                  <a:pt x="18" y="249"/>
                </a:lnTo>
                <a:lnTo>
                  <a:pt x="18" y="255"/>
                </a:lnTo>
                <a:lnTo>
                  <a:pt x="18" y="255"/>
                </a:lnTo>
                <a:lnTo>
                  <a:pt x="18" y="261"/>
                </a:lnTo>
                <a:lnTo>
                  <a:pt x="21" y="266"/>
                </a:lnTo>
                <a:lnTo>
                  <a:pt x="23" y="270"/>
                </a:lnTo>
                <a:lnTo>
                  <a:pt x="27" y="273"/>
                </a:lnTo>
                <a:lnTo>
                  <a:pt x="38" y="278"/>
                </a:lnTo>
                <a:lnTo>
                  <a:pt x="51" y="282"/>
                </a:lnTo>
                <a:lnTo>
                  <a:pt x="51" y="303"/>
                </a:lnTo>
                <a:lnTo>
                  <a:pt x="51" y="303"/>
                </a:lnTo>
                <a:close/>
                <a:moveTo>
                  <a:pt x="51" y="211"/>
                </a:moveTo>
                <a:lnTo>
                  <a:pt x="51" y="211"/>
                </a:lnTo>
                <a:lnTo>
                  <a:pt x="44" y="222"/>
                </a:lnTo>
                <a:lnTo>
                  <a:pt x="38" y="232"/>
                </a:lnTo>
                <a:lnTo>
                  <a:pt x="34" y="243"/>
                </a:lnTo>
                <a:lnTo>
                  <a:pt x="33" y="253"/>
                </a:lnTo>
                <a:lnTo>
                  <a:pt x="33" y="253"/>
                </a:lnTo>
                <a:lnTo>
                  <a:pt x="36" y="259"/>
                </a:lnTo>
                <a:lnTo>
                  <a:pt x="38" y="265"/>
                </a:lnTo>
                <a:lnTo>
                  <a:pt x="44" y="270"/>
                </a:lnTo>
                <a:lnTo>
                  <a:pt x="51" y="274"/>
                </a:lnTo>
                <a:lnTo>
                  <a:pt x="51" y="211"/>
                </a:lnTo>
                <a:close/>
              </a:path>
            </a:pathLst>
          </a:custGeom>
          <a:solidFill>
            <a:srgbClr val="5ABB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205" name="组合 204"/>
          <p:cNvGrpSpPr/>
          <p:nvPr/>
        </p:nvGrpSpPr>
        <p:grpSpPr>
          <a:xfrm>
            <a:off x="2296446" y="1923848"/>
            <a:ext cx="404813" cy="611188"/>
            <a:chOff x="1201738" y="2052638"/>
            <a:chExt cx="404813" cy="611188"/>
          </a:xfrm>
        </p:grpSpPr>
        <p:sp>
          <p:nvSpPr>
            <p:cNvPr id="117" name="Freeform 117"/>
            <p:cNvSpPr>
              <a:spLocks/>
            </p:cNvSpPr>
            <p:nvPr/>
          </p:nvSpPr>
          <p:spPr bwMode="auto">
            <a:xfrm>
              <a:off x="1325563" y="2101850"/>
              <a:ext cx="139700" cy="139700"/>
            </a:xfrm>
            <a:custGeom>
              <a:avLst/>
              <a:gdLst>
                <a:gd name="T0" fmla="*/ 88 w 88"/>
                <a:gd name="T1" fmla="*/ 44 h 88"/>
                <a:gd name="T2" fmla="*/ 88 w 88"/>
                <a:gd name="T3" fmla="*/ 44 h 88"/>
                <a:gd name="T4" fmla="*/ 86 w 88"/>
                <a:gd name="T5" fmla="*/ 36 h 88"/>
                <a:gd name="T6" fmla="*/ 83 w 88"/>
                <a:gd name="T7" fmla="*/ 27 h 88"/>
                <a:gd name="T8" fmla="*/ 79 w 88"/>
                <a:gd name="T9" fmla="*/ 19 h 88"/>
                <a:gd name="T10" fmla="*/ 74 w 88"/>
                <a:gd name="T11" fmla="*/ 13 h 88"/>
                <a:gd name="T12" fmla="*/ 67 w 88"/>
                <a:gd name="T13" fmla="*/ 7 h 88"/>
                <a:gd name="T14" fmla="*/ 60 w 88"/>
                <a:gd name="T15" fmla="*/ 3 h 88"/>
                <a:gd name="T16" fmla="*/ 52 w 88"/>
                <a:gd name="T17" fmla="*/ 0 h 88"/>
                <a:gd name="T18" fmla="*/ 43 w 88"/>
                <a:gd name="T19" fmla="*/ 0 h 88"/>
                <a:gd name="T20" fmla="*/ 43 w 88"/>
                <a:gd name="T21" fmla="*/ 0 h 88"/>
                <a:gd name="T22" fmla="*/ 35 w 88"/>
                <a:gd name="T23" fmla="*/ 0 h 88"/>
                <a:gd name="T24" fmla="*/ 27 w 88"/>
                <a:gd name="T25" fmla="*/ 3 h 88"/>
                <a:gd name="T26" fmla="*/ 18 w 88"/>
                <a:gd name="T27" fmla="*/ 7 h 88"/>
                <a:gd name="T28" fmla="*/ 12 w 88"/>
                <a:gd name="T29" fmla="*/ 13 h 88"/>
                <a:gd name="T30" fmla="*/ 6 w 88"/>
                <a:gd name="T31" fmla="*/ 19 h 88"/>
                <a:gd name="T32" fmla="*/ 2 w 88"/>
                <a:gd name="T33" fmla="*/ 27 h 88"/>
                <a:gd name="T34" fmla="*/ 0 w 88"/>
                <a:gd name="T35" fmla="*/ 36 h 88"/>
                <a:gd name="T36" fmla="*/ 0 w 88"/>
                <a:gd name="T37" fmla="*/ 44 h 88"/>
                <a:gd name="T38" fmla="*/ 0 w 88"/>
                <a:gd name="T39" fmla="*/ 44 h 88"/>
                <a:gd name="T40" fmla="*/ 0 w 88"/>
                <a:gd name="T41" fmla="*/ 53 h 88"/>
                <a:gd name="T42" fmla="*/ 2 w 88"/>
                <a:gd name="T43" fmla="*/ 61 h 88"/>
                <a:gd name="T44" fmla="*/ 6 w 88"/>
                <a:gd name="T45" fmla="*/ 68 h 88"/>
                <a:gd name="T46" fmla="*/ 12 w 88"/>
                <a:gd name="T47" fmla="*/ 75 h 88"/>
                <a:gd name="T48" fmla="*/ 18 w 88"/>
                <a:gd name="T49" fmla="*/ 80 h 88"/>
                <a:gd name="T50" fmla="*/ 27 w 88"/>
                <a:gd name="T51" fmla="*/ 84 h 88"/>
                <a:gd name="T52" fmla="*/ 35 w 88"/>
                <a:gd name="T53" fmla="*/ 87 h 88"/>
                <a:gd name="T54" fmla="*/ 43 w 88"/>
                <a:gd name="T55" fmla="*/ 88 h 88"/>
                <a:gd name="T56" fmla="*/ 43 w 88"/>
                <a:gd name="T57" fmla="*/ 88 h 88"/>
                <a:gd name="T58" fmla="*/ 52 w 88"/>
                <a:gd name="T59" fmla="*/ 87 h 88"/>
                <a:gd name="T60" fmla="*/ 60 w 88"/>
                <a:gd name="T61" fmla="*/ 84 h 88"/>
                <a:gd name="T62" fmla="*/ 67 w 88"/>
                <a:gd name="T63" fmla="*/ 80 h 88"/>
                <a:gd name="T64" fmla="*/ 74 w 88"/>
                <a:gd name="T65" fmla="*/ 75 h 88"/>
                <a:gd name="T66" fmla="*/ 79 w 88"/>
                <a:gd name="T67" fmla="*/ 68 h 88"/>
                <a:gd name="T68" fmla="*/ 83 w 88"/>
                <a:gd name="T69" fmla="*/ 61 h 88"/>
                <a:gd name="T70" fmla="*/ 86 w 88"/>
                <a:gd name="T71" fmla="*/ 53 h 88"/>
                <a:gd name="T72" fmla="*/ 88 w 88"/>
                <a:gd name="T73" fmla="*/ 44 h 88"/>
                <a:gd name="T74" fmla="*/ 88 w 88"/>
                <a:gd name="T75" fmla="*/ 44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8" h="88">
                  <a:moveTo>
                    <a:pt x="88" y="44"/>
                  </a:moveTo>
                  <a:lnTo>
                    <a:pt x="88" y="44"/>
                  </a:lnTo>
                  <a:lnTo>
                    <a:pt x="86" y="36"/>
                  </a:lnTo>
                  <a:lnTo>
                    <a:pt x="83" y="27"/>
                  </a:lnTo>
                  <a:lnTo>
                    <a:pt x="79" y="19"/>
                  </a:lnTo>
                  <a:lnTo>
                    <a:pt x="74" y="13"/>
                  </a:lnTo>
                  <a:lnTo>
                    <a:pt x="67" y="7"/>
                  </a:lnTo>
                  <a:lnTo>
                    <a:pt x="60" y="3"/>
                  </a:lnTo>
                  <a:lnTo>
                    <a:pt x="52" y="0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35" y="0"/>
                  </a:lnTo>
                  <a:lnTo>
                    <a:pt x="27" y="3"/>
                  </a:lnTo>
                  <a:lnTo>
                    <a:pt x="18" y="7"/>
                  </a:lnTo>
                  <a:lnTo>
                    <a:pt x="12" y="13"/>
                  </a:lnTo>
                  <a:lnTo>
                    <a:pt x="6" y="19"/>
                  </a:lnTo>
                  <a:lnTo>
                    <a:pt x="2" y="27"/>
                  </a:lnTo>
                  <a:lnTo>
                    <a:pt x="0" y="36"/>
                  </a:lnTo>
                  <a:lnTo>
                    <a:pt x="0" y="44"/>
                  </a:lnTo>
                  <a:lnTo>
                    <a:pt x="0" y="44"/>
                  </a:lnTo>
                  <a:lnTo>
                    <a:pt x="0" y="53"/>
                  </a:lnTo>
                  <a:lnTo>
                    <a:pt x="2" y="61"/>
                  </a:lnTo>
                  <a:lnTo>
                    <a:pt x="6" y="68"/>
                  </a:lnTo>
                  <a:lnTo>
                    <a:pt x="12" y="75"/>
                  </a:lnTo>
                  <a:lnTo>
                    <a:pt x="18" y="80"/>
                  </a:lnTo>
                  <a:lnTo>
                    <a:pt x="27" y="84"/>
                  </a:lnTo>
                  <a:lnTo>
                    <a:pt x="35" y="87"/>
                  </a:lnTo>
                  <a:lnTo>
                    <a:pt x="43" y="88"/>
                  </a:lnTo>
                  <a:lnTo>
                    <a:pt x="43" y="88"/>
                  </a:lnTo>
                  <a:lnTo>
                    <a:pt x="52" y="87"/>
                  </a:lnTo>
                  <a:lnTo>
                    <a:pt x="60" y="84"/>
                  </a:lnTo>
                  <a:lnTo>
                    <a:pt x="67" y="80"/>
                  </a:lnTo>
                  <a:lnTo>
                    <a:pt x="74" y="75"/>
                  </a:lnTo>
                  <a:lnTo>
                    <a:pt x="79" y="68"/>
                  </a:lnTo>
                  <a:lnTo>
                    <a:pt x="83" y="61"/>
                  </a:lnTo>
                  <a:lnTo>
                    <a:pt x="86" y="53"/>
                  </a:lnTo>
                  <a:lnTo>
                    <a:pt x="88" y="44"/>
                  </a:lnTo>
                  <a:lnTo>
                    <a:pt x="88" y="44"/>
                  </a:lnTo>
                  <a:close/>
                </a:path>
              </a:pathLst>
            </a:custGeom>
            <a:solidFill>
              <a:srgbClr val="7CB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8" name="Freeform 118"/>
            <p:cNvSpPr>
              <a:spLocks/>
            </p:cNvSpPr>
            <p:nvPr/>
          </p:nvSpPr>
          <p:spPr bwMode="auto">
            <a:xfrm>
              <a:off x="1201738" y="2205038"/>
              <a:ext cx="212725" cy="458788"/>
            </a:xfrm>
            <a:custGeom>
              <a:avLst/>
              <a:gdLst>
                <a:gd name="T0" fmla="*/ 134 w 134"/>
                <a:gd name="T1" fmla="*/ 7 h 289"/>
                <a:gd name="T2" fmla="*/ 134 w 134"/>
                <a:gd name="T3" fmla="*/ 7 h 289"/>
                <a:gd name="T4" fmla="*/ 88 w 134"/>
                <a:gd name="T5" fmla="*/ 129 h 289"/>
                <a:gd name="T6" fmla="*/ 42 w 134"/>
                <a:gd name="T7" fmla="*/ 248 h 289"/>
                <a:gd name="T8" fmla="*/ 42 w 134"/>
                <a:gd name="T9" fmla="*/ 248 h 289"/>
                <a:gd name="T10" fmla="*/ 22 w 134"/>
                <a:gd name="T11" fmla="*/ 268 h 289"/>
                <a:gd name="T12" fmla="*/ 8 w 134"/>
                <a:gd name="T13" fmla="*/ 282 h 289"/>
                <a:gd name="T14" fmla="*/ 3 w 134"/>
                <a:gd name="T15" fmla="*/ 286 h 289"/>
                <a:gd name="T16" fmla="*/ 0 w 134"/>
                <a:gd name="T17" fmla="*/ 289 h 289"/>
                <a:gd name="T18" fmla="*/ 0 w 134"/>
                <a:gd name="T19" fmla="*/ 289 h 289"/>
                <a:gd name="T20" fmla="*/ 3 w 134"/>
                <a:gd name="T21" fmla="*/ 275 h 289"/>
                <a:gd name="T22" fmla="*/ 15 w 134"/>
                <a:gd name="T23" fmla="*/ 243 h 289"/>
                <a:gd name="T24" fmla="*/ 50 w 134"/>
                <a:gd name="T25" fmla="*/ 144 h 289"/>
                <a:gd name="T26" fmla="*/ 105 w 134"/>
                <a:gd name="T27" fmla="*/ 0 h 289"/>
                <a:gd name="T28" fmla="*/ 134 w 134"/>
                <a:gd name="T29" fmla="*/ 7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4" h="289">
                  <a:moveTo>
                    <a:pt x="134" y="7"/>
                  </a:moveTo>
                  <a:lnTo>
                    <a:pt x="134" y="7"/>
                  </a:lnTo>
                  <a:lnTo>
                    <a:pt x="88" y="129"/>
                  </a:lnTo>
                  <a:lnTo>
                    <a:pt x="42" y="248"/>
                  </a:lnTo>
                  <a:lnTo>
                    <a:pt x="42" y="248"/>
                  </a:lnTo>
                  <a:lnTo>
                    <a:pt x="22" y="268"/>
                  </a:lnTo>
                  <a:lnTo>
                    <a:pt x="8" y="282"/>
                  </a:lnTo>
                  <a:lnTo>
                    <a:pt x="3" y="286"/>
                  </a:lnTo>
                  <a:lnTo>
                    <a:pt x="0" y="289"/>
                  </a:lnTo>
                  <a:lnTo>
                    <a:pt x="0" y="289"/>
                  </a:lnTo>
                  <a:lnTo>
                    <a:pt x="3" y="275"/>
                  </a:lnTo>
                  <a:lnTo>
                    <a:pt x="15" y="243"/>
                  </a:lnTo>
                  <a:lnTo>
                    <a:pt x="50" y="144"/>
                  </a:lnTo>
                  <a:lnTo>
                    <a:pt x="105" y="0"/>
                  </a:lnTo>
                  <a:lnTo>
                    <a:pt x="134" y="7"/>
                  </a:lnTo>
                  <a:close/>
                </a:path>
              </a:pathLst>
            </a:custGeom>
            <a:solidFill>
              <a:srgbClr val="7CB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9" name="Freeform 119"/>
            <p:cNvSpPr>
              <a:spLocks/>
            </p:cNvSpPr>
            <p:nvPr/>
          </p:nvSpPr>
          <p:spPr bwMode="auto">
            <a:xfrm>
              <a:off x="1371601" y="2205038"/>
              <a:ext cx="234950" cy="449263"/>
            </a:xfrm>
            <a:custGeom>
              <a:avLst/>
              <a:gdLst>
                <a:gd name="T0" fmla="*/ 2 w 148"/>
                <a:gd name="T1" fmla="*/ 13 h 283"/>
                <a:gd name="T2" fmla="*/ 109 w 148"/>
                <a:gd name="T3" fmla="*/ 244 h 283"/>
                <a:gd name="T4" fmla="*/ 148 w 148"/>
                <a:gd name="T5" fmla="*/ 283 h 283"/>
                <a:gd name="T6" fmla="*/ 137 w 148"/>
                <a:gd name="T7" fmla="*/ 229 h 283"/>
                <a:gd name="T8" fmla="*/ 33 w 148"/>
                <a:gd name="T9" fmla="*/ 0 h 283"/>
                <a:gd name="T10" fmla="*/ 0 w 148"/>
                <a:gd name="T11" fmla="*/ 10 h 283"/>
                <a:gd name="T12" fmla="*/ 2 w 148"/>
                <a:gd name="T13" fmla="*/ 13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8" h="283">
                  <a:moveTo>
                    <a:pt x="2" y="13"/>
                  </a:moveTo>
                  <a:lnTo>
                    <a:pt x="109" y="244"/>
                  </a:lnTo>
                  <a:lnTo>
                    <a:pt x="148" y="283"/>
                  </a:lnTo>
                  <a:lnTo>
                    <a:pt x="137" y="229"/>
                  </a:lnTo>
                  <a:lnTo>
                    <a:pt x="33" y="0"/>
                  </a:lnTo>
                  <a:lnTo>
                    <a:pt x="0" y="10"/>
                  </a:lnTo>
                  <a:lnTo>
                    <a:pt x="2" y="13"/>
                  </a:lnTo>
                  <a:close/>
                </a:path>
              </a:pathLst>
            </a:custGeom>
            <a:solidFill>
              <a:srgbClr val="7CB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0" name="Freeform 120"/>
            <p:cNvSpPr>
              <a:spLocks/>
            </p:cNvSpPr>
            <p:nvPr/>
          </p:nvSpPr>
          <p:spPr bwMode="auto">
            <a:xfrm>
              <a:off x="1376363" y="2052638"/>
              <a:ext cx="25400" cy="77788"/>
            </a:xfrm>
            <a:custGeom>
              <a:avLst/>
              <a:gdLst>
                <a:gd name="T0" fmla="*/ 0 w 16"/>
                <a:gd name="T1" fmla="*/ 41 h 49"/>
                <a:gd name="T2" fmla="*/ 0 w 16"/>
                <a:gd name="T3" fmla="*/ 41 h 49"/>
                <a:gd name="T4" fmla="*/ 0 w 16"/>
                <a:gd name="T5" fmla="*/ 44 h 49"/>
                <a:gd name="T6" fmla="*/ 3 w 16"/>
                <a:gd name="T7" fmla="*/ 46 h 49"/>
                <a:gd name="T8" fmla="*/ 4 w 16"/>
                <a:gd name="T9" fmla="*/ 48 h 49"/>
                <a:gd name="T10" fmla="*/ 8 w 16"/>
                <a:gd name="T11" fmla="*/ 49 h 49"/>
                <a:gd name="T12" fmla="*/ 8 w 16"/>
                <a:gd name="T13" fmla="*/ 49 h 49"/>
                <a:gd name="T14" fmla="*/ 11 w 16"/>
                <a:gd name="T15" fmla="*/ 48 h 49"/>
                <a:gd name="T16" fmla="*/ 14 w 16"/>
                <a:gd name="T17" fmla="*/ 46 h 49"/>
                <a:gd name="T18" fmla="*/ 15 w 16"/>
                <a:gd name="T19" fmla="*/ 44 h 49"/>
                <a:gd name="T20" fmla="*/ 16 w 16"/>
                <a:gd name="T21" fmla="*/ 41 h 49"/>
                <a:gd name="T22" fmla="*/ 16 w 16"/>
                <a:gd name="T23" fmla="*/ 8 h 49"/>
                <a:gd name="T24" fmla="*/ 16 w 16"/>
                <a:gd name="T25" fmla="*/ 8 h 49"/>
                <a:gd name="T26" fmla="*/ 15 w 16"/>
                <a:gd name="T27" fmla="*/ 6 h 49"/>
                <a:gd name="T28" fmla="*/ 14 w 16"/>
                <a:gd name="T29" fmla="*/ 3 h 49"/>
                <a:gd name="T30" fmla="*/ 11 w 16"/>
                <a:gd name="T31" fmla="*/ 0 h 49"/>
                <a:gd name="T32" fmla="*/ 8 w 16"/>
                <a:gd name="T33" fmla="*/ 0 h 49"/>
                <a:gd name="T34" fmla="*/ 8 w 16"/>
                <a:gd name="T35" fmla="*/ 0 h 49"/>
                <a:gd name="T36" fmla="*/ 4 w 16"/>
                <a:gd name="T37" fmla="*/ 0 h 49"/>
                <a:gd name="T38" fmla="*/ 3 w 16"/>
                <a:gd name="T39" fmla="*/ 3 h 49"/>
                <a:gd name="T40" fmla="*/ 0 w 16"/>
                <a:gd name="T41" fmla="*/ 6 h 49"/>
                <a:gd name="T42" fmla="*/ 0 w 16"/>
                <a:gd name="T43" fmla="*/ 8 h 49"/>
                <a:gd name="T44" fmla="*/ 0 w 16"/>
                <a:gd name="T45" fmla="*/ 4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" h="49">
                  <a:moveTo>
                    <a:pt x="0" y="41"/>
                  </a:moveTo>
                  <a:lnTo>
                    <a:pt x="0" y="41"/>
                  </a:lnTo>
                  <a:lnTo>
                    <a:pt x="0" y="44"/>
                  </a:lnTo>
                  <a:lnTo>
                    <a:pt x="3" y="46"/>
                  </a:lnTo>
                  <a:lnTo>
                    <a:pt x="4" y="48"/>
                  </a:lnTo>
                  <a:lnTo>
                    <a:pt x="8" y="49"/>
                  </a:lnTo>
                  <a:lnTo>
                    <a:pt x="8" y="49"/>
                  </a:lnTo>
                  <a:lnTo>
                    <a:pt x="11" y="48"/>
                  </a:lnTo>
                  <a:lnTo>
                    <a:pt x="14" y="46"/>
                  </a:lnTo>
                  <a:lnTo>
                    <a:pt x="15" y="44"/>
                  </a:lnTo>
                  <a:lnTo>
                    <a:pt x="16" y="41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15" y="6"/>
                  </a:lnTo>
                  <a:lnTo>
                    <a:pt x="14" y="3"/>
                  </a:lnTo>
                  <a:lnTo>
                    <a:pt x="11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4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7CB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02" name="组合 201"/>
          <p:cNvGrpSpPr/>
          <p:nvPr/>
        </p:nvGrpSpPr>
        <p:grpSpPr>
          <a:xfrm>
            <a:off x="3206084" y="1584123"/>
            <a:ext cx="601663" cy="601663"/>
            <a:chOff x="2111376" y="1712913"/>
            <a:chExt cx="601663" cy="601663"/>
          </a:xfrm>
        </p:grpSpPr>
        <p:sp>
          <p:nvSpPr>
            <p:cNvPr id="121" name="Freeform 121"/>
            <p:cNvSpPr>
              <a:spLocks noEditPoints="1"/>
            </p:cNvSpPr>
            <p:nvPr/>
          </p:nvSpPr>
          <p:spPr bwMode="auto">
            <a:xfrm>
              <a:off x="2300288" y="1712913"/>
              <a:ext cx="223838" cy="601663"/>
            </a:xfrm>
            <a:custGeom>
              <a:avLst/>
              <a:gdLst>
                <a:gd name="T0" fmla="*/ 71 w 141"/>
                <a:gd name="T1" fmla="*/ 0 h 379"/>
                <a:gd name="T2" fmla="*/ 84 w 141"/>
                <a:gd name="T3" fmla="*/ 4 h 379"/>
                <a:gd name="T4" fmla="*/ 98 w 141"/>
                <a:gd name="T5" fmla="*/ 15 h 379"/>
                <a:gd name="T6" fmla="*/ 110 w 141"/>
                <a:gd name="T7" fmla="*/ 33 h 379"/>
                <a:gd name="T8" fmla="*/ 119 w 141"/>
                <a:gd name="T9" fmla="*/ 56 h 379"/>
                <a:gd name="T10" fmla="*/ 136 w 141"/>
                <a:gd name="T11" fmla="*/ 117 h 379"/>
                <a:gd name="T12" fmla="*/ 141 w 141"/>
                <a:gd name="T13" fmla="*/ 190 h 379"/>
                <a:gd name="T14" fmla="*/ 140 w 141"/>
                <a:gd name="T15" fmla="*/ 228 h 379"/>
                <a:gd name="T16" fmla="*/ 129 w 141"/>
                <a:gd name="T17" fmla="*/ 295 h 379"/>
                <a:gd name="T18" fmla="*/ 115 w 141"/>
                <a:gd name="T19" fmla="*/ 336 h 379"/>
                <a:gd name="T20" fmla="*/ 105 w 141"/>
                <a:gd name="T21" fmla="*/ 356 h 379"/>
                <a:gd name="T22" fmla="*/ 91 w 141"/>
                <a:gd name="T23" fmla="*/ 371 h 379"/>
                <a:gd name="T24" fmla="*/ 77 w 141"/>
                <a:gd name="T25" fmla="*/ 378 h 379"/>
                <a:gd name="T26" fmla="*/ 71 w 141"/>
                <a:gd name="T27" fmla="*/ 379 h 379"/>
                <a:gd name="T28" fmla="*/ 71 w 141"/>
                <a:gd name="T29" fmla="*/ 348 h 379"/>
                <a:gd name="T30" fmla="*/ 71 w 141"/>
                <a:gd name="T31" fmla="*/ 348 h 379"/>
                <a:gd name="T32" fmla="*/ 83 w 141"/>
                <a:gd name="T33" fmla="*/ 346 h 379"/>
                <a:gd name="T34" fmla="*/ 94 w 141"/>
                <a:gd name="T35" fmla="*/ 336 h 379"/>
                <a:gd name="T36" fmla="*/ 103 w 141"/>
                <a:gd name="T37" fmla="*/ 321 h 379"/>
                <a:gd name="T38" fmla="*/ 119 w 141"/>
                <a:gd name="T39" fmla="*/ 279 h 379"/>
                <a:gd name="T40" fmla="*/ 128 w 141"/>
                <a:gd name="T41" fmla="*/ 222 h 379"/>
                <a:gd name="T42" fmla="*/ 129 w 141"/>
                <a:gd name="T43" fmla="*/ 190 h 379"/>
                <a:gd name="T44" fmla="*/ 125 w 141"/>
                <a:gd name="T45" fmla="*/ 128 h 379"/>
                <a:gd name="T46" fmla="*/ 113 w 141"/>
                <a:gd name="T47" fmla="*/ 77 h 379"/>
                <a:gd name="T48" fmla="*/ 99 w 141"/>
                <a:gd name="T49" fmla="*/ 50 h 379"/>
                <a:gd name="T50" fmla="*/ 88 w 141"/>
                <a:gd name="T51" fmla="*/ 38 h 379"/>
                <a:gd name="T52" fmla="*/ 76 w 141"/>
                <a:gd name="T53" fmla="*/ 31 h 379"/>
                <a:gd name="T54" fmla="*/ 71 w 141"/>
                <a:gd name="T55" fmla="*/ 31 h 379"/>
                <a:gd name="T56" fmla="*/ 71 w 141"/>
                <a:gd name="T57" fmla="*/ 0 h 379"/>
                <a:gd name="T58" fmla="*/ 71 w 141"/>
                <a:gd name="T59" fmla="*/ 379 h 379"/>
                <a:gd name="T60" fmla="*/ 57 w 141"/>
                <a:gd name="T61" fmla="*/ 375 h 379"/>
                <a:gd name="T62" fmla="*/ 44 w 141"/>
                <a:gd name="T63" fmla="*/ 365 h 379"/>
                <a:gd name="T64" fmla="*/ 31 w 141"/>
                <a:gd name="T65" fmla="*/ 347 h 379"/>
                <a:gd name="T66" fmla="*/ 22 w 141"/>
                <a:gd name="T67" fmla="*/ 324 h 379"/>
                <a:gd name="T68" fmla="*/ 7 w 141"/>
                <a:gd name="T69" fmla="*/ 264 h 379"/>
                <a:gd name="T70" fmla="*/ 0 w 141"/>
                <a:gd name="T71" fmla="*/ 190 h 379"/>
                <a:gd name="T72" fmla="*/ 3 w 141"/>
                <a:gd name="T73" fmla="*/ 152 h 379"/>
                <a:gd name="T74" fmla="*/ 12 w 141"/>
                <a:gd name="T75" fmla="*/ 84 h 379"/>
                <a:gd name="T76" fmla="*/ 26 w 141"/>
                <a:gd name="T77" fmla="*/ 44 h 379"/>
                <a:gd name="T78" fmla="*/ 37 w 141"/>
                <a:gd name="T79" fmla="*/ 23 h 379"/>
                <a:gd name="T80" fmla="*/ 50 w 141"/>
                <a:gd name="T81" fmla="*/ 8 h 379"/>
                <a:gd name="T82" fmla="*/ 64 w 141"/>
                <a:gd name="T83" fmla="*/ 2 h 379"/>
                <a:gd name="T84" fmla="*/ 71 w 141"/>
                <a:gd name="T85" fmla="*/ 31 h 379"/>
                <a:gd name="T86" fmla="*/ 65 w 141"/>
                <a:gd name="T87" fmla="*/ 31 h 379"/>
                <a:gd name="T88" fmla="*/ 53 w 141"/>
                <a:gd name="T89" fmla="*/ 38 h 379"/>
                <a:gd name="T90" fmla="*/ 42 w 141"/>
                <a:gd name="T91" fmla="*/ 50 h 379"/>
                <a:gd name="T92" fmla="*/ 29 w 141"/>
                <a:gd name="T93" fmla="*/ 77 h 379"/>
                <a:gd name="T94" fmla="*/ 17 w 141"/>
                <a:gd name="T95" fmla="*/ 128 h 379"/>
                <a:gd name="T96" fmla="*/ 12 w 141"/>
                <a:gd name="T97" fmla="*/ 190 h 379"/>
                <a:gd name="T98" fmla="*/ 14 w 141"/>
                <a:gd name="T99" fmla="*/ 222 h 379"/>
                <a:gd name="T100" fmla="*/ 22 w 141"/>
                <a:gd name="T101" fmla="*/ 279 h 379"/>
                <a:gd name="T102" fmla="*/ 38 w 141"/>
                <a:gd name="T103" fmla="*/ 321 h 379"/>
                <a:gd name="T104" fmla="*/ 48 w 141"/>
                <a:gd name="T105" fmla="*/ 336 h 379"/>
                <a:gd name="T106" fmla="*/ 59 w 141"/>
                <a:gd name="T107" fmla="*/ 346 h 379"/>
                <a:gd name="T108" fmla="*/ 71 w 141"/>
                <a:gd name="T109" fmla="*/ 348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41" h="379">
                  <a:moveTo>
                    <a:pt x="71" y="0"/>
                  </a:moveTo>
                  <a:lnTo>
                    <a:pt x="71" y="0"/>
                  </a:lnTo>
                  <a:lnTo>
                    <a:pt x="77" y="2"/>
                  </a:lnTo>
                  <a:lnTo>
                    <a:pt x="84" y="4"/>
                  </a:lnTo>
                  <a:lnTo>
                    <a:pt x="91" y="8"/>
                  </a:lnTo>
                  <a:lnTo>
                    <a:pt x="98" y="15"/>
                  </a:lnTo>
                  <a:lnTo>
                    <a:pt x="105" y="23"/>
                  </a:lnTo>
                  <a:lnTo>
                    <a:pt x="110" y="33"/>
                  </a:lnTo>
                  <a:lnTo>
                    <a:pt x="115" y="44"/>
                  </a:lnTo>
                  <a:lnTo>
                    <a:pt x="119" y="56"/>
                  </a:lnTo>
                  <a:lnTo>
                    <a:pt x="129" y="84"/>
                  </a:lnTo>
                  <a:lnTo>
                    <a:pt x="136" y="117"/>
                  </a:lnTo>
                  <a:lnTo>
                    <a:pt x="140" y="152"/>
                  </a:lnTo>
                  <a:lnTo>
                    <a:pt x="141" y="190"/>
                  </a:lnTo>
                  <a:lnTo>
                    <a:pt x="141" y="190"/>
                  </a:lnTo>
                  <a:lnTo>
                    <a:pt x="140" y="228"/>
                  </a:lnTo>
                  <a:lnTo>
                    <a:pt x="136" y="264"/>
                  </a:lnTo>
                  <a:lnTo>
                    <a:pt x="129" y="295"/>
                  </a:lnTo>
                  <a:lnTo>
                    <a:pt x="119" y="324"/>
                  </a:lnTo>
                  <a:lnTo>
                    <a:pt x="115" y="336"/>
                  </a:lnTo>
                  <a:lnTo>
                    <a:pt x="110" y="347"/>
                  </a:lnTo>
                  <a:lnTo>
                    <a:pt x="105" y="356"/>
                  </a:lnTo>
                  <a:lnTo>
                    <a:pt x="98" y="365"/>
                  </a:lnTo>
                  <a:lnTo>
                    <a:pt x="91" y="371"/>
                  </a:lnTo>
                  <a:lnTo>
                    <a:pt x="84" y="375"/>
                  </a:lnTo>
                  <a:lnTo>
                    <a:pt x="77" y="378"/>
                  </a:lnTo>
                  <a:lnTo>
                    <a:pt x="71" y="379"/>
                  </a:lnTo>
                  <a:lnTo>
                    <a:pt x="71" y="379"/>
                  </a:lnTo>
                  <a:lnTo>
                    <a:pt x="71" y="348"/>
                  </a:lnTo>
                  <a:lnTo>
                    <a:pt x="71" y="348"/>
                  </a:lnTo>
                  <a:lnTo>
                    <a:pt x="71" y="348"/>
                  </a:lnTo>
                  <a:lnTo>
                    <a:pt x="71" y="348"/>
                  </a:lnTo>
                  <a:lnTo>
                    <a:pt x="76" y="348"/>
                  </a:lnTo>
                  <a:lnTo>
                    <a:pt x="83" y="346"/>
                  </a:lnTo>
                  <a:lnTo>
                    <a:pt x="88" y="342"/>
                  </a:lnTo>
                  <a:lnTo>
                    <a:pt x="94" y="336"/>
                  </a:lnTo>
                  <a:lnTo>
                    <a:pt x="99" y="329"/>
                  </a:lnTo>
                  <a:lnTo>
                    <a:pt x="103" y="321"/>
                  </a:lnTo>
                  <a:lnTo>
                    <a:pt x="113" y="302"/>
                  </a:lnTo>
                  <a:lnTo>
                    <a:pt x="119" y="279"/>
                  </a:lnTo>
                  <a:lnTo>
                    <a:pt x="125" y="252"/>
                  </a:lnTo>
                  <a:lnTo>
                    <a:pt x="128" y="222"/>
                  </a:lnTo>
                  <a:lnTo>
                    <a:pt x="129" y="190"/>
                  </a:lnTo>
                  <a:lnTo>
                    <a:pt x="129" y="190"/>
                  </a:lnTo>
                  <a:lnTo>
                    <a:pt x="128" y="157"/>
                  </a:lnTo>
                  <a:lnTo>
                    <a:pt x="125" y="128"/>
                  </a:lnTo>
                  <a:lnTo>
                    <a:pt x="119" y="102"/>
                  </a:lnTo>
                  <a:lnTo>
                    <a:pt x="113" y="77"/>
                  </a:lnTo>
                  <a:lnTo>
                    <a:pt x="103" y="59"/>
                  </a:lnTo>
                  <a:lnTo>
                    <a:pt x="99" y="50"/>
                  </a:lnTo>
                  <a:lnTo>
                    <a:pt x="94" y="44"/>
                  </a:lnTo>
                  <a:lnTo>
                    <a:pt x="88" y="38"/>
                  </a:lnTo>
                  <a:lnTo>
                    <a:pt x="83" y="34"/>
                  </a:lnTo>
                  <a:lnTo>
                    <a:pt x="76" y="31"/>
                  </a:lnTo>
                  <a:lnTo>
                    <a:pt x="71" y="31"/>
                  </a:lnTo>
                  <a:lnTo>
                    <a:pt x="71" y="31"/>
                  </a:lnTo>
                  <a:lnTo>
                    <a:pt x="71" y="0"/>
                  </a:lnTo>
                  <a:lnTo>
                    <a:pt x="71" y="0"/>
                  </a:lnTo>
                  <a:close/>
                  <a:moveTo>
                    <a:pt x="71" y="379"/>
                  </a:moveTo>
                  <a:lnTo>
                    <a:pt x="71" y="379"/>
                  </a:lnTo>
                  <a:lnTo>
                    <a:pt x="64" y="378"/>
                  </a:lnTo>
                  <a:lnTo>
                    <a:pt x="57" y="375"/>
                  </a:lnTo>
                  <a:lnTo>
                    <a:pt x="50" y="371"/>
                  </a:lnTo>
                  <a:lnTo>
                    <a:pt x="44" y="365"/>
                  </a:lnTo>
                  <a:lnTo>
                    <a:pt x="37" y="356"/>
                  </a:lnTo>
                  <a:lnTo>
                    <a:pt x="31" y="347"/>
                  </a:lnTo>
                  <a:lnTo>
                    <a:pt x="26" y="336"/>
                  </a:lnTo>
                  <a:lnTo>
                    <a:pt x="22" y="324"/>
                  </a:lnTo>
                  <a:lnTo>
                    <a:pt x="12" y="295"/>
                  </a:lnTo>
                  <a:lnTo>
                    <a:pt x="7" y="264"/>
                  </a:lnTo>
                  <a:lnTo>
                    <a:pt x="3" y="228"/>
                  </a:lnTo>
                  <a:lnTo>
                    <a:pt x="0" y="190"/>
                  </a:lnTo>
                  <a:lnTo>
                    <a:pt x="0" y="190"/>
                  </a:lnTo>
                  <a:lnTo>
                    <a:pt x="3" y="152"/>
                  </a:lnTo>
                  <a:lnTo>
                    <a:pt x="7" y="117"/>
                  </a:lnTo>
                  <a:lnTo>
                    <a:pt x="12" y="84"/>
                  </a:lnTo>
                  <a:lnTo>
                    <a:pt x="22" y="56"/>
                  </a:lnTo>
                  <a:lnTo>
                    <a:pt x="26" y="44"/>
                  </a:lnTo>
                  <a:lnTo>
                    <a:pt x="31" y="33"/>
                  </a:lnTo>
                  <a:lnTo>
                    <a:pt x="37" y="23"/>
                  </a:lnTo>
                  <a:lnTo>
                    <a:pt x="44" y="15"/>
                  </a:lnTo>
                  <a:lnTo>
                    <a:pt x="50" y="8"/>
                  </a:lnTo>
                  <a:lnTo>
                    <a:pt x="57" y="4"/>
                  </a:lnTo>
                  <a:lnTo>
                    <a:pt x="64" y="2"/>
                  </a:lnTo>
                  <a:lnTo>
                    <a:pt x="71" y="0"/>
                  </a:lnTo>
                  <a:lnTo>
                    <a:pt x="71" y="31"/>
                  </a:lnTo>
                  <a:lnTo>
                    <a:pt x="71" y="31"/>
                  </a:lnTo>
                  <a:lnTo>
                    <a:pt x="65" y="31"/>
                  </a:lnTo>
                  <a:lnTo>
                    <a:pt x="59" y="34"/>
                  </a:lnTo>
                  <a:lnTo>
                    <a:pt x="53" y="38"/>
                  </a:lnTo>
                  <a:lnTo>
                    <a:pt x="48" y="44"/>
                  </a:lnTo>
                  <a:lnTo>
                    <a:pt x="42" y="50"/>
                  </a:lnTo>
                  <a:lnTo>
                    <a:pt x="38" y="59"/>
                  </a:lnTo>
                  <a:lnTo>
                    <a:pt x="29" y="77"/>
                  </a:lnTo>
                  <a:lnTo>
                    <a:pt x="22" y="102"/>
                  </a:lnTo>
                  <a:lnTo>
                    <a:pt x="17" y="128"/>
                  </a:lnTo>
                  <a:lnTo>
                    <a:pt x="14" y="157"/>
                  </a:lnTo>
                  <a:lnTo>
                    <a:pt x="12" y="190"/>
                  </a:lnTo>
                  <a:lnTo>
                    <a:pt x="12" y="190"/>
                  </a:lnTo>
                  <a:lnTo>
                    <a:pt x="14" y="222"/>
                  </a:lnTo>
                  <a:lnTo>
                    <a:pt x="17" y="252"/>
                  </a:lnTo>
                  <a:lnTo>
                    <a:pt x="22" y="279"/>
                  </a:lnTo>
                  <a:lnTo>
                    <a:pt x="29" y="302"/>
                  </a:lnTo>
                  <a:lnTo>
                    <a:pt x="38" y="321"/>
                  </a:lnTo>
                  <a:lnTo>
                    <a:pt x="42" y="329"/>
                  </a:lnTo>
                  <a:lnTo>
                    <a:pt x="48" y="336"/>
                  </a:lnTo>
                  <a:lnTo>
                    <a:pt x="53" y="342"/>
                  </a:lnTo>
                  <a:lnTo>
                    <a:pt x="59" y="346"/>
                  </a:lnTo>
                  <a:lnTo>
                    <a:pt x="65" y="348"/>
                  </a:lnTo>
                  <a:lnTo>
                    <a:pt x="71" y="348"/>
                  </a:lnTo>
                  <a:lnTo>
                    <a:pt x="71" y="379"/>
                  </a:lnTo>
                  <a:close/>
                </a:path>
              </a:pathLst>
            </a:custGeom>
            <a:solidFill>
              <a:srgbClr val="7CB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2" name="Freeform 122"/>
            <p:cNvSpPr>
              <a:spLocks noEditPoints="1"/>
            </p:cNvSpPr>
            <p:nvPr/>
          </p:nvSpPr>
          <p:spPr bwMode="auto">
            <a:xfrm>
              <a:off x="2111376" y="1905000"/>
              <a:ext cx="601663" cy="220663"/>
            </a:xfrm>
            <a:custGeom>
              <a:avLst/>
              <a:gdLst>
                <a:gd name="T0" fmla="*/ 190 w 379"/>
                <a:gd name="T1" fmla="*/ 0 h 139"/>
                <a:gd name="T2" fmla="*/ 228 w 379"/>
                <a:gd name="T3" fmla="*/ 1 h 139"/>
                <a:gd name="T4" fmla="*/ 295 w 379"/>
                <a:gd name="T5" fmla="*/ 11 h 139"/>
                <a:gd name="T6" fmla="*/ 336 w 379"/>
                <a:gd name="T7" fmla="*/ 24 h 139"/>
                <a:gd name="T8" fmla="*/ 356 w 379"/>
                <a:gd name="T9" fmla="*/ 35 h 139"/>
                <a:gd name="T10" fmla="*/ 371 w 379"/>
                <a:gd name="T11" fmla="*/ 49 h 139"/>
                <a:gd name="T12" fmla="*/ 378 w 379"/>
                <a:gd name="T13" fmla="*/ 62 h 139"/>
                <a:gd name="T14" fmla="*/ 379 w 379"/>
                <a:gd name="T15" fmla="*/ 69 h 139"/>
                <a:gd name="T16" fmla="*/ 375 w 379"/>
                <a:gd name="T17" fmla="*/ 82 h 139"/>
                <a:gd name="T18" fmla="*/ 364 w 379"/>
                <a:gd name="T19" fmla="*/ 96 h 139"/>
                <a:gd name="T20" fmla="*/ 347 w 379"/>
                <a:gd name="T21" fmla="*/ 108 h 139"/>
                <a:gd name="T22" fmla="*/ 324 w 379"/>
                <a:gd name="T23" fmla="*/ 119 h 139"/>
                <a:gd name="T24" fmla="*/ 264 w 379"/>
                <a:gd name="T25" fmla="*/ 134 h 139"/>
                <a:gd name="T26" fmla="*/ 190 w 379"/>
                <a:gd name="T27" fmla="*/ 139 h 139"/>
                <a:gd name="T28" fmla="*/ 190 w 379"/>
                <a:gd name="T29" fmla="*/ 127 h 139"/>
                <a:gd name="T30" fmla="*/ 190 w 379"/>
                <a:gd name="T31" fmla="*/ 127 h 139"/>
                <a:gd name="T32" fmla="*/ 252 w 379"/>
                <a:gd name="T33" fmla="*/ 123 h 139"/>
                <a:gd name="T34" fmla="*/ 302 w 379"/>
                <a:gd name="T35" fmla="*/ 111 h 139"/>
                <a:gd name="T36" fmla="*/ 329 w 379"/>
                <a:gd name="T37" fmla="*/ 97 h 139"/>
                <a:gd name="T38" fmla="*/ 341 w 379"/>
                <a:gd name="T39" fmla="*/ 86 h 139"/>
                <a:gd name="T40" fmla="*/ 348 w 379"/>
                <a:gd name="T41" fmla="*/ 74 h 139"/>
                <a:gd name="T42" fmla="*/ 348 w 379"/>
                <a:gd name="T43" fmla="*/ 69 h 139"/>
                <a:gd name="T44" fmla="*/ 348 w 379"/>
                <a:gd name="T45" fmla="*/ 63 h 139"/>
                <a:gd name="T46" fmla="*/ 341 w 379"/>
                <a:gd name="T47" fmla="*/ 51 h 139"/>
                <a:gd name="T48" fmla="*/ 329 w 379"/>
                <a:gd name="T49" fmla="*/ 40 h 139"/>
                <a:gd name="T50" fmla="*/ 302 w 379"/>
                <a:gd name="T51" fmla="*/ 28 h 139"/>
                <a:gd name="T52" fmla="*/ 252 w 379"/>
                <a:gd name="T53" fmla="*/ 15 h 139"/>
                <a:gd name="T54" fmla="*/ 190 w 379"/>
                <a:gd name="T55" fmla="*/ 11 h 139"/>
                <a:gd name="T56" fmla="*/ 190 w 379"/>
                <a:gd name="T57" fmla="*/ 0 h 139"/>
                <a:gd name="T58" fmla="*/ 0 w 379"/>
                <a:gd name="T59" fmla="*/ 69 h 139"/>
                <a:gd name="T60" fmla="*/ 4 w 379"/>
                <a:gd name="T61" fmla="*/ 55 h 139"/>
                <a:gd name="T62" fmla="*/ 15 w 379"/>
                <a:gd name="T63" fmla="*/ 42 h 139"/>
                <a:gd name="T64" fmla="*/ 33 w 379"/>
                <a:gd name="T65" fmla="*/ 30 h 139"/>
                <a:gd name="T66" fmla="*/ 56 w 379"/>
                <a:gd name="T67" fmla="*/ 20 h 139"/>
                <a:gd name="T68" fmla="*/ 117 w 379"/>
                <a:gd name="T69" fmla="*/ 5 h 139"/>
                <a:gd name="T70" fmla="*/ 190 w 379"/>
                <a:gd name="T71" fmla="*/ 0 h 139"/>
                <a:gd name="T72" fmla="*/ 190 w 379"/>
                <a:gd name="T73" fmla="*/ 11 h 139"/>
                <a:gd name="T74" fmla="*/ 127 w 379"/>
                <a:gd name="T75" fmla="*/ 15 h 139"/>
                <a:gd name="T76" fmla="*/ 77 w 379"/>
                <a:gd name="T77" fmla="*/ 28 h 139"/>
                <a:gd name="T78" fmla="*/ 50 w 379"/>
                <a:gd name="T79" fmla="*/ 40 h 139"/>
                <a:gd name="T80" fmla="*/ 38 w 379"/>
                <a:gd name="T81" fmla="*/ 51 h 139"/>
                <a:gd name="T82" fmla="*/ 31 w 379"/>
                <a:gd name="T83" fmla="*/ 63 h 139"/>
                <a:gd name="T84" fmla="*/ 31 w 379"/>
                <a:gd name="T85" fmla="*/ 69 h 139"/>
                <a:gd name="T86" fmla="*/ 34 w 379"/>
                <a:gd name="T87" fmla="*/ 81 h 139"/>
                <a:gd name="T88" fmla="*/ 43 w 379"/>
                <a:gd name="T89" fmla="*/ 92 h 139"/>
                <a:gd name="T90" fmla="*/ 58 w 379"/>
                <a:gd name="T91" fmla="*/ 101 h 139"/>
                <a:gd name="T92" fmla="*/ 102 w 379"/>
                <a:gd name="T93" fmla="*/ 118 h 139"/>
                <a:gd name="T94" fmla="*/ 157 w 379"/>
                <a:gd name="T95" fmla="*/ 126 h 139"/>
                <a:gd name="T96" fmla="*/ 190 w 379"/>
                <a:gd name="T97" fmla="*/ 139 h 139"/>
                <a:gd name="T98" fmla="*/ 152 w 379"/>
                <a:gd name="T99" fmla="*/ 138 h 139"/>
                <a:gd name="T100" fmla="*/ 84 w 379"/>
                <a:gd name="T101" fmla="*/ 127 h 139"/>
                <a:gd name="T102" fmla="*/ 43 w 379"/>
                <a:gd name="T103" fmla="*/ 114 h 139"/>
                <a:gd name="T104" fmla="*/ 23 w 379"/>
                <a:gd name="T105" fmla="*/ 103 h 139"/>
                <a:gd name="T106" fmla="*/ 8 w 379"/>
                <a:gd name="T107" fmla="*/ 89 h 139"/>
                <a:gd name="T108" fmla="*/ 1 w 379"/>
                <a:gd name="T109" fmla="*/ 76 h 139"/>
                <a:gd name="T110" fmla="*/ 0 w 379"/>
                <a:gd name="T111" fmla="*/ 6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79" h="139">
                  <a:moveTo>
                    <a:pt x="190" y="0"/>
                  </a:moveTo>
                  <a:lnTo>
                    <a:pt x="190" y="0"/>
                  </a:lnTo>
                  <a:lnTo>
                    <a:pt x="190" y="0"/>
                  </a:lnTo>
                  <a:lnTo>
                    <a:pt x="228" y="1"/>
                  </a:lnTo>
                  <a:lnTo>
                    <a:pt x="264" y="5"/>
                  </a:lnTo>
                  <a:lnTo>
                    <a:pt x="295" y="11"/>
                  </a:lnTo>
                  <a:lnTo>
                    <a:pt x="324" y="20"/>
                  </a:lnTo>
                  <a:lnTo>
                    <a:pt x="336" y="24"/>
                  </a:lnTo>
                  <a:lnTo>
                    <a:pt x="347" y="30"/>
                  </a:lnTo>
                  <a:lnTo>
                    <a:pt x="356" y="35"/>
                  </a:lnTo>
                  <a:lnTo>
                    <a:pt x="364" y="42"/>
                  </a:lnTo>
                  <a:lnTo>
                    <a:pt x="371" y="49"/>
                  </a:lnTo>
                  <a:lnTo>
                    <a:pt x="375" y="55"/>
                  </a:lnTo>
                  <a:lnTo>
                    <a:pt x="378" y="62"/>
                  </a:lnTo>
                  <a:lnTo>
                    <a:pt x="379" y="69"/>
                  </a:lnTo>
                  <a:lnTo>
                    <a:pt x="379" y="69"/>
                  </a:lnTo>
                  <a:lnTo>
                    <a:pt x="378" y="76"/>
                  </a:lnTo>
                  <a:lnTo>
                    <a:pt x="375" y="82"/>
                  </a:lnTo>
                  <a:lnTo>
                    <a:pt x="371" y="89"/>
                  </a:lnTo>
                  <a:lnTo>
                    <a:pt x="364" y="96"/>
                  </a:lnTo>
                  <a:lnTo>
                    <a:pt x="356" y="103"/>
                  </a:lnTo>
                  <a:lnTo>
                    <a:pt x="347" y="108"/>
                  </a:lnTo>
                  <a:lnTo>
                    <a:pt x="336" y="114"/>
                  </a:lnTo>
                  <a:lnTo>
                    <a:pt x="324" y="119"/>
                  </a:lnTo>
                  <a:lnTo>
                    <a:pt x="295" y="127"/>
                  </a:lnTo>
                  <a:lnTo>
                    <a:pt x="264" y="134"/>
                  </a:lnTo>
                  <a:lnTo>
                    <a:pt x="228" y="138"/>
                  </a:lnTo>
                  <a:lnTo>
                    <a:pt x="190" y="139"/>
                  </a:lnTo>
                  <a:lnTo>
                    <a:pt x="190" y="139"/>
                  </a:lnTo>
                  <a:lnTo>
                    <a:pt x="190" y="127"/>
                  </a:lnTo>
                  <a:lnTo>
                    <a:pt x="190" y="127"/>
                  </a:lnTo>
                  <a:lnTo>
                    <a:pt x="190" y="127"/>
                  </a:lnTo>
                  <a:lnTo>
                    <a:pt x="222" y="126"/>
                  </a:lnTo>
                  <a:lnTo>
                    <a:pt x="252" y="123"/>
                  </a:lnTo>
                  <a:lnTo>
                    <a:pt x="279" y="118"/>
                  </a:lnTo>
                  <a:lnTo>
                    <a:pt x="302" y="111"/>
                  </a:lnTo>
                  <a:lnTo>
                    <a:pt x="321" y="101"/>
                  </a:lnTo>
                  <a:lnTo>
                    <a:pt x="329" y="97"/>
                  </a:lnTo>
                  <a:lnTo>
                    <a:pt x="336" y="92"/>
                  </a:lnTo>
                  <a:lnTo>
                    <a:pt x="341" y="86"/>
                  </a:lnTo>
                  <a:lnTo>
                    <a:pt x="345" y="81"/>
                  </a:lnTo>
                  <a:lnTo>
                    <a:pt x="348" y="74"/>
                  </a:lnTo>
                  <a:lnTo>
                    <a:pt x="348" y="69"/>
                  </a:lnTo>
                  <a:lnTo>
                    <a:pt x="348" y="69"/>
                  </a:lnTo>
                  <a:lnTo>
                    <a:pt x="348" y="69"/>
                  </a:lnTo>
                  <a:lnTo>
                    <a:pt x="348" y="63"/>
                  </a:lnTo>
                  <a:lnTo>
                    <a:pt x="345" y="57"/>
                  </a:lnTo>
                  <a:lnTo>
                    <a:pt x="341" y="51"/>
                  </a:lnTo>
                  <a:lnTo>
                    <a:pt x="336" y="46"/>
                  </a:lnTo>
                  <a:lnTo>
                    <a:pt x="329" y="40"/>
                  </a:lnTo>
                  <a:lnTo>
                    <a:pt x="321" y="36"/>
                  </a:lnTo>
                  <a:lnTo>
                    <a:pt x="302" y="28"/>
                  </a:lnTo>
                  <a:lnTo>
                    <a:pt x="279" y="20"/>
                  </a:lnTo>
                  <a:lnTo>
                    <a:pt x="252" y="15"/>
                  </a:lnTo>
                  <a:lnTo>
                    <a:pt x="222" y="12"/>
                  </a:lnTo>
                  <a:lnTo>
                    <a:pt x="190" y="11"/>
                  </a:lnTo>
                  <a:lnTo>
                    <a:pt x="190" y="11"/>
                  </a:lnTo>
                  <a:lnTo>
                    <a:pt x="190" y="0"/>
                  </a:lnTo>
                  <a:close/>
                  <a:moveTo>
                    <a:pt x="0" y="69"/>
                  </a:moveTo>
                  <a:lnTo>
                    <a:pt x="0" y="69"/>
                  </a:lnTo>
                  <a:lnTo>
                    <a:pt x="1" y="62"/>
                  </a:lnTo>
                  <a:lnTo>
                    <a:pt x="4" y="55"/>
                  </a:lnTo>
                  <a:lnTo>
                    <a:pt x="8" y="49"/>
                  </a:lnTo>
                  <a:lnTo>
                    <a:pt x="15" y="42"/>
                  </a:lnTo>
                  <a:lnTo>
                    <a:pt x="23" y="36"/>
                  </a:lnTo>
                  <a:lnTo>
                    <a:pt x="33" y="30"/>
                  </a:lnTo>
                  <a:lnTo>
                    <a:pt x="43" y="24"/>
                  </a:lnTo>
                  <a:lnTo>
                    <a:pt x="56" y="20"/>
                  </a:lnTo>
                  <a:lnTo>
                    <a:pt x="84" y="11"/>
                  </a:lnTo>
                  <a:lnTo>
                    <a:pt x="117" y="5"/>
                  </a:lnTo>
                  <a:lnTo>
                    <a:pt x="152" y="1"/>
                  </a:lnTo>
                  <a:lnTo>
                    <a:pt x="190" y="0"/>
                  </a:lnTo>
                  <a:lnTo>
                    <a:pt x="190" y="11"/>
                  </a:lnTo>
                  <a:lnTo>
                    <a:pt x="190" y="11"/>
                  </a:lnTo>
                  <a:lnTo>
                    <a:pt x="157" y="12"/>
                  </a:lnTo>
                  <a:lnTo>
                    <a:pt x="127" y="15"/>
                  </a:lnTo>
                  <a:lnTo>
                    <a:pt x="102" y="20"/>
                  </a:lnTo>
                  <a:lnTo>
                    <a:pt x="77" y="28"/>
                  </a:lnTo>
                  <a:lnTo>
                    <a:pt x="58" y="36"/>
                  </a:lnTo>
                  <a:lnTo>
                    <a:pt x="50" y="40"/>
                  </a:lnTo>
                  <a:lnTo>
                    <a:pt x="43" y="46"/>
                  </a:lnTo>
                  <a:lnTo>
                    <a:pt x="38" y="51"/>
                  </a:lnTo>
                  <a:lnTo>
                    <a:pt x="34" y="57"/>
                  </a:lnTo>
                  <a:lnTo>
                    <a:pt x="31" y="63"/>
                  </a:lnTo>
                  <a:lnTo>
                    <a:pt x="31" y="69"/>
                  </a:lnTo>
                  <a:lnTo>
                    <a:pt x="31" y="69"/>
                  </a:lnTo>
                  <a:lnTo>
                    <a:pt x="31" y="74"/>
                  </a:lnTo>
                  <a:lnTo>
                    <a:pt x="34" y="81"/>
                  </a:lnTo>
                  <a:lnTo>
                    <a:pt x="38" y="86"/>
                  </a:lnTo>
                  <a:lnTo>
                    <a:pt x="43" y="92"/>
                  </a:lnTo>
                  <a:lnTo>
                    <a:pt x="50" y="97"/>
                  </a:lnTo>
                  <a:lnTo>
                    <a:pt x="58" y="101"/>
                  </a:lnTo>
                  <a:lnTo>
                    <a:pt x="77" y="111"/>
                  </a:lnTo>
                  <a:lnTo>
                    <a:pt x="102" y="118"/>
                  </a:lnTo>
                  <a:lnTo>
                    <a:pt x="127" y="123"/>
                  </a:lnTo>
                  <a:lnTo>
                    <a:pt x="157" y="126"/>
                  </a:lnTo>
                  <a:lnTo>
                    <a:pt x="190" y="127"/>
                  </a:lnTo>
                  <a:lnTo>
                    <a:pt x="190" y="139"/>
                  </a:lnTo>
                  <a:lnTo>
                    <a:pt x="190" y="139"/>
                  </a:lnTo>
                  <a:lnTo>
                    <a:pt x="152" y="138"/>
                  </a:lnTo>
                  <a:lnTo>
                    <a:pt x="117" y="134"/>
                  </a:lnTo>
                  <a:lnTo>
                    <a:pt x="84" y="127"/>
                  </a:lnTo>
                  <a:lnTo>
                    <a:pt x="56" y="119"/>
                  </a:lnTo>
                  <a:lnTo>
                    <a:pt x="43" y="114"/>
                  </a:lnTo>
                  <a:lnTo>
                    <a:pt x="33" y="108"/>
                  </a:lnTo>
                  <a:lnTo>
                    <a:pt x="23" y="103"/>
                  </a:lnTo>
                  <a:lnTo>
                    <a:pt x="15" y="96"/>
                  </a:lnTo>
                  <a:lnTo>
                    <a:pt x="8" y="89"/>
                  </a:lnTo>
                  <a:lnTo>
                    <a:pt x="4" y="82"/>
                  </a:lnTo>
                  <a:lnTo>
                    <a:pt x="1" y="76"/>
                  </a:lnTo>
                  <a:lnTo>
                    <a:pt x="0" y="69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7CB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3" name="Freeform 123"/>
            <p:cNvSpPr>
              <a:spLocks noEditPoints="1"/>
            </p:cNvSpPr>
            <p:nvPr/>
          </p:nvSpPr>
          <p:spPr bwMode="auto">
            <a:xfrm>
              <a:off x="2187576" y="1789113"/>
              <a:ext cx="450850" cy="452438"/>
            </a:xfrm>
            <a:custGeom>
              <a:avLst/>
              <a:gdLst>
                <a:gd name="T0" fmla="*/ 142 w 284"/>
                <a:gd name="T1" fmla="*/ 50 h 285"/>
                <a:gd name="T2" fmla="*/ 190 w 284"/>
                <a:gd name="T3" fmla="*/ 93 h 285"/>
                <a:gd name="T4" fmla="*/ 218 w 284"/>
                <a:gd name="T5" fmla="*/ 120 h 285"/>
                <a:gd name="T6" fmla="*/ 258 w 284"/>
                <a:gd name="T7" fmla="*/ 176 h 285"/>
                <a:gd name="T8" fmla="*/ 277 w 284"/>
                <a:gd name="T9" fmla="*/ 214 h 285"/>
                <a:gd name="T10" fmla="*/ 283 w 284"/>
                <a:gd name="T11" fmla="*/ 237 h 285"/>
                <a:gd name="T12" fmla="*/ 284 w 284"/>
                <a:gd name="T13" fmla="*/ 256 h 285"/>
                <a:gd name="T14" fmla="*/ 280 w 284"/>
                <a:gd name="T15" fmla="*/ 271 h 285"/>
                <a:gd name="T16" fmla="*/ 276 w 284"/>
                <a:gd name="T17" fmla="*/ 276 h 285"/>
                <a:gd name="T18" fmla="*/ 266 w 284"/>
                <a:gd name="T19" fmla="*/ 283 h 285"/>
                <a:gd name="T20" fmla="*/ 254 w 284"/>
                <a:gd name="T21" fmla="*/ 285 h 285"/>
                <a:gd name="T22" fmla="*/ 223 w 284"/>
                <a:gd name="T23" fmla="*/ 280 h 285"/>
                <a:gd name="T24" fmla="*/ 184 w 284"/>
                <a:gd name="T25" fmla="*/ 262 h 285"/>
                <a:gd name="T26" fmla="*/ 142 w 284"/>
                <a:gd name="T27" fmla="*/ 235 h 285"/>
                <a:gd name="T28" fmla="*/ 142 w 284"/>
                <a:gd name="T29" fmla="*/ 219 h 285"/>
                <a:gd name="T30" fmla="*/ 177 w 284"/>
                <a:gd name="T31" fmla="*/ 243 h 285"/>
                <a:gd name="T32" fmla="*/ 209 w 284"/>
                <a:gd name="T33" fmla="*/ 257 h 285"/>
                <a:gd name="T34" fmla="*/ 235 w 284"/>
                <a:gd name="T35" fmla="*/ 261 h 285"/>
                <a:gd name="T36" fmla="*/ 246 w 284"/>
                <a:gd name="T37" fmla="*/ 260 h 285"/>
                <a:gd name="T38" fmla="*/ 254 w 284"/>
                <a:gd name="T39" fmla="*/ 254 h 285"/>
                <a:gd name="T40" fmla="*/ 254 w 284"/>
                <a:gd name="T41" fmla="*/ 254 h 285"/>
                <a:gd name="T42" fmla="*/ 260 w 284"/>
                <a:gd name="T43" fmla="*/ 243 h 285"/>
                <a:gd name="T44" fmla="*/ 261 w 284"/>
                <a:gd name="T45" fmla="*/ 230 h 285"/>
                <a:gd name="T46" fmla="*/ 258 w 284"/>
                <a:gd name="T47" fmla="*/ 212 h 285"/>
                <a:gd name="T48" fmla="*/ 239 w 284"/>
                <a:gd name="T49" fmla="*/ 170 h 285"/>
                <a:gd name="T50" fmla="*/ 205 w 284"/>
                <a:gd name="T51" fmla="*/ 124 h 285"/>
                <a:gd name="T52" fmla="*/ 184 w 284"/>
                <a:gd name="T53" fmla="*/ 101 h 285"/>
                <a:gd name="T54" fmla="*/ 142 w 284"/>
                <a:gd name="T55" fmla="*/ 65 h 285"/>
                <a:gd name="T56" fmla="*/ 8 w 284"/>
                <a:gd name="T57" fmla="*/ 8 h 285"/>
                <a:gd name="T58" fmla="*/ 12 w 284"/>
                <a:gd name="T59" fmla="*/ 5 h 285"/>
                <a:gd name="T60" fmla="*/ 23 w 284"/>
                <a:gd name="T61" fmla="*/ 0 h 285"/>
                <a:gd name="T62" fmla="*/ 44 w 284"/>
                <a:gd name="T63" fmla="*/ 0 h 285"/>
                <a:gd name="T64" fmla="*/ 79 w 284"/>
                <a:gd name="T65" fmla="*/ 11 h 285"/>
                <a:gd name="T66" fmla="*/ 120 w 284"/>
                <a:gd name="T67" fmla="*/ 34 h 285"/>
                <a:gd name="T68" fmla="*/ 142 w 284"/>
                <a:gd name="T69" fmla="*/ 65 h 285"/>
                <a:gd name="T70" fmla="*/ 124 w 284"/>
                <a:gd name="T71" fmla="*/ 51 h 285"/>
                <a:gd name="T72" fmla="*/ 89 w 284"/>
                <a:gd name="T73" fmla="*/ 32 h 285"/>
                <a:gd name="T74" fmla="*/ 60 w 284"/>
                <a:gd name="T75" fmla="*/ 23 h 285"/>
                <a:gd name="T76" fmla="*/ 43 w 284"/>
                <a:gd name="T77" fmla="*/ 23 h 285"/>
                <a:gd name="T78" fmla="*/ 33 w 284"/>
                <a:gd name="T79" fmla="*/ 27 h 285"/>
                <a:gd name="T80" fmla="*/ 29 w 284"/>
                <a:gd name="T81" fmla="*/ 29 h 285"/>
                <a:gd name="T82" fmla="*/ 24 w 284"/>
                <a:gd name="T83" fmla="*/ 40 h 285"/>
                <a:gd name="T84" fmla="*/ 23 w 284"/>
                <a:gd name="T85" fmla="*/ 55 h 285"/>
                <a:gd name="T86" fmla="*/ 25 w 284"/>
                <a:gd name="T87" fmla="*/ 71 h 285"/>
                <a:gd name="T88" fmla="*/ 44 w 284"/>
                <a:gd name="T89" fmla="*/ 113 h 285"/>
                <a:gd name="T90" fmla="*/ 78 w 284"/>
                <a:gd name="T91" fmla="*/ 159 h 285"/>
                <a:gd name="T92" fmla="*/ 100 w 284"/>
                <a:gd name="T93" fmla="*/ 184 h 285"/>
                <a:gd name="T94" fmla="*/ 142 w 284"/>
                <a:gd name="T95" fmla="*/ 219 h 285"/>
                <a:gd name="T96" fmla="*/ 142 w 284"/>
                <a:gd name="T97" fmla="*/ 235 h 285"/>
                <a:gd name="T98" fmla="*/ 93 w 284"/>
                <a:gd name="T99" fmla="*/ 192 h 285"/>
                <a:gd name="T100" fmla="*/ 66 w 284"/>
                <a:gd name="T101" fmla="*/ 164 h 285"/>
                <a:gd name="T102" fmla="*/ 25 w 284"/>
                <a:gd name="T103" fmla="*/ 108 h 285"/>
                <a:gd name="T104" fmla="*/ 6 w 284"/>
                <a:gd name="T105" fmla="*/ 70 h 285"/>
                <a:gd name="T106" fmla="*/ 1 w 284"/>
                <a:gd name="T107" fmla="*/ 47 h 285"/>
                <a:gd name="T108" fmla="*/ 0 w 284"/>
                <a:gd name="T109" fmla="*/ 28 h 285"/>
                <a:gd name="T110" fmla="*/ 4 w 284"/>
                <a:gd name="T111" fmla="*/ 13 h 285"/>
                <a:gd name="T112" fmla="*/ 8 w 284"/>
                <a:gd name="T113" fmla="*/ 8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84" h="285">
                  <a:moveTo>
                    <a:pt x="142" y="50"/>
                  </a:moveTo>
                  <a:lnTo>
                    <a:pt x="142" y="50"/>
                  </a:lnTo>
                  <a:lnTo>
                    <a:pt x="166" y="70"/>
                  </a:lnTo>
                  <a:lnTo>
                    <a:pt x="190" y="93"/>
                  </a:lnTo>
                  <a:lnTo>
                    <a:pt x="190" y="93"/>
                  </a:lnTo>
                  <a:lnTo>
                    <a:pt x="218" y="120"/>
                  </a:lnTo>
                  <a:lnTo>
                    <a:pt x="239" y="149"/>
                  </a:lnTo>
                  <a:lnTo>
                    <a:pt x="258" y="176"/>
                  </a:lnTo>
                  <a:lnTo>
                    <a:pt x="272" y="201"/>
                  </a:lnTo>
                  <a:lnTo>
                    <a:pt x="277" y="214"/>
                  </a:lnTo>
                  <a:lnTo>
                    <a:pt x="280" y="226"/>
                  </a:lnTo>
                  <a:lnTo>
                    <a:pt x="283" y="237"/>
                  </a:lnTo>
                  <a:lnTo>
                    <a:pt x="284" y="246"/>
                  </a:lnTo>
                  <a:lnTo>
                    <a:pt x="284" y="256"/>
                  </a:lnTo>
                  <a:lnTo>
                    <a:pt x="283" y="264"/>
                  </a:lnTo>
                  <a:lnTo>
                    <a:pt x="280" y="271"/>
                  </a:lnTo>
                  <a:lnTo>
                    <a:pt x="276" y="276"/>
                  </a:lnTo>
                  <a:lnTo>
                    <a:pt x="276" y="276"/>
                  </a:lnTo>
                  <a:lnTo>
                    <a:pt x="272" y="280"/>
                  </a:lnTo>
                  <a:lnTo>
                    <a:pt x="266" y="283"/>
                  </a:lnTo>
                  <a:lnTo>
                    <a:pt x="261" y="284"/>
                  </a:lnTo>
                  <a:lnTo>
                    <a:pt x="254" y="285"/>
                  </a:lnTo>
                  <a:lnTo>
                    <a:pt x="239" y="284"/>
                  </a:lnTo>
                  <a:lnTo>
                    <a:pt x="223" y="280"/>
                  </a:lnTo>
                  <a:lnTo>
                    <a:pt x="204" y="273"/>
                  </a:lnTo>
                  <a:lnTo>
                    <a:pt x="184" y="262"/>
                  </a:lnTo>
                  <a:lnTo>
                    <a:pt x="163" y="250"/>
                  </a:lnTo>
                  <a:lnTo>
                    <a:pt x="142" y="235"/>
                  </a:lnTo>
                  <a:lnTo>
                    <a:pt x="142" y="219"/>
                  </a:lnTo>
                  <a:lnTo>
                    <a:pt x="142" y="219"/>
                  </a:lnTo>
                  <a:lnTo>
                    <a:pt x="159" y="233"/>
                  </a:lnTo>
                  <a:lnTo>
                    <a:pt x="177" y="243"/>
                  </a:lnTo>
                  <a:lnTo>
                    <a:pt x="195" y="252"/>
                  </a:lnTo>
                  <a:lnTo>
                    <a:pt x="209" y="257"/>
                  </a:lnTo>
                  <a:lnTo>
                    <a:pt x="223" y="261"/>
                  </a:lnTo>
                  <a:lnTo>
                    <a:pt x="235" y="261"/>
                  </a:lnTo>
                  <a:lnTo>
                    <a:pt x="241" y="261"/>
                  </a:lnTo>
                  <a:lnTo>
                    <a:pt x="246" y="260"/>
                  </a:lnTo>
                  <a:lnTo>
                    <a:pt x="250" y="257"/>
                  </a:lnTo>
                  <a:lnTo>
                    <a:pt x="254" y="254"/>
                  </a:lnTo>
                  <a:lnTo>
                    <a:pt x="254" y="254"/>
                  </a:lnTo>
                  <a:lnTo>
                    <a:pt x="254" y="254"/>
                  </a:lnTo>
                  <a:lnTo>
                    <a:pt x="258" y="249"/>
                  </a:lnTo>
                  <a:lnTo>
                    <a:pt x="260" y="243"/>
                  </a:lnTo>
                  <a:lnTo>
                    <a:pt x="261" y="237"/>
                  </a:lnTo>
                  <a:lnTo>
                    <a:pt x="261" y="230"/>
                  </a:lnTo>
                  <a:lnTo>
                    <a:pt x="260" y="220"/>
                  </a:lnTo>
                  <a:lnTo>
                    <a:pt x="258" y="212"/>
                  </a:lnTo>
                  <a:lnTo>
                    <a:pt x="250" y="192"/>
                  </a:lnTo>
                  <a:lnTo>
                    <a:pt x="239" y="170"/>
                  </a:lnTo>
                  <a:lnTo>
                    <a:pt x="223" y="147"/>
                  </a:lnTo>
                  <a:lnTo>
                    <a:pt x="205" y="124"/>
                  </a:lnTo>
                  <a:lnTo>
                    <a:pt x="184" y="101"/>
                  </a:lnTo>
                  <a:lnTo>
                    <a:pt x="184" y="101"/>
                  </a:lnTo>
                  <a:lnTo>
                    <a:pt x="162" y="81"/>
                  </a:lnTo>
                  <a:lnTo>
                    <a:pt x="142" y="65"/>
                  </a:lnTo>
                  <a:lnTo>
                    <a:pt x="142" y="50"/>
                  </a:lnTo>
                  <a:close/>
                  <a:moveTo>
                    <a:pt x="8" y="8"/>
                  </a:moveTo>
                  <a:lnTo>
                    <a:pt x="8" y="8"/>
                  </a:lnTo>
                  <a:lnTo>
                    <a:pt x="12" y="5"/>
                  </a:lnTo>
                  <a:lnTo>
                    <a:pt x="17" y="2"/>
                  </a:lnTo>
                  <a:lnTo>
                    <a:pt x="23" y="0"/>
                  </a:lnTo>
                  <a:lnTo>
                    <a:pt x="29" y="0"/>
                  </a:lnTo>
                  <a:lnTo>
                    <a:pt x="44" y="0"/>
                  </a:lnTo>
                  <a:lnTo>
                    <a:pt x="60" y="4"/>
                  </a:lnTo>
                  <a:lnTo>
                    <a:pt x="79" y="11"/>
                  </a:lnTo>
                  <a:lnTo>
                    <a:pt x="100" y="21"/>
                  </a:lnTo>
                  <a:lnTo>
                    <a:pt x="120" y="34"/>
                  </a:lnTo>
                  <a:lnTo>
                    <a:pt x="142" y="50"/>
                  </a:lnTo>
                  <a:lnTo>
                    <a:pt x="142" y="65"/>
                  </a:lnTo>
                  <a:lnTo>
                    <a:pt x="142" y="65"/>
                  </a:lnTo>
                  <a:lnTo>
                    <a:pt x="124" y="51"/>
                  </a:lnTo>
                  <a:lnTo>
                    <a:pt x="107" y="40"/>
                  </a:lnTo>
                  <a:lnTo>
                    <a:pt x="89" y="32"/>
                  </a:lnTo>
                  <a:lnTo>
                    <a:pt x="74" y="27"/>
                  </a:lnTo>
                  <a:lnTo>
                    <a:pt x="60" y="23"/>
                  </a:lnTo>
                  <a:lnTo>
                    <a:pt x="48" y="23"/>
                  </a:lnTo>
                  <a:lnTo>
                    <a:pt x="43" y="23"/>
                  </a:lnTo>
                  <a:lnTo>
                    <a:pt x="37" y="24"/>
                  </a:lnTo>
                  <a:lnTo>
                    <a:pt x="33" y="27"/>
                  </a:lnTo>
                  <a:lnTo>
                    <a:pt x="29" y="29"/>
                  </a:lnTo>
                  <a:lnTo>
                    <a:pt x="29" y="29"/>
                  </a:lnTo>
                  <a:lnTo>
                    <a:pt x="25" y="35"/>
                  </a:lnTo>
                  <a:lnTo>
                    <a:pt x="24" y="40"/>
                  </a:lnTo>
                  <a:lnTo>
                    <a:pt x="23" y="47"/>
                  </a:lnTo>
                  <a:lnTo>
                    <a:pt x="23" y="55"/>
                  </a:lnTo>
                  <a:lnTo>
                    <a:pt x="24" y="63"/>
                  </a:lnTo>
                  <a:lnTo>
                    <a:pt x="25" y="71"/>
                  </a:lnTo>
                  <a:lnTo>
                    <a:pt x="33" y="92"/>
                  </a:lnTo>
                  <a:lnTo>
                    <a:pt x="44" y="113"/>
                  </a:lnTo>
                  <a:lnTo>
                    <a:pt x="60" y="136"/>
                  </a:lnTo>
                  <a:lnTo>
                    <a:pt x="78" y="159"/>
                  </a:lnTo>
                  <a:lnTo>
                    <a:pt x="100" y="184"/>
                  </a:lnTo>
                  <a:lnTo>
                    <a:pt x="100" y="184"/>
                  </a:lnTo>
                  <a:lnTo>
                    <a:pt x="121" y="203"/>
                  </a:lnTo>
                  <a:lnTo>
                    <a:pt x="142" y="219"/>
                  </a:lnTo>
                  <a:lnTo>
                    <a:pt x="142" y="235"/>
                  </a:lnTo>
                  <a:lnTo>
                    <a:pt x="142" y="235"/>
                  </a:lnTo>
                  <a:lnTo>
                    <a:pt x="117" y="215"/>
                  </a:lnTo>
                  <a:lnTo>
                    <a:pt x="93" y="192"/>
                  </a:lnTo>
                  <a:lnTo>
                    <a:pt x="93" y="192"/>
                  </a:lnTo>
                  <a:lnTo>
                    <a:pt x="66" y="164"/>
                  </a:lnTo>
                  <a:lnTo>
                    <a:pt x="44" y="135"/>
                  </a:lnTo>
                  <a:lnTo>
                    <a:pt x="25" y="108"/>
                  </a:lnTo>
                  <a:lnTo>
                    <a:pt x="12" y="82"/>
                  </a:lnTo>
                  <a:lnTo>
                    <a:pt x="6" y="70"/>
                  </a:lnTo>
                  <a:lnTo>
                    <a:pt x="4" y="58"/>
                  </a:lnTo>
                  <a:lnTo>
                    <a:pt x="1" y="47"/>
                  </a:lnTo>
                  <a:lnTo>
                    <a:pt x="0" y="38"/>
                  </a:lnTo>
                  <a:lnTo>
                    <a:pt x="0" y="28"/>
                  </a:lnTo>
                  <a:lnTo>
                    <a:pt x="1" y="20"/>
                  </a:lnTo>
                  <a:lnTo>
                    <a:pt x="4" y="13"/>
                  </a:lnTo>
                  <a:lnTo>
                    <a:pt x="8" y="8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7CB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4" name="Freeform 124"/>
            <p:cNvSpPr>
              <a:spLocks noEditPoints="1"/>
            </p:cNvSpPr>
            <p:nvPr/>
          </p:nvSpPr>
          <p:spPr bwMode="auto">
            <a:xfrm>
              <a:off x="2187576" y="1789113"/>
              <a:ext cx="450850" cy="452438"/>
            </a:xfrm>
            <a:custGeom>
              <a:avLst/>
              <a:gdLst>
                <a:gd name="T0" fmla="*/ 142 w 284"/>
                <a:gd name="T1" fmla="*/ 50 h 285"/>
                <a:gd name="T2" fmla="*/ 184 w 284"/>
                <a:gd name="T3" fmla="*/ 21 h 285"/>
                <a:gd name="T4" fmla="*/ 223 w 284"/>
                <a:gd name="T5" fmla="*/ 4 h 285"/>
                <a:gd name="T6" fmla="*/ 254 w 284"/>
                <a:gd name="T7" fmla="*/ 0 h 285"/>
                <a:gd name="T8" fmla="*/ 266 w 284"/>
                <a:gd name="T9" fmla="*/ 2 h 285"/>
                <a:gd name="T10" fmla="*/ 276 w 284"/>
                <a:gd name="T11" fmla="*/ 8 h 285"/>
                <a:gd name="T12" fmla="*/ 280 w 284"/>
                <a:gd name="T13" fmla="*/ 13 h 285"/>
                <a:gd name="T14" fmla="*/ 284 w 284"/>
                <a:gd name="T15" fmla="*/ 28 h 285"/>
                <a:gd name="T16" fmla="*/ 283 w 284"/>
                <a:gd name="T17" fmla="*/ 47 h 285"/>
                <a:gd name="T18" fmla="*/ 277 w 284"/>
                <a:gd name="T19" fmla="*/ 70 h 285"/>
                <a:gd name="T20" fmla="*/ 258 w 284"/>
                <a:gd name="T21" fmla="*/ 108 h 285"/>
                <a:gd name="T22" fmla="*/ 218 w 284"/>
                <a:gd name="T23" fmla="*/ 164 h 285"/>
                <a:gd name="T24" fmla="*/ 190 w 284"/>
                <a:gd name="T25" fmla="*/ 192 h 285"/>
                <a:gd name="T26" fmla="*/ 142 w 284"/>
                <a:gd name="T27" fmla="*/ 235 h 285"/>
                <a:gd name="T28" fmla="*/ 142 w 284"/>
                <a:gd name="T29" fmla="*/ 219 h 285"/>
                <a:gd name="T30" fmla="*/ 184 w 284"/>
                <a:gd name="T31" fmla="*/ 184 h 285"/>
                <a:gd name="T32" fmla="*/ 205 w 284"/>
                <a:gd name="T33" fmla="*/ 159 h 285"/>
                <a:gd name="T34" fmla="*/ 239 w 284"/>
                <a:gd name="T35" fmla="*/ 113 h 285"/>
                <a:gd name="T36" fmla="*/ 258 w 284"/>
                <a:gd name="T37" fmla="*/ 71 h 285"/>
                <a:gd name="T38" fmla="*/ 261 w 284"/>
                <a:gd name="T39" fmla="*/ 55 h 285"/>
                <a:gd name="T40" fmla="*/ 260 w 284"/>
                <a:gd name="T41" fmla="*/ 40 h 285"/>
                <a:gd name="T42" fmla="*/ 254 w 284"/>
                <a:gd name="T43" fmla="*/ 29 h 285"/>
                <a:gd name="T44" fmla="*/ 254 w 284"/>
                <a:gd name="T45" fmla="*/ 29 h 285"/>
                <a:gd name="T46" fmla="*/ 246 w 284"/>
                <a:gd name="T47" fmla="*/ 24 h 285"/>
                <a:gd name="T48" fmla="*/ 235 w 284"/>
                <a:gd name="T49" fmla="*/ 23 h 285"/>
                <a:gd name="T50" fmla="*/ 209 w 284"/>
                <a:gd name="T51" fmla="*/ 27 h 285"/>
                <a:gd name="T52" fmla="*/ 177 w 284"/>
                <a:gd name="T53" fmla="*/ 40 h 285"/>
                <a:gd name="T54" fmla="*/ 142 w 284"/>
                <a:gd name="T55" fmla="*/ 65 h 285"/>
                <a:gd name="T56" fmla="*/ 8 w 284"/>
                <a:gd name="T57" fmla="*/ 276 h 285"/>
                <a:gd name="T58" fmla="*/ 4 w 284"/>
                <a:gd name="T59" fmla="*/ 271 h 285"/>
                <a:gd name="T60" fmla="*/ 0 w 284"/>
                <a:gd name="T61" fmla="*/ 256 h 285"/>
                <a:gd name="T62" fmla="*/ 1 w 284"/>
                <a:gd name="T63" fmla="*/ 237 h 285"/>
                <a:gd name="T64" fmla="*/ 6 w 284"/>
                <a:gd name="T65" fmla="*/ 214 h 285"/>
                <a:gd name="T66" fmla="*/ 25 w 284"/>
                <a:gd name="T67" fmla="*/ 176 h 285"/>
                <a:gd name="T68" fmla="*/ 66 w 284"/>
                <a:gd name="T69" fmla="*/ 120 h 285"/>
                <a:gd name="T70" fmla="*/ 93 w 284"/>
                <a:gd name="T71" fmla="*/ 93 h 285"/>
                <a:gd name="T72" fmla="*/ 142 w 284"/>
                <a:gd name="T73" fmla="*/ 50 h 285"/>
                <a:gd name="T74" fmla="*/ 142 w 284"/>
                <a:gd name="T75" fmla="*/ 65 h 285"/>
                <a:gd name="T76" fmla="*/ 100 w 284"/>
                <a:gd name="T77" fmla="*/ 101 h 285"/>
                <a:gd name="T78" fmla="*/ 78 w 284"/>
                <a:gd name="T79" fmla="*/ 124 h 285"/>
                <a:gd name="T80" fmla="*/ 44 w 284"/>
                <a:gd name="T81" fmla="*/ 170 h 285"/>
                <a:gd name="T82" fmla="*/ 25 w 284"/>
                <a:gd name="T83" fmla="*/ 212 h 285"/>
                <a:gd name="T84" fmla="*/ 23 w 284"/>
                <a:gd name="T85" fmla="*/ 230 h 285"/>
                <a:gd name="T86" fmla="*/ 24 w 284"/>
                <a:gd name="T87" fmla="*/ 243 h 285"/>
                <a:gd name="T88" fmla="*/ 29 w 284"/>
                <a:gd name="T89" fmla="*/ 254 h 285"/>
                <a:gd name="T90" fmla="*/ 33 w 284"/>
                <a:gd name="T91" fmla="*/ 257 h 285"/>
                <a:gd name="T92" fmla="*/ 43 w 284"/>
                <a:gd name="T93" fmla="*/ 261 h 285"/>
                <a:gd name="T94" fmla="*/ 60 w 284"/>
                <a:gd name="T95" fmla="*/ 261 h 285"/>
                <a:gd name="T96" fmla="*/ 89 w 284"/>
                <a:gd name="T97" fmla="*/ 252 h 285"/>
                <a:gd name="T98" fmla="*/ 124 w 284"/>
                <a:gd name="T99" fmla="*/ 233 h 285"/>
                <a:gd name="T100" fmla="*/ 142 w 284"/>
                <a:gd name="T101" fmla="*/ 235 h 285"/>
                <a:gd name="T102" fmla="*/ 120 w 284"/>
                <a:gd name="T103" fmla="*/ 250 h 285"/>
                <a:gd name="T104" fmla="*/ 79 w 284"/>
                <a:gd name="T105" fmla="*/ 273 h 285"/>
                <a:gd name="T106" fmla="*/ 44 w 284"/>
                <a:gd name="T107" fmla="*/ 284 h 285"/>
                <a:gd name="T108" fmla="*/ 23 w 284"/>
                <a:gd name="T109" fmla="*/ 284 h 285"/>
                <a:gd name="T110" fmla="*/ 12 w 284"/>
                <a:gd name="T111" fmla="*/ 280 h 285"/>
                <a:gd name="T112" fmla="*/ 8 w 284"/>
                <a:gd name="T113" fmla="*/ 276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84" h="285">
                  <a:moveTo>
                    <a:pt x="142" y="50"/>
                  </a:moveTo>
                  <a:lnTo>
                    <a:pt x="142" y="50"/>
                  </a:lnTo>
                  <a:lnTo>
                    <a:pt x="163" y="34"/>
                  </a:lnTo>
                  <a:lnTo>
                    <a:pt x="184" y="21"/>
                  </a:lnTo>
                  <a:lnTo>
                    <a:pt x="204" y="11"/>
                  </a:lnTo>
                  <a:lnTo>
                    <a:pt x="223" y="4"/>
                  </a:lnTo>
                  <a:lnTo>
                    <a:pt x="239" y="0"/>
                  </a:lnTo>
                  <a:lnTo>
                    <a:pt x="254" y="0"/>
                  </a:lnTo>
                  <a:lnTo>
                    <a:pt x="261" y="0"/>
                  </a:lnTo>
                  <a:lnTo>
                    <a:pt x="266" y="2"/>
                  </a:lnTo>
                  <a:lnTo>
                    <a:pt x="272" y="4"/>
                  </a:lnTo>
                  <a:lnTo>
                    <a:pt x="276" y="8"/>
                  </a:lnTo>
                  <a:lnTo>
                    <a:pt x="276" y="8"/>
                  </a:lnTo>
                  <a:lnTo>
                    <a:pt x="280" y="13"/>
                  </a:lnTo>
                  <a:lnTo>
                    <a:pt x="283" y="20"/>
                  </a:lnTo>
                  <a:lnTo>
                    <a:pt x="284" y="28"/>
                  </a:lnTo>
                  <a:lnTo>
                    <a:pt x="284" y="38"/>
                  </a:lnTo>
                  <a:lnTo>
                    <a:pt x="283" y="47"/>
                  </a:lnTo>
                  <a:lnTo>
                    <a:pt x="280" y="58"/>
                  </a:lnTo>
                  <a:lnTo>
                    <a:pt x="277" y="70"/>
                  </a:lnTo>
                  <a:lnTo>
                    <a:pt x="272" y="82"/>
                  </a:lnTo>
                  <a:lnTo>
                    <a:pt x="258" y="108"/>
                  </a:lnTo>
                  <a:lnTo>
                    <a:pt x="239" y="135"/>
                  </a:lnTo>
                  <a:lnTo>
                    <a:pt x="218" y="164"/>
                  </a:lnTo>
                  <a:lnTo>
                    <a:pt x="190" y="192"/>
                  </a:lnTo>
                  <a:lnTo>
                    <a:pt x="190" y="192"/>
                  </a:lnTo>
                  <a:lnTo>
                    <a:pt x="166" y="215"/>
                  </a:lnTo>
                  <a:lnTo>
                    <a:pt x="142" y="235"/>
                  </a:lnTo>
                  <a:lnTo>
                    <a:pt x="142" y="219"/>
                  </a:lnTo>
                  <a:lnTo>
                    <a:pt x="142" y="219"/>
                  </a:lnTo>
                  <a:lnTo>
                    <a:pt x="162" y="203"/>
                  </a:lnTo>
                  <a:lnTo>
                    <a:pt x="184" y="184"/>
                  </a:lnTo>
                  <a:lnTo>
                    <a:pt x="184" y="184"/>
                  </a:lnTo>
                  <a:lnTo>
                    <a:pt x="205" y="159"/>
                  </a:lnTo>
                  <a:lnTo>
                    <a:pt x="223" y="136"/>
                  </a:lnTo>
                  <a:lnTo>
                    <a:pt x="239" y="113"/>
                  </a:lnTo>
                  <a:lnTo>
                    <a:pt x="250" y="92"/>
                  </a:lnTo>
                  <a:lnTo>
                    <a:pt x="258" y="71"/>
                  </a:lnTo>
                  <a:lnTo>
                    <a:pt x="260" y="63"/>
                  </a:lnTo>
                  <a:lnTo>
                    <a:pt x="261" y="55"/>
                  </a:lnTo>
                  <a:lnTo>
                    <a:pt x="261" y="47"/>
                  </a:lnTo>
                  <a:lnTo>
                    <a:pt x="260" y="40"/>
                  </a:lnTo>
                  <a:lnTo>
                    <a:pt x="258" y="35"/>
                  </a:lnTo>
                  <a:lnTo>
                    <a:pt x="254" y="29"/>
                  </a:lnTo>
                  <a:lnTo>
                    <a:pt x="254" y="29"/>
                  </a:lnTo>
                  <a:lnTo>
                    <a:pt x="254" y="29"/>
                  </a:lnTo>
                  <a:lnTo>
                    <a:pt x="250" y="27"/>
                  </a:lnTo>
                  <a:lnTo>
                    <a:pt x="246" y="24"/>
                  </a:lnTo>
                  <a:lnTo>
                    <a:pt x="241" y="23"/>
                  </a:lnTo>
                  <a:lnTo>
                    <a:pt x="235" y="23"/>
                  </a:lnTo>
                  <a:lnTo>
                    <a:pt x="223" y="23"/>
                  </a:lnTo>
                  <a:lnTo>
                    <a:pt x="209" y="27"/>
                  </a:lnTo>
                  <a:lnTo>
                    <a:pt x="195" y="32"/>
                  </a:lnTo>
                  <a:lnTo>
                    <a:pt x="177" y="40"/>
                  </a:lnTo>
                  <a:lnTo>
                    <a:pt x="159" y="51"/>
                  </a:lnTo>
                  <a:lnTo>
                    <a:pt x="142" y="65"/>
                  </a:lnTo>
                  <a:lnTo>
                    <a:pt x="142" y="50"/>
                  </a:lnTo>
                  <a:close/>
                  <a:moveTo>
                    <a:pt x="8" y="276"/>
                  </a:moveTo>
                  <a:lnTo>
                    <a:pt x="8" y="276"/>
                  </a:lnTo>
                  <a:lnTo>
                    <a:pt x="4" y="271"/>
                  </a:lnTo>
                  <a:lnTo>
                    <a:pt x="1" y="264"/>
                  </a:lnTo>
                  <a:lnTo>
                    <a:pt x="0" y="256"/>
                  </a:lnTo>
                  <a:lnTo>
                    <a:pt x="0" y="246"/>
                  </a:lnTo>
                  <a:lnTo>
                    <a:pt x="1" y="237"/>
                  </a:lnTo>
                  <a:lnTo>
                    <a:pt x="4" y="226"/>
                  </a:lnTo>
                  <a:lnTo>
                    <a:pt x="6" y="214"/>
                  </a:lnTo>
                  <a:lnTo>
                    <a:pt x="12" y="201"/>
                  </a:lnTo>
                  <a:lnTo>
                    <a:pt x="25" y="176"/>
                  </a:lnTo>
                  <a:lnTo>
                    <a:pt x="44" y="149"/>
                  </a:lnTo>
                  <a:lnTo>
                    <a:pt x="66" y="120"/>
                  </a:lnTo>
                  <a:lnTo>
                    <a:pt x="93" y="93"/>
                  </a:lnTo>
                  <a:lnTo>
                    <a:pt x="93" y="93"/>
                  </a:lnTo>
                  <a:lnTo>
                    <a:pt x="117" y="70"/>
                  </a:lnTo>
                  <a:lnTo>
                    <a:pt x="142" y="50"/>
                  </a:lnTo>
                  <a:lnTo>
                    <a:pt x="142" y="65"/>
                  </a:lnTo>
                  <a:lnTo>
                    <a:pt x="142" y="65"/>
                  </a:lnTo>
                  <a:lnTo>
                    <a:pt x="121" y="81"/>
                  </a:lnTo>
                  <a:lnTo>
                    <a:pt x="100" y="101"/>
                  </a:lnTo>
                  <a:lnTo>
                    <a:pt x="100" y="101"/>
                  </a:lnTo>
                  <a:lnTo>
                    <a:pt x="78" y="124"/>
                  </a:lnTo>
                  <a:lnTo>
                    <a:pt x="60" y="147"/>
                  </a:lnTo>
                  <a:lnTo>
                    <a:pt x="44" y="170"/>
                  </a:lnTo>
                  <a:lnTo>
                    <a:pt x="33" y="192"/>
                  </a:lnTo>
                  <a:lnTo>
                    <a:pt x="25" y="212"/>
                  </a:lnTo>
                  <a:lnTo>
                    <a:pt x="24" y="220"/>
                  </a:lnTo>
                  <a:lnTo>
                    <a:pt x="23" y="230"/>
                  </a:lnTo>
                  <a:lnTo>
                    <a:pt x="23" y="237"/>
                  </a:lnTo>
                  <a:lnTo>
                    <a:pt x="24" y="243"/>
                  </a:lnTo>
                  <a:lnTo>
                    <a:pt x="25" y="249"/>
                  </a:lnTo>
                  <a:lnTo>
                    <a:pt x="29" y="254"/>
                  </a:lnTo>
                  <a:lnTo>
                    <a:pt x="29" y="254"/>
                  </a:lnTo>
                  <a:lnTo>
                    <a:pt x="33" y="257"/>
                  </a:lnTo>
                  <a:lnTo>
                    <a:pt x="37" y="260"/>
                  </a:lnTo>
                  <a:lnTo>
                    <a:pt x="43" y="261"/>
                  </a:lnTo>
                  <a:lnTo>
                    <a:pt x="48" y="261"/>
                  </a:lnTo>
                  <a:lnTo>
                    <a:pt x="60" y="261"/>
                  </a:lnTo>
                  <a:lnTo>
                    <a:pt x="74" y="257"/>
                  </a:lnTo>
                  <a:lnTo>
                    <a:pt x="89" y="252"/>
                  </a:lnTo>
                  <a:lnTo>
                    <a:pt x="107" y="243"/>
                  </a:lnTo>
                  <a:lnTo>
                    <a:pt x="124" y="233"/>
                  </a:lnTo>
                  <a:lnTo>
                    <a:pt x="142" y="219"/>
                  </a:lnTo>
                  <a:lnTo>
                    <a:pt x="142" y="235"/>
                  </a:lnTo>
                  <a:lnTo>
                    <a:pt x="142" y="235"/>
                  </a:lnTo>
                  <a:lnTo>
                    <a:pt x="120" y="250"/>
                  </a:lnTo>
                  <a:lnTo>
                    <a:pt x="100" y="262"/>
                  </a:lnTo>
                  <a:lnTo>
                    <a:pt x="79" y="273"/>
                  </a:lnTo>
                  <a:lnTo>
                    <a:pt x="60" y="280"/>
                  </a:lnTo>
                  <a:lnTo>
                    <a:pt x="44" y="284"/>
                  </a:lnTo>
                  <a:lnTo>
                    <a:pt x="29" y="285"/>
                  </a:lnTo>
                  <a:lnTo>
                    <a:pt x="23" y="284"/>
                  </a:lnTo>
                  <a:lnTo>
                    <a:pt x="17" y="283"/>
                  </a:lnTo>
                  <a:lnTo>
                    <a:pt x="12" y="280"/>
                  </a:lnTo>
                  <a:lnTo>
                    <a:pt x="8" y="276"/>
                  </a:lnTo>
                  <a:lnTo>
                    <a:pt x="8" y="276"/>
                  </a:lnTo>
                  <a:close/>
                </a:path>
              </a:pathLst>
            </a:custGeom>
            <a:solidFill>
              <a:srgbClr val="7CB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5" name="Freeform 125"/>
            <p:cNvSpPr>
              <a:spLocks/>
            </p:cNvSpPr>
            <p:nvPr/>
          </p:nvSpPr>
          <p:spPr bwMode="auto">
            <a:xfrm>
              <a:off x="2365376" y="1966913"/>
              <a:ext cx="92075" cy="95250"/>
            </a:xfrm>
            <a:custGeom>
              <a:avLst/>
              <a:gdLst>
                <a:gd name="T0" fmla="*/ 0 w 58"/>
                <a:gd name="T1" fmla="*/ 30 h 60"/>
                <a:gd name="T2" fmla="*/ 0 w 58"/>
                <a:gd name="T3" fmla="*/ 30 h 60"/>
                <a:gd name="T4" fmla="*/ 1 w 58"/>
                <a:gd name="T5" fmla="*/ 24 h 60"/>
                <a:gd name="T6" fmla="*/ 3 w 58"/>
                <a:gd name="T7" fmla="*/ 19 h 60"/>
                <a:gd name="T8" fmla="*/ 5 w 58"/>
                <a:gd name="T9" fmla="*/ 14 h 60"/>
                <a:gd name="T10" fmla="*/ 9 w 58"/>
                <a:gd name="T11" fmla="*/ 10 h 60"/>
                <a:gd name="T12" fmla="*/ 13 w 58"/>
                <a:gd name="T13" fmla="*/ 6 h 60"/>
                <a:gd name="T14" fmla="*/ 18 w 58"/>
                <a:gd name="T15" fmla="*/ 3 h 60"/>
                <a:gd name="T16" fmla="*/ 24 w 58"/>
                <a:gd name="T17" fmla="*/ 1 h 60"/>
                <a:gd name="T18" fmla="*/ 30 w 58"/>
                <a:gd name="T19" fmla="*/ 0 h 60"/>
                <a:gd name="T20" fmla="*/ 30 w 58"/>
                <a:gd name="T21" fmla="*/ 0 h 60"/>
                <a:gd name="T22" fmla="*/ 35 w 58"/>
                <a:gd name="T23" fmla="*/ 1 h 60"/>
                <a:gd name="T24" fmla="*/ 41 w 58"/>
                <a:gd name="T25" fmla="*/ 3 h 60"/>
                <a:gd name="T26" fmla="*/ 46 w 58"/>
                <a:gd name="T27" fmla="*/ 6 h 60"/>
                <a:gd name="T28" fmla="*/ 50 w 58"/>
                <a:gd name="T29" fmla="*/ 10 h 60"/>
                <a:gd name="T30" fmla="*/ 54 w 58"/>
                <a:gd name="T31" fmla="*/ 14 h 60"/>
                <a:gd name="T32" fmla="*/ 57 w 58"/>
                <a:gd name="T33" fmla="*/ 19 h 60"/>
                <a:gd name="T34" fmla="*/ 58 w 58"/>
                <a:gd name="T35" fmla="*/ 24 h 60"/>
                <a:gd name="T36" fmla="*/ 58 w 58"/>
                <a:gd name="T37" fmla="*/ 30 h 60"/>
                <a:gd name="T38" fmla="*/ 58 w 58"/>
                <a:gd name="T39" fmla="*/ 30 h 60"/>
                <a:gd name="T40" fmla="*/ 58 w 58"/>
                <a:gd name="T41" fmla="*/ 35 h 60"/>
                <a:gd name="T42" fmla="*/ 57 w 58"/>
                <a:gd name="T43" fmla="*/ 41 h 60"/>
                <a:gd name="T44" fmla="*/ 54 w 58"/>
                <a:gd name="T45" fmla="*/ 46 h 60"/>
                <a:gd name="T46" fmla="*/ 50 w 58"/>
                <a:gd name="T47" fmla="*/ 50 h 60"/>
                <a:gd name="T48" fmla="*/ 46 w 58"/>
                <a:gd name="T49" fmla="*/ 54 h 60"/>
                <a:gd name="T50" fmla="*/ 41 w 58"/>
                <a:gd name="T51" fmla="*/ 57 h 60"/>
                <a:gd name="T52" fmla="*/ 35 w 58"/>
                <a:gd name="T53" fmla="*/ 58 h 60"/>
                <a:gd name="T54" fmla="*/ 30 w 58"/>
                <a:gd name="T55" fmla="*/ 60 h 60"/>
                <a:gd name="T56" fmla="*/ 30 w 58"/>
                <a:gd name="T57" fmla="*/ 60 h 60"/>
                <a:gd name="T58" fmla="*/ 24 w 58"/>
                <a:gd name="T59" fmla="*/ 58 h 60"/>
                <a:gd name="T60" fmla="*/ 18 w 58"/>
                <a:gd name="T61" fmla="*/ 57 h 60"/>
                <a:gd name="T62" fmla="*/ 13 w 58"/>
                <a:gd name="T63" fmla="*/ 54 h 60"/>
                <a:gd name="T64" fmla="*/ 9 w 58"/>
                <a:gd name="T65" fmla="*/ 50 h 60"/>
                <a:gd name="T66" fmla="*/ 5 w 58"/>
                <a:gd name="T67" fmla="*/ 46 h 60"/>
                <a:gd name="T68" fmla="*/ 3 w 58"/>
                <a:gd name="T69" fmla="*/ 41 h 60"/>
                <a:gd name="T70" fmla="*/ 1 w 58"/>
                <a:gd name="T71" fmla="*/ 35 h 60"/>
                <a:gd name="T72" fmla="*/ 0 w 58"/>
                <a:gd name="T73" fmla="*/ 30 h 60"/>
                <a:gd name="T74" fmla="*/ 0 w 58"/>
                <a:gd name="T75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8" h="60">
                  <a:moveTo>
                    <a:pt x="0" y="30"/>
                  </a:moveTo>
                  <a:lnTo>
                    <a:pt x="0" y="30"/>
                  </a:lnTo>
                  <a:lnTo>
                    <a:pt x="1" y="24"/>
                  </a:lnTo>
                  <a:lnTo>
                    <a:pt x="3" y="19"/>
                  </a:lnTo>
                  <a:lnTo>
                    <a:pt x="5" y="14"/>
                  </a:lnTo>
                  <a:lnTo>
                    <a:pt x="9" y="10"/>
                  </a:lnTo>
                  <a:lnTo>
                    <a:pt x="13" y="6"/>
                  </a:lnTo>
                  <a:lnTo>
                    <a:pt x="18" y="3"/>
                  </a:lnTo>
                  <a:lnTo>
                    <a:pt x="24" y="1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35" y="1"/>
                  </a:lnTo>
                  <a:lnTo>
                    <a:pt x="41" y="3"/>
                  </a:lnTo>
                  <a:lnTo>
                    <a:pt x="46" y="6"/>
                  </a:lnTo>
                  <a:lnTo>
                    <a:pt x="50" y="10"/>
                  </a:lnTo>
                  <a:lnTo>
                    <a:pt x="54" y="14"/>
                  </a:lnTo>
                  <a:lnTo>
                    <a:pt x="57" y="19"/>
                  </a:lnTo>
                  <a:lnTo>
                    <a:pt x="58" y="24"/>
                  </a:lnTo>
                  <a:lnTo>
                    <a:pt x="58" y="30"/>
                  </a:lnTo>
                  <a:lnTo>
                    <a:pt x="58" y="30"/>
                  </a:lnTo>
                  <a:lnTo>
                    <a:pt x="58" y="35"/>
                  </a:lnTo>
                  <a:lnTo>
                    <a:pt x="57" y="41"/>
                  </a:lnTo>
                  <a:lnTo>
                    <a:pt x="54" y="46"/>
                  </a:lnTo>
                  <a:lnTo>
                    <a:pt x="50" y="50"/>
                  </a:lnTo>
                  <a:lnTo>
                    <a:pt x="46" y="54"/>
                  </a:lnTo>
                  <a:lnTo>
                    <a:pt x="41" y="57"/>
                  </a:lnTo>
                  <a:lnTo>
                    <a:pt x="35" y="58"/>
                  </a:lnTo>
                  <a:lnTo>
                    <a:pt x="30" y="60"/>
                  </a:lnTo>
                  <a:lnTo>
                    <a:pt x="30" y="60"/>
                  </a:lnTo>
                  <a:lnTo>
                    <a:pt x="24" y="58"/>
                  </a:lnTo>
                  <a:lnTo>
                    <a:pt x="18" y="57"/>
                  </a:lnTo>
                  <a:lnTo>
                    <a:pt x="13" y="54"/>
                  </a:lnTo>
                  <a:lnTo>
                    <a:pt x="9" y="50"/>
                  </a:lnTo>
                  <a:lnTo>
                    <a:pt x="5" y="46"/>
                  </a:lnTo>
                  <a:lnTo>
                    <a:pt x="3" y="41"/>
                  </a:lnTo>
                  <a:lnTo>
                    <a:pt x="1" y="35"/>
                  </a:lnTo>
                  <a:lnTo>
                    <a:pt x="0" y="3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7CB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04" name="组合 203"/>
          <p:cNvGrpSpPr/>
          <p:nvPr/>
        </p:nvGrpSpPr>
        <p:grpSpPr>
          <a:xfrm>
            <a:off x="2588546" y="1412673"/>
            <a:ext cx="381000" cy="484187"/>
            <a:chOff x="1493838" y="1541463"/>
            <a:chExt cx="381000" cy="484187"/>
          </a:xfrm>
        </p:grpSpPr>
        <p:sp>
          <p:nvSpPr>
            <p:cNvPr id="126" name="Freeform 126"/>
            <p:cNvSpPr>
              <a:spLocks noEditPoints="1"/>
            </p:cNvSpPr>
            <p:nvPr/>
          </p:nvSpPr>
          <p:spPr bwMode="auto">
            <a:xfrm>
              <a:off x="1493838" y="1546225"/>
              <a:ext cx="254000" cy="479425"/>
            </a:xfrm>
            <a:custGeom>
              <a:avLst/>
              <a:gdLst>
                <a:gd name="T0" fmla="*/ 160 w 160"/>
                <a:gd name="T1" fmla="*/ 0 h 302"/>
                <a:gd name="T2" fmla="*/ 160 w 160"/>
                <a:gd name="T3" fmla="*/ 302 h 302"/>
                <a:gd name="T4" fmla="*/ 94 w 160"/>
                <a:gd name="T5" fmla="*/ 302 h 302"/>
                <a:gd name="T6" fmla="*/ 94 w 160"/>
                <a:gd name="T7" fmla="*/ 261 h 302"/>
                <a:gd name="T8" fmla="*/ 136 w 160"/>
                <a:gd name="T9" fmla="*/ 261 h 302"/>
                <a:gd name="T10" fmla="*/ 136 w 160"/>
                <a:gd name="T11" fmla="*/ 116 h 302"/>
                <a:gd name="T12" fmla="*/ 136 w 160"/>
                <a:gd name="T13" fmla="*/ 116 h 302"/>
                <a:gd name="T14" fmla="*/ 94 w 160"/>
                <a:gd name="T15" fmla="*/ 189 h 302"/>
                <a:gd name="T16" fmla="*/ 94 w 160"/>
                <a:gd name="T17" fmla="*/ 124 h 302"/>
                <a:gd name="T18" fmla="*/ 160 w 160"/>
                <a:gd name="T19" fmla="*/ 0 h 302"/>
                <a:gd name="T20" fmla="*/ 94 w 160"/>
                <a:gd name="T21" fmla="*/ 302 h 302"/>
                <a:gd name="T22" fmla="*/ 0 w 160"/>
                <a:gd name="T23" fmla="*/ 302 h 302"/>
                <a:gd name="T24" fmla="*/ 94 w 160"/>
                <a:gd name="T25" fmla="*/ 124 h 302"/>
                <a:gd name="T26" fmla="*/ 94 w 160"/>
                <a:gd name="T27" fmla="*/ 189 h 302"/>
                <a:gd name="T28" fmla="*/ 53 w 160"/>
                <a:gd name="T29" fmla="*/ 261 h 302"/>
                <a:gd name="T30" fmla="*/ 94 w 160"/>
                <a:gd name="T31" fmla="*/ 261 h 302"/>
                <a:gd name="T32" fmla="*/ 94 w 160"/>
                <a:gd name="T33" fmla="*/ 302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0" h="302">
                  <a:moveTo>
                    <a:pt x="160" y="0"/>
                  </a:moveTo>
                  <a:lnTo>
                    <a:pt x="160" y="302"/>
                  </a:lnTo>
                  <a:lnTo>
                    <a:pt x="94" y="302"/>
                  </a:lnTo>
                  <a:lnTo>
                    <a:pt x="94" y="261"/>
                  </a:lnTo>
                  <a:lnTo>
                    <a:pt x="136" y="261"/>
                  </a:lnTo>
                  <a:lnTo>
                    <a:pt x="136" y="116"/>
                  </a:lnTo>
                  <a:lnTo>
                    <a:pt x="136" y="116"/>
                  </a:lnTo>
                  <a:lnTo>
                    <a:pt x="94" y="189"/>
                  </a:lnTo>
                  <a:lnTo>
                    <a:pt x="94" y="124"/>
                  </a:lnTo>
                  <a:lnTo>
                    <a:pt x="160" y="0"/>
                  </a:lnTo>
                  <a:close/>
                  <a:moveTo>
                    <a:pt x="94" y="302"/>
                  </a:moveTo>
                  <a:lnTo>
                    <a:pt x="0" y="302"/>
                  </a:lnTo>
                  <a:lnTo>
                    <a:pt x="94" y="124"/>
                  </a:lnTo>
                  <a:lnTo>
                    <a:pt x="94" y="189"/>
                  </a:lnTo>
                  <a:lnTo>
                    <a:pt x="53" y="261"/>
                  </a:lnTo>
                  <a:lnTo>
                    <a:pt x="94" y="261"/>
                  </a:lnTo>
                  <a:lnTo>
                    <a:pt x="94" y="302"/>
                  </a:lnTo>
                  <a:close/>
                </a:path>
              </a:pathLst>
            </a:custGeom>
            <a:solidFill>
              <a:srgbClr val="EDCD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7" name="Rectangle 127"/>
            <p:cNvSpPr>
              <a:spLocks noChangeArrowheads="1"/>
            </p:cNvSpPr>
            <p:nvPr/>
          </p:nvSpPr>
          <p:spPr bwMode="auto">
            <a:xfrm>
              <a:off x="1811338" y="1541463"/>
              <a:ext cx="63500" cy="471488"/>
            </a:xfrm>
            <a:prstGeom prst="rect">
              <a:avLst/>
            </a:prstGeom>
            <a:solidFill>
              <a:srgbClr val="EDCD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28" name="Freeform 128"/>
          <p:cNvSpPr>
            <a:spLocks noEditPoints="1"/>
          </p:cNvSpPr>
          <p:nvPr/>
        </p:nvSpPr>
        <p:spPr bwMode="auto">
          <a:xfrm>
            <a:off x="4504659" y="3779635"/>
            <a:ext cx="508000" cy="396875"/>
          </a:xfrm>
          <a:custGeom>
            <a:avLst/>
            <a:gdLst>
              <a:gd name="T0" fmla="*/ 298 w 320"/>
              <a:gd name="T1" fmla="*/ 57 h 250"/>
              <a:gd name="T2" fmla="*/ 320 w 320"/>
              <a:gd name="T3" fmla="*/ 138 h 250"/>
              <a:gd name="T4" fmla="*/ 303 w 320"/>
              <a:gd name="T5" fmla="*/ 212 h 250"/>
              <a:gd name="T6" fmla="*/ 271 w 320"/>
              <a:gd name="T7" fmla="*/ 245 h 250"/>
              <a:gd name="T8" fmla="*/ 263 w 320"/>
              <a:gd name="T9" fmla="*/ 233 h 250"/>
              <a:gd name="T10" fmla="*/ 279 w 320"/>
              <a:gd name="T11" fmla="*/ 214 h 250"/>
              <a:gd name="T12" fmla="*/ 276 w 320"/>
              <a:gd name="T13" fmla="*/ 191 h 250"/>
              <a:gd name="T14" fmla="*/ 261 w 320"/>
              <a:gd name="T15" fmla="*/ 165 h 250"/>
              <a:gd name="T16" fmla="*/ 287 w 320"/>
              <a:gd name="T17" fmla="*/ 165 h 250"/>
              <a:gd name="T18" fmla="*/ 299 w 320"/>
              <a:gd name="T19" fmla="*/ 153 h 250"/>
              <a:gd name="T20" fmla="*/ 299 w 320"/>
              <a:gd name="T21" fmla="*/ 126 h 250"/>
              <a:gd name="T22" fmla="*/ 283 w 320"/>
              <a:gd name="T23" fmla="*/ 112 h 250"/>
              <a:gd name="T24" fmla="*/ 261 w 320"/>
              <a:gd name="T25" fmla="*/ 100 h 250"/>
              <a:gd name="T26" fmla="*/ 278 w 320"/>
              <a:gd name="T27" fmla="*/ 96 h 250"/>
              <a:gd name="T28" fmla="*/ 287 w 320"/>
              <a:gd name="T29" fmla="*/ 74 h 250"/>
              <a:gd name="T30" fmla="*/ 280 w 320"/>
              <a:gd name="T31" fmla="*/ 58 h 250"/>
              <a:gd name="T32" fmla="*/ 238 w 320"/>
              <a:gd name="T33" fmla="*/ 8 h 250"/>
              <a:gd name="T34" fmla="*/ 261 w 320"/>
              <a:gd name="T35" fmla="*/ 50 h 250"/>
              <a:gd name="T36" fmla="*/ 242 w 320"/>
              <a:gd name="T37" fmla="*/ 59 h 250"/>
              <a:gd name="T38" fmla="*/ 238 w 320"/>
              <a:gd name="T39" fmla="*/ 34 h 250"/>
              <a:gd name="T40" fmla="*/ 261 w 320"/>
              <a:gd name="T41" fmla="*/ 247 h 250"/>
              <a:gd name="T42" fmla="*/ 244 w 320"/>
              <a:gd name="T43" fmla="*/ 235 h 250"/>
              <a:gd name="T44" fmla="*/ 261 w 320"/>
              <a:gd name="T45" fmla="*/ 247 h 250"/>
              <a:gd name="T46" fmla="*/ 261 w 320"/>
              <a:gd name="T47" fmla="*/ 113 h 250"/>
              <a:gd name="T48" fmla="*/ 245 w 320"/>
              <a:gd name="T49" fmla="*/ 135 h 250"/>
              <a:gd name="T50" fmla="*/ 252 w 320"/>
              <a:gd name="T51" fmla="*/ 155 h 250"/>
              <a:gd name="T52" fmla="*/ 256 w 320"/>
              <a:gd name="T53" fmla="*/ 174 h 250"/>
              <a:gd name="T54" fmla="*/ 238 w 320"/>
              <a:gd name="T55" fmla="*/ 82 h 250"/>
              <a:gd name="T56" fmla="*/ 255 w 320"/>
              <a:gd name="T57" fmla="*/ 100 h 250"/>
              <a:gd name="T58" fmla="*/ 238 w 320"/>
              <a:gd name="T59" fmla="*/ 8 h 250"/>
              <a:gd name="T60" fmla="*/ 234 w 320"/>
              <a:gd name="T61" fmla="*/ 20 h 250"/>
              <a:gd name="T62" fmla="*/ 219 w 320"/>
              <a:gd name="T63" fmla="*/ 2 h 250"/>
              <a:gd name="T64" fmla="*/ 219 w 320"/>
              <a:gd name="T65" fmla="*/ 215 h 250"/>
              <a:gd name="T66" fmla="*/ 229 w 320"/>
              <a:gd name="T67" fmla="*/ 227 h 250"/>
              <a:gd name="T68" fmla="*/ 238 w 320"/>
              <a:gd name="T69" fmla="*/ 39 h 250"/>
              <a:gd name="T70" fmla="*/ 238 w 320"/>
              <a:gd name="T71" fmla="*/ 174 h 250"/>
              <a:gd name="T72" fmla="*/ 226 w 320"/>
              <a:gd name="T73" fmla="*/ 184 h 250"/>
              <a:gd name="T74" fmla="*/ 225 w 320"/>
              <a:gd name="T75" fmla="*/ 51 h 250"/>
              <a:gd name="T76" fmla="*/ 238 w 320"/>
              <a:gd name="T77" fmla="*/ 39 h 250"/>
              <a:gd name="T78" fmla="*/ 134 w 320"/>
              <a:gd name="T79" fmla="*/ 8 h 250"/>
              <a:gd name="T80" fmla="*/ 219 w 320"/>
              <a:gd name="T81" fmla="*/ 2 h 250"/>
              <a:gd name="T82" fmla="*/ 211 w 320"/>
              <a:gd name="T83" fmla="*/ 16 h 250"/>
              <a:gd name="T84" fmla="*/ 203 w 320"/>
              <a:gd name="T85" fmla="*/ 42 h 250"/>
              <a:gd name="T86" fmla="*/ 219 w 320"/>
              <a:gd name="T87" fmla="*/ 53 h 250"/>
              <a:gd name="T88" fmla="*/ 218 w 320"/>
              <a:gd name="T89" fmla="*/ 210 h 250"/>
              <a:gd name="T90" fmla="*/ 194 w 320"/>
              <a:gd name="T91" fmla="*/ 230 h 250"/>
              <a:gd name="T92" fmla="*/ 125 w 320"/>
              <a:gd name="T93" fmla="*/ 192 h 250"/>
              <a:gd name="T94" fmla="*/ 68 w 320"/>
              <a:gd name="T95" fmla="*/ 164 h 250"/>
              <a:gd name="T96" fmla="*/ 84 w 320"/>
              <a:gd name="T97" fmla="*/ 159 h 250"/>
              <a:gd name="T98" fmla="*/ 104 w 320"/>
              <a:gd name="T99" fmla="*/ 131 h 250"/>
              <a:gd name="T100" fmla="*/ 95 w 320"/>
              <a:gd name="T101" fmla="*/ 100 h 250"/>
              <a:gd name="T102" fmla="*/ 0 w 320"/>
              <a:gd name="T103" fmla="*/ 136 h 250"/>
              <a:gd name="T104" fmla="*/ 5 w 320"/>
              <a:gd name="T105" fmla="*/ 96 h 250"/>
              <a:gd name="T106" fmla="*/ 45 w 320"/>
              <a:gd name="T107" fmla="*/ 44 h 250"/>
              <a:gd name="T108" fmla="*/ 68 w 320"/>
              <a:gd name="T109" fmla="*/ 88 h 250"/>
              <a:gd name="T110" fmla="*/ 38 w 320"/>
              <a:gd name="T111" fmla="*/ 101 h 250"/>
              <a:gd name="T112" fmla="*/ 31 w 320"/>
              <a:gd name="T113" fmla="*/ 135 h 250"/>
              <a:gd name="T114" fmla="*/ 57 w 320"/>
              <a:gd name="T115" fmla="*/ 162 h 250"/>
              <a:gd name="T116" fmla="*/ 42 w 320"/>
              <a:gd name="T117" fmla="*/ 189 h 250"/>
              <a:gd name="T118" fmla="*/ 3 w 320"/>
              <a:gd name="T119" fmla="*/ 150 h 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20" h="250">
                <a:moveTo>
                  <a:pt x="261" y="19"/>
                </a:moveTo>
                <a:lnTo>
                  <a:pt x="261" y="19"/>
                </a:lnTo>
                <a:lnTo>
                  <a:pt x="276" y="30"/>
                </a:lnTo>
                <a:lnTo>
                  <a:pt x="288" y="42"/>
                </a:lnTo>
                <a:lnTo>
                  <a:pt x="298" y="57"/>
                </a:lnTo>
                <a:lnTo>
                  <a:pt x="306" y="71"/>
                </a:lnTo>
                <a:lnTo>
                  <a:pt x="312" y="88"/>
                </a:lnTo>
                <a:lnTo>
                  <a:pt x="316" y="104"/>
                </a:lnTo>
                <a:lnTo>
                  <a:pt x="318" y="120"/>
                </a:lnTo>
                <a:lnTo>
                  <a:pt x="320" y="138"/>
                </a:lnTo>
                <a:lnTo>
                  <a:pt x="320" y="154"/>
                </a:lnTo>
                <a:lnTo>
                  <a:pt x="317" y="170"/>
                </a:lnTo>
                <a:lnTo>
                  <a:pt x="314" y="185"/>
                </a:lnTo>
                <a:lnTo>
                  <a:pt x="310" y="200"/>
                </a:lnTo>
                <a:lnTo>
                  <a:pt x="303" y="212"/>
                </a:lnTo>
                <a:lnTo>
                  <a:pt x="297" y="223"/>
                </a:lnTo>
                <a:lnTo>
                  <a:pt x="290" y="233"/>
                </a:lnTo>
                <a:lnTo>
                  <a:pt x="282" y="239"/>
                </a:lnTo>
                <a:lnTo>
                  <a:pt x="282" y="239"/>
                </a:lnTo>
                <a:lnTo>
                  <a:pt x="271" y="245"/>
                </a:lnTo>
                <a:lnTo>
                  <a:pt x="261" y="247"/>
                </a:lnTo>
                <a:lnTo>
                  <a:pt x="261" y="233"/>
                </a:lnTo>
                <a:lnTo>
                  <a:pt x="261" y="233"/>
                </a:lnTo>
                <a:lnTo>
                  <a:pt x="263" y="233"/>
                </a:lnTo>
                <a:lnTo>
                  <a:pt x="263" y="233"/>
                </a:lnTo>
                <a:lnTo>
                  <a:pt x="263" y="233"/>
                </a:lnTo>
                <a:lnTo>
                  <a:pt x="268" y="229"/>
                </a:lnTo>
                <a:lnTo>
                  <a:pt x="272" y="224"/>
                </a:lnTo>
                <a:lnTo>
                  <a:pt x="276" y="219"/>
                </a:lnTo>
                <a:lnTo>
                  <a:pt x="279" y="214"/>
                </a:lnTo>
                <a:lnTo>
                  <a:pt x="280" y="208"/>
                </a:lnTo>
                <a:lnTo>
                  <a:pt x="280" y="203"/>
                </a:lnTo>
                <a:lnTo>
                  <a:pt x="279" y="196"/>
                </a:lnTo>
                <a:lnTo>
                  <a:pt x="276" y="191"/>
                </a:lnTo>
                <a:lnTo>
                  <a:pt x="276" y="191"/>
                </a:lnTo>
                <a:lnTo>
                  <a:pt x="274" y="185"/>
                </a:lnTo>
                <a:lnTo>
                  <a:pt x="271" y="181"/>
                </a:lnTo>
                <a:lnTo>
                  <a:pt x="267" y="178"/>
                </a:lnTo>
                <a:lnTo>
                  <a:pt x="261" y="176"/>
                </a:lnTo>
                <a:lnTo>
                  <a:pt x="261" y="165"/>
                </a:lnTo>
                <a:lnTo>
                  <a:pt x="261" y="165"/>
                </a:lnTo>
                <a:lnTo>
                  <a:pt x="268" y="168"/>
                </a:lnTo>
                <a:lnTo>
                  <a:pt x="275" y="168"/>
                </a:lnTo>
                <a:lnTo>
                  <a:pt x="280" y="168"/>
                </a:lnTo>
                <a:lnTo>
                  <a:pt x="287" y="165"/>
                </a:lnTo>
                <a:lnTo>
                  <a:pt x="287" y="165"/>
                </a:lnTo>
                <a:lnTo>
                  <a:pt x="287" y="165"/>
                </a:lnTo>
                <a:lnTo>
                  <a:pt x="293" y="162"/>
                </a:lnTo>
                <a:lnTo>
                  <a:pt x="297" y="158"/>
                </a:lnTo>
                <a:lnTo>
                  <a:pt x="299" y="153"/>
                </a:lnTo>
                <a:lnTo>
                  <a:pt x="302" y="149"/>
                </a:lnTo>
                <a:lnTo>
                  <a:pt x="303" y="143"/>
                </a:lnTo>
                <a:lnTo>
                  <a:pt x="303" y="136"/>
                </a:lnTo>
                <a:lnTo>
                  <a:pt x="302" y="131"/>
                </a:lnTo>
                <a:lnTo>
                  <a:pt x="299" y="126"/>
                </a:lnTo>
                <a:lnTo>
                  <a:pt x="299" y="126"/>
                </a:lnTo>
                <a:lnTo>
                  <a:pt x="297" y="122"/>
                </a:lnTo>
                <a:lnTo>
                  <a:pt x="293" y="118"/>
                </a:lnTo>
                <a:lnTo>
                  <a:pt x="288" y="113"/>
                </a:lnTo>
                <a:lnTo>
                  <a:pt x="283" y="112"/>
                </a:lnTo>
                <a:lnTo>
                  <a:pt x="279" y="111"/>
                </a:lnTo>
                <a:lnTo>
                  <a:pt x="272" y="109"/>
                </a:lnTo>
                <a:lnTo>
                  <a:pt x="267" y="111"/>
                </a:lnTo>
                <a:lnTo>
                  <a:pt x="261" y="112"/>
                </a:lnTo>
                <a:lnTo>
                  <a:pt x="261" y="100"/>
                </a:lnTo>
                <a:lnTo>
                  <a:pt x="261" y="100"/>
                </a:lnTo>
                <a:lnTo>
                  <a:pt x="268" y="100"/>
                </a:lnTo>
                <a:lnTo>
                  <a:pt x="274" y="99"/>
                </a:lnTo>
                <a:lnTo>
                  <a:pt x="274" y="99"/>
                </a:lnTo>
                <a:lnTo>
                  <a:pt x="278" y="96"/>
                </a:lnTo>
                <a:lnTo>
                  <a:pt x="282" y="92"/>
                </a:lnTo>
                <a:lnTo>
                  <a:pt x="284" y="88"/>
                </a:lnTo>
                <a:lnTo>
                  <a:pt x="286" y="84"/>
                </a:lnTo>
                <a:lnTo>
                  <a:pt x="287" y="78"/>
                </a:lnTo>
                <a:lnTo>
                  <a:pt x="287" y="74"/>
                </a:lnTo>
                <a:lnTo>
                  <a:pt x="286" y="69"/>
                </a:lnTo>
                <a:lnTo>
                  <a:pt x="284" y="63"/>
                </a:lnTo>
                <a:lnTo>
                  <a:pt x="284" y="63"/>
                </a:lnTo>
                <a:lnTo>
                  <a:pt x="284" y="63"/>
                </a:lnTo>
                <a:lnTo>
                  <a:pt x="280" y="58"/>
                </a:lnTo>
                <a:lnTo>
                  <a:pt x="275" y="54"/>
                </a:lnTo>
                <a:lnTo>
                  <a:pt x="270" y="51"/>
                </a:lnTo>
                <a:lnTo>
                  <a:pt x="261" y="50"/>
                </a:lnTo>
                <a:lnTo>
                  <a:pt x="261" y="19"/>
                </a:lnTo>
                <a:close/>
                <a:moveTo>
                  <a:pt x="238" y="8"/>
                </a:moveTo>
                <a:lnTo>
                  <a:pt x="238" y="8"/>
                </a:lnTo>
                <a:lnTo>
                  <a:pt x="251" y="12"/>
                </a:lnTo>
                <a:lnTo>
                  <a:pt x="261" y="19"/>
                </a:lnTo>
                <a:lnTo>
                  <a:pt x="261" y="50"/>
                </a:lnTo>
                <a:lnTo>
                  <a:pt x="261" y="50"/>
                </a:lnTo>
                <a:lnTo>
                  <a:pt x="256" y="50"/>
                </a:lnTo>
                <a:lnTo>
                  <a:pt x="251" y="53"/>
                </a:lnTo>
                <a:lnTo>
                  <a:pt x="251" y="53"/>
                </a:lnTo>
                <a:lnTo>
                  <a:pt x="247" y="55"/>
                </a:lnTo>
                <a:lnTo>
                  <a:pt x="242" y="59"/>
                </a:lnTo>
                <a:lnTo>
                  <a:pt x="240" y="63"/>
                </a:lnTo>
                <a:lnTo>
                  <a:pt x="238" y="67"/>
                </a:lnTo>
                <a:lnTo>
                  <a:pt x="238" y="39"/>
                </a:lnTo>
                <a:lnTo>
                  <a:pt x="238" y="39"/>
                </a:lnTo>
                <a:lnTo>
                  <a:pt x="238" y="34"/>
                </a:lnTo>
                <a:lnTo>
                  <a:pt x="238" y="27"/>
                </a:lnTo>
                <a:lnTo>
                  <a:pt x="238" y="8"/>
                </a:lnTo>
                <a:lnTo>
                  <a:pt x="238" y="8"/>
                </a:lnTo>
                <a:close/>
                <a:moveTo>
                  <a:pt x="261" y="247"/>
                </a:moveTo>
                <a:lnTo>
                  <a:pt x="261" y="247"/>
                </a:lnTo>
                <a:lnTo>
                  <a:pt x="249" y="250"/>
                </a:lnTo>
                <a:lnTo>
                  <a:pt x="238" y="250"/>
                </a:lnTo>
                <a:lnTo>
                  <a:pt x="238" y="233"/>
                </a:lnTo>
                <a:lnTo>
                  <a:pt x="238" y="233"/>
                </a:lnTo>
                <a:lnTo>
                  <a:pt x="244" y="235"/>
                </a:lnTo>
                <a:lnTo>
                  <a:pt x="249" y="235"/>
                </a:lnTo>
                <a:lnTo>
                  <a:pt x="256" y="235"/>
                </a:lnTo>
                <a:lnTo>
                  <a:pt x="261" y="233"/>
                </a:lnTo>
                <a:lnTo>
                  <a:pt x="261" y="247"/>
                </a:lnTo>
                <a:lnTo>
                  <a:pt x="261" y="247"/>
                </a:lnTo>
                <a:close/>
                <a:moveTo>
                  <a:pt x="261" y="100"/>
                </a:moveTo>
                <a:lnTo>
                  <a:pt x="261" y="112"/>
                </a:lnTo>
                <a:lnTo>
                  <a:pt x="261" y="112"/>
                </a:lnTo>
                <a:lnTo>
                  <a:pt x="261" y="113"/>
                </a:lnTo>
                <a:lnTo>
                  <a:pt x="261" y="113"/>
                </a:lnTo>
                <a:lnTo>
                  <a:pt x="256" y="116"/>
                </a:lnTo>
                <a:lnTo>
                  <a:pt x="252" y="120"/>
                </a:lnTo>
                <a:lnTo>
                  <a:pt x="249" y="124"/>
                </a:lnTo>
                <a:lnTo>
                  <a:pt x="247" y="130"/>
                </a:lnTo>
                <a:lnTo>
                  <a:pt x="245" y="135"/>
                </a:lnTo>
                <a:lnTo>
                  <a:pt x="245" y="141"/>
                </a:lnTo>
                <a:lnTo>
                  <a:pt x="247" y="146"/>
                </a:lnTo>
                <a:lnTo>
                  <a:pt x="249" y="151"/>
                </a:lnTo>
                <a:lnTo>
                  <a:pt x="249" y="151"/>
                </a:lnTo>
                <a:lnTo>
                  <a:pt x="252" y="155"/>
                </a:lnTo>
                <a:lnTo>
                  <a:pt x="255" y="159"/>
                </a:lnTo>
                <a:lnTo>
                  <a:pt x="261" y="165"/>
                </a:lnTo>
                <a:lnTo>
                  <a:pt x="261" y="176"/>
                </a:lnTo>
                <a:lnTo>
                  <a:pt x="261" y="176"/>
                </a:lnTo>
                <a:lnTo>
                  <a:pt x="256" y="174"/>
                </a:lnTo>
                <a:lnTo>
                  <a:pt x="251" y="173"/>
                </a:lnTo>
                <a:lnTo>
                  <a:pt x="244" y="173"/>
                </a:lnTo>
                <a:lnTo>
                  <a:pt x="238" y="174"/>
                </a:lnTo>
                <a:lnTo>
                  <a:pt x="238" y="82"/>
                </a:lnTo>
                <a:lnTo>
                  <a:pt x="238" y="82"/>
                </a:lnTo>
                <a:lnTo>
                  <a:pt x="240" y="86"/>
                </a:lnTo>
                <a:lnTo>
                  <a:pt x="240" y="86"/>
                </a:lnTo>
                <a:lnTo>
                  <a:pt x="244" y="92"/>
                </a:lnTo>
                <a:lnTo>
                  <a:pt x="249" y="97"/>
                </a:lnTo>
                <a:lnTo>
                  <a:pt x="255" y="100"/>
                </a:lnTo>
                <a:lnTo>
                  <a:pt x="261" y="100"/>
                </a:lnTo>
                <a:lnTo>
                  <a:pt x="261" y="100"/>
                </a:lnTo>
                <a:close/>
                <a:moveTo>
                  <a:pt x="219" y="2"/>
                </a:moveTo>
                <a:lnTo>
                  <a:pt x="219" y="2"/>
                </a:lnTo>
                <a:lnTo>
                  <a:pt x="238" y="8"/>
                </a:lnTo>
                <a:lnTo>
                  <a:pt x="238" y="27"/>
                </a:lnTo>
                <a:lnTo>
                  <a:pt x="238" y="27"/>
                </a:lnTo>
                <a:lnTo>
                  <a:pt x="237" y="24"/>
                </a:lnTo>
                <a:lnTo>
                  <a:pt x="237" y="24"/>
                </a:lnTo>
                <a:lnTo>
                  <a:pt x="234" y="20"/>
                </a:lnTo>
                <a:lnTo>
                  <a:pt x="230" y="17"/>
                </a:lnTo>
                <a:lnTo>
                  <a:pt x="225" y="15"/>
                </a:lnTo>
                <a:lnTo>
                  <a:pt x="219" y="15"/>
                </a:lnTo>
                <a:lnTo>
                  <a:pt x="219" y="2"/>
                </a:lnTo>
                <a:lnTo>
                  <a:pt x="219" y="2"/>
                </a:lnTo>
                <a:close/>
                <a:moveTo>
                  <a:pt x="238" y="250"/>
                </a:moveTo>
                <a:lnTo>
                  <a:pt x="238" y="250"/>
                </a:lnTo>
                <a:lnTo>
                  <a:pt x="229" y="247"/>
                </a:lnTo>
                <a:lnTo>
                  <a:pt x="219" y="245"/>
                </a:lnTo>
                <a:lnTo>
                  <a:pt x="219" y="215"/>
                </a:lnTo>
                <a:lnTo>
                  <a:pt x="219" y="215"/>
                </a:lnTo>
                <a:lnTo>
                  <a:pt x="221" y="218"/>
                </a:lnTo>
                <a:lnTo>
                  <a:pt x="221" y="218"/>
                </a:lnTo>
                <a:lnTo>
                  <a:pt x="225" y="223"/>
                </a:lnTo>
                <a:lnTo>
                  <a:pt x="229" y="227"/>
                </a:lnTo>
                <a:lnTo>
                  <a:pt x="233" y="231"/>
                </a:lnTo>
                <a:lnTo>
                  <a:pt x="238" y="233"/>
                </a:lnTo>
                <a:lnTo>
                  <a:pt x="238" y="250"/>
                </a:lnTo>
                <a:lnTo>
                  <a:pt x="238" y="250"/>
                </a:lnTo>
                <a:close/>
                <a:moveTo>
                  <a:pt x="238" y="39"/>
                </a:moveTo>
                <a:lnTo>
                  <a:pt x="238" y="67"/>
                </a:lnTo>
                <a:lnTo>
                  <a:pt x="238" y="67"/>
                </a:lnTo>
                <a:lnTo>
                  <a:pt x="237" y="74"/>
                </a:lnTo>
                <a:lnTo>
                  <a:pt x="238" y="82"/>
                </a:lnTo>
                <a:lnTo>
                  <a:pt x="238" y="174"/>
                </a:lnTo>
                <a:lnTo>
                  <a:pt x="238" y="174"/>
                </a:lnTo>
                <a:lnTo>
                  <a:pt x="236" y="176"/>
                </a:lnTo>
                <a:lnTo>
                  <a:pt x="236" y="176"/>
                </a:lnTo>
                <a:lnTo>
                  <a:pt x="230" y="180"/>
                </a:lnTo>
                <a:lnTo>
                  <a:pt x="226" y="184"/>
                </a:lnTo>
                <a:lnTo>
                  <a:pt x="222" y="188"/>
                </a:lnTo>
                <a:lnTo>
                  <a:pt x="219" y="193"/>
                </a:lnTo>
                <a:lnTo>
                  <a:pt x="219" y="53"/>
                </a:lnTo>
                <a:lnTo>
                  <a:pt x="219" y="53"/>
                </a:lnTo>
                <a:lnTo>
                  <a:pt x="225" y="51"/>
                </a:lnTo>
                <a:lnTo>
                  <a:pt x="229" y="50"/>
                </a:lnTo>
                <a:lnTo>
                  <a:pt x="229" y="50"/>
                </a:lnTo>
                <a:lnTo>
                  <a:pt x="234" y="46"/>
                </a:lnTo>
                <a:lnTo>
                  <a:pt x="238" y="39"/>
                </a:lnTo>
                <a:lnTo>
                  <a:pt x="238" y="39"/>
                </a:lnTo>
                <a:close/>
                <a:moveTo>
                  <a:pt x="68" y="31"/>
                </a:moveTo>
                <a:lnTo>
                  <a:pt x="68" y="31"/>
                </a:lnTo>
                <a:lnTo>
                  <a:pt x="91" y="21"/>
                </a:lnTo>
                <a:lnTo>
                  <a:pt x="112" y="13"/>
                </a:lnTo>
                <a:lnTo>
                  <a:pt x="134" y="8"/>
                </a:lnTo>
                <a:lnTo>
                  <a:pt x="153" y="4"/>
                </a:lnTo>
                <a:lnTo>
                  <a:pt x="172" y="1"/>
                </a:lnTo>
                <a:lnTo>
                  <a:pt x="190" y="0"/>
                </a:lnTo>
                <a:lnTo>
                  <a:pt x="205" y="1"/>
                </a:lnTo>
                <a:lnTo>
                  <a:pt x="219" y="2"/>
                </a:lnTo>
                <a:lnTo>
                  <a:pt x="219" y="15"/>
                </a:lnTo>
                <a:lnTo>
                  <a:pt x="219" y="15"/>
                </a:lnTo>
                <a:lnTo>
                  <a:pt x="215" y="15"/>
                </a:lnTo>
                <a:lnTo>
                  <a:pt x="211" y="16"/>
                </a:lnTo>
                <a:lnTo>
                  <a:pt x="211" y="16"/>
                </a:lnTo>
                <a:lnTo>
                  <a:pt x="211" y="16"/>
                </a:lnTo>
                <a:lnTo>
                  <a:pt x="206" y="20"/>
                </a:lnTo>
                <a:lnTo>
                  <a:pt x="202" y="27"/>
                </a:lnTo>
                <a:lnTo>
                  <a:pt x="200" y="34"/>
                </a:lnTo>
                <a:lnTo>
                  <a:pt x="203" y="42"/>
                </a:lnTo>
                <a:lnTo>
                  <a:pt x="203" y="42"/>
                </a:lnTo>
                <a:lnTo>
                  <a:pt x="206" y="46"/>
                </a:lnTo>
                <a:lnTo>
                  <a:pt x="210" y="50"/>
                </a:lnTo>
                <a:lnTo>
                  <a:pt x="215" y="51"/>
                </a:lnTo>
                <a:lnTo>
                  <a:pt x="219" y="53"/>
                </a:lnTo>
                <a:lnTo>
                  <a:pt x="219" y="193"/>
                </a:lnTo>
                <a:lnTo>
                  <a:pt x="219" y="193"/>
                </a:lnTo>
                <a:lnTo>
                  <a:pt x="218" y="199"/>
                </a:lnTo>
                <a:lnTo>
                  <a:pt x="218" y="204"/>
                </a:lnTo>
                <a:lnTo>
                  <a:pt x="218" y="210"/>
                </a:lnTo>
                <a:lnTo>
                  <a:pt x="219" y="215"/>
                </a:lnTo>
                <a:lnTo>
                  <a:pt x="219" y="245"/>
                </a:lnTo>
                <a:lnTo>
                  <a:pt x="219" y="245"/>
                </a:lnTo>
                <a:lnTo>
                  <a:pt x="207" y="238"/>
                </a:lnTo>
                <a:lnTo>
                  <a:pt x="194" y="230"/>
                </a:lnTo>
                <a:lnTo>
                  <a:pt x="169" y="212"/>
                </a:lnTo>
                <a:lnTo>
                  <a:pt x="157" y="203"/>
                </a:lnTo>
                <a:lnTo>
                  <a:pt x="145" y="196"/>
                </a:lnTo>
                <a:lnTo>
                  <a:pt x="131" y="192"/>
                </a:lnTo>
                <a:lnTo>
                  <a:pt x="125" y="192"/>
                </a:lnTo>
                <a:lnTo>
                  <a:pt x="118" y="192"/>
                </a:lnTo>
                <a:lnTo>
                  <a:pt x="118" y="192"/>
                </a:lnTo>
                <a:lnTo>
                  <a:pt x="92" y="193"/>
                </a:lnTo>
                <a:lnTo>
                  <a:pt x="68" y="193"/>
                </a:lnTo>
                <a:lnTo>
                  <a:pt x="68" y="164"/>
                </a:lnTo>
                <a:lnTo>
                  <a:pt x="68" y="164"/>
                </a:lnTo>
                <a:lnTo>
                  <a:pt x="76" y="162"/>
                </a:lnTo>
                <a:lnTo>
                  <a:pt x="84" y="159"/>
                </a:lnTo>
                <a:lnTo>
                  <a:pt x="84" y="159"/>
                </a:lnTo>
                <a:lnTo>
                  <a:pt x="84" y="159"/>
                </a:lnTo>
                <a:lnTo>
                  <a:pt x="91" y="155"/>
                </a:lnTo>
                <a:lnTo>
                  <a:pt x="96" y="150"/>
                </a:lnTo>
                <a:lnTo>
                  <a:pt x="100" y="145"/>
                </a:lnTo>
                <a:lnTo>
                  <a:pt x="103" y="138"/>
                </a:lnTo>
                <a:lnTo>
                  <a:pt x="104" y="131"/>
                </a:lnTo>
                <a:lnTo>
                  <a:pt x="104" y="123"/>
                </a:lnTo>
                <a:lnTo>
                  <a:pt x="103" y="116"/>
                </a:lnTo>
                <a:lnTo>
                  <a:pt x="100" y="109"/>
                </a:lnTo>
                <a:lnTo>
                  <a:pt x="100" y="109"/>
                </a:lnTo>
                <a:lnTo>
                  <a:pt x="95" y="100"/>
                </a:lnTo>
                <a:lnTo>
                  <a:pt x="87" y="93"/>
                </a:lnTo>
                <a:lnTo>
                  <a:pt x="77" y="89"/>
                </a:lnTo>
                <a:lnTo>
                  <a:pt x="68" y="88"/>
                </a:lnTo>
                <a:lnTo>
                  <a:pt x="68" y="31"/>
                </a:lnTo>
                <a:close/>
                <a:moveTo>
                  <a:pt x="0" y="136"/>
                </a:moveTo>
                <a:lnTo>
                  <a:pt x="0" y="136"/>
                </a:lnTo>
                <a:lnTo>
                  <a:pt x="0" y="124"/>
                </a:lnTo>
                <a:lnTo>
                  <a:pt x="0" y="115"/>
                </a:lnTo>
                <a:lnTo>
                  <a:pt x="3" y="104"/>
                </a:lnTo>
                <a:lnTo>
                  <a:pt x="5" y="96"/>
                </a:lnTo>
                <a:lnTo>
                  <a:pt x="10" y="86"/>
                </a:lnTo>
                <a:lnTo>
                  <a:pt x="14" y="78"/>
                </a:lnTo>
                <a:lnTo>
                  <a:pt x="24" y="65"/>
                </a:lnTo>
                <a:lnTo>
                  <a:pt x="35" y="53"/>
                </a:lnTo>
                <a:lnTo>
                  <a:pt x="45" y="44"/>
                </a:lnTo>
                <a:lnTo>
                  <a:pt x="54" y="38"/>
                </a:lnTo>
                <a:lnTo>
                  <a:pt x="54" y="38"/>
                </a:lnTo>
                <a:lnTo>
                  <a:pt x="68" y="31"/>
                </a:lnTo>
                <a:lnTo>
                  <a:pt x="68" y="88"/>
                </a:lnTo>
                <a:lnTo>
                  <a:pt x="68" y="88"/>
                </a:lnTo>
                <a:lnTo>
                  <a:pt x="58" y="89"/>
                </a:lnTo>
                <a:lnTo>
                  <a:pt x="50" y="92"/>
                </a:lnTo>
                <a:lnTo>
                  <a:pt x="50" y="92"/>
                </a:lnTo>
                <a:lnTo>
                  <a:pt x="43" y="96"/>
                </a:lnTo>
                <a:lnTo>
                  <a:pt x="38" y="101"/>
                </a:lnTo>
                <a:lnTo>
                  <a:pt x="34" y="108"/>
                </a:lnTo>
                <a:lnTo>
                  <a:pt x="31" y="113"/>
                </a:lnTo>
                <a:lnTo>
                  <a:pt x="30" y="122"/>
                </a:lnTo>
                <a:lnTo>
                  <a:pt x="30" y="128"/>
                </a:lnTo>
                <a:lnTo>
                  <a:pt x="31" y="135"/>
                </a:lnTo>
                <a:lnTo>
                  <a:pt x="34" y="143"/>
                </a:lnTo>
                <a:lnTo>
                  <a:pt x="34" y="143"/>
                </a:lnTo>
                <a:lnTo>
                  <a:pt x="39" y="151"/>
                </a:lnTo>
                <a:lnTo>
                  <a:pt x="47" y="158"/>
                </a:lnTo>
                <a:lnTo>
                  <a:pt x="57" y="162"/>
                </a:lnTo>
                <a:lnTo>
                  <a:pt x="68" y="164"/>
                </a:lnTo>
                <a:lnTo>
                  <a:pt x="68" y="193"/>
                </a:lnTo>
                <a:lnTo>
                  <a:pt x="68" y="193"/>
                </a:lnTo>
                <a:lnTo>
                  <a:pt x="54" y="192"/>
                </a:lnTo>
                <a:lnTo>
                  <a:pt x="42" y="189"/>
                </a:lnTo>
                <a:lnTo>
                  <a:pt x="31" y="185"/>
                </a:lnTo>
                <a:lnTo>
                  <a:pt x="22" y="178"/>
                </a:lnTo>
                <a:lnTo>
                  <a:pt x="14" y="172"/>
                </a:lnTo>
                <a:lnTo>
                  <a:pt x="8" y="162"/>
                </a:lnTo>
                <a:lnTo>
                  <a:pt x="3" y="150"/>
                </a:lnTo>
                <a:lnTo>
                  <a:pt x="0" y="136"/>
                </a:lnTo>
                <a:lnTo>
                  <a:pt x="0" y="136"/>
                </a:lnTo>
                <a:close/>
              </a:path>
            </a:pathLst>
          </a:custGeom>
          <a:solidFill>
            <a:srgbClr val="EDCD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207" name="组合 206"/>
          <p:cNvGrpSpPr/>
          <p:nvPr/>
        </p:nvGrpSpPr>
        <p:grpSpPr>
          <a:xfrm>
            <a:off x="2988596" y="4176510"/>
            <a:ext cx="495300" cy="644526"/>
            <a:chOff x="1893888" y="4305300"/>
            <a:chExt cx="495300" cy="644526"/>
          </a:xfrm>
        </p:grpSpPr>
        <p:sp>
          <p:nvSpPr>
            <p:cNvPr id="129" name="Freeform 129"/>
            <p:cNvSpPr>
              <a:spLocks/>
            </p:cNvSpPr>
            <p:nvPr/>
          </p:nvSpPr>
          <p:spPr bwMode="auto">
            <a:xfrm>
              <a:off x="1893888" y="4305300"/>
              <a:ext cx="495300" cy="496888"/>
            </a:xfrm>
            <a:custGeom>
              <a:avLst/>
              <a:gdLst>
                <a:gd name="T0" fmla="*/ 83 w 312"/>
                <a:gd name="T1" fmla="*/ 16 h 313"/>
                <a:gd name="T2" fmla="*/ 57 w 312"/>
                <a:gd name="T3" fmla="*/ 41 h 313"/>
                <a:gd name="T4" fmla="*/ 37 w 312"/>
                <a:gd name="T5" fmla="*/ 71 h 313"/>
                <a:gd name="T6" fmla="*/ 25 w 312"/>
                <a:gd name="T7" fmla="*/ 103 h 313"/>
                <a:gd name="T8" fmla="*/ 21 w 312"/>
                <a:gd name="T9" fmla="*/ 140 h 313"/>
                <a:gd name="T10" fmla="*/ 21 w 312"/>
                <a:gd name="T11" fmla="*/ 156 h 313"/>
                <a:gd name="T12" fmla="*/ 27 w 312"/>
                <a:gd name="T13" fmla="*/ 186 h 313"/>
                <a:gd name="T14" fmla="*/ 40 w 312"/>
                <a:gd name="T15" fmla="*/ 213 h 313"/>
                <a:gd name="T16" fmla="*/ 56 w 312"/>
                <a:gd name="T17" fmla="*/ 237 h 313"/>
                <a:gd name="T18" fmla="*/ 76 w 312"/>
                <a:gd name="T19" fmla="*/ 259 h 313"/>
                <a:gd name="T20" fmla="*/ 101 w 312"/>
                <a:gd name="T21" fmla="*/ 275 h 313"/>
                <a:gd name="T22" fmla="*/ 128 w 312"/>
                <a:gd name="T23" fmla="*/ 287 h 313"/>
                <a:gd name="T24" fmla="*/ 157 w 312"/>
                <a:gd name="T25" fmla="*/ 293 h 313"/>
                <a:gd name="T26" fmla="*/ 174 w 312"/>
                <a:gd name="T27" fmla="*/ 294 h 313"/>
                <a:gd name="T28" fmla="*/ 210 w 312"/>
                <a:gd name="T29" fmla="*/ 289 h 313"/>
                <a:gd name="T30" fmla="*/ 243 w 312"/>
                <a:gd name="T31" fmla="*/ 276 h 313"/>
                <a:gd name="T32" fmla="*/ 273 w 312"/>
                <a:gd name="T33" fmla="*/ 257 h 313"/>
                <a:gd name="T34" fmla="*/ 296 w 312"/>
                <a:gd name="T35" fmla="*/ 233 h 313"/>
                <a:gd name="T36" fmla="*/ 312 w 312"/>
                <a:gd name="T37" fmla="*/ 245 h 313"/>
                <a:gd name="T38" fmla="*/ 285 w 312"/>
                <a:gd name="T39" fmla="*/ 274 h 313"/>
                <a:gd name="T40" fmla="*/ 252 w 312"/>
                <a:gd name="T41" fmla="*/ 295 h 313"/>
                <a:gd name="T42" fmla="*/ 214 w 312"/>
                <a:gd name="T43" fmla="*/ 309 h 313"/>
                <a:gd name="T44" fmla="*/ 174 w 312"/>
                <a:gd name="T45" fmla="*/ 313 h 313"/>
                <a:gd name="T46" fmla="*/ 156 w 312"/>
                <a:gd name="T47" fmla="*/ 313 h 313"/>
                <a:gd name="T48" fmla="*/ 122 w 312"/>
                <a:gd name="T49" fmla="*/ 306 h 313"/>
                <a:gd name="T50" fmla="*/ 91 w 312"/>
                <a:gd name="T51" fmla="*/ 293 h 313"/>
                <a:gd name="T52" fmla="*/ 64 w 312"/>
                <a:gd name="T53" fmla="*/ 274 h 313"/>
                <a:gd name="T54" fmla="*/ 40 w 312"/>
                <a:gd name="T55" fmla="*/ 251 h 313"/>
                <a:gd name="T56" fmla="*/ 21 w 312"/>
                <a:gd name="T57" fmla="*/ 222 h 313"/>
                <a:gd name="T58" fmla="*/ 8 w 312"/>
                <a:gd name="T59" fmla="*/ 191 h 313"/>
                <a:gd name="T60" fmla="*/ 2 w 312"/>
                <a:gd name="T61" fmla="*/ 159 h 313"/>
                <a:gd name="T62" fmla="*/ 0 w 312"/>
                <a:gd name="T63" fmla="*/ 140 h 313"/>
                <a:gd name="T64" fmla="*/ 6 w 312"/>
                <a:gd name="T65" fmla="*/ 99 h 313"/>
                <a:gd name="T66" fmla="*/ 19 w 312"/>
                <a:gd name="T67" fmla="*/ 61 h 313"/>
                <a:gd name="T68" fmla="*/ 42 w 312"/>
                <a:gd name="T69" fmla="*/ 27 h 313"/>
                <a:gd name="T70" fmla="*/ 71 w 312"/>
                <a:gd name="T71" fmla="*/ 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12" h="313">
                  <a:moveTo>
                    <a:pt x="83" y="16"/>
                  </a:moveTo>
                  <a:lnTo>
                    <a:pt x="83" y="16"/>
                  </a:lnTo>
                  <a:lnTo>
                    <a:pt x="69" y="29"/>
                  </a:lnTo>
                  <a:lnTo>
                    <a:pt x="57" y="41"/>
                  </a:lnTo>
                  <a:lnTo>
                    <a:pt x="46" y="54"/>
                  </a:lnTo>
                  <a:lnTo>
                    <a:pt x="37" y="71"/>
                  </a:lnTo>
                  <a:lnTo>
                    <a:pt x="30" y="87"/>
                  </a:lnTo>
                  <a:lnTo>
                    <a:pt x="25" y="103"/>
                  </a:lnTo>
                  <a:lnTo>
                    <a:pt x="22" y="122"/>
                  </a:lnTo>
                  <a:lnTo>
                    <a:pt x="21" y="140"/>
                  </a:lnTo>
                  <a:lnTo>
                    <a:pt x="21" y="140"/>
                  </a:lnTo>
                  <a:lnTo>
                    <a:pt x="21" y="156"/>
                  </a:lnTo>
                  <a:lnTo>
                    <a:pt x="23" y="171"/>
                  </a:lnTo>
                  <a:lnTo>
                    <a:pt x="27" y="186"/>
                  </a:lnTo>
                  <a:lnTo>
                    <a:pt x="33" y="199"/>
                  </a:lnTo>
                  <a:lnTo>
                    <a:pt x="40" y="213"/>
                  </a:lnTo>
                  <a:lnTo>
                    <a:pt x="46" y="226"/>
                  </a:lnTo>
                  <a:lnTo>
                    <a:pt x="56" y="237"/>
                  </a:lnTo>
                  <a:lnTo>
                    <a:pt x="65" y="248"/>
                  </a:lnTo>
                  <a:lnTo>
                    <a:pt x="76" y="259"/>
                  </a:lnTo>
                  <a:lnTo>
                    <a:pt x="88" y="267"/>
                  </a:lnTo>
                  <a:lnTo>
                    <a:pt x="101" y="275"/>
                  </a:lnTo>
                  <a:lnTo>
                    <a:pt x="114" y="282"/>
                  </a:lnTo>
                  <a:lnTo>
                    <a:pt x="128" y="287"/>
                  </a:lnTo>
                  <a:lnTo>
                    <a:pt x="143" y="290"/>
                  </a:lnTo>
                  <a:lnTo>
                    <a:pt x="157" y="293"/>
                  </a:lnTo>
                  <a:lnTo>
                    <a:pt x="174" y="294"/>
                  </a:lnTo>
                  <a:lnTo>
                    <a:pt x="174" y="294"/>
                  </a:lnTo>
                  <a:lnTo>
                    <a:pt x="193" y="293"/>
                  </a:lnTo>
                  <a:lnTo>
                    <a:pt x="210" y="289"/>
                  </a:lnTo>
                  <a:lnTo>
                    <a:pt x="227" y="285"/>
                  </a:lnTo>
                  <a:lnTo>
                    <a:pt x="243" y="276"/>
                  </a:lnTo>
                  <a:lnTo>
                    <a:pt x="258" y="268"/>
                  </a:lnTo>
                  <a:lnTo>
                    <a:pt x="273" y="257"/>
                  </a:lnTo>
                  <a:lnTo>
                    <a:pt x="285" y="247"/>
                  </a:lnTo>
                  <a:lnTo>
                    <a:pt x="296" y="233"/>
                  </a:lnTo>
                  <a:lnTo>
                    <a:pt x="312" y="245"/>
                  </a:lnTo>
                  <a:lnTo>
                    <a:pt x="312" y="245"/>
                  </a:lnTo>
                  <a:lnTo>
                    <a:pt x="298" y="260"/>
                  </a:lnTo>
                  <a:lnTo>
                    <a:pt x="285" y="274"/>
                  </a:lnTo>
                  <a:lnTo>
                    <a:pt x="268" y="285"/>
                  </a:lnTo>
                  <a:lnTo>
                    <a:pt x="252" y="295"/>
                  </a:lnTo>
                  <a:lnTo>
                    <a:pt x="233" y="303"/>
                  </a:lnTo>
                  <a:lnTo>
                    <a:pt x="214" y="309"/>
                  </a:lnTo>
                  <a:lnTo>
                    <a:pt x="194" y="312"/>
                  </a:lnTo>
                  <a:lnTo>
                    <a:pt x="174" y="313"/>
                  </a:lnTo>
                  <a:lnTo>
                    <a:pt x="174" y="313"/>
                  </a:lnTo>
                  <a:lnTo>
                    <a:pt x="156" y="313"/>
                  </a:lnTo>
                  <a:lnTo>
                    <a:pt x="138" y="310"/>
                  </a:lnTo>
                  <a:lnTo>
                    <a:pt x="122" y="306"/>
                  </a:lnTo>
                  <a:lnTo>
                    <a:pt x="106" y="299"/>
                  </a:lnTo>
                  <a:lnTo>
                    <a:pt x="91" y="293"/>
                  </a:lnTo>
                  <a:lnTo>
                    <a:pt x="76" y="285"/>
                  </a:lnTo>
                  <a:lnTo>
                    <a:pt x="64" y="274"/>
                  </a:lnTo>
                  <a:lnTo>
                    <a:pt x="52" y="263"/>
                  </a:lnTo>
                  <a:lnTo>
                    <a:pt x="40" y="251"/>
                  </a:lnTo>
                  <a:lnTo>
                    <a:pt x="30" y="237"/>
                  </a:lnTo>
                  <a:lnTo>
                    <a:pt x="21" y="222"/>
                  </a:lnTo>
                  <a:lnTo>
                    <a:pt x="14" y="207"/>
                  </a:lnTo>
                  <a:lnTo>
                    <a:pt x="8" y="191"/>
                  </a:lnTo>
                  <a:lnTo>
                    <a:pt x="4" y="175"/>
                  </a:lnTo>
                  <a:lnTo>
                    <a:pt x="2" y="159"/>
                  </a:lnTo>
                  <a:lnTo>
                    <a:pt x="0" y="140"/>
                  </a:lnTo>
                  <a:lnTo>
                    <a:pt x="0" y="140"/>
                  </a:lnTo>
                  <a:lnTo>
                    <a:pt x="2" y="119"/>
                  </a:lnTo>
                  <a:lnTo>
                    <a:pt x="6" y="99"/>
                  </a:lnTo>
                  <a:lnTo>
                    <a:pt x="11" y="79"/>
                  </a:lnTo>
                  <a:lnTo>
                    <a:pt x="19" y="61"/>
                  </a:lnTo>
                  <a:lnTo>
                    <a:pt x="30" y="44"/>
                  </a:lnTo>
                  <a:lnTo>
                    <a:pt x="42" y="27"/>
                  </a:lnTo>
                  <a:lnTo>
                    <a:pt x="56" y="14"/>
                  </a:lnTo>
                  <a:lnTo>
                    <a:pt x="71" y="0"/>
                  </a:lnTo>
                  <a:lnTo>
                    <a:pt x="83" y="16"/>
                  </a:lnTo>
                  <a:close/>
                </a:path>
              </a:pathLst>
            </a:custGeom>
            <a:solidFill>
              <a:srgbClr val="7CB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0" name="Freeform 130"/>
            <p:cNvSpPr>
              <a:spLocks noEditPoints="1"/>
            </p:cNvSpPr>
            <p:nvPr/>
          </p:nvSpPr>
          <p:spPr bwMode="auto">
            <a:xfrm>
              <a:off x="1947863" y="4314825"/>
              <a:ext cx="436563" cy="434975"/>
            </a:xfrm>
            <a:custGeom>
              <a:avLst/>
              <a:gdLst>
                <a:gd name="T0" fmla="*/ 152 w 275"/>
                <a:gd name="T1" fmla="*/ 1 h 274"/>
                <a:gd name="T2" fmla="*/ 191 w 275"/>
                <a:gd name="T3" fmla="*/ 10 h 274"/>
                <a:gd name="T4" fmla="*/ 225 w 275"/>
                <a:gd name="T5" fmla="*/ 32 h 274"/>
                <a:gd name="T6" fmla="*/ 252 w 275"/>
                <a:gd name="T7" fmla="*/ 61 h 274"/>
                <a:gd name="T8" fmla="*/ 268 w 275"/>
                <a:gd name="T9" fmla="*/ 97 h 274"/>
                <a:gd name="T10" fmla="*/ 275 w 275"/>
                <a:gd name="T11" fmla="*/ 138 h 274"/>
                <a:gd name="T12" fmla="*/ 272 w 275"/>
                <a:gd name="T13" fmla="*/ 165 h 274"/>
                <a:gd name="T14" fmla="*/ 259 w 275"/>
                <a:gd name="T15" fmla="*/ 203 h 274"/>
                <a:gd name="T16" fmla="*/ 234 w 275"/>
                <a:gd name="T17" fmla="*/ 235 h 274"/>
                <a:gd name="T18" fmla="*/ 203 w 275"/>
                <a:gd name="T19" fmla="*/ 258 h 274"/>
                <a:gd name="T20" fmla="*/ 165 w 275"/>
                <a:gd name="T21" fmla="*/ 272 h 274"/>
                <a:gd name="T22" fmla="*/ 137 w 275"/>
                <a:gd name="T23" fmla="*/ 274 h 274"/>
                <a:gd name="T24" fmla="*/ 137 w 275"/>
                <a:gd name="T25" fmla="*/ 269 h 274"/>
                <a:gd name="T26" fmla="*/ 164 w 275"/>
                <a:gd name="T27" fmla="*/ 266 h 274"/>
                <a:gd name="T28" fmla="*/ 201 w 275"/>
                <a:gd name="T29" fmla="*/ 253 h 274"/>
                <a:gd name="T30" fmla="*/ 230 w 275"/>
                <a:gd name="T31" fmla="*/ 230 h 274"/>
                <a:gd name="T32" fmla="*/ 253 w 275"/>
                <a:gd name="T33" fmla="*/ 200 h 274"/>
                <a:gd name="T34" fmla="*/ 266 w 275"/>
                <a:gd name="T35" fmla="*/ 163 h 274"/>
                <a:gd name="T36" fmla="*/ 268 w 275"/>
                <a:gd name="T37" fmla="*/ 138 h 274"/>
                <a:gd name="T38" fmla="*/ 263 w 275"/>
                <a:gd name="T39" fmla="*/ 98 h 274"/>
                <a:gd name="T40" fmla="*/ 247 w 275"/>
                <a:gd name="T41" fmla="*/ 65 h 274"/>
                <a:gd name="T42" fmla="*/ 221 w 275"/>
                <a:gd name="T43" fmla="*/ 36 h 274"/>
                <a:gd name="T44" fmla="*/ 188 w 275"/>
                <a:gd name="T45" fmla="*/ 17 h 274"/>
                <a:gd name="T46" fmla="*/ 151 w 275"/>
                <a:gd name="T47" fmla="*/ 8 h 274"/>
                <a:gd name="T48" fmla="*/ 137 w 275"/>
                <a:gd name="T49" fmla="*/ 0 h 274"/>
                <a:gd name="T50" fmla="*/ 137 w 275"/>
                <a:gd name="T51" fmla="*/ 274 h 274"/>
                <a:gd name="T52" fmla="*/ 96 w 275"/>
                <a:gd name="T53" fmla="*/ 269 h 274"/>
                <a:gd name="T54" fmla="*/ 61 w 275"/>
                <a:gd name="T55" fmla="*/ 251 h 274"/>
                <a:gd name="T56" fmla="*/ 31 w 275"/>
                <a:gd name="T57" fmla="*/ 224 h 274"/>
                <a:gd name="T58" fmla="*/ 11 w 275"/>
                <a:gd name="T59" fmla="*/ 191 h 274"/>
                <a:gd name="T60" fmla="*/ 2 w 275"/>
                <a:gd name="T61" fmla="*/ 151 h 274"/>
                <a:gd name="T62" fmla="*/ 2 w 275"/>
                <a:gd name="T63" fmla="*/ 123 h 274"/>
                <a:gd name="T64" fmla="*/ 11 w 275"/>
                <a:gd name="T65" fmla="*/ 84 h 274"/>
                <a:gd name="T66" fmla="*/ 31 w 275"/>
                <a:gd name="T67" fmla="*/ 50 h 274"/>
                <a:gd name="T68" fmla="*/ 61 w 275"/>
                <a:gd name="T69" fmla="*/ 24 h 274"/>
                <a:gd name="T70" fmla="*/ 96 w 275"/>
                <a:gd name="T71" fmla="*/ 6 h 274"/>
                <a:gd name="T72" fmla="*/ 137 w 275"/>
                <a:gd name="T73" fmla="*/ 0 h 274"/>
                <a:gd name="T74" fmla="*/ 125 w 275"/>
                <a:gd name="T75" fmla="*/ 8 h 274"/>
                <a:gd name="T76" fmla="*/ 87 w 275"/>
                <a:gd name="T77" fmla="*/ 17 h 274"/>
                <a:gd name="T78" fmla="*/ 54 w 275"/>
                <a:gd name="T79" fmla="*/ 36 h 274"/>
                <a:gd name="T80" fmla="*/ 29 w 275"/>
                <a:gd name="T81" fmla="*/ 65 h 274"/>
                <a:gd name="T82" fmla="*/ 12 w 275"/>
                <a:gd name="T83" fmla="*/ 98 h 274"/>
                <a:gd name="T84" fmla="*/ 7 w 275"/>
                <a:gd name="T85" fmla="*/ 138 h 274"/>
                <a:gd name="T86" fmla="*/ 10 w 275"/>
                <a:gd name="T87" fmla="*/ 163 h 274"/>
                <a:gd name="T88" fmla="*/ 22 w 275"/>
                <a:gd name="T89" fmla="*/ 200 h 274"/>
                <a:gd name="T90" fmla="*/ 45 w 275"/>
                <a:gd name="T91" fmla="*/ 230 h 274"/>
                <a:gd name="T92" fmla="*/ 75 w 275"/>
                <a:gd name="T93" fmla="*/ 253 h 274"/>
                <a:gd name="T94" fmla="*/ 111 w 275"/>
                <a:gd name="T95" fmla="*/ 266 h 274"/>
                <a:gd name="T96" fmla="*/ 137 w 275"/>
                <a:gd name="T97" fmla="*/ 274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5" h="274">
                  <a:moveTo>
                    <a:pt x="137" y="0"/>
                  </a:moveTo>
                  <a:lnTo>
                    <a:pt x="137" y="0"/>
                  </a:lnTo>
                  <a:lnTo>
                    <a:pt x="152" y="1"/>
                  </a:lnTo>
                  <a:lnTo>
                    <a:pt x="165" y="2"/>
                  </a:lnTo>
                  <a:lnTo>
                    <a:pt x="179" y="6"/>
                  </a:lnTo>
                  <a:lnTo>
                    <a:pt x="191" y="10"/>
                  </a:lnTo>
                  <a:lnTo>
                    <a:pt x="203" y="17"/>
                  </a:lnTo>
                  <a:lnTo>
                    <a:pt x="214" y="24"/>
                  </a:lnTo>
                  <a:lnTo>
                    <a:pt x="225" y="32"/>
                  </a:lnTo>
                  <a:lnTo>
                    <a:pt x="234" y="40"/>
                  </a:lnTo>
                  <a:lnTo>
                    <a:pt x="244" y="50"/>
                  </a:lnTo>
                  <a:lnTo>
                    <a:pt x="252" y="61"/>
                  </a:lnTo>
                  <a:lnTo>
                    <a:pt x="259" y="71"/>
                  </a:lnTo>
                  <a:lnTo>
                    <a:pt x="264" y="84"/>
                  </a:lnTo>
                  <a:lnTo>
                    <a:pt x="268" y="97"/>
                  </a:lnTo>
                  <a:lnTo>
                    <a:pt x="272" y="109"/>
                  </a:lnTo>
                  <a:lnTo>
                    <a:pt x="274" y="123"/>
                  </a:lnTo>
                  <a:lnTo>
                    <a:pt x="275" y="138"/>
                  </a:lnTo>
                  <a:lnTo>
                    <a:pt x="275" y="138"/>
                  </a:lnTo>
                  <a:lnTo>
                    <a:pt x="274" y="151"/>
                  </a:lnTo>
                  <a:lnTo>
                    <a:pt x="272" y="165"/>
                  </a:lnTo>
                  <a:lnTo>
                    <a:pt x="268" y="178"/>
                  </a:lnTo>
                  <a:lnTo>
                    <a:pt x="264" y="191"/>
                  </a:lnTo>
                  <a:lnTo>
                    <a:pt x="259" y="203"/>
                  </a:lnTo>
                  <a:lnTo>
                    <a:pt x="252" y="215"/>
                  </a:lnTo>
                  <a:lnTo>
                    <a:pt x="244" y="224"/>
                  </a:lnTo>
                  <a:lnTo>
                    <a:pt x="234" y="235"/>
                  </a:lnTo>
                  <a:lnTo>
                    <a:pt x="225" y="243"/>
                  </a:lnTo>
                  <a:lnTo>
                    <a:pt x="214" y="251"/>
                  </a:lnTo>
                  <a:lnTo>
                    <a:pt x="203" y="258"/>
                  </a:lnTo>
                  <a:lnTo>
                    <a:pt x="191" y="264"/>
                  </a:lnTo>
                  <a:lnTo>
                    <a:pt x="179" y="269"/>
                  </a:lnTo>
                  <a:lnTo>
                    <a:pt x="165" y="272"/>
                  </a:lnTo>
                  <a:lnTo>
                    <a:pt x="152" y="274"/>
                  </a:lnTo>
                  <a:lnTo>
                    <a:pt x="137" y="274"/>
                  </a:lnTo>
                  <a:lnTo>
                    <a:pt x="137" y="274"/>
                  </a:lnTo>
                  <a:lnTo>
                    <a:pt x="137" y="269"/>
                  </a:lnTo>
                  <a:lnTo>
                    <a:pt x="137" y="269"/>
                  </a:lnTo>
                  <a:lnTo>
                    <a:pt x="137" y="269"/>
                  </a:lnTo>
                  <a:lnTo>
                    <a:pt x="137" y="269"/>
                  </a:lnTo>
                  <a:lnTo>
                    <a:pt x="151" y="268"/>
                  </a:lnTo>
                  <a:lnTo>
                    <a:pt x="164" y="266"/>
                  </a:lnTo>
                  <a:lnTo>
                    <a:pt x="176" y="262"/>
                  </a:lnTo>
                  <a:lnTo>
                    <a:pt x="188" y="258"/>
                  </a:lnTo>
                  <a:lnTo>
                    <a:pt x="201" y="253"/>
                  </a:lnTo>
                  <a:lnTo>
                    <a:pt x="211" y="246"/>
                  </a:lnTo>
                  <a:lnTo>
                    <a:pt x="221" y="238"/>
                  </a:lnTo>
                  <a:lnTo>
                    <a:pt x="230" y="230"/>
                  </a:lnTo>
                  <a:lnTo>
                    <a:pt x="239" y="220"/>
                  </a:lnTo>
                  <a:lnTo>
                    <a:pt x="247" y="211"/>
                  </a:lnTo>
                  <a:lnTo>
                    <a:pt x="253" y="200"/>
                  </a:lnTo>
                  <a:lnTo>
                    <a:pt x="259" y="188"/>
                  </a:lnTo>
                  <a:lnTo>
                    <a:pt x="263" y="177"/>
                  </a:lnTo>
                  <a:lnTo>
                    <a:pt x="266" y="163"/>
                  </a:lnTo>
                  <a:lnTo>
                    <a:pt x="268" y="151"/>
                  </a:lnTo>
                  <a:lnTo>
                    <a:pt x="268" y="138"/>
                  </a:lnTo>
                  <a:lnTo>
                    <a:pt x="268" y="138"/>
                  </a:lnTo>
                  <a:lnTo>
                    <a:pt x="268" y="124"/>
                  </a:lnTo>
                  <a:lnTo>
                    <a:pt x="266" y="111"/>
                  </a:lnTo>
                  <a:lnTo>
                    <a:pt x="263" y="98"/>
                  </a:lnTo>
                  <a:lnTo>
                    <a:pt x="259" y="86"/>
                  </a:lnTo>
                  <a:lnTo>
                    <a:pt x="253" y="75"/>
                  </a:lnTo>
                  <a:lnTo>
                    <a:pt x="247" y="65"/>
                  </a:lnTo>
                  <a:lnTo>
                    <a:pt x="239" y="54"/>
                  </a:lnTo>
                  <a:lnTo>
                    <a:pt x="230" y="44"/>
                  </a:lnTo>
                  <a:lnTo>
                    <a:pt x="221" y="36"/>
                  </a:lnTo>
                  <a:lnTo>
                    <a:pt x="211" y="29"/>
                  </a:lnTo>
                  <a:lnTo>
                    <a:pt x="201" y="23"/>
                  </a:lnTo>
                  <a:lnTo>
                    <a:pt x="188" y="17"/>
                  </a:lnTo>
                  <a:lnTo>
                    <a:pt x="176" y="12"/>
                  </a:lnTo>
                  <a:lnTo>
                    <a:pt x="164" y="9"/>
                  </a:lnTo>
                  <a:lnTo>
                    <a:pt x="151" y="8"/>
                  </a:lnTo>
                  <a:lnTo>
                    <a:pt x="137" y="6"/>
                  </a:lnTo>
                  <a:lnTo>
                    <a:pt x="137" y="6"/>
                  </a:lnTo>
                  <a:lnTo>
                    <a:pt x="137" y="0"/>
                  </a:lnTo>
                  <a:lnTo>
                    <a:pt x="137" y="0"/>
                  </a:lnTo>
                  <a:close/>
                  <a:moveTo>
                    <a:pt x="137" y="274"/>
                  </a:moveTo>
                  <a:lnTo>
                    <a:pt x="137" y="274"/>
                  </a:lnTo>
                  <a:lnTo>
                    <a:pt x="123" y="274"/>
                  </a:lnTo>
                  <a:lnTo>
                    <a:pt x="110" y="272"/>
                  </a:lnTo>
                  <a:lnTo>
                    <a:pt x="96" y="269"/>
                  </a:lnTo>
                  <a:lnTo>
                    <a:pt x="84" y="264"/>
                  </a:lnTo>
                  <a:lnTo>
                    <a:pt x="72" y="258"/>
                  </a:lnTo>
                  <a:lnTo>
                    <a:pt x="61" y="251"/>
                  </a:lnTo>
                  <a:lnTo>
                    <a:pt x="50" y="243"/>
                  </a:lnTo>
                  <a:lnTo>
                    <a:pt x="41" y="235"/>
                  </a:lnTo>
                  <a:lnTo>
                    <a:pt x="31" y="224"/>
                  </a:lnTo>
                  <a:lnTo>
                    <a:pt x="23" y="215"/>
                  </a:lnTo>
                  <a:lnTo>
                    <a:pt x="16" y="203"/>
                  </a:lnTo>
                  <a:lnTo>
                    <a:pt x="11" y="191"/>
                  </a:lnTo>
                  <a:lnTo>
                    <a:pt x="7" y="178"/>
                  </a:lnTo>
                  <a:lnTo>
                    <a:pt x="3" y="165"/>
                  </a:lnTo>
                  <a:lnTo>
                    <a:pt x="2" y="151"/>
                  </a:lnTo>
                  <a:lnTo>
                    <a:pt x="0" y="138"/>
                  </a:lnTo>
                  <a:lnTo>
                    <a:pt x="0" y="138"/>
                  </a:lnTo>
                  <a:lnTo>
                    <a:pt x="2" y="123"/>
                  </a:lnTo>
                  <a:lnTo>
                    <a:pt x="3" y="109"/>
                  </a:lnTo>
                  <a:lnTo>
                    <a:pt x="7" y="97"/>
                  </a:lnTo>
                  <a:lnTo>
                    <a:pt x="11" y="84"/>
                  </a:lnTo>
                  <a:lnTo>
                    <a:pt x="16" y="71"/>
                  </a:lnTo>
                  <a:lnTo>
                    <a:pt x="23" y="61"/>
                  </a:lnTo>
                  <a:lnTo>
                    <a:pt x="31" y="50"/>
                  </a:lnTo>
                  <a:lnTo>
                    <a:pt x="41" y="40"/>
                  </a:lnTo>
                  <a:lnTo>
                    <a:pt x="50" y="32"/>
                  </a:lnTo>
                  <a:lnTo>
                    <a:pt x="61" y="24"/>
                  </a:lnTo>
                  <a:lnTo>
                    <a:pt x="72" y="17"/>
                  </a:lnTo>
                  <a:lnTo>
                    <a:pt x="84" y="10"/>
                  </a:lnTo>
                  <a:lnTo>
                    <a:pt x="96" y="6"/>
                  </a:lnTo>
                  <a:lnTo>
                    <a:pt x="110" y="2"/>
                  </a:lnTo>
                  <a:lnTo>
                    <a:pt x="123" y="1"/>
                  </a:lnTo>
                  <a:lnTo>
                    <a:pt x="137" y="0"/>
                  </a:lnTo>
                  <a:lnTo>
                    <a:pt x="137" y="6"/>
                  </a:lnTo>
                  <a:lnTo>
                    <a:pt x="137" y="6"/>
                  </a:lnTo>
                  <a:lnTo>
                    <a:pt x="125" y="8"/>
                  </a:lnTo>
                  <a:lnTo>
                    <a:pt x="111" y="9"/>
                  </a:lnTo>
                  <a:lnTo>
                    <a:pt x="99" y="12"/>
                  </a:lnTo>
                  <a:lnTo>
                    <a:pt x="87" y="17"/>
                  </a:lnTo>
                  <a:lnTo>
                    <a:pt x="75" y="23"/>
                  </a:lnTo>
                  <a:lnTo>
                    <a:pt x="64" y="29"/>
                  </a:lnTo>
                  <a:lnTo>
                    <a:pt x="54" y="36"/>
                  </a:lnTo>
                  <a:lnTo>
                    <a:pt x="45" y="44"/>
                  </a:lnTo>
                  <a:lnTo>
                    <a:pt x="37" y="54"/>
                  </a:lnTo>
                  <a:lnTo>
                    <a:pt x="29" y="65"/>
                  </a:lnTo>
                  <a:lnTo>
                    <a:pt x="22" y="75"/>
                  </a:lnTo>
                  <a:lnTo>
                    <a:pt x="16" y="86"/>
                  </a:lnTo>
                  <a:lnTo>
                    <a:pt x="12" y="98"/>
                  </a:lnTo>
                  <a:lnTo>
                    <a:pt x="10" y="111"/>
                  </a:lnTo>
                  <a:lnTo>
                    <a:pt x="7" y="124"/>
                  </a:lnTo>
                  <a:lnTo>
                    <a:pt x="7" y="138"/>
                  </a:lnTo>
                  <a:lnTo>
                    <a:pt x="7" y="138"/>
                  </a:lnTo>
                  <a:lnTo>
                    <a:pt x="7" y="151"/>
                  </a:lnTo>
                  <a:lnTo>
                    <a:pt x="10" y="163"/>
                  </a:lnTo>
                  <a:lnTo>
                    <a:pt x="12" y="177"/>
                  </a:lnTo>
                  <a:lnTo>
                    <a:pt x="16" y="188"/>
                  </a:lnTo>
                  <a:lnTo>
                    <a:pt x="22" y="200"/>
                  </a:lnTo>
                  <a:lnTo>
                    <a:pt x="29" y="211"/>
                  </a:lnTo>
                  <a:lnTo>
                    <a:pt x="37" y="220"/>
                  </a:lnTo>
                  <a:lnTo>
                    <a:pt x="45" y="230"/>
                  </a:lnTo>
                  <a:lnTo>
                    <a:pt x="54" y="238"/>
                  </a:lnTo>
                  <a:lnTo>
                    <a:pt x="64" y="246"/>
                  </a:lnTo>
                  <a:lnTo>
                    <a:pt x="75" y="253"/>
                  </a:lnTo>
                  <a:lnTo>
                    <a:pt x="87" y="258"/>
                  </a:lnTo>
                  <a:lnTo>
                    <a:pt x="99" y="262"/>
                  </a:lnTo>
                  <a:lnTo>
                    <a:pt x="111" y="266"/>
                  </a:lnTo>
                  <a:lnTo>
                    <a:pt x="125" y="268"/>
                  </a:lnTo>
                  <a:lnTo>
                    <a:pt x="137" y="269"/>
                  </a:lnTo>
                  <a:lnTo>
                    <a:pt x="137" y="274"/>
                  </a:lnTo>
                  <a:close/>
                </a:path>
              </a:pathLst>
            </a:custGeom>
            <a:solidFill>
              <a:srgbClr val="7CB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1" name="Freeform 131"/>
            <p:cNvSpPr>
              <a:spLocks/>
            </p:cNvSpPr>
            <p:nvPr/>
          </p:nvSpPr>
          <p:spPr bwMode="auto">
            <a:xfrm>
              <a:off x="1941513" y="4322763"/>
              <a:ext cx="434975" cy="423863"/>
            </a:xfrm>
            <a:custGeom>
              <a:avLst/>
              <a:gdLst>
                <a:gd name="T0" fmla="*/ 199 w 274"/>
                <a:gd name="T1" fmla="*/ 18 h 267"/>
                <a:gd name="T2" fmla="*/ 203 w 274"/>
                <a:gd name="T3" fmla="*/ 37 h 267"/>
                <a:gd name="T4" fmla="*/ 214 w 274"/>
                <a:gd name="T5" fmla="*/ 35 h 267"/>
                <a:gd name="T6" fmla="*/ 221 w 274"/>
                <a:gd name="T7" fmla="*/ 43 h 267"/>
                <a:gd name="T8" fmla="*/ 238 w 274"/>
                <a:gd name="T9" fmla="*/ 56 h 267"/>
                <a:gd name="T10" fmla="*/ 257 w 274"/>
                <a:gd name="T11" fmla="*/ 80 h 267"/>
                <a:gd name="T12" fmla="*/ 251 w 274"/>
                <a:gd name="T13" fmla="*/ 91 h 267"/>
                <a:gd name="T14" fmla="*/ 256 w 274"/>
                <a:gd name="T15" fmla="*/ 93 h 267"/>
                <a:gd name="T16" fmla="*/ 262 w 274"/>
                <a:gd name="T17" fmla="*/ 85 h 267"/>
                <a:gd name="T18" fmla="*/ 264 w 274"/>
                <a:gd name="T19" fmla="*/ 93 h 267"/>
                <a:gd name="T20" fmla="*/ 259 w 274"/>
                <a:gd name="T21" fmla="*/ 110 h 267"/>
                <a:gd name="T22" fmla="*/ 247 w 274"/>
                <a:gd name="T23" fmla="*/ 112 h 267"/>
                <a:gd name="T24" fmla="*/ 232 w 274"/>
                <a:gd name="T25" fmla="*/ 127 h 267"/>
                <a:gd name="T26" fmla="*/ 220 w 274"/>
                <a:gd name="T27" fmla="*/ 141 h 267"/>
                <a:gd name="T28" fmla="*/ 202 w 274"/>
                <a:gd name="T29" fmla="*/ 154 h 267"/>
                <a:gd name="T30" fmla="*/ 209 w 274"/>
                <a:gd name="T31" fmla="*/ 183 h 267"/>
                <a:gd name="T32" fmla="*/ 218 w 274"/>
                <a:gd name="T33" fmla="*/ 214 h 267"/>
                <a:gd name="T34" fmla="*/ 210 w 274"/>
                <a:gd name="T35" fmla="*/ 237 h 267"/>
                <a:gd name="T36" fmla="*/ 226 w 274"/>
                <a:gd name="T37" fmla="*/ 228 h 267"/>
                <a:gd name="T38" fmla="*/ 247 w 274"/>
                <a:gd name="T39" fmla="*/ 192 h 267"/>
                <a:gd name="T40" fmla="*/ 264 w 274"/>
                <a:gd name="T41" fmla="*/ 141 h 267"/>
                <a:gd name="T42" fmla="*/ 274 w 274"/>
                <a:gd name="T43" fmla="*/ 115 h 267"/>
                <a:gd name="T44" fmla="*/ 155 w 274"/>
                <a:gd name="T45" fmla="*/ 267 h 267"/>
                <a:gd name="T46" fmla="*/ 178 w 274"/>
                <a:gd name="T47" fmla="*/ 246 h 267"/>
                <a:gd name="T48" fmla="*/ 153 w 274"/>
                <a:gd name="T49" fmla="*/ 245 h 267"/>
                <a:gd name="T50" fmla="*/ 145 w 274"/>
                <a:gd name="T51" fmla="*/ 252 h 267"/>
                <a:gd name="T52" fmla="*/ 125 w 274"/>
                <a:gd name="T53" fmla="*/ 248 h 267"/>
                <a:gd name="T54" fmla="*/ 99 w 274"/>
                <a:gd name="T55" fmla="*/ 249 h 267"/>
                <a:gd name="T56" fmla="*/ 121 w 274"/>
                <a:gd name="T57" fmla="*/ 267 h 267"/>
                <a:gd name="T58" fmla="*/ 0 w 274"/>
                <a:gd name="T59" fmla="*/ 129 h 267"/>
                <a:gd name="T60" fmla="*/ 62 w 274"/>
                <a:gd name="T61" fmla="*/ 26 h 267"/>
                <a:gd name="T62" fmla="*/ 19 w 274"/>
                <a:gd name="T63" fmla="*/ 87 h 267"/>
                <a:gd name="T64" fmla="*/ 31 w 274"/>
                <a:gd name="T65" fmla="*/ 84 h 267"/>
                <a:gd name="T66" fmla="*/ 50 w 274"/>
                <a:gd name="T67" fmla="*/ 91 h 267"/>
                <a:gd name="T68" fmla="*/ 60 w 274"/>
                <a:gd name="T69" fmla="*/ 88 h 267"/>
                <a:gd name="T70" fmla="*/ 46 w 274"/>
                <a:gd name="T71" fmla="*/ 106 h 267"/>
                <a:gd name="T72" fmla="*/ 35 w 274"/>
                <a:gd name="T73" fmla="*/ 122 h 267"/>
                <a:gd name="T74" fmla="*/ 45 w 274"/>
                <a:gd name="T75" fmla="*/ 157 h 267"/>
                <a:gd name="T76" fmla="*/ 54 w 274"/>
                <a:gd name="T77" fmla="*/ 180 h 267"/>
                <a:gd name="T78" fmla="*/ 87 w 274"/>
                <a:gd name="T79" fmla="*/ 210 h 267"/>
                <a:gd name="T80" fmla="*/ 95 w 274"/>
                <a:gd name="T81" fmla="*/ 188 h 267"/>
                <a:gd name="T82" fmla="*/ 98 w 274"/>
                <a:gd name="T83" fmla="*/ 169 h 267"/>
                <a:gd name="T84" fmla="*/ 104 w 274"/>
                <a:gd name="T85" fmla="*/ 137 h 267"/>
                <a:gd name="T86" fmla="*/ 117 w 274"/>
                <a:gd name="T87" fmla="*/ 122 h 267"/>
                <a:gd name="T88" fmla="*/ 152 w 274"/>
                <a:gd name="T89" fmla="*/ 125 h 267"/>
                <a:gd name="T90" fmla="*/ 165 w 274"/>
                <a:gd name="T91" fmla="*/ 106 h 267"/>
                <a:gd name="T92" fmla="*/ 161 w 274"/>
                <a:gd name="T93" fmla="*/ 81 h 267"/>
                <a:gd name="T94" fmla="*/ 134 w 274"/>
                <a:gd name="T95" fmla="*/ 58 h 267"/>
                <a:gd name="T96" fmla="*/ 111 w 274"/>
                <a:gd name="T97" fmla="*/ 57 h 267"/>
                <a:gd name="T98" fmla="*/ 92 w 274"/>
                <a:gd name="T99" fmla="*/ 68 h 267"/>
                <a:gd name="T100" fmla="*/ 69 w 274"/>
                <a:gd name="T101" fmla="*/ 64 h 267"/>
                <a:gd name="T102" fmla="*/ 73 w 274"/>
                <a:gd name="T103" fmla="*/ 56 h 267"/>
                <a:gd name="T104" fmla="*/ 80 w 274"/>
                <a:gd name="T105" fmla="*/ 45 h 267"/>
                <a:gd name="T106" fmla="*/ 81 w 274"/>
                <a:gd name="T107" fmla="*/ 38 h 267"/>
                <a:gd name="T108" fmla="*/ 96 w 274"/>
                <a:gd name="T109" fmla="*/ 49 h 267"/>
                <a:gd name="T110" fmla="*/ 119 w 274"/>
                <a:gd name="T111" fmla="*/ 47 h 267"/>
                <a:gd name="T112" fmla="*/ 137 w 274"/>
                <a:gd name="T113" fmla="*/ 45 h 267"/>
                <a:gd name="T114" fmla="*/ 141 w 274"/>
                <a:gd name="T115" fmla="*/ 28 h 267"/>
                <a:gd name="T116" fmla="*/ 161 w 274"/>
                <a:gd name="T117" fmla="*/ 22 h 267"/>
                <a:gd name="T118" fmla="*/ 132 w 274"/>
                <a:gd name="T119" fmla="*/ 8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267">
                  <a:moveTo>
                    <a:pt x="161" y="1"/>
                  </a:moveTo>
                  <a:lnTo>
                    <a:pt x="161" y="1"/>
                  </a:lnTo>
                  <a:lnTo>
                    <a:pt x="169" y="3"/>
                  </a:lnTo>
                  <a:lnTo>
                    <a:pt x="178" y="5"/>
                  </a:lnTo>
                  <a:lnTo>
                    <a:pt x="188" y="8"/>
                  </a:lnTo>
                  <a:lnTo>
                    <a:pt x="201" y="14"/>
                  </a:lnTo>
                  <a:lnTo>
                    <a:pt x="214" y="22"/>
                  </a:lnTo>
                  <a:lnTo>
                    <a:pt x="226" y="31"/>
                  </a:lnTo>
                  <a:lnTo>
                    <a:pt x="238" y="43"/>
                  </a:lnTo>
                  <a:lnTo>
                    <a:pt x="238" y="43"/>
                  </a:lnTo>
                  <a:lnTo>
                    <a:pt x="234" y="39"/>
                  </a:lnTo>
                  <a:lnTo>
                    <a:pt x="225" y="31"/>
                  </a:lnTo>
                  <a:lnTo>
                    <a:pt x="213" y="22"/>
                  </a:lnTo>
                  <a:lnTo>
                    <a:pt x="206" y="19"/>
                  </a:lnTo>
                  <a:lnTo>
                    <a:pt x="199" y="18"/>
                  </a:lnTo>
                  <a:lnTo>
                    <a:pt x="197" y="19"/>
                  </a:lnTo>
                  <a:lnTo>
                    <a:pt x="197" y="19"/>
                  </a:lnTo>
                  <a:lnTo>
                    <a:pt x="198" y="22"/>
                  </a:lnTo>
                  <a:lnTo>
                    <a:pt x="198" y="22"/>
                  </a:lnTo>
                  <a:lnTo>
                    <a:pt x="199" y="24"/>
                  </a:lnTo>
                  <a:lnTo>
                    <a:pt x="199" y="24"/>
                  </a:lnTo>
                  <a:lnTo>
                    <a:pt x="199" y="27"/>
                  </a:lnTo>
                  <a:lnTo>
                    <a:pt x="201" y="30"/>
                  </a:lnTo>
                  <a:lnTo>
                    <a:pt x="201" y="30"/>
                  </a:lnTo>
                  <a:lnTo>
                    <a:pt x="202" y="30"/>
                  </a:lnTo>
                  <a:lnTo>
                    <a:pt x="202" y="30"/>
                  </a:lnTo>
                  <a:lnTo>
                    <a:pt x="203" y="33"/>
                  </a:lnTo>
                  <a:lnTo>
                    <a:pt x="203" y="33"/>
                  </a:lnTo>
                  <a:lnTo>
                    <a:pt x="203" y="34"/>
                  </a:lnTo>
                  <a:lnTo>
                    <a:pt x="203" y="37"/>
                  </a:lnTo>
                  <a:lnTo>
                    <a:pt x="203" y="39"/>
                  </a:lnTo>
                  <a:lnTo>
                    <a:pt x="206" y="39"/>
                  </a:lnTo>
                  <a:lnTo>
                    <a:pt x="206" y="39"/>
                  </a:lnTo>
                  <a:lnTo>
                    <a:pt x="209" y="39"/>
                  </a:lnTo>
                  <a:lnTo>
                    <a:pt x="209" y="39"/>
                  </a:lnTo>
                  <a:lnTo>
                    <a:pt x="210" y="38"/>
                  </a:lnTo>
                  <a:lnTo>
                    <a:pt x="210" y="38"/>
                  </a:lnTo>
                  <a:lnTo>
                    <a:pt x="207" y="35"/>
                  </a:lnTo>
                  <a:lnTo>
                    <a:pt x="207" y="35"/>
                  </a:lnTo>
                  <a:lnTo>
                    <a:pt x="207" y="35"/>
                  </a:lnTo>
                  <a:lnTo>
                    <a:pt x="207" y="35"/>
                  </a:lnTo>
                  <a:lnTo>
                    <a:pt x="209" y="34"/>
                  </a:lnTo>
                  <a:lnTo>
                    <a:pt x="210" y="33"/>
                  </a:lnTo>
                  <a:lnTo>
                    <a:pt x="210" y="33"/>
                  </a:lnTo>
                  <a:lnTo>
                    <a:pt x="214" y="35"/>
                  </a:lnTo>
                  <a:lnTo>
                    <a:pt x="215" y="37"/>
                  </a:lnTo>
                  <a:lnTo>
                    <a:pt x="215" y="37"/>
                  </a:lnTo>
                  <a:lnTo>
                    <a:pt x="217" y="39"/>
                  </a:lnTo>
                  <a:lnTo>
                    <a:pt x="217" y="39"/>
                  </a:lnTo>
                  <a:lnTo>
                    <a:pt x="215" y="41"/>
                  </a:lnTo>
                  <a:lnTo>
                    <a:pt x="215" y="41"/>
                  </a:lnTo>
                  <a:lnTo>
                    <a:pt x="214" y="42"/>
                  </a:lnTo>
                  <a:lnTo>
                    <a:pt x="214" y="42"/>
                  </a:lnTo>
                  <a:lnTo>
                    <a:pt x="215" y="45"/>
                  </a:lnTo>
                  <a:lnTo>
                    <a:pt x="215" y="45"/>
                  </a:lnTo>
                  <a:lnTo>
                    <a:pt x="215" y="45"/>
                  </a:lnTo>
                  <a:lnTo>
                    <a:pt x="217" y="45"/>
                  </a:lnTo>
                  <a:lnTo>
                    <a:pt x="217" y="45"/>
                  </a:lnTo>
                  <a:lnTo>
                    <a:pt x="221" y="43"/>
                  </a:lnTo>
                  <a:lnTo>
                    <a:pt x="221" y="43"/>
                  </a:lnTo>
                  <a:lnTo>
                    <a:pt x="224" y="43"/>
                  </a:lnTo>
                  <a:lnTo>
                    <a:pt x="224" y="43"/>
                  </a:lnTo>
                  <a:lnTo>
                    <a:pt x="225" y="45"/>
                  </a:lnTo>
                  <a:lnTo>
                    <a:pt x="225" y="45"/>
                  </a:lnTo>
                  <a:lnTo>
                    <a:pt x="229" y="47"/>
                  </a:lnTo>
                  <a:lnTo>
                    <a:pt x="229" y="47"/>
                  </a:lnTo>
                  <a:lnTo>
                    <a:pt x="230" y="47"/>
                  </a:lnTo>
                  <a:lnTo>
                    <a:pt x="230" y="47"/>
                  </a:lnTo>
                  <a:lnTo>
                    <a:pt x="232" y="51"/>
                  </a:lnTo>
                  <a:lnTo>
                    <a:pt x="232" y="51"/>
                  </a:lnTo>
                  <a:lnTo>
                    <a:pt x="234" y="53"/>
                  </a:lnTo>
                  <a:lnTo>
                    <a:pt x="234" y="53"/>
                  </a:lnTo>
                  <a:lnTo>
                    <a:pt x="237" y="54"/>
                  </a:lnTo>
                  <a:lnTo>
                    <a:pt x="238" y="56"/>
                  </a:lnTo>
                  <a:lnTo>
                    <a:pt x="238" y="56"/>
                  </a:lnTo>
                  <a:lnTo>
                    <a:pt x="240" y="58"/>
                  </a:lnTo>
                  <a:lnTo>
                    <a:pt x="240" y="58"/>
                  </a:lnTo>
                  <a:lnTo>
                    <a:pt x="245" y="62"/>
                  </a:lnTo>
                  <a:lnTo>
                    <a:pt x="245" y="62"/>
                  </a:lnTo>
                  <a:lnTo>
                    <a:pt x="248" y="65"/>
                  </a:lnTo>
                  <a:lnTo>
                    <a:pt x="248" y="65"/>
                  </a:lnTo>
                  <a:lnTo>
                    <a:pt x="248" y="69"/>
                  </a:lnTo>
                  <a:lnTo>
                    <a:pt x="248" y="69"/>
                  </a:lnTo>
                  <a:lnTo>
                    <a:pt x="249" y="73"/>
                  </a:lnTo>
                  <a:lnTo>
                    <a:pt x="249" y="73"/>
                  </a:lnTo>
                  <a:lnTo>
                    <a:pt x="251" y="76"/>
                  </a:lnTo>
                  <a:lnTo>
                    <a:pt x="251" y="76"/>
                  </a:lnTo>
                  <a:lnTo>
                    <a:pt x="253" y="77"/>
                  </a:lnTo>
                  <a:lnTo>
                    <a:pt x="253" y="77"/>
                  </a:lnTo>
                  <a:lnTo>
                    <a:pt x="257" y="80"/>
                  </a:lnTo>
                  <a:lnTo>
                    <a:pt x="257" y="80"/>
                  </a:lnTo>
                  <a:lnTo>
                    <a:pt x="259" y="81"/>
                  </a:lnTo>
                  <a:lnTo>
                    <a:pt x="259" y="83"/>
                  </a:lnTo>
                  <a:lnTo>
                    <a:pt x="259" y="83"/>
                  </a:lnTo>
                  <a:lnTo>
                    <a:pt x="257" y="84"/>
                  </a:lnTo>
                  <a:lnTo>
                    <a:pt x="257" y="84"/>
                  </a:lnTo>
                  <a:lnTo>
                    <a:pt x="255" y="84"/>
                  </a:lnTo>
                  <a:lnTo>
                    <a:pt x="255" y="84"/>
                  </a:lnTo>
                  <a:lnTo>
                    <a:pt x="255" y="87"/>
                  </a:lnTo>
                  <a:lnTo>
                    <a:pt x="255" y="87"/>
                  </a:lnTo>
                  <a:lnTo>
                    <a:pt x="255" y="88"/>
                  </a:lnTo>
                  <a:lnTo>
                    <a:pt x="255" y="89"/>
                  </a:lnTo>
                  <a:lnTo>
                    <a:pt x="255" y="89"/>
                  </a:lnTo>
                  <a:lnTo>
                    <a:pt x="252" y="91"/>
                  </a:lnTo>
                  <a:lnTo>
                    <a:pt x="251" y="91"/>
                  </a:lnTo>
                  <a:lnTo>
                    <a:pt x="248" y="92"/>
                  </a:lnTo>
                  <a:lnTo>
                    <a:pt x="247" y="93"/>
                  </a:lnTo>
                  <a:lnTo>
                    <a:pt x="247" y="93"/>
                  </a:lnTo>
                  <a:lnTo>
                    <a:pt x="247" y="95"/>
                  </a:lnTo>
                  <a:lnTo>
                    <a:pt x="247" y="95"/>
                  </a:lnTo>
                  <a:lnTo>
                    <a:pt x="249" y="96"/>
                  </a:lnTo>
                  <a:lnTo>
                    <a:pt x="249" y="96"/>
                  </a:lnTo>
                  <a:lnTo>
                    <a:pt x="249" y="95"/>
                  </a:lnTo>
                  <a:lnTo>
                    <a:pt x="249" y="95"/>
                  </a:lnTo>
                  <a:lnTo>
                    <a:pt x="249" y="93"/>
                  </a:lnTo>
                  <a:lnTo>
                    <a:pt x="251" y="93"/>
                  </a:lnTo>
                  <a:lnTo>
                    <a:pt x="251" y="93"/>
                  </a:lnTo>
                  <a:lnTo>
                    <a:pt x="253" y="93"/>
                  </a:lnTo>
                  <a:lnTo>
                    <a:pt x="253" y="93"/>
                  </a:lnTo>
                  <a:lnTo>
                    <a:pt x="256" y="93"/>
                  </a:lnTo>
                  <a:lnTo>
                    <a:pt x="256" y="93"/>
                  </a:lnTo>
                  <a:lnTo>
                    <a:pt x="256" y="92"/>
                  </a:lnTo>
                  <a:lnTo>
                    <a:pt x="256" y="92"/>
                  </a:lnTo>
                  <a:lnTo>
                    <a:pt x="256" y="92"/>
                  </a:lnTo>
                  <a:lnTo>
                    <a:pt x="256" y="89"/>
                  </a:lnTo>
                  <a:lnTo>
                    <a:pt x="256" y="89"/>
                  </a:lnTo>
                  <a:lnTo>
                    <a:pt x="257" y="87"/>
                  </a:lnTo>
                  <a:lnTo>
                    <a:pt x="257" y="87"/>
                  </a:lnTo>
                  <a:lnTo>
                    <a:pt x="257" y="88"/>
                  </a:lnTo>
                  <a:lnTo>
                    <a:pt x="259" y="87"/>
                  </a:lnTo>
                  <a:lnTo>
                    <a:pt x="259" y="87"/>
                  </a:lnTo>
                  <a:lnTo>
                    <a:pt x="260" y="85"/>
                  </a:lnTo>
                  <a:lnTo>
                    <a:pt x="260" y="85"/>
                  </a:lnTo>
                  <a:lnTo>
                    <a:pt x="262" y="85"/>
                  </a:lnTo>
                  <a:lnTo>
                    <a:pt x="262" y="85"/>
                  </a:lnTo>
                  <a:lnTo>
                    <a:pt x="262" y="85"/>
                  </a:lnTo>
                  <a:lnTo>
                    <a:pt x="262" y="83"/>
                  </a:lnTo>
                  <a:lnTo>
                    <a:pt x="262" y="83"/>
                  </a:lnTo>
                  <a:lnTo>
                    <a:pt x="260" y="80"/>
                  </a:lnTo>
                  <a:lnTo>
                    <a:pt x="260" y="80"/>
                  </a:lnTo>
                  <a:lnTo>
                    <a:pt x="260" y="75"/>
                  </a:lnTo>
                  <a:lnTo>
                    <a:pt x="260" y="75"/>
                  </a:lnTo>
                  <a:lnTo>
                    <a:pt x="263" y="80"/>
                  </a:lnTo>
                  <a:lnTo>
                    <a:pt x="266" y="89"/>
                  </a:lnTo>
                  <a:lnTo>
                    <a:pt x="266" y="89"/>
                  </a:lnTo>
                  <a:lnTo>
                    <a:pt x="264" y="89"/>
                  </a:lnTo>
                  <a:lnTo>
                    <a:pt x="264" y="91"/>
                  </a:lnTo>
                  <a:lnTo>
                    <a:pt x="264" y="91"/>
                  </a:lnTo>
                  <a:lnTo>
                    <a:pt x="264" y="93"/>
                  </a:lnTo>
                  <a:lnTo>
                    <a:pt x="264" y="93"/>
                  </a:lnTo>
                  <a:lnTo>
                    <a:pt x="264" y="98"/>
                  </a:lnTo>
                  <a:lnTo>
                    <a:pt x="264" y="98"/>
                  </a:lnTo>
                  <a:lnTo>
                    <a:pt x="264" y="103"/>
                  </a:lnTo>
                  <a:lnTo>
                    <a:pt x="264" y="103"/>
                  </a:lnTo>
                  <a:lnTo>
                    <a:pt x="264" y="107"/>
                  </a:lnTo>
                  <a:lnTo>
                    <a:pt x="264" y="107"/>
                  </a:lnTo>
                  <a:lnTo>
                    <a:pt x="264" y="112"/>
                  </a:lnTo>
                  <a:lnTo>
                    <a:pt x="264" y="112"/>
                  </a:lnTo>
                  <a:lnTo>
                    <a:pt x="263" y="114"/>
                  </a:lnTo>
                  <a:lnTo>
                    <a:pt x="263" y="114"/>
                  </a:lnTo>
                  <a:lnTo>
                    <a:pt x="263" y="115"/>
                  </a:lnTo>
                  <a:lnTo>
                    <a:pt x="262" y="114"/>
                  </a:lnTo>
                  <a:lnTo>
                    <a:pt x="262" y="114"/>
                  </a:lnTo>
                  <a:lnTo>
                    <a:pt x="260" y="110"/>
                  </a:lnTo>
                  <a:lnTo>
                    <a:pt x="259" y="110"/>
                  </a:lnTo>
                  <a:lnTo>
                    <a:pt x="259" y="110"/>
                  </a:lnTo>
                  <a:lnTo>
                    <a:pt x="259" y="108"/>
                  </a:lnTo>
                  <a:lnTo>
                    <a:pt x="256" y="108"/>
                  </a:lnTo>
                  <a:lnTo>
                    <a:pt x="256" y="108"/>
                  </a:lnTo>
                  <a:lnTo>
                    <a:pt x="255" y="108"/>
                  </a:lnTo>
                  <a:lnTo>
                    <a:pt x="253" y="108"/>
                  </a:lnTo>
                  <a:lnTo>
                    <a:pt x="253" y="108"/>
                  </a:lnTo>
                  <a:lnTo>
                    <a:pt x="253" y="111"/>
                  </a:lnTo>
                  <a:lnTo>
                    <a:pt x="253" y="112"/>
                  </a:lnTo>
                  <a:lnTo>
                    <a:pt x="253" y="112"/>
                  </a:lnTo>
                  <a:lnTo>
                    <a:pt x="248" y="111"/>
                  </a:lnTo>
                  <a:lnTo>
                    <a:pt x="248" y="111"/>
                  </a:lnTo>
                  <a:lnTo>
                    <a:pt x="247" y="111"/>
                  </a:lnTo>
                  <a:lnTo>
                    <a:pt x="247" y="112"/>
                  </a:lnTo>
                  <a:lnTo>
                    <a:pt x="247" y="112"/>
                  </a:lnTo>
                  <a:lnTo>
                    <a:pt x="245" y="115"/>
                  </a:lnTo>
                  <a:lnTo>
                    <a:pt x="244" y="116"/>
                  </a:lnTo>
                  <a:lnTo>
                    <a:pt x="244" y="116"/>
                  </a:lnTo>
                  <a:lnTo>
                    <a:pt x="244" y="118"/>
                  </a:lnTo>
                  <a:lnTo>
                    <a:pt x="243" y="121"/>
                  </a:lnTo>
                  <a:lnTo>
                    <a:pt x="243" y="121"/>
                  </a:lnTo>
                  <a:lnTo>
                    <a:pt x="241" y="122"/>
                  </a:lnTo>
                  <a:lnTo>
                    <a:pt x="238" y="122"/>
                  </a:lnTo>
                  <a:lnTo>
                    <a:pt x="238" y="122"/>
                  </a:lnTo>
                  <a:lnTo>
                    <a:pt x="234" y="123"/>
                  </a:lnTo>
                  <a:lnTo>
                    <a:pt x="234" y="123"/>
                  </a:lnTo>
                  <a:lnTo>
                    <a:pt x="234" y="125"/>
                  </a:lnTo>
                  <a:lnTo>
                    <a:pt x="233" y="126"/>
                  </a:lnTo>
                  <a:lnTo>
                    <a:pt x="233" y="126"/>
                  </a:lnTo>
                  <a:lnTo>
                    <a:pt x="232" y="127"/>
                  </a:lnTo>
                  <a:lnTo>
                    <a:pt x="230" y="129"/>
                  </a:lnTo>
                  <a:lnTo>
                    <a:pt x="230" y="129"/>
                  </a:lnTo>
                  <a:lnTo>
                    <a:pt x="230" y="133"/>
                  </a:lnTo>
                  <a:lnTo>
                    <a:pt x="230" y="133"/>
                  </a:lnTo>
                  <a:lnTo>
                    <a:pt x="230" y="134"/>
                  </a:lnTo>
                  <a:lnTo>
                    <a:pt x="230" y="135"/>
                  </a:lnTo>
                  <a:lnTo>
                    <a:pt x="230" y="135"/>
                  </a:lnTo>
                  <a:lnTo>
                    <a:pt x="226" y="137"/>
                  </a:lnTo>
                  <a:lnTo>
                    <a:pt x="226" y="137"/>
                  </a:lnTo>
                  <a:lnTo>
                    <a:pt x="226" y="137"/>
                  </a:lnTo>
                  <a:lnTo>
                    <a:pt x="226" y="138"/>
                  </a:lnTo>
                  <a:lnTo>
                    <a:pt x="225" y="139"/>
                  </a:lnTo>
                  <a:lnTo>
                    <a:pt x="225" y="139"/>
                  </a:lnTo>
                  <a:lnTo>
                    <a:pt x="220" y="141"/>
                  </a:lnTo>
                  <a:lnTo>
                    <a:pt x="220" y="141"/>
                  </a:lnTo>
                  <a:lnTo>
                    <a:pt x="220" y="142"/>
                  </a:lnTo>
                  <a:lnTo>
                    <a:pt x="220" y="144"/>
                  </a:lnTo>
                  <a:lnTo>
                    <a:pt x="218" y="144"/>
                  </a:lnTo>
                  <a:lnTo>
                    <a:pt x="218" y="144"/>
                  </a:lnTo>
                  <a:lnTo>
                    <a:pt x="215" y="144"/>
                  </a:lnTo>
                  <a:lnTo>
                    <a:pt x="213" y="144"/>
                  </a:lnTo>
                  <a:lnTo>
                    <a:pt x="213" y="144"/>
                  </a:lnTo>
                  <a:lnTo>
                    <a:pt x="211" y="145"/>
                  </a:lnTo>
                  <a:lnTo>
                    <a:pt x="209" y="148"/>
                  </a:lnTo>
                  <a:lnTo>
                    <a:pt x="209" y="148"/>
                  </a:lnTo>
                  <a:lnTo>
                    <a:pt x="203" y="152"/>
                  </a:lnTo>
                  <a:lnTo>
                    <a:pt x="203" y="152"/>
                  </a:lnTo>
                  <a:lnTo>
                    <a:pt x="202" y="152"/>
                  </a:lnTo>
                  <a:lnTo>
                    <a:pt x="202" y="154"/>
                  </a:lnTo>
                  <a:lnTo>
                    <a:pt x="202" y="154"/>
                  </a:lnTo>
                  <a:lnTo>
                    <a:pt x="202" y="157"/>
                  </a:lnTo>
                  <a:lnTo>
                    <a:pt x="203" y="158"/>
                  </a:lnTo>
                  <a:lnTo>
                    <a:pt x="203" y="158"/>
                  </a:lnTo>
                  <a:lnTo>
                    <a:pt x="207" y="164"/>
                  </a:lnTo>
                  <a:lnTo>
                    <a:pt x="207" y="164"/>
                  </a:lnTo>
                  <a:lnTo>
                    <a:pt x="209" y="167"/>
                  </a:lnTo>
                  <a:lnTo>
                    <a:pt x="207" y="169"/>
                  </a:lnTo>
                  <a:lnTo>
                    <a:pt x="207" y="169"/>
                  </a:lnTo>
                  <a:lnTo>
                    <a:pt x="206" y="173"/>
                  </a:lnTo>
                  <a:lnTo>
                    <a:pt x="206" y="173"/>
                  </a:lnTo>
                  <a:lnTo>
                    <a:pt x="206" y="176"/>
                  </a:lnTo>
                  <a:lnTo>
                    <a:pt x="206" y="179"/>
                  </a:lnTo>
                  <a:lnTo>
                    <a:pt x="206" y="179"/>
                  </a:lnTo>
                  <a:lnTo>
                    <a:pt x="209" y="183"/>
                  </a:lnTo>
                  <a:lnTo>
                    <a:pt x="209" y="183"/>
                  </a:lnTo>
                  <a:lnTo>
                    <a:pt x="207" y="184"/>
                  </a:lnTo>
                  <a:lnTo>
                    <a:pt x="207" y="186"/>
                  </a:lnTo>
                  <a:lnTo>
                    <a:pt x="207" y="187"/>
                  </a:lnTo>
                  <a:lnTo>
                    <a:pt x="207" y="187"/>
                  </a:lnTo>
                  <a:lnTo>
                    <a:pt x="213" y="191"/>
                  </a:lnTo>
                  <a:lnTo>
                    <a:pt x="213" y="191"/>
                  </a:lnTo>
                  <a:lnTo>
                    <a:pt x="217" y="194"/>
                  </a:lnTo>
                  <a:lnTo>
                    <a:pt x="217" y="194"/>
                  </a:lnTo>
                  <a:lnTo>
                    <a:pt x="217" y="199"/>
                  </a:lnTo>
                  <a:lnTo>
                    <a:pt x="217" y="199"/>
                  </a:lnTo>
                  <a:lnTo>
                    <a:pt x="220" y="204"/>
                  </a:lnTo>
                  <a:lnTo>
                    <a:pt x="221" y="209"/>
                  </a:lnTo>
                  <a:lnTo>
                    <a:pt x="220" y="211"/>
                  </a:lnTo>
                  <a:lnTo>
                    <a:pt x="220" y="211"/>
                  </a:lnTo>
                  <a:lnTo>
                    <a:pt x="218" y="214"/>
                  </a:lnTo>
                  <a:lnTo>
                    <a:pt x="218" y="215"/>
                  </a:lnTo>
                  <a:lnTo>
                    <a:pt x="218" y="215"/>
                  </a:lnTo>
                  <a:lnTo>
                    <a:pt x="220" y="218"/>
                  </a:lnTo>
                  <a:lnTo>
                    <a:pt x="220" y="218"/>
                  </a:lnTo>
                  <a:lnTo>
                    <a:pt x="222" y="219"/>
                  </a:lnTo>
                  <a:lnTo>
                    <a:pt x="222" y="219"/>
                  </a:lnTo>
                  <a:lnTo>
                    <a:pt x="222" y="221"/>
                  </a:lnTo>
                  <a:lnTo>
                    <a:pt x="222" y="221"/>
                  </a:lnTo>
                  <a:lnTo>
                    <a:pt x="218" y="226"/>
                  </a:lnTo>
                  <a:lnTo>
                    <a:pt x="218" y="226"/>
                  </a:lnTo>
                  <a:lnTo>
                    <a:pt x="217" y="230"/>
                  </a:lnTo>
                  <a:lnTo>
                    <a:pt x="217" y="230"/>
                  </a:lnTo>
                  <a:lnTo>
                    <a:pt x="213" y="236"/>
                  </a:lnTo>
                  <a:lnTo>
                    <a:pt x="213" y="236"/>
                  </a:lnTo>
                  <a:lnTo>
                    <a:pt x="210" y="237"/>
                  </a:lnTo>
                  <a:lnTo>
                    <a:pt x="210" y="238"/>
                  </a:lnTo>
                  <a:lnTo>
                    <a:pt x="210" y="238"/>
                  </a:lnTo>
                  <a:lnTo>
                    <a:pt x="209" y="241"/>
                  </a:lnTo>
                  <a:lnTo>
                    <a:pt x="209" y="242"/>
                  </a:lnTo>
                  <a:lnTo>
                    <a:pt x="210" y="241"/>
                  </a:lnTo>
                  <a:lnTo>
                    <a:pt x="210" y="241"/>
                  </a:lnTo>
                  <a:lnTo>
                    <a:pt x="215" y="237"/>
                  </a:lnTo>
                  <a:lnTo>
                    <a:pt x="215" y="237"/>
                  </a:lnTo>
                  <a:lnTo>
                    <a:pt x="221" y="234"/>
                  </a:lnTo>
                  <a:lnTo>
                    <a:pt x="224" y="232"/>
                  </a:lnTo>
                  <a:lnTo>
                    <a:pt x="224" y="232"/>
                  </a:lnTo>
                  <a:lnTo>
                    <a:pt x="225" y="232"/>
                  </a:lnTo>
                  <a:lnTo>
                    <a:pt x="225" y="233"/>
                  </a:lnTo>
                  <a:lnTo>
                    <a:pt x="226" y="228"/>
                  </a:lnTo>
                  <a:lnTo>
                    <a:pt x="226" y="228"/>
                  </a:lnTo>
                  <a:lnTo>
                    <a:pt x="230" y="219"/>
                  </a:lnTo>
                  <a:lnTo>
                    <a:pt x="233" y="217"/>
                  </a:lnTo>
                  <a:lnTo>
                    <a:pt x="233" y="217"/>
                  </a:lnTo>
                  <a:lnTo>
                    <a:pt x="236" y="211"/>
                  </a:lnTo>
                  <a:lnTo>
                    <a:pt x="236" y="211"/>
                  </a:lnTo>
                  <a:lnTo>
                    <a:pt x="238" y="206"/>
                  </a:lnTo>
                  <a:lnTo>
                    <a:pt x="238" y="206"/>
                  </a:lnTo>
                  <a:lnTo>
                    <a:pt x="240" y="204"/>
                  </a:lnTo>
                  <a:lnTo>
                    <a:pt x="241" y="204"/>
                  </a:lnTo>
                  <a:lnTo>
                    <a:pt x="243" y="204"/>
                  </a:lnTo>
                  <a:lnTo>
                    <a:pt x="243" y="200"/>
                  </a:lnTo>
                  <a:lnTo>
                    <a:pt x="243" y="200"/>
                  </a:lnTo>
                  <a:lnTo>
                    <a:pt x="244" y="196"/>
                  </a:lnTo>
                  <a:lnTo>
                    <a:pt x="247" y="192"/>
                  </a:lnTo>
                  <a:lnTo>
                    <a:pt x="247" y="192"/>
                  </a:lnTo>
                  <a:lnTo>
                    <a:pt x="247" y="188"/>
                  </a:lnTo>
                  <a:lnTo>
                    <a:pt x="247" y="186"/>
                  </a:lnTo>
                  <a:lnTo>
                    <a:pt x="247" y="184"/>
                  </a:lnTo>
                  <a:lnTo>
                    <a:pt x="248" y="181"/>
                  </a:lnTo>
                  <a:lnTo>
                    <a:pt x="248" y="181"/>
                  </a:lnTo>
                  <a:lnTo>
                    <a:pt x="252" y="179"/>
                  </a:lnTo>
                  <a:lnTo>
                    <a:pt x="253" y="177"/>
                  </a:lnTo>
                  <a:lnTo>
                    <a:pt x="253" y="177"/>
                  </a:lnTo>
                  <a:lnTo>
                    <a:pt x="256" y="172"/>
                  </a:lnTo>
                  <a:lnTo>
                    <a:pt x="256" y="172"/>
                  </a:lnTo>
                  <a:lnTo>
                    <a:pt x="262" y="164"/>
                  </a:lnTo>
                  <a:lnTo>
                    <a:pt x="263" y="160"/>
                  </a:lnTo>
                  <a:lnTo>
                    <a:pt x="264" y="153"/>
                  </a:lnTo>
                  <a:lnTo>
                    <a:pt x="264" y="153"/>
                  </a:lnTo>
                  <a:lnTo>
                    <a:pt x="264" y="141"/>
                  </a:lnTo>
                  <a:lnTo>
                    <a:pt x="264" y="141"/>
                  </a:lnTo>
                  <a:lnTo>
                    <a:pt x="266" y="138"/>
                  </a:lnTo>
                  <a:lnTo>
                    <a:pt x="267" y="135"/>
                  </a:lnTo>
                  <a:lnTo>
                    <a:pt x="267" y="131"/>
                  </a:lnTo>
                  <a:lnTo>
                    <a:pt x="267" y="131"/>
                  </a:lnTo>
                  <a:lnTo>
                    <a:pt x="266" y="127"/>
                  </a:lnTo>
                  <a:lnTo>
                    <a:pt x="266" y="126"/>
                  </a:lnTo>
                  <a:lnTo>
                    <a:pt x="266" y="126"/>
                  </a:lnTo>
                  <a:lnTo>
                    <a:pt x="267" y="123"/>
                  </a:lnTo>
                  <a:lnTo>
                    <a:pt x="268" y="122"/>
                  </a:lnTo>
                  <a:lnTo>
                    <a:pt x="268" y="122"/>
                  </a:lnTo>
                  <a:lnTo>
                    <a:pt x="271" y="118"/>
                  </a:lnTo>
                  <a:lnTo>
                    <a:pt x="271" y="118"/>
                  </a:lnTo>
                  <a:lnTo>
                    <a:pt x="272" y="114"/>
                  </a:lnTo>
                  <a:lnTo>
                    <a:pt x="274" y="115"/>
                  </a:lnTo>
                  <a:lnTo>
                    <a:pt x="274" y="115"/>
                  </a:lnTo>
                  <a:lnTo>
                    <a:pt x="274" y="121"/>
                  </a:lnTo>
                  <a:lnTo>
                    <a:pt x="274" y="135"/>
                  </a:lnTo>
                  <a:lnTo>
                    <a:pt x="270" y="157"/>
                  </a:lnTo>
                  <a:lnTo>
                    <a:pt x="267" y="171"/>
                  </a:lnTo>
                  <a:lnTo>
                    <a:pt x="263" y="183"/>
                  </a:lnTo>
                  <a:lnTo>
                    <a:pt x="257" y="196"/>
                  </a:lnTo>
                  <a:lnTo>
                    <a:pt x="249" y="210"/>
                  </a:lnTo>
                  <a:lnTo>
                    <a:pt x="240" y="223"/>
                  </a:lnTo>
                  <a:lnTo>
                    <a:pt x="229" y="234"/>
                  </a:lnTo>
                  <a:lnTo>
                    <a:pt x="214" y="245"/>
                  </a:lnTo>
                  <a:lnTo>
                    <a:pt x="198" y="255"/>
                  </a:lnTo>
                  <a:lnTo>
                    <a:pt x="178" y="261"/>
                  </a:lnTo>
                  <a:lnTo>
                    <a:pt x="155" y="267"/>
                  </a:lnTo>
                  <a:lnTo>
                    <a:pt x="155" y="267"/>
                  </a:lnTo>
                  <a:lnTo>
                    <a:pt x="169" y="263"/>
                  </a:lnTo>
                  <a:lnTo>
                    <a:pt x="182" y="259"/>
                  </a:lnTo>
                  <a:lnTo>
                    <a:pt x="186" y="256"/>
                  </a:lnTo>
                  <a:lnTo>
                    <a:pt x="187" y="255"/>
                  </a:lnTo>
                  <a:lnTo>
                    <a:pt x="187" y="255"/>
                  </a:lnTo>
                  <a:lnTo>
                    <a:pt x="187" y="252"/>
                  </a:lnTo>
                  <a:lnTo>
                    <a:pt x="187" y="249"/>
                  </a:lnTo>
                  <a:lnTo>
                    <a:pt x="187" y="249"/>
                  </a:lnTo>
                  <a:lnTo>
                    <a:pt x="187" y="249"/>
                  </a:lnTo>
                  <a:lnTo>
                    <a:pt x="184" y="249"/>
                  </a:lnTo>
                  <a:lnTo>
                    <a:pt x="182" y="248"/>
                  </a:lnTo>
                  <a:lnTo>
                    <a:pt x="182" y="248"/>
                  </a:lnTo>
                  <a:lnTo>
                    <a:pt x="178" y="245"/>
                  </a:lnTo>
                  <a:lnTo>
                    <a:pt x="178" y="246"/>
                  </a:lnTo>
                  <a:lnTo>
                    <a:pt x="178" y="246"/>
                  </a:lnTo>
                  <a:lnTo>
                    <a:pt x="173" y="246"/>
                  </a:lnTo>
                  <a:lnTo>
                    <a:pt x="173" y="246"/>
                  </a:lnTo>
                  <a:lnTo>
                    <a:pt x="168" y="246"/>
                  </a:lnTo>
                  <a:lnTo>
                    <a:pt x="165" y="245"/>
                  </a:lnTo>
                  <a:lnTo>
                    <a:pt x="165" y="245"/>
                  </a:lnTo>
                  <a:lnTo>
                    <a:pt x="161" y="242"/>
                  </a:lnTo>
                  <a:lnTo>
                    <a:pt x="160" y="241"/>
                  </a:lnTo>
                  <a:lnTo>
                    <a:pt x="159" y="242"/>
                  </a:lnTo>
                  <a:lnTo>
                    <a:pt x="159" y="242"/>
                  </a:lnTo>
                  <a:lnTo>
                    <a:pt x="159" y="244"/>
                  </a:lnTo>
                  <a:lnTo>
                    <a:pt x="159" y="244"/>
                  </a:lnTo>
                  <a:lnTo>
                    <a:pt x="157" y="245"/>
                  </a:lnTo>
                  <a:lnTo>
                    <a:pt x="157" y="245"/>
                  </a:lnTo>
                  <a:lnTo>
                    <a:pt x="156" y="245"/>
                  </a:lnTo>
                  <a:lnTo>
                    <a:pt x="153" y="245"/>
                  </a:lnTo>
                  <a:lnTo>
                    <a:pt x="149" y="245"/>
                  </a:lnTo>
                  <a:lnTo>
                    <a:pt x="149" y="245"/>
                  </a:lnTo>
                  <a:lnTo>
                    <a:pt x="145" y="245"/>
                  </a:lnTo>
                  <a:lnTo>
                    <a:pt x="140" y="244"/>
                  </a:lnTo>
                  <a:lnTo>
                    <a:pt x="140" y="244"/>
                  </a:lnTo>
                  <a:lnTo>
                    <a:pt x="138" y="242"/>
                  </a:lnTo>
                  <a:lnTo>
                    <a:pt x="137" y="242"/>
                  </a:lnTo>
                  <a:lnTo>
                    <a:pt x="137" y="242"/>
                  </a:lnTo>
                  <a:lnTo>
                    <a:pt x="136" y="244"/>
                  </a:lnTo>
                  <a:lnTo>
                    <a:pt x="134" y="245"/>
                  </a:lnTo>
                  <a:lnTo>
                    <a:pt x="140" y="248"/>
                  </a:lnTo>
                  <a:lnTo>
                    <a:pt x="144" y="251"/>
                  </a:lnTo>
                  <a:lnTo>
                    <a:pt x="144" y="251"/>
                  </a:lnTo>
                  <a:lnTo>
                    <a:pt x="145" y="252"/>
                  </a:lnTo>
                  <a:lnTo>
                    <a:pt x="145" y="252"/>
                  </a:lnTo>
                  <a:lnTo>
                    <a:pt x="145" y="253"/>
                  </a:lnTo>
                  <a:lnTo>
                    <a:pt x="145" y="253"/>
                  </a:lnTo>
                  <a:lnTo>
                    <a:pt x="142" y="253"/>
                  </a:lnTo>
                  <a:lnTo>
                    <a:pt x="140" y="253"/>
                  </a:lnTo>
                  <a:lnTo>
                    <a:pt x="140" y="253"/>
                  </a:lnTo>
                  <a:lnTo>
                    <a:pt x="134" y="256"/>
                  </a:lnTo>
                  <a:lnTo>
                    <a:pt x="133" y="256"/>
                  </a:lnTo>
                  <a:lnTo>
                    <a:pt x="130" y="256"/>
                  </a:lnTo>
                  <a:lnTo>
                    <a:pt x="130" y="256"/>
                  </a:lnTo>
                  <a:lnTo>
                    <a:pt x="127" y="251"/>
                  </a:lnTo>
                  <a:lnTo>
                    <a:pt x="127" y="251"/>
                  </a:lnTo>
                  <a:lnTo>
                    <a:pt x="127" y="249"/>
                  </a:lnTo>
                  <a:lnTo>
                    <a:pt x="126" y="248"/>
                  </a:lnTo>
                  <a:lnTo>
                    <a:pt x="125" y="248"/>
                  </a:lnTo>
                  <a:lnTo>
                    <a:pt x="125" y="248"/>
                  </a:lnTo>
                  <a:lnTo>
                    <a:pt x="121" y="248"/>
                  </a:lnTo>
                  <a:lnTo>
                    <a:pt x="123" y="252"/>
                  </a:lnTo>
                  <a:lnTo>
                    <a:pt x="123" y="252"/>
                  </a:lnTo>
                  <a:lnTo>
                    <a:pt x="118" y="252"/>
                  </a:lnTo>
                  <a:lnTo>
                    <a:pt x="118" y="252"/>
                  </a:lnTo>
                  <a:lnTo>
                    <a:pt x="115" y="253"/>
                  </a:lnTo>
                  <a:lnTo>
                    <a:pt x="115" y="253"/>
                  </a:lnTo>
                  <a:lnTo>
                    <a:pt x="114" y="252"/>
                  </a:lnTo>
                  <a:lnTo>
                    <a:pt x="114" y="252"/>
                  </a:lnTo>
                  <a:lnTo>
                    <a:pt x="111" y="251"/>
                  </a:lnTo>
                  <a:lnTo>
                    <a:pt x="108" y="251"/>
                  </a:lnTo>
                  <a:lnTo>
                    <a:pt x="108" y="251"/>
                  </a:lnTo>
                  <a:lnTo>
                    <a:pt x="102" y="249"/>
                  </a:lnTo>
                  <a:lnTo>
                    <a:pt x="102" y="249"/>
                  </a:lnTo>
                  <a:lnTo>
                    <a:pt x="99" y="249"/>
                  </a:lnTo>
                  <a:lnTo>
                    <a:pt x="99" y="249"/>
                  </a:lnTo>
                  <a:lnTo>
                    <a:pt x="95" y="252"/>
                  </a:lnTo>
                  <a:lnTo>
                    <a:pt x="92" y="252"/>
                  </a:lnTo>
                  <a:lnTo>
                    <a:pt x="92" y="252"/>
                  </a:lnTo>
                  <a:lnTo>
                    <a:pt x="88" y="252"/>
                  </a:lnTo>
                  <a:lnTo>
                    <a:pt x="85" y="252"/>
                  </a:lnTo>
                  <a:lnTo>
                    <a:pt x="85" y="252"/>
                  </a:lnTo>
                  <a:lnTo>
                    <a:pt x="88" y="255"/>
                  </a:lnTo>
                  <a:lnTo>
                    <a:pt x="98" y="259"/>
                  </a:lnTo>
                  <a:lnTo>
                    <a:pt x="104" y="261"/>
                  </a:lnTo>
                  <a:lnTo>
                    <a:pt x="113" y="264"/>
                  </a:lnTo>
                  <a:lnTo>
                    <a:pt x="122" y="265"/>
                  </a:lnTo>
                  <a:lnTo>
                    <a:pt x="133" y="267"/>
                  </a:lnTo>
                  <a:lnTo>
                    <a:pt x="133" y="267"/>
                  </a:lnTo>
                  <a:lnTo>
                    <a:pt x="121" y="267"/>
                  </a:lnTo>
                  <a:lnTo>
                    <a:pt x="108" y="264"/>
                  </a:lnTo>
                  <a:lnTo>
                    <a:pt x="92" y="260"/>
                  </a:lnTo>
                  <a:lnTo>
                    <a:pt x="73" y="252"/>
                  </a:lnTo>
                  <a:lnTo>
                    <a:pt x="64" y="246"/>
                  </a:lnTo>
                  <a:lnTo>
                    <a:pt x="54" y="240"/>
                  </a:lnTo>
                  <a:lnTo>
                    <a:pt x="45" y="232"/>
                  </a:lnTo>
                  <a:lnTo>
                    <a:pt x="35" y="222"/>
                  </a:lnTo>
                  <a:lnTo>
                    <a:pt x="27" y="211"/>
                  </a:lnTo>
                  <a:lnTo>
                    <a:pt x="19" y="199"/>
                  </a:lnTo>
                  <a:lnTo>
                    <a:pt x="19" y="199"/>
                  </a:lnTo>
                  <a:lnTo>
                    <a:pt x="12" y="186"/>
                  </a:lnTo>
                  <a:lnTo>
                    <a:pt x="7" y="172"/>
                  </a:lnTo>
                  <a:lnTo>
                    <a:pt x="3" y="157"/>
                  </a:lnTo>
                  <a:lnTo>
                    <a:pt x="2" y="142"/>
                  </a:lnTo>
                  <a:lnTo>
                    <a:pt x="0" y="129"/>
                  </a:lnTo>
                  <a:lnTo>
                    <a:pt x="2" y="114"/>
                  </a:lnTo>
                  <a:lnTo>
                    <a:pt x="4" y="100"/>
                  </a:lnTo>
                  <a:lnTo>
                    <a:pt x="10" y="87"/>
                  </a:lnTo>
                  <a:lnTo>
                    <a:pt x="15" y="73"/>
                  </a:lnTo>
                  <a:lnTo>
                    <a:pt x="23" y="61"/>
                  </a:lnTo>
                  <a:lnTo>
                    <a:pt x="31" y="49"/>
                  </a:lnTo>
                  <a:lnTo>
                    <a:pt x="42" y="38"/>
                  </a:lnTo>
                  <a:lnTo>
                    <a:pt x="54" y="28"/>
                  </a:lnTo>
                  <a:lnTo>
                    <a:pt x="68" y="19"/>
                  </a:lnTo>
                  <a:lnTo>
                    <a:pt x="84" y="11"/>
                  </a:lnTo>
                  <a:lnTo>
                    <a:pt x="100" y="4"/>
                  </a:lnTo>
                  <a:lnTo>
                    <a:pt x="100" y="4"/>
                  </a:lnTo>
                  <a:lnTo>
                    <a:pt x="90" y="10"/>
                  </a:lnTo>
                  <a:lnTo>
                    <a:pt x="77" y="16"/>
                  </a:lnTo>
                  <a:lnTo>
                    <a:pt x="62" y="26"/>
                  </a:lnTo>
                  <a:lnTo>
                    <a:pt x="48" y="38"/>
                  </a:lnTo>
                  <a:lnTo>
                    <a:pt x="41" y="46"/>
                  </a:lnTo>
                  <a:lnTo>
                    <a:pt x="33" y="54"/>
                  </a:lnTo>
                  <a:lnTo>
                    <a:pt x="27" y="64"/>
                  </a:lnTo>
                  <a:lnTo>
                    <a:pt x="20" y="75"/>
                  </a:lnTo>
                  <a:lnTo>
                    <a:pt x="15" y="85"/>
                  </a:lnTo>
                  <a:lnTo>
                    <a:pt x="11" y="98"/>
                  </a:lnTo>
                  <a:lnTo>
                    <a:pt x="12" y="99"/>
                  </a:lnTo>
                  <a:lnTo>
                    <a:pt x="12" y="99"/>
                  </a:lnTo>
                  <a:lnTo>
                    <a:pt x="14" y="98"/>
                  </a:lnTo>
                  <a:lnTo>
                    <a:pt x="15" y="95"/>
                  </a:lnTo>
                  <a:lnTo>
                    <a:pt x="15" y="95"/>
                  </a:lnTo>
                  <a:lnTo>
                    <a:pt x="18" y="89"/>
                  </a:lnTo>
                  <a:lnTo>
                    <a:pt x="18" y="89"/>
                  </a:lnTo>
                  <a:lnTo>
                    <a:pt x="19" y="87"/>
                  </a:lnTo>
                  <a:lnTo>
                    <a:pt x="19" y="87"/>
                  </a:lnTo>
                  <a:lnTo>
                    <a:pt x="23" y="84"/>
                  </a:lnTo>
                  <a:lnTo>
                    <a:pt x="23" y="84"/>
                  </a:lnTo>
                  <a:lnTo>
                    <a:pt x="26" y="77"/>
                  </a:lnTo>
                  <a:lnTo>
                    <a:pt x="26" y="77"/>
                  </a:lnTo>
                  <a:lnTo>
                    <a:pt x="29" y="76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3" y="75"/>
                  </a:lnTo>
                  <a:lnTo>
                    <a:pt x="33" y="75"/>
                  </a:lnTo>
                  <a:lnTo>
                    <a:pt x="33" y="75"/>
                  </a:lnTo>
                  <a:lnTo>
                    <a:pt x="31" y="77"/>
                  </a:lnTo>
                  <a:lnTo>
                    <a:pt x="31" y="80"/>
                  </a:lnTo>
                  <a:lnTo>
                    <a:pt x="31" y="84"/>
                  </a:lnTo>
                  <a:lnTo>
                    <a:pt x="31" y="84"/>
                  </a:lnTo>
                  <a:lnTo>
                    <a:pt x="29" y="91"/>
                  </a:lnTo>
                  <a:lnTo>
                    <a:pt x="29" y="91"/>
                  </a:lnTo>
                  <a:lnTo>
                    <a:pt x="30" y="95"/>
                  </a:lnTo>
                  <a:lnTo>
                    <a:pt x="30" y="95"/>
                  </a:lnTo>
                  <a:lnTo>
                    <a:pt x="31" y="98"/>
                  </a:lnTo>
                  <a:lnTo>
                    <a:pt x="33" y="99"/>
                  </a:lnTo>
                  <a:lnTo>
                    <a:pt x="33" y="99"/>
                  </a:lnTo>
                  <a:lnTo>
                    <a:pt x="41" y="102"/>
                  </a:lnTo>
                  <a:lnTo>
                    <a:pt x="41" y="102"/>
                  </a:lnTo>
                  <a:lnTo>
                    <a:pt x="45" y="96"/>
                  </a:lnTo>
                  <a:lnTo>
                    <a:pt x="45" y="96"/>
                  </a:lnTo>
                  <a:lnTo>
                    <a:pt x="48" y="95"/>
                  </a:lnTo>
                  <a:lnTo>
                    <a:pt x="50" y="93"/>
                  </a:lnTo>
                  <a:lnTo>
                    <a:pt x="50" y="93"/>
                  </a:lnTo>
                  <a:lnTo>
                    <a:pt x="50" y="91"/>
                  </a:lnTo>
                  <a:lnTo>
                    <a:pt x="50" y="89"/>
                  </a:lnTo>
                  <a:lnTo>
                    <a:pt x="52" y="88"/>
                  </a:lnTo>
                  <a:lnTo>
                    <a:pt x="52" y="88"/>
                  </a:lnTo>
                  <a:lnTo>
                    <a:pt x="53" y="85"/>
                  </a:lnTo>
                  <a:lnTo>
                    <a:pt x="54" y="84"/>
                  </a:lnTo>
                  <a:lnTo>
                    <a:pt x="54" y="84"/>
                  </a:lnTo>
                  <a:lnTo>
                    <a:pt x="56" y="81"/>
                  </a:lnTo>
                  <a:lnTo>
                    <a:pt x="56" y="81"/>
                  </a:lnTo>
                  <a:lnTo>
                    <a:pt x="58" y="81"/>
                  </a:lnTo>
                  <a:lnTo>
                    <a:pt x="60" y="81"/>
                  </a:lnTo>
                  <a:lnTo>
                    <a:pt x="60" y="83"/>
                  </a:lnTo>
                  <a:lnTo>
                    <a:pt x="60" y="83"/>
                  </a:lnTo>
                  <a:lnTo>
                    <a:pt x="60" y="85"/>
                  </a:lnTo>
                  <a:lnTo>
                    <a:pt x="60" y="87"/>
                  </a:lnTo>
                  <a:lnTo>
                    <a:pt x="60" y="88"/>
                  </a:lnTo>
                  <a:lnTo>
                    <a:pt x="58" y="89"/>
                  </a:lnTo>
                  <a:lnTo>
                    <a:pt x="58" y="89"/>
                  </a:lnTo>
                  <a:lnTo>
                    <a:pt x="57" y="89"/>
                  </a:lnTo>
                  <a:lnTo>
                    <a:pt x="56" y="91"/>
                  </a:lnTo>
                  <a:lnTo>
                    <a:pt x="56" y="91"/>
                  </a:lnTo>
                  <a:lnTo>
                    <a:pt x="53" y="96"/>
                  </a:lnTo>
                  <a:lnTo>
                    <a:pt x="53" y="96"/>
                  </a:lnTo>
                  <a:lnTo>
                    <a:pt x="52" y="99"/>
                  </a:lnTo>
                  <a:lnTo>
                    <a:pt x="50" y="102"/>
                  </a:lnTo>
                  <a:lnTo>
                    <a:pt x="50" y="102"/>
                  </a:lnTo>
                  <a:lnTo>
                    <a:pt x="48" y="102"/>
                  </a:lnTo>
                  <a:lnTo>
                    <a:pt x="46" y="103"/>
                  </a:lnTo>
                  <a:lnTo>
                    <a:pt x="46" y="103"/>
                  </a:lnTo>
                  <a:lnTo>
                    <a:pt x="46" y="103"/>
                  </a:lnTo>
                  <a:lnTo>
                    <a:pt x="46" y="106"/>
                  </a:lnTo>
                  <a:lnTo>
                    <a:pt x="46" y="107"/>
                  </a:lnTo>
                  <a:lnTo>
                    <a:pt x="46" y="107"/>
                  </a:lnTo>
                  <a:lnTo>
                    <a:pt x="46" y="107"/>
                  </a:lnTo>
                  <a:lnTo>
                    <a:pt x="43" y="108"/>
                  </a:lnTo>
                  <a:lnTo>
                    <a:pt x="42" y="108"/>
                  </a:lnTo>
                  <a:lnTo>
                    <a:pt x="42" y="108"/>
                  </a:lnTo>
                  <a:lnTo>
                    <a:pt x="39" y="108"/>
                  </a:lnTo>
                  <a:lnTo>
                    <a:pt x="39" y="108"/>
                  </a:lnTo>
                  <a:lnTo>
                    <a:pt x="34" y="107"/>
                  </a:lnTo>
                  <a:lnTo>
                    <a:pt x="34" y="107"/>
                  </a:lnTo>
                  <a:lnTo>
                    <a:pt x="33" y="108"/>
                  </a:lnTo>
                  <a:lnTo>
                    <a:pt x="31" y="111"/>
                  </a:lnTo>
                  <a:lnTo>
                    <a:pt x="31" y="111"/>
                  </a:lnTo>
                  <a:lnTo>
                    <a:pt x="33" y="116"/>
                  </a:lnTo>
                  <a:lnTo>
                    <a:pt x="35" y="122"/>
                  </a:lnTo>
                  <a:lnTo>
                    <a:pt x="35" y="122"/>
                  </a:lnTo>
                  <a:lnTo>
                    <a:pt x="35" y="127"/>
                  </a:lnTo>
                  <a:lnTo>
                    <a:pt x="35" y="130"/>
                  </a:lnTo>
                  <a:lnTo>
                    <a:pt x="37" y="131"/>
                  </a:lnTo>
                  <a:lnTo>
                    <a:pt x="37" y="131"/>
                  </a:lnTo>
                  <a:lnTo>
                    <a:pt x="39" y="134"/>
                  </a:lnTo>
                  <a:lnTo>
                    <a:pt x="41" y="137"/>
                  </a:lnTo>
                  <a:lnTo>
                    <a:pt x="41" y="137"/>
                  </a:lnTo>
                  <a:lnTo>
                    <a:pt x="42" y="139"/>
                  </a:lnTo>
                  <a:lnTo>
                    <a:pt x="42" y="144"/>
                  </a:lnTo>
                  <a:lnTo>
                    <a:pt x="45" y="146"/>
                  </a:lnTo>
                  <a:lnTo>
                    <a:pt x="45" y="146"/>
                  </a:lnTo>
                  <a:lnTo>
                    <a:pt x="45" y="153"/>
                  </a:lnTo>
                  <a:lnTo>
                    <a:pt x="45" y="153"/>
                  </a:lnTo>
                  <a:lnTo>
                    <a:pt x="45" y="157"/>
                  </a:lnTo>
                  <a:lnTo>
                    <a:pt x="45" y="161"/>
                  </a:lnTo>
                  <a:lnTo>
                    <a:pt x="45" y="161"/>
                  </a:lnTo>
                  <a:lnTo>
                    <a:pt x="48" y="165"/>
                  </a:lnTo>
                  <a:lnTo>
                    <a:pt x="49" y="167"/>
                  </a:lnTo>
                  <a:lnTo>
                    <a:pt x="49" y="167"/>
                  </a:lnTo>
                  <a:lnTo>
                    <a:pt x="46" y="169"/>
                  </a:lnTo>
                  <a:lnTo>
                    <a:pt x="46" y="171"/>
                  </a:lnTo>
                  <a:lnTo>
                    <a:pt x="46" y="172"/>
                  </a:lnTo>
                  <a:lnTo>
                    <a:pt x="46" y="172"/>
                  </a:lnTo>
                  <a:lnTo>
                    <a:pt x="50" y="175"/>
                  </a:lnTo>
                  <a:lnTo>
                    <a:pt x="52" y="177"/>
                  </a:lnTo>
                  <a:lnTo>
                    <a:pt x="52" y="177"/>
                  </a:lnTo>
                  <a:lnTo>
                    <a:pt x="53" y="179"/>
                  </a:lnTo>
                  <a:lnTo>
                    <a:pt x="54" y="180"/>
                  </a:lnTo>
                  <a:lnTo>
                    <a:pt x="54" y="180"/>
                  </a:lnTo>
                  <a:lnTo>
                    <a:pt x="57" y="180"/>
                  </a:lnTo>
                  <a:lnTo>
                    <a:pt x="58" y="181"/>
                  </a:lnTo>
                  <a:lnTo>
                    <a:pt x="58" y="181"/>
                  </a:lnTo>
                  <a:lnTo>
                    <a:pt x="58" y="187"/>
                  </a:lnTo>
                  <a:lnTo>
                    <a:pt x="64" y="194"/>
                  </a:lnTo>
                  <a:lnTo>
                    <a:pt x="69" y="199"/>
                  </a:lnTo>
                  <a:lnTo>
                    <a:pt x="69" y="199"/>
                  </a:lnTo>
                  <a:lnTo>
                    <a:pt x="69" y="200"/>
                  </a:lnTo>
                  <a:lnTo>
                    <a:pt x="69" y="202"/>
                  </a:lnTo>
                  <a:lnTo>
                    <a:pt x="71" y="202"/>
                  </a:lnTo>
                  <a:lnTo>
                    <a:pt x="71" y="202"/>
                  </a:lnTo>
                  <a:lnTo>
                    <a:pt x="80" y="206"/>
                  </a:lnTo>
                  <a:lnTo>
                    <a:pt x="80" y="206"/>
                  </a:lnTo>
                  <a:lnTo>
                    <a:pt x="83" y="209"/>
                  </a:lnTo>
                  <a:lnTo>
                    <a:pt x="87" y="210"/>
                  </a:lnTo>
                  <a:lnTo>
                    <a:pt x="87" y="210"/>
                  </a:lnTo>
                  <a:lnTo>
                    <a:pt x="88" y="210"/>
                  </a:lnTo>
                  <a:lnTo>
                    <a:pt x="88" y="211"/>
                  </a:lnTo>
                  <a:lnTo>
                    <a:pt x="88" y="210"/>
                  </a:lnTo>
                  <a:lnTo>
                    <a:pt x="88" y="210"/>
                  </a:lnTo>
                  <a:lnTo>
                    <a:pt x="91" y="206"/>
                  </a:lnTo>
                  <a:lnTo>
                    <a:pt x="92" y="203"/>
                  </a:lnTo>
                  <a:lnTo>
                    <a:pt x="92" y="203"/>
                  </a:lnTo>
                  <a:lnTo>
                    <a:pt x="94" y="199"/>
                  </a:lnTo>
                  <a:lnTo>
                    <a:pt x="94" y="198"/>
                  </a:lnTo>
                  <a:lnTo>
                    <a:pt x="94" y="198"/>
                  </a:lnTo>
                  <a:lnTo>
                    <a:pt x="94" y="194"/>
                  </a:lnTo>
                  <a:lnTo>
                    <a:pt x="94" y="194"/>
                  </a:lnTo>
                  <a:lnTo>
                    <a:pt x="94" y="191"/>
                  </a:lnTo>
                  <a:lnTo>
                    <a:pt x="95" y="188"/>
                  </a:lnTo>
                  <a:lnTo>
                    <a:pt x="95" y="188"/>
                  </a:lnTo>
                  <a:lnTo>
                    <a:pt x="96" y="186"/>
                  </a:lnTo>
                  <a:lnTo>
                    <a:pt x="99" y="183"/>
                  </a:lnTo>
                  <a:lnTo>
                    <a:pt x="99" y="183"/>
                  </a:lnTo>
                  <a:lnTo>
                    <a:pt x="100" y="183"/>
                  </a:lnTo>
                  <a:lnTo>
                    <a:pt x="102" y="181"/>
                  </a:lnTo>
                  <a:lnTo>
                    <a:pt x="102" y="181"/>
                  </a:lnTo>
                  <a:lnTo>
                    <a:pt x="102" y="179"/>
                  </a:lnTo>
                  <a:lnTo>
                    <a:pt x="102" y="179"/>
                  </a:lnTo>
                  <a:lnTo>
                    <a:pt x="100" y="177"/>
                  </a:lnTo>
                  <a:lnTo>
                    <a:pt x="100" y="175"/>
                  </a:lnTo>
                  <a:lnTo>
                    <a:pt x="100" y="175"/>
                  </a:lnTo>
                  <a:lnTo>
                    <a:pt x="99" y="171"/>
                  </a:lnTo>
                  <a:lnTo>
                    <a:pt x="98" y="169"/>
                  </a:lnTo>
                  <a:lnTo>
                    <a:pt x="98" y="169"/>
                  </a:lnTo>
                  <a:lnTo>
                    <a:pt x="95" y="167"/>
                  </a:lnTo>
                  <a:lnTo>
                    <a:pt x="94" y="165"/>
                  </a:lnTo>
                  <a:lnTo>
                    <a:pt x="94" y="164"/>
                  </a:lnTo>
                  <a:lnTo>
                    <a:pt x="94" y="164"/>
                  </a:lnTo>
                  <a:lnTo>
                    <a:pt x="95" y="158"/>
                  </a:lnTo>
                  <a:lnTo>
                    <a:pt x="95" y="158"/>
                  </a:lnTo>
                  <a:lnTo>
                    <a:pt x="98" y="154"/>
                  </a:lnTo>
                  <a:lnTo>
                    <a:pt x="98" y="154"/>
                  </a:lnTo>
                  <a:lnTo>
                    <a:pt x="100" y="150"/>
                  </a:lnTo>
                  <a:lnTo>
                    <a:pt x="100" y="150"/>
                  </a:lnTo>
                  <a:lnTo>
                    <a:pt x="103" y="146"/>
                  </a:lnTo>
                  <a:lnTo>
                    <a:pt x="103" y="146"/>
                  </a:lnTo>
                  <a:lnTo>
                    <a:pt x="104" y="137"/>
                  </a:lnTo>
                  <a:lnTo>
                    <a:pt x="104" y="137"/>
                  </a:lnTo>
                  <a:lnTo>
                    <a:pt x="104" y="137"/>
                  </a:lnTo>
                  <a:lnTo>
                    <a:pt x="104" y="137"/>
                  </a:lnTo>
                  <a:lnTo>
                    <a:pt x="104" y="134"/>
                  </a:lnTo>
                  <a:lnTo>
                    <a:pt x="104" y="134"/>
                  </a:lnTo>
                  <a:lnTo>
                    <a:pt x="103" y="129"/>
                  </a:lnTo>
                  <a:lnTo>
                    <a:pt x="103" y="129"/>
                  </a:lnTo>
                  <a:lnTo>
                    <a:pt x="106" y="126"/>
                  </a:lnTo>
                  <a:lnTo>
                    <a:pt x="110" y="125"/>
                  </a:lnTo>
                  <a:lnTo>
                    <a:pt x="110" y="125"/>
                  </a:lnTo>
                  <a:lnTo>
                    <a:pt x="111" y="126"/>
                  </a:lnTo>
                  <a:lnTo>
                    <a:pt x="113" y="127"/>
                  </a:lnTo>
                  <a:lnTo>
                    <a:pt x="114" y="126"/>
                  </a:lnTo>
                  <a:lnTo>
                    <a:pt x="114" y="126"/>
                  </a:lnTo>
                  <a:lnTo>
                    <a:pt x="115" y="123"/>
                  </a:lnTo>
                  <a:lnTo>
                    <a:pt x="117" y="122"/>
                  </a:lnTo>
                  <a:lnTo>
                    <a:pt x="117" y="122"/>
                  </a:lnTo>
                  <a:lnTo>
                    <a:pt x="119" y="121"/>
                  </a:lnTo>
                  <a:lnTo>
                    <a:pt x="121" y="122"/>
                  </a:lnTo>
                  <a:lnTo>
                    <a:pt x="121" y="122"/>
                  </a:lnTo>
                  <a:lnTo>
                    <a:pt x="125" y="123"/>
                  </a:lnTo>
                  <a:lnTo>
                    <a:pt x="129" y="125"/>
                  </a:lnTo>
                  <a:lnTo>
                    <a:pt x="129" y="125"/>
                  </a:lnTo>
                  <a:lnTo>
                    <a:pt x="133" y="126"/>
                  </a:lnTo>
                  <a:lnTo>
                    <a:pt x="137" y="126"/>
                  </a:lnTo>
                  <a:lnTo>
                    <a:pt x="137" y="126"/>
                  </a:lnTo>
                  <a:lnTo>
                    <a:pt x="142" y="126"/>
                  </a:lnTo>
                  <a:lnTo>
                    <a:pt x="145" y="126"/>
                  </a:lnTo>
                  <a:lnTo>
                    <a:pt x="148" y="125"/>
                  </a:lnTo>
                  <a:lnTo>
                    <a:pt x="148" y="125"/>
                  </a:lnTo>
                  <a:lnTo>
                    <a:pt x="150" y="125"/>
                  </a:lnTo>
                  <a:lnTo>
                    <a:pt x="152" y="125"/>
                  </a:lnTo>
                  <a:lnTo>
                    <a:pt x="152" y="123"/>
                  </a:lnTo>
                  <a:lnTo>
                    <a:pt x="152" y="123"/>
                  </a:lnTo>
                  <a:lnTo>
                    <a:pt x="153" y="121"/>
                  </a:lnTo>
                  <a:lnTo>
                    <a:pt x="155" y="118"/>
                  </a:lnTo>
                  <a:lnTo>
                    <a:pt x="155" y="118"/>
                  </a:lnTo>
                  <a:lnTo>
                    <a:pt x="157" y="118"/>
                  </a:lnTo>
                  <a:lnTo>
                    <a:pt x="159" y="115"/>
                  </a:lnTo>
                  <a:lnTo>
                    <a:pt x="159" y="115"/>
                  </a:lnTo>
                  <a:lnTo>
                    <a:pt x="159" y="112"/>
                  </a:lnTo>
                  <a:lnTo>
                    <a:pt x="160" y="111"/>
                  </a:lnTo>
                  <a:lnTo>
                    <a:pt x="160" y="111"/>
                  </a:lnTo>
                  <a:lnTo>
                    <a:pt x="161" y="108"/>
                  </a:lnTo>
                  <a:lnTo>
                    <a:pt x="161" y="108"/>
                  </a:lnTo>
                  <a:lnTo>
                    <a:pt x="164" y="106"/>
                  </a:lnTo>
                  <a:lnTo>
                    <a:pt x="165" y="106"/>
                  </a:lnTo>
                  <a:lnTo>
                    <a:pt x="165" y="106"/>
                  </a:lnTo>
                  <a:lnTo>
                    <a:pt x="165" y="104"/>
                  </a:lnTo>
                  <a:lnTo>
                    <a:pt x="165" y="104"/>
                  </a:lnTo>
                  <a:lnTo>
                    <a:pt x="164" y="102"/>
                  </a:lnTo>
                  <a:lnTo>
                    <a:pt x="163" y="99"/>
                  </a:lnTo>
                  <a:lnTo>
                    <a:pt x="163" y="99"/>
                  </a:lnTo>
                  <a:lnTo>
                    <a:pt x="163" y="98"/>
                  </a:lnTo>
                  <a:lnTo>
                    <a:pt x="161" y="98"/>
                  </a:lnTo>
                  <a:lnTo>
                    <a:pt x="160" y="96"/>
                  </a:lnTo>
                  <a:lnTo>
                    <a:pt x="161" y="93"/>
                  </a:lnTo>
                  <a:lnTo>
                    <a:pt x="161" y="93"/>
                  </a:lnTo>
                  <a:lnTo>
                    <a:pt x="164" y="87"/>
                  </a:lnTo>
                  <a:lnTo>
                    <a:pt x="164" y="84"/>
                  </a:lnTo>
                  <a:lnTo>
                    <a:pt x="161" y="81"/>
                  </a:lnTo>
                  <a:lnTo>
                    <a:pt x="161" y="81"/>
                  </a:lnTo>
                  <a:lnTo>
                    <a:pt x="160" y="77"/>
                  </a:lnTo>
                  <a:lnTo>
                    <a:pt x="157" y="76"/>
                  </a:lnTo>
                  <a:lnTo>
                    <a:pt x="155" y="73"/>
                  </a:lnTo>
                  <a:lnTo>
                    <a:pt x="155" y="73"/>
                  </a:lnTo>
                  <a:lnTo>
                    <a:pt x="153" y="70"/>
                  </a:lnTo>
                  <a:lnTo>
                    <a:pt x="150" y="68"/>
                  </a:lnTo>
                  <a:lnTo>
                    <a:pt x="150" y="68"/>
                  </a:lnTo>
                  <a:lnTo>
                    <a:pt x="149" y="66"/>
                  </a:lnTo>
                  <a:lnTo>
                    <a:pt x="148" y="66"/>
                  </a:lnTo>
                  <a:lnTo>
                    <a:pt x="148" y="66"/>
                  </a:lnTo>
                  <a:lnTo>
                    <a:pt x="144" y="65"/>
                  </a:lnTo>
                  <a:lnTo>
                    <a:pt x="140" y="62"/>
                  </a:lnTo>
                  <a:lnTo>
                    <a:pt x="140" y="62"/>
                  </a:lnTo>
                  <a:lnTo>
                    <a:pt x="137" y="60"/>
                  </a:lnTo>
                  <a:lnTo>
                    <a:pt x="134" y="58"/>
                  </a:lnTo>
                  <a:lnTo>
                    <a:pt x="134" y="58"/>
                  </a:lnTo>
                  <a:lnTo>
                    <a:pt x="130" y="57"/>
                  </a:lnTo>
                  <a:lnTo>
                    <a:pt x="130" y="57"/>
                  </a:lnTo>
                  <a:lnTo>
                    <a:pt x="125" y="57"/>
                  </a:lnTo>
                  <a:lnTo>
                    <a:pt x="125" y="57"/>
                  </a:lnTo>
                  <a:lnTo>
                    <a:pt x="122" y="57"/>
                  </a:lnTo>
                  <a:lnTo>
                    <a:pt x="122" y="57"/>
                  </a:lnTo>
                  <a:lnTo>
                    <a:pt x="117" y="56"/>
                  </a:lnTo>
                  <a:lnTo>
                    <a:pt x="117" y="56"/>
                  </a:lnTo>
                  <a:lnTo>
                    <a:pt x="114" y="56"/>
                  </a:lnTo>
                  <a:lnTo>
                    <a:pt x="114" y="56"/>
                  </a:lnTo>
                  <a:lnTo>
                    <a:pt x="113" y="56"/>
                  </a:lnTo>
                  <a:lnTo>
                    <a:pt x="111" y="54"/>
                  </a:lnTo>
                  <a:lnTo>
                    <a:pt x="111" y="57"/>
                  </a:lnTo>
                  <a:lnTo>
                    <a:pt x="111" y="57"/>
                  </a:lnTo>
                  <a:lnTo>
                    <a:pt x="111" y="61"/>
                  </a:lnTo>
                  <a:lnTo>
                    <a:pt x="111" y="62"/>
                  </a:lnTo>
                  <a:lnTo>
                    <a:pt x="110" y="64"/>
                  </a:lnTo>
                  <a:lnTo>
                    <a:pt x="110" y="64"/>
                  </a:lnTo>
                  <a:lnTo>
                    <a:pt x="106" y="64"/>
                  </a:lnTo>
                  <a:lnTo>
                    <a:pt x="106" y="64"/>
                  </a:lnTo>
                  <a:lnTo>
                    <a:pt x="103" y="64"/>
                  </a:lnTo>
                  <a:lnTo>
                    <a:pt x="100" y="65"/>
                  </a:lnTo>
                  <a:lnTo>
                    <a:pt x="100" y="65"/>
                  </a:lnTo>
                  <a:lnTo>
                    <a:pt x="99" y="66"/>
                  </a:lnTo>
                  <a:lnTo>
                    <a:pt x="95" y="68"/>
                  </a:lnTo>
                  <a:lnTo>
                    <a:pt x="95" y="68"/>
                  </a:lnTo>
                  <a:lnTo>
                    <a:pt x="95" y="68"/>
                  </a:lnTo>
                  <a:lnTo>
                    <a:pt x="95" y="69"/>
                  </a:lnTo>
                  <a:lnTo>
                    <a:pt x="92" y="68"/>
                  </a:lnTo>
                  <a:lnTo>
                    <a:pt x="92" y="68"/>
                  </a:lnTo>
                  <a:lnTo>
                    <a:pt x="91" y="65"/>
                  </a:lnTo>
                  <a:lnTo>
                    <a:pt x="92" y="64"/>
                  </a:lnTo>
                  <a:lnTo>
                    <a:pt x="91" y="64"/>
                  </a:lnTo>
                  <a:lnTo>
                    <a:pt x="88" y="64"/>
                  </a:lnTo>
                  <a:lnTo>
                    <a:pt x="88" y="64"/>
                  </a:lnTo>
                  <a:lnTo>
                    <a:pt x="81" y="65"/>
                  </a:lnTo>
                  <a:lnTo>
                    <a:pt x="79" y="65"/>
                  </a:lnTo>
                  <a:lnTo>
                    <a:pt x="79" y="65"/>
                  </a:lnTo>
                  <a:lnTo>
                    <a:pt x="77" y="65"/>
                  </a:lnTo>
                  <a:lnTo>
                    <a:pt x="75" y="64"/>
                  </a:lnTo>
                  <a:lnTo>
                    <a:pt x="75" y="64"/>
                  </a:lnTo>
                  <a:lnTo>
                    <a:pt x="71" y="62"/>
                  </a:lnTo>
                  <a:lnTo>
                    <a:pt x="69" y="64"/>
                  </a:lnTo>
                  <a:lnTo>
                    <a:pt x="69" y="64"/>
                  </a:lnTo>
                  <a:lnTo>
                    <a:pt x="68" y="65"/>
                  </a:lnTo>
                  <a:lnTo>
                    <a:pt x="68" y="65"/>
                  </a:lnTo>
                  <a:lnTo>
                    <a:pt x="67" y="64"/>
                  </a:lnTo>
                  <a:lnTo>
                    <a:pt x="67" y="64"/>
                  </a:lnTo>
                  <a:lnTo>
                    <a:pt x="65" y="61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71" y="60"/>
                  </a:lnTo>
                  <a:lnTo>
                    <a:pt x="72" y="60"/>
                  </a:lnTo>
                  <a:lnTo>
                    <a:pt x="73" y="58"/>
                  </a:lnTo>
                  <a:lnTo>
                    <a:pt x="73" y="58"/>
                  </a:lnTo>
                  <a:lnTo>
                    <a:pt x="72" y="57"/>
                  </a:lnTo>
                  <a:lnTo>
                    <a:pt x="72" y="56"/>
                  </a:lnTo>
                  <a:lnTo>
                    <a:pt x="73" y="56"/>
                  </a:lnTo>
                  <a:lnTo>
                    <a:pt x="73" y="56"/>
                  </a:lnTo>
                  <a:lnTo>
                    <a:pt x="79" y="54"/>
                  </a:lnTo>
                  <a:lnTo>
                    <a:pt x="79" y="54"/>
                  </a:lnTo>
                  <a:lnTo>
                    <a:pt x="81" y="54"/>
                  </a:lnTo>
                  <a:lnTo>
                    <a:pt x="83" y="54"/>
                  </a:lnTo>
                  <a:lnTo>
                    <a:pt x="85" y="54"/>
                  </a:lnTo>
                  <a:lnTo>
                    <a:pt x="85" y="54"/>
                  </a:lnTo>
                  <a:lnTo>
                    <a:pt x="85" y="54"/>
                  </a:lnTo>
                  <a:lnTo>
                    <a:pt x="87" y="53"/>
                  </a:lnTo>
                  <a:lnTo>
                    <a:pt x="88" y="53"/>
                  </a:lnTo>
                  <a:lnTo>
                    <a:pt x="87" y="51"/>
                  </a:lnTo>
                  <a:lnTo>
                    <a:pt x="87" y="51"/>
                  </a:lnTo>
                  <a:lnTo>
                    <a:pt x="84" y="47"/>
                  </a:lnTo>
                  <a:lnTo>
                    <a:pt x="83" y="46"/>
                  </a:lnTo>
                  <a:lnTo>
                    <a:pt x="81" y="45"/>
                  </a:lnTo>
                  <a:lnTo>
                    <a:pt x="80" y="45"/>
                  </a:lnTo>
                  <a:lnTo>
                    <a:pt x="80" y="45"/>
                  </a:lnTo>
                  <a:lnTo>
                    <a:pt x="79" y="46"/>
                  </a:lnTo>
                  <a:lnTo>
                    <a:pt x="77" y="47"/>
                  </a:lnTo>
                  <a:lnTo>
                    <a:pt x="77" y="47"/>
                  </a:lnTo>
                  <a:lnTo>
                    <a:pt x="76" y="47"/>
                  </a:lnTo>
                  <a:lnTo>
                    <a:pt x="76" y="47"/>
                  </a:lnTo>
                  <a:lnTo>
                    <a:pt x="72" y="45"/>
                  </a:lnTo>
                  <a:lnTo>
                    <a:pt x="72" y="43"/>
                  </a:lnTo>
                  <a:lnTo>
                    <a:pt x="73" y="42"/>
                  </a:lnTo>
                  <a:lnTo>
                    <a:pt x="73" y="42"/>
                  </a:lnTo>
                  <a:lnTo>
                    <a:pt x="76" y="39"/>
                  </a:lnTo>
                  <a:lnTo>
                    <a:pt x="79" y="38"/>
                  </a:lnTo>
                  <a:lnTo>
                    <a:pt x="79" y="38"/>
                  </a:lnTo>
                  <a:lnTo>
                    <a:pt x="80" y="38"/>
                  </a:lnTo>
                  <a:lnTo>
                    <a:pt x="81" y="38"/>
                  </a:lnTo>
                  <a:lnTo>
                    <a:pt x="84" y="41"/>
                  </a:lnTo>
                  <a:lnTo>
                    <a:pt x="87" y="43"/>
                  </a:lnTo>
                  <a:lnTo>
                    <a:pt x="88" y="43"/>
                  </a:lnTo>
                  <a:lnTo>
                    <a:pt x="88" y="43"/>
                  </a:lnTo>
                  <a:lnTo>
                    <a:pt x="91" y="42"/>
                  </a:lnTo>
                  <a:lnTo>
                    <a:pt x="92" y="42"/>
                  </a:lnTo>
                  <a:lnTo>
                    <a:pt x="92" y="42"/>
                  </a:lnTo>
                  <a:lnTo>
                    <a:pt x="94" y="45"/>
                  </a:lnTo>
                  <a:lnTo>
                    <a:pt x="94" y="49"/>
                  </a:lnTo>
                  <a:lnTo>
                    <a:pt x="94" y="49"/>
                  </a:lnTo>
                  <a:lnTo>
                    <a:pt x="94" y="51"/>
                  </a:lnTo>
                  <a:lnTo>
                    <a:pt x="96" y="50"/>
                  </a:lnTo>
                  <a:lnTo>
                    <a:pt x="96" y="50"/>
                  </a:lnTo>
                  <a:lnTo>
                    <a:pt x="98" y="49"/>
                  </a:lnTo>
                  <a:lnTo>
                    <a:pt x="96" y="49"/>
                  </a:lnTo>
                  <a:lnTo>
                    <a:pt x="96" y="47"/>
                  </a:lnTo>
                  <a:lnTo>
                    <a:pt x="100" y="46"/>
                  </a:lnTo>
                  <a:lnTo>
                    <a:pt x="100" y="46"/>
                  </a:lnTo>
                  <a:lnTo>
                    <a:pt x="107" y="45"/>
                  </a:lnTo>
                  <a:lnTo>
                    <a:pt x="110" y="43"/>
                  </a:lnTo>
                  <a:lnTo>
                    <a:pt x="113" y="43"/>
                  </a:lnTo>
                  <a:lnTo>
                    <a:pt x="114" y="45"/>
                  </a:lnTo>
                  <a:lnTo>
                    <a:pt x="114" y="45"/>
                  </a:lnTo>
                  <a:lnTo>
                    <a:pt x="117" y="46"/>
                  </a:lnTo>
                  <a:lnTo>
                    <a:pt x="118" y="46"/>
                  </a:lnTo>
                  <a:lnTo>
                    <a:pt x="118" y="46"/>
                  </a:lnTo>
                  <a:lnTo>
                    <a:pt x="118" y="47"/>
                  </a:lnTo>
                  <a:lnTo>
                    <a:pt x="118" y="49"/>
                  </a:lnTo>
                  <a:lnTo>
                    <a:pt x="119" y="47"/>
                  </a:lnTo>
                  <a:lnTo>
                    <a:pt x="119" y="47"/>
                  </a:lnTo>
                  <a:lnTo>
                    <a:pt x="122" y="46"/>
                  </a:lnTo>
                  <a:lnTo>
                    <a:pt x="125" y="47"/>
                  </a:lnTo>
                  <a:lnTo>
                    <a:pt x="127" y="49"/>
                  </a:lnTo>
                  <a:lnTo>
                    <a:pt x="127" y="49"/>
                  </a:lnTo>
                  <a:lnTo>
                    <a:pt x="127" y="49"/>
                  </a:lnTo>
                  <a:lnTo>
                    <a:pt x="130" y="49"/>
                  </a:lnTo>
                  <a:lnTo>
                    <a:pt x="130" y="49"/>
                  </a:lnTo>
                  <a:lnTo>
                    <a:pt x="133" y="51"/>
                  </a:lnTo>
                  <a:lnTo>
                    <a:pt x="137" y="51"/>
                  </a:lnTo>
                  <a:lnTo>
                    <a:pt x="137" y="51"/>
                  </a:lnTo>
                  <a:lnTo>
                    <a:pt x="140" y="50"/>
                  </a:lnTo>
                  <a:lnTo>
                    <a:pt x="140" y="50"/>
                  </a:lnTo>
                  <a:lnTo>
                    <a:pt x="138" y="47"/>
                  </a:lnTo>
                  <a:lnTo>
                    <a:pt x="138" y="47"/>
                  </a:lnTo>
                  <a:lnTo>
                    <a:pt x="137" y="45"/>
                  </a:lnTo>
                  <a:lnTo>
                    <a:pt x="133" y="43"/>
                  </a:lnTo>
                  <a:lnTo>
                    <a:pt x="133" y="43"/>
                  </a:lnTo>
                  <a:lnTo>
                    <a:pt x="125" y="41"/>
                  </a:lnTo>
                  <a:lnTo>
                    <a:pt x="123" y="39"/>
                  </a:lnTo>
                  <a:lnTo>
                    <a:pt x="126" y="39"/>
                  </a:lnTo>
                  <a:lnTo>
                    <a:pt x="126" y="39"/>
                  </a:lnTo>
                  <a:lnTo>
                    <a:pt x="129" y="38"/>
                  </a:lnTo>
                  <a:lnTo>
                    <a:pt x="127" y="37"/>
                  </a:lnTo>
                  <a:lnTo>
                    <a:pt x="127" y="35"/>
                  </a:lnTo>
                  <a:lnTo>
                    <a:pt x="132" y="33"/>
                  </a:lnTo>
                  <a:lnTo>
                    <a:pt x="132" y="33"/>
                  </a:lnTo>
                  <a:lnTo>
                    <a:pt x="137" y="31"/>
                  </a:lnTo>
                  <a:lnTo>
                    <a:pt x="140" y="31"/>
                  </a:lnTo>
                  <a:lnTo>
                    <a:pt x="141" y="31"/>
                  </a:lnTo>
                  <a:lnTo>
                    <a:pt x="141" y="28"/>
                  </a:lnTo>
                  <a:lnTo>
                    <a:pt x="141" y="28"/>
                  </a:lnTo>
                  <a:lnTo>
                    <a:pt x="141" y="23"/>
                  </a:lnTo>
                  <a:lnTo>
                    <a:pt x="142" y="23"/>
                  </a:lnTo>
                  <a:lnTo>
                    <a:pt x="144" y="23"/>
                  </a:lnTo>
                  <a:lnTo>
                    <a:pt x="144" y="23"/>
                  </a:lnTo>
                  <a:lnTo>
                    <a:pt x="153" y="24"/>
                  </a:lnTo>
                  <a:lnTo>
                    <a:pt x="153" y="24"/>
                  </a:lnTo>
                  <a:lnTo>
                    <a:pt x="155" y="24"/>
                  </a:lnTo>
                  <a:lnTo>
                    <a:pt x="155" y="26"/>
                  </a:lnTo>
                  <a:lnTo>
                    <a:pt x="157" y="24"/>
                  </a:lnTo>
                  <a:lnTo>
                    <a:pt x="157" y="24"/>
                  </a:lnTo>
                  <a:lnTo>
                    <a:pt x="160" y="23"/>
                  </a:lnTo>
                  <a:lnTo>
                    <a:pt x="161" y="23"/>
                  </a:lnTo>
                  <a:lnTo>
                    <a:pt x="161" y="23"/>
                  </a:lnTo>
                  <a:lnTo>
                    <a:pt x="161" y="22"/>
                  </a:lnTo>
                  <a:lnTo>
                    <a:pt x="161" y="22"/>
                  </a:lnTo>
                  <a:lnTo>
                    <a:pt x="159" y="18"/>
                  </a:lnTo>
                  <a:lnTo>
                    <a:pt x="156" y="15"/>
                  </a:lnTo>
                  <a:lnTo>
                    <a:pt x="156" y="15"/>
                  </a:lnTo>
                  <a:lnTo>
                    <a:pt x="155" y="12"/>
                  </a:lnTo>
                  <a:lnTo>
                    <a:pt x="153" y="10"/>
                  </a:lnTo>
                  <a:lnTo>
                    <a:pt x="152" y="7"/>
                  </a:lnTo>
                  <a:lnTo>
                    <a:pt x="150" y="7"/>
                  </a:lnTo>
                  <a:lnTo>
                    <a:pt x="148" y="8"/>
                  </a:lnTo>
                  <a:lnTo>
                    <a:pt x="148" y="8"/>
                  </a:lnTo>
                  <a:lnTo>
                    <a:pt x="144" y="10"/>
                  </a:lnTo>
                  <a:lnTo>
                    <a:pt x="140" y="11"/>
                  </a:lnTo>
                  <a:lnTo>
                    <a:pt x="140" y="11"/>
                  </a:lnTo>
                  <a:lnTo>
                    <a:pt x="134" y="10"/>
                  </a:lnTo>
                  <a:lnTo>
                    <a:pt x="132" y="8"/>
                  </a:lnTo>
                  <a:lnTo>
                    <a:pt x="132" y="8"/>
                  </a:lnTo>
                  <a:lnTo>
                    <a:pt x="136" y="7"/>
                  </a:lnTo>
                  <a:lnTo>
                    <a:pt x="138" y="5"/>
                  </a:lnTo>
                  <a:lnTo>
                    <a:pt x="138" y="5"/>
                  </a:lnTo>
                  <a:lnTo>
                    <a:pt x="138" y="5"/>
                  </a:lnTo>
                  <a:lnTo>
                    <a:pt x="140" y="4"/>
                  </a:lnTo>
                  <a:lnTo>
                    <a:pt x="140" y="4"/>
                  </a:lnTo>
                  <a:lnTo>
                    <a:pt x="137" y="1"/>
                  </a:lnTo>
                  <a:lnTo>
                    <a:pt x="140" y="0"/>
                  </a:lnTo>
                  <a:lnTo>
                    <a:pt x="140" y="0"/>
                  </a:lnTo>
                  <a:lnTo>
                    <a:pt x="149" y="0"/>
                  </a:lnTo>
                  <a:lnTo>
                    <a:pt x="161" y="1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rgbClr val="7CB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2" name="Freeform 132"/>
            <p:cNvSpPr>
              <a:spLocks/>
            </p:cNvSpPr>
            <p:nvPr/>
          </p:nvSpPr>
          <p:spPr bwMode="auto">
            <a:xfrm>
              <a:off x="2139951" y="4786313"/>
              <a:ext cx="136525" cy="163513"/>
            </a:xfrm>
            <a:custGeom>
              <a:avLst/>
              <a:gdLst>
                <a:gd name="T0" fmla="*/ 27 w 86"/>
                <a:gd name="T1" fmla="*/ 6 h 103"/>
                <a:gd name="T2" fmla="*/ 27 w 86"/>
                <a:gd name="T3" fmla="*/ 38 h 103"/>
                <a:gd name="T4" fmla="*/ 27 w 86"/>
                <a:gd name="T5" fmla="*/ 38 h 103"/>
                <a:gd name="T6" fmla="*/ 28 w 86"/>
                <a:gd name="T7" fmla="*/ 41 h 103"/>
                <a:gd name="T8" fmla="*/ 34 w 86"/>
                <a:gd name="T9" fmla="*/ 47 h 103"/>
                <a:gd name="T10" fmla="*/ 42 w 86"/>
                <a:gd name="T11" fmla="*/ 55 h 103"/>
                <a:gd name="T12" fmla="*/ 47 w 86"/>
                <a:gd name="T13" fmla="*/ 57 h 103"/>
                <a:gd name="T14" fmla="*/ 54 w 86"/>
                <a:gd name="T15" fmla="*/ 60 h 103"/>
                <a:gd name="T16" fmla="*/ 54 w 86"/>
                <a:gd name="T17" fmla="*/ 60 h 103"/>
                <a:gd name="T18" fmla="*/ 66 w 86"/>
                <a:gd name="T19" fmla="*/ 65 h 103"/>
                <a:gd name="T20" fmla="*/ 78 w 86"/>
                <a:gd name="T21" fmla="*/ 72 h 103"/>
                <a:gd name="T22" fmla="*/ 82 w 86"/>
                <a:gd name="T23" fmla="*/ 75 h 103"/>
                <a:gd name="T24" fmla="*/ 85 w 86"/>
                <a:gd name="T25" fmla="*/ 79 h 103"/>
                <a:gd name="T26" fmla="*/ 86 w 86"/>
                <a:gd name="T27" fmla="*/ 82 h 103"/>
                <a:gd name="T28" fmla="*/ 86 w 86"/>
                <a:gd name="T29" fmla="*/ 86 h 103"/>
                <a:gd name="T30" fmla="*/ 86 w 86"/>
                <a:gd name="T31" fmla="*/ 86 h 103"/>
                <a:gd name="T32" fmla="*/ 85 w 86"/>
                <a:gd name="T33" fmla="*/ 90 h 103"/>
                <a:gd name="T34" fmla="*/ 81 w 86"/>
                <a:gd name="T35" fmla="*/ 93 h 103"/>
                <a:gd name="T36" fmla="*/ 76 w 86"/>
                <a:gd name="T37" fmla="*/ 95 h 103"/>
                <a:gd name="T38" fmla="*/ 66 w 86"/>
                <a:gd name="T39" fmla="*/ 98 h 103"/>
                <a:gd name="T40" fmla="*/ 55 w 86"/>
                <a:gd name="T41" fmla="*/ 101 h 103"/>
                <a:gd name="T42" fmla="*/ 40 w 86"/>
                <a:gd name="T43" fmla="*/ 102 h 103"/>
                <a:gd name="T44" fmla="*/ 21 w 86"/>
                <a:gd name="T45" fmla="*/ 103 h 103"/>
                <a:gd name="T46" fmla="*/ 0 w 86"/>
                <a:gd name="T47" fmla="*/ 103 h 103"/>
                <a:gd name="T48" fmla="*/ 0 w 86"/>
                <a:gd name="T49" fmla="*/ 0 h 103"/>
                <a:gd name="T50" fmla="*/ 27 w 86"/>
                <a:gd name="T51" fmla="*/ 6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6" h="103">
                  <a:moveTo>
                    <a:pt x="27" y="6"/>
                  </a:moveTo>
                  <a:lnTo>
                    <a:pt x="27" y="38"/>
                  </a:lnTo>
                  <a:lnTo>
                    <a:pt x="27" y="38"/>
                  </a:lnTo>
                  <a:lnTo>
                    <a:pt x="28" y="41"/>
                  </a:lnTo>
                  <a:lnTo>
                    <a:pt x="34" y="47"/>
                  </a:lnTo>
                  <a:lnTo>
                    <a:pt x="42" y="55"/>
                  </a:lnTo>
                  <a:lnTo>
                    <a:pt x="47" y="57"/>
                  </a:lnTo>
                  <a:lnTo>
                    <a:pt x="54" y="60"/>
                  </a:lnTo>
                  <a:lnTo>
                    <a:pt x="54" y="60"/>
                  </a:lnTo>
                  <a:lnTo>
                    <a:pt x="66" y="65"/>
                  </a:lnTo>
                  <a:lnTo>
                    <a:pt x="78" y="72"/>
                  </a:lnTo>
                  <a:lnTo>
                    <a:pt x="82" y="75"/>
                  </a:lnTo>
                  <a:lnTo>
                    <a:pt x="85" y="79"/>
                  </a:lnTo>
                  <a:lnTo>
                    <a:pt x="86" y="82"/>
                  </a:lnTo>
                  <a:lnTo>
                    <a:pt x="86" y="86"/>
                  </a:lnTo>
                  <a:lnTo>
                    <a:pt x="86" y="86"/>
                  </a:lnTo>
                  <a:lnTo>
                    <a:pt x="85" y="90"/>
                  </a:lnTo>
                  <a:lnTo>
                    <a:pt x="81" y="93"/>
                  </a:lnTo>
                  <a:lnTo>
                    <a:pt x="76" y="95"/>
                  </a:lnTo>
                  <a:lnTo>
                    <a:pt x="66" y="98"/>
                  </a:lnTo>
                  <a:lnTo>
                    <a:pt x="55" y="101"/>
                  </a:lnTo>
                  <a:lnTo>
                    <a:pt x="40" y="102"/>
                  </a:lnTo>
                  <a:lnTo>
                    <a:pt x="21" y="103"/>
                  </a:lnTo>
                  <a:lnTo>
                    <a:pt x="0" y="103"/>
                  </a:lnTo>
                  <a:lnTo>
                    <a:pt x="0" y="0"/>
                  </a:lnTo>
                  <a:lnTo>
                    <a:pt x="27" y="6"/>
                  </a:lnTo>
                  <a:close/>
                </a:path>
              </a:pathLst>
            </a:custGeom>
            <a:solidFill>
              <a:srgbClr val="7CB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3" name="Freeform 133"/>
            <p:cNvSpPr>
              <a:spLocks/>
            </p:cNvSpPr>
            <p:nvPr/>
          </p:nvSpPr>
          <p:spPr bwMode="auto">
            <a:xfrm>
              <a:off x="2024063" y="4786313"/>
              <a:ext cx="130175" cy="163513"/>
            </a:xfrm>
            <a:custGeom>
              <a:avLst/>
              <a:gdLst>
                <a:gd name="T0" fmla="*/ 63 w 82"/>
                <a:gd name="T1" fmla="*/ 6 h 103"/>
                <a:gd name="T2" fmla="*/ 63 w 82"/>
                <a:gd name="T3" fmla="*/ 38 h 103"/>
                <a:gd name="T4" fmla="*/ 63 w 82"/>
                <a:gd name="T5" fmla="*/ 38 h 103"/>
                <a:gd name="T6" fmla="*/ 62 w 82"/>
                <a:gd name="T7" fmla="*/ 41 h 103"/>
                <a:gd name="T8" fmla="*/ 58 w 82"/>
                <a:gd name="T9" fmla="*/ 47 h 103"/>
                <a:gd name="T10" fmla="*/ 51 w 82"/>
                <a:gd name="T11" fmla="*/ 55 h 103"/>
                <a:gd name="T12" fmla="*/ 46 w 82"/>
                <a:gd name="T13" fmla="*/ 57 h 103"/>
                <a:gd name="T14" fmla="*/ 39 w 82"/>
                <a:gd name="T15" fmla="*/ 60 h 103"/>
                <a:gd name="T16" fmla="*/ 39 w 82"/>
                <a:gd name="T17" fmla="*/ 60 h 103"/>
                <a:gd name="T18" fmla="*/ 25 w 82"/>
                <a:gd name="T19" fmla="*/ 65 h 103"/>
                <a:gd name="T20" fmla="*/ 12 w 82"/>
                <a:gd name="T21" fmla="*/ 72 h 103"/>
                <a:gd name="T22" fmla="*/ 6 w 82"/>
                <a:gd name="T23" fmla="*/ 75 h 103"/>
                <a:gd name="T24" fmla="*/ 4 w 82"/>
                <a:gd name="T25" fmla="*/ 79 h 103"/>
                <a:gd name="T26" fmla="*/ 1 w 82"/>
                <a:gd name="T27" fmla="*/ 82 h 103"/>
                <a:gd name="T28" fmla="*/ 0 w 82"/>
                <a:gd name="T29" fmla="*/ 86 h 103"/>
                <a:gd name="T30" fmla="*/ 0 w 82"/>
                <a:gd name="T31" fmla="*/ 86 h 103"/>
                <a:gd name="T32" fmla="*/ 2 w 82"/>
                <a:gd name="T33" fmla="*/ 90 h 103"/>
                <a:gd name="T34" fmla="*/ 8 w 82"/>
                <a:gd name="T35" fmla="*/ 93 h 103"/>
                <a:gd name="T36" fmla="*/ 15 w 82"/>
                <a:gd name="T37" fmla="*/ 95 h 103"/>
                <a:gd name="T38" fmla="*/ 24 w 82"/>
                <a:gd name="T39" fmla="*/ 98 h 103"/>
                <a:gd name="T40" fmla="*/ 36 w 82"/>
                <a:gd name="T41" fmla="*/ 101 h 103"/>
                <a:gd name="T42" fmla="*/ 50 w 82"/>
                <a:gd name="T43" fmla="*/ 102 h 103"/>
                <a:gd name="T44" fmla="*/ 82 w 82"/>
                <a:gd name="T45" fmla="*/ 103 h 103"/>
                <a:gd name="T46" fmla="*/ 82 w 82"/>
                <a:gd name="T47" fmla="*/ 0 h 103"/>
                <a:gd name="T48" fmla="*/ 63 w 82"/>
                <a:gd name="T49" fmla="*/ 6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2" h="103">
                  <a:moveTo>
                    <a:pt x="63" y="6"/>
                  </a:moveTo>
                  <a:lnTo>
                    <a:pt x="63" y="38"/>
                  </a:lnTo>
                  <a:lnTo>
                    <a:pt x="63" y="38"/>
                  </a:lnTo>
                  <a:lnTo>
                    <a:pt x="62" y="41"/>
                  </a:lnTo>
                  <a:lnTo>
                    <a:pt x="58" y="47"/>
                  </a:lnTo>
                  <a:lnTo>
                    <a:pt x="51" y="55"/>
                  </a:lnTo>
                  <a:lnTo>
                    <a:pt x="46" y="57"/>
                  </a:lnTo>
                  <a:lnTo>
                    <a:pt x="39" y="60"/>
                  </a:lnTo>
                  <a:lnTo>
                    <a:pt x="39" y="60"/>
                  </a:lnTo>
                  <a:lnTo>
                    <a:pt x="25" y="65"/>
                  </a:lnTo>
                  <a:lnTo>
                    <a:pt x="12" y="72"/>
                  </a:lnTo>
                  <a:lnTo>
                    <a:pt x="6" y="75"/>
                  </a:lnTo>
                  <a:lnTo>
                    <a:pt x="4" y="79"/>
                  </a:lnTo>
                  <a:lnTo>
                    <a:pt x="1" y="82"/>
                  </a:lnTo>
                  <a:lnTo>
                    <a:pt x="0" y="86"/>
                  </a:lnTo>
                  <a:lnTo>
                    <a:pt x="0" y="86"/>
                  </a:lnTo>
                  <a:lnTo>
                    <a:pt x="2" y="90"/>
                  </a:lnTo>
                  <a:lnTo>
                    <a:pt x="8" y="93"/>
                  </a:lnTo>
                  <a:lnTo>
                    <a:pt x="15" y="95"/>
                  </a:lnTo>
                  <a:lnTo>
                    <a:pt x="24" y="98"/>
                  </a:lnTo>
                  <a:lnTo>
                    <a:pt x="36" y="101"/>
                  </a:lnTo>
                  <a:lnTo>
                    <a:pt x="50" y="102"/>
                  </a:lnTo>
                  <a:lnTo>
                    <a:pt x="82" y="103"/>
                  </a:lnTo>
                  <a:lnTo>
                    <a:pt x="82" y="0"/>
                  </a:lnTo>
                  <a:lnTo>
                    <a:pt x="63" y="6"/>
                  </a:lnTo>
                  <a:close/>
                </a:path>
              </a:pathLst>
            </a:custGeom>
            <a:solidFill>
              <a:srgbClr val="7CB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4" name="Freeform 134"/>
            <p:cNvSpPr>
              <a:spLocks/>
            </p:cNvSpPr>
            <p:nvPr/>
          </p:nvSpPr>
          <p:spPr bwMode="auto">
            <a:xfrm>
              <a:off x="1893888" y="4305300"/>
              <a:ext cx="495300" cy="496888"/>
            </a:xfrm>
            <a:custGeom>
              <a:avLst/>
              <a:gdLst>
                <a:gd name="T0" fmla="*/ 83 w 312"/>
                <a:gd name="T1" fmla="*/ 16 h 313"/>
                <a:gd name="T2" fmla="*/ 57 w 312"/>
                <a:gd name="T3" fmla="*/ 41 h 313"/>
                <a:gd name="T4" fmla="*/ 37 w 312"/>
                <a:gd name="T5" fmla="*/ 71 h 313"/>
                <a:gd name="T6" fmla="*/ 25 w 312"/>
                <a:gd name="T7" fmla="*/ 103 h 313"/>
                <a:gd name="T8" fmla="*/ 21 w 312"/>
                <a:gd name="T9" fmla="*/ 140 h 313"/>
                <a:gd name="T10" fmla="*/ 21 w 312"/>
                <a:gd name="T11" fmla="*/ 156 h 313"/>
                <a:gd name="T12" fmla="*/ 27 w 312"/>
                <a:gd name="T13" fmla="*/ 186 h 313"/>
                <a:gd name="T14" fmla="*/ 40 w 312"/>
                <a:gd name="T15" fmla="*/ 213 h 313"/>
                <a:gd name="T16" fmla="*/ 56 w 312"/>
                <a:gd name="T17" fmla="*/ 237 h 313"/>
                <a:gd name="T18" fmla="*/ 76 w 312"/>
                <a:gd name="T19" fmla="*/ 259 h 313"/>
                <a:gd name="T20" fmla="*/ 101 w 312"/>
                <a:gd name="T21" fmla="*/ 275 h 313"/>
                <a:gd name="T22" fmla="*/ 128 w 312"/>
                <a:gd name="T23" fmla="*/ 287 h 313"/>
                <a:gd name="T24" fmla="*/ 157 w 312"/>
                <a:gd name="T25" fmla="*/ 293 h 313"/>
                <a:gd name="T26" fmla="*/ 174 w 312"/>
                <a:gd name="T27" fmla="*/ 294 h 313"/>
                <a:gd name="T28" fmla="*/ 210 w 312"/>
                <a:gd name="T29" fmla="*/ 289 h 313"/>
                <a:gd name="T30" fmla="*/ 243 w 312"/>
                <a:gd name="T31" fmla="*/ 276 h 313"/>
                <a:gd name="T32" fmla="*/ 273 w 312"/>
                <a:gd name="T33" fmla="*/ 257 h 313"/>
                <a:gd name="T34" fmla="*/ 296 w 312"/>
                <a:gd name="T35" fmla="*/ 233 h 313"/>
                <a:gd name="T36" fmla="*/ 312 w 312"/>
                <a:gd name="T37" fmla="*/ 245 h 313"/>
                <a:gd name="T38" fmla="*/ 285 w 312"/>
                <a:gd name="T39" fmla="*/ 274 h 313"/>
                <a:gd name="T40" fmla="*/ 252 w 312"/>
                <a:gd name="T41" fmla="*/ 295 h 313"/>
                <a:gd name="T42" fmla="*/ 214 w 312"/>
                <a:gd name="T43" fmla="*/ 309 h 313"/>
                <a:gd name="T44" fmla="*/ 174 w 312"/>
                <a:gd name="T45" fmla="*/ 313 h 313"/>
                <a:gd name="T46" fmla="*/ 156 w 312"/>
                <a:gd name="T47" fmla="*/ 313 h 313"/>
                <a:gd name="T48" fmla="*/ 122 w 312"/>
                <a:gd name="T49" fmla="*/ 306 h 313"/>
                <a:gd name="T50" fmla="*/ 91 w 312"/>
                <a:gd name="T51" fmla="*/ 293 h 313"/>
                <a:gd name="T52" fmla="*/ 64 w 312"/>
                <a:gd name="T53" fmla="*/ 274 h 313"/>
                <a:gd name="T54" fmla="*/ 40 w 312"/>
                <a:gd name="T55" fmla="*/ 251 h 313"/>
                <a:gd name="T56" fmla="*/ 21 w 312"/>
                <a:gd name="T57" fmla="*/ 222 h 313"/>
                <a:gd name="T58" fmla="*/ 8 w 312"/>
                <a:gd name="T59" fmla="*/ 191 h 313"/>
                <a:gd name="T60" fmla="*/ 2 w 312"/>
                <a:gd name="T61" fmla="*/ 159 h 313"/>
                <a:gd name="T62" fmla="*/ 0 w 312"/>
                <a:gd name="T63" fmla="*/ 140 h 313"/>
                <a:gd name="T64" fmla="*/ 6 w 312"/>
                <a:gd name="T65" fmla="*/ 99 h 313"/>
                <a:gd name="T66" fmla="*/ 19 w 312"/>
                <a:gd name="T67" fmla="*/ 61 h 313"/>
                <a:gd name="T68" fmla="*/ 42 w 312"/>
                <a:gd name="T69" fmla="*/ 27 h 313"/>
                <a:gd name="T70" fmla="*/ 71 w 312"/>
                <a:gd name="T71" fmla="*/ 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12" h="313">
                  <a:moveTo>
                    <a:pt x="83" y="16"/>
                  </a:moveTo>
                  <a:lnTo>
                    <a:pt x="83" y="16"/>
                  </a:lnTo>
                  <a:lnTo>
                    <a:pt x="69" y="29"/>
                  </a:lnTo>
                  <a:lnTo>
                    <a:pt x="57" y="41"/>
                  </a:lnTo>
                  <a:lnTo>
                    <a:pt x="46" y="54"/>
                  </a:lnTo>
                  <a:lnTo>
                    <a:pt x="37" y="71"/>
                  </a:lnTo>
                  <a:lnTo>
                    <a:pt x="30" y="87"/>
                  </a:lnTo>
                  <a:lnTo>
                    <a:pt x="25" y="103"/>
                  </a:lnTo>
                  <a:lnTo>
                    <a:pt x="22" y="122"/>
                  </a:lnTo>
                  <a:lnTo>
                    <a:pt x="21" y="140"/>
                  </a:lnTo>
                  <a:lnTo>
                    <a:pt x="21" y="140"/>
                  </a:lnTo>
                  <a:lnTo>
                    <a:pt x="21" y="156"/>
                  </a:lnTo>
                  <a:lnTo>
                    <a:pt x="23" y="171"/>
                  </a:lnTo>
                  <a:lnTo>
                    <a:pt x="27" y="186"/>
                  </a:lnTo>
                  <a:lnTo>
                    <a:pt x="33" y="199"/>
                  </a:lnTo>
                  <a:lnTo>
                    <a:pt x="40" y="213"/>
                  </a:lnTo>
                  <a:lnTo>
                    <a:pt x="46" y="226"/>
                  </a:lnTo>
                  <a:lnTo>
                    <a:pt x="56" y="237"/>
                  </a:lnTo>
                  <a:lnTo>
                    <a:pt x="65" y="248"/>
                  </a:lnTo>
                  <a:lnTo>
                    <a:pt x="76" y="259"/>
                  </a:lnTo>
                  <a:lnTo>
                    <a:pt x="88" y="267"/>
                  </a:lnTo>
                  <a:lnTo>
                    <a:pt x="101" y="275"/>
                  </a:lnTo>
                  <a:lnTo>
                    <a:pt x="114" y="282"/>
                  </a:lnTo>
                  <a:lnTo>
                    <a:pt x="128" y="287"/>
                  </a:lnTo>
                  <a:lnTo>
                    <a:pt x="143" y="290"/>
                  </a:lnTo>
                  <a:lnTo>
                    <a:pt x="157" y="293"/>
                  </a:lnTo>
                  <a:lnTo>
                    <a:pt x="174" y="294"/>
                  </a:lnTo>
                  <a:lnTo>
                    <a:pt x="174" y="294"/>
                  </a:lnTo>
                  <a:lnTo>
                    <a:pt x="193" y="293"/>
                  </a:lnTo>
                  <a:lnTo>
                    <a:pt x="210" y="289"/>
                  </a:lnTo>
                  <a:lnTo>
                    <a:pt x="227" y="285"/>
                  </a:lnTo>
                  <a:lnTo>
                    <a:pt x="243" y="276"/>
                  </a:lnTo>
                  <a:lnTo>
                    <a:pt x="258" y="268"/>
                  </a:lnTo>
                  <a:lnTo>
                    <a:pt x="273" y="257"/>
                  </a:lnTo>
                  <a:lnTo>
                    <a:pt x="285" y="247"/>
                  </a:lnTo>
                  <a:lnTo>
                    <a:pt x="296" y="233"/>
                  </a:lnTo>
                  <a:lnTo>
                    <a:pt x="312" y="245"/>
                  </a:lnTo>
                  <a:lnTo>
                    <a:pt x="312" y="245"/>
                  </a:lnTo>
                  <a:lnTo>
                    <a:pt x="298" y="260"/>
                  </a:lnTo>
                  <a:lnTo>
                    <a:pt x="285" y="274"/>
                  </a:lnTo>
                  <a:lnTo>
                    <a:pt x="268" y="285"/>
                  </a:lnTo>
                  <a:lnTo>
                    <a:pt x="252" y="295"/>
                  </a:lnTo>
                  <a:lnTo>
                    <a:pt x="233" y="303"/>
                  </a:lnTo>
                  <a:lnTo>
                    <a:pt x="214" y="309"/>
                  </a:lnTo>
                  <a:lnTo>
                    <a:pt x="194" y="312"/>
                  </a:lnTo>
                  <a:lnTo>
                    <a:pt x="174" y="313"/>
                  </a:lnTo>
                  <a:lnTo>
                    <a:pt x="174" y="313"/>
                  </a:lnTo>
                  <a:lnTo>
                    <a:pt x="156" y="313"/>
                  </a:lnTo>
                  <a:lnTo>
                    <a:pt x="138" y="310"/>
                  </a:lnTo>
                  <a:lnTo>
                    <a:pt x="122" y="306"/>
                  </a:lnTo>
                  <a:lnTo>
                    <a:pt x="106" y="299"/>
                  </a:lnTo>
                  <a:lnTo>
                    <a:pt x="91" y="293"/>
                  </a:lnTo>
                  <a:lnTo>
                    <a:pt x="76" y="285"/>
                  </a:lnTo>
                  <a:lnTo>
                    <a:pt x="64" y="274"/>
                  </a:lnTo>
                  <a:lnTo>
                    <a:pt x="52" y="263"/>
                  </a:lnTo>
                  <a:lnTo>
                    <a:pt x="40" y="251"/>
                  </a:lnTo>
                  <a:lnTo>
                    <a:pt x="30" y="237"/>
                  </a:lnTo>
                  <a:lnTo>
                    <a:pt x="21" y="222"/>
                  </a:lnTo>
                  <a:lnTo>
                    <a:pt x="14" y="207"/>
                  </a:lnTo>
                  <a:lnTo>
                    <a:pt x="8" y="191"/>
                  </a:lnTo>
                  <a:lnTo>
                    <a:pt x="4" y="175"/>
                  </a:lnTo>
                  <a:lnTo>
                    <a:pt x="2" y="159"/>
                  </a:lnTo>
                  <a:lnTo>
                    <a:pt x="0" y="140"/>
                  </a:lnTo>
                  <a:lnTo>
                    <a:pt x="0" y="140"/>
                  </a:lnTo>
                  <a:lnTo>
                    <a:pt x="2" y="119"/>
                  </a:lnTo>
                  <a:lnTo>
                    <a:pt x="6" y="99"/>
                  </a:lnTo>
                  <a:lnTo>
                    <a:pt x="11" y="79"/>
                  </a:lnTo>
                  <a:lnTo>
                    <a:pt x="19" y="61"/>
                  </a:lnTo>
                  <a:lnTo>
                    <a:pt x="30" y="44"/>
                  </a:lnTo>
                  <a:lnTo>
                    <a:pt x="42" y="27"/>
                  </a:lnTo>
                  <a:lnTo>
                    <a:pt x="56" y="14"/>
                  </a:lnTo>
                  <a:lnTo>
                    <a:pt x="71" y="0"/>
                  </a:lnTo>
                  <a:lnTo>
                    <a:pt x="83" y="16"/>
                  </a:lnTo>
                  <a:close/>
                </a:path>
              </a:pathLst>
            </a:custGeom>
            <a:solidFill>
              <a:srgbClr val="7CB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5" name="Freeform 135"/>
            <p:cNvSpPr>
              <a:spLocks noEditPoints="1"/>
            </p:cNvSpPr>
            <p:nvPr/>
          </p:nvSpPr>
          <p:spPr bwMode="auto">
            <a:xfrm>
              <a:off x="1947863" y="4314825"/>
              <a:ext cx="436563" cy="434975"/>
            </a:xfrm>
            <a:custGeom>
              <a:avLst/>
              <a:gdLst>
                <a:gd name="T0" fmla="*/ 152 w 275"/>
                <a:gd name="T1" fmla="*/ 1 h 274"/>
                <a:gd name="T2" fmla="*/ 191 w 275"/>
                <a:gd name="T3" fmla="*/ 10 h 274"/>
                <a:gd name="T4" fmla="*/ 225 w 275"/>
                <a:gd name="T5" fmla="*/ 32 h 274"/>
                <a:gd name="T6" fmla="*/ 252 w 275"/>
                <a:gd name="T7" fmla="*/ 61 h 274"/>
                <a:gd name="T8" fmla="*/ 268 w 275"/>
                <a:gd name="T9" fmla="*/ 97 h 274"/>
                <a:gd name="T10" fmla="*/ 275 w 275"/>
                <a:gd name="T11" fmla="*/ 138 h 274"/>
                <a:gd name="T12" fmla="*/ 272 w 275"/>
                <a:gd name="T13" fmla="*/ 165 h 274"/>
                <a:gd name="T14" fmla="*/ 259 w 275"/>
                <a:gd name="T15" fmla="*/ 203 h 274"/>
                <a:gd name="T16" fmla="*/ 234 w 275"/>
                <a:gd name="T17" fmla="*/ 235 h 274"/>
                <a:gd name="T18" fmla="*/ 203 w 275"/>
                <a:gd name="T19" fmla="*/ 258 h 274"/>
                <a:gd name="T20" fmla="*/ 165 w 275"/>
                <a:gd name="T21" fmla="*/ 272 h 274"/>
                <a:gd name="T22" fmla="*/ 137 w 275"/>
                <a:gd name="T23" fmla="*/ 274 h 274"/>
                <a:gd name="T24" fmla="*/ 137 w 275"/>
                <a:gd name="T25" fmla="*/ 269 h 274"/>
                <a:gd name="T26" fmla="*/ 164 w 275"/>
                <a:gd name="T27" fmla="*/ 266 h 274"/>
                <a:gd name="T28" fmla="*/ 201 w 275"/>
                <a:gd name="T29" fmla="*/ 253 h 274"/>
                <a:gd name="T30" fmla="*/ 230 w 275"/>
                <a:gd name="T31" fmla="*/ 230 h 274"/>
                <a:gd name="T32" fmla="*/ 253 w 275"/>
                <a:gd name="T33" fmla="*/ 200 h 274"/>
                <a:gd name="T34" fmla="*/ 266 w 275"/>
                <a:gd name="T35" fmla="*/ 163 h 274"/>
                <a:gd name="T36" fmla="*/ 268 w 275"/>
                <a:gd name="T37" fmla="*/ 138 h 274"/>
                <a:gd name="T38" fmla="*/ 263 w 275"/>
                <a:gd name="T39" fmla="*/ 98 h 274"/>
                <a:gd name="T40" fmla="*/ 247 w 275"/>
                <a:gd name="T41" fmla="*/ 65 h 274"/>
                <a:gd name="T42" fmla="*/ 221 w 275"/>
                <a:gd name="T43" fmla="*/ 36 h 274"/>
                <a:gd name="T44" fmla="*/ 188 w 275"/>
                <a:gd name="T45" fmla="*/ 17 h 274"/>
                <a:gd name="T46" fmla="*/ 151 w 275"/>
                <a:gd name="T47" fmla="*/ 8 h 274"/>
                <a:gd name="T48" fmla="*/ 137 w 275"/>
                <a:gd name="T49" fmla="*/ 0 h 274"/>
                <a:gd name="T50" fmla="*/ 137 w 275"/>
                <a:gd name="T51" fmla="*/ 274 h 274"/>
                <a:gd name="T52" fmla="*/ 96 w 275"/>
                <a:gd name="T53" fmla="*/ 269 h 274"/>
                <a:gd name="T54" fmla="*/ 61 w 275"/>
                <a:gd name="T55" fmla="*/ 251 h 274"/>
                <a:gd name="T56" fmla="*/ 31 w 275"/>
                <a:gd name="T57" fmla="*/ 224 h 274"/>
                <a:gd name="T58" fmla="*/ 11 w 275"/>
                <a:gd name="T59" fmla="*/ 191 h 274"/>
                <a:gd name="T60" fmla="*/ 2 w 275"/>
                <a:gd name="T61" fmla="*/ 151 h 274"/>
                <a:gd name="T62" fmla="*/ 2 w 275"/>
                <a:gd name="T63" fmla="*/ 123 h 274"/>
                <a:gd name="T64" fmla="*/ 11 w 275"/>
                <a:gd name="T65" fmla="*/ 84 h 274"/>
                <a:gd name="T66" fmla="*/ 31 w 275"/>
                <a:gd name="T67" fmla="*/ 50 h 274"/>
                <a:gd name="T68" fmla="*/ 61 w 275"/>
                <a:gd name="T69" fmla="*/ 24 h 274"/>
                <a:gd name="T70" fmla="*/ 96 w 275"/>
                <a:gd name="T71" fmla="*/ 6 h 274"/>
                <a:gd name="T72" fmla="*/ 137 w 275"/>
                <a:gd name="T73" fmla="*/ 0 h 274"/>
                <a:gd name="T74" fmla="*/ 125 w 275"/>
                <a:gd name="T75" fmla="*/ 8 h 274"/>
                <a:gd name="T76" fmla="*/ 87 w 275"/>
                <a:gd name="T77" fmla="*/ 17 h 274"/>
                <a:gd name="T78" fmla="*/ 54 w 275"/>
                <a:gd name="T79" fmla="*/ 36 h 274"/>
                <a:gd name="T80" fmla="*/ 29 w 275"/>
                <a:gd name="T81" fmla="*/ 65 h 274"/>
                <a:gd name="T82" fmla="*/ 12 w 275"/>
                <a:gd name="T83" fmla="*/ 98 h 274"/>
                <a:gd name="T84" fmla="*/ 7 w 275"/>
                <a:gd name="T85" fmla="*/ 138 h 274"/>
                <a:gd name="T86" fmla="*/ 10 w 275"/>
                <a:gd name="T87" fmla="*/ 163 h 274"/>
                <a:gd name="T88" fmla="*/ 22 w 275"/>
                <a:gd name="T89" fmla="*/ 200 h 274"/>
                <a:gd name="T90" fmla="*/ 45 w 275"/>
                <a:gd name="T91" fmla="*/ 230 h 274"/>
                <a:gd name="T92" fmla="*/ 75 w 275"/>
                <a:gd name="T93" fmla="*/ 253 h 274"/>
                <a:gd name="T94" fmla="*/ 111 w 275"/>
                <a:gd name="T95" fmla="*/ 266 h 274"/>
                <a:gd name="T96" fmla="*/ 137 w 275"/>
                <a:gd name="T97" fmla="*/ 274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5" h="274">
                  <a:moveTo>
                    <a:pt x="137" y="0"/>
                  </a:moveTo>
                  <a:lnTo>
                    <a:pt x="137" y="0"/>
                  </a:lnTo>
                  <a:lnTo>
                    <a:pt x="152" y="1"/>
                  </a:lnTo>
                  <a:lnTo>
                    <a:pt x="165" y="2"/>
                  </a:lnTo>
                  <a:lnTo>
                    <a:pt x="179" y="6"/>
                  </a:lnTo>
                  <a:lnTo>
                    <a:pt x="191" y="10"/>
                  </a:lnTo>
                  <a:lnTo>
                    <a:pt x="203" y="17"/>
                  </a:lnTo>
                  <a:lnTo>
                    <a:pt x="214" y="24"/>
                  </a:lnTo>
                  <a:lnTo>
                    <a:pt x="225" y="32"/>
                  </a:lnTo>
                  <a:lnTo>
                    <a:pt x="234" y="40"/>
                  </a:lnTo>
                  <a:lnTo>
                    <a:pt x="244" y="50"/>
                  </a:lnTo>
                  <a:lnTo>
                    <a:pt x="252" y="61"/>
                  </a:lnTo>
                  <a:lnTo>
                    <a:pt x="259" y="71"/>
                  </a:lnTo>
                  <a:lnTo>
                    <a:pt x="264" y="84"/>
                  </a:lnTo>
                  <a:lnTo>
                    <a:pt x="268" y="97"/>
                  </a:lnTo>
                  <a:lnTo>
                    <a:pt x="272" y="109"/>
                  </a:lnTo>
                  <a:lnTo>
                    <a:pt x="274" y="123"/>
                  </a:lnTo>
                  <a:lnTo>
                    <a:pt x="275" y="138"/>
                  </a:lnTo>
                  <a:lnTo>
                    <a:pt x="275" y="138"/>
                  </a:lnTo>
                  <a:lnTo>
                    <a:pt x="274" y="151"/>
                  </a:lnTo>
                  <a:lnTo>
                    <a:pt x="272" y="165"/>
                  </a:lnTo>
                  <a:lnTo>
                    <a:pt x="268" y="178"/>
                  </a:lnTo>
                  <a:lnTo>
                    <a:pt x="264" y="191"/>
                  </a:lnTo>
                  <a:lnTo>
                    <a:pt x="259" y="203"/>
                  </a:lnTo>
                  <a:lnTo>
                    <a:pt x="252" y="215"/>
                  </a:lnTo>
                  <a:lnTo>
                    <a:pt x="244" y="224"/>
                  </a:lnTo>
                  <a:lnTo>
                    <a:pt x="234" y="235"/>
                  </a:lnTo>
                  <a:lnTo>
                    <a:pt x="225" y="243"/>
                  </a:lnTo>
                  <a:lnTo>
                    <a:pt x="214" y="251"/>
                  </a:lnTo>
                  <a:lnTo>
                    <a:pt x="203" y="258"/>
                  </a:lnTo>
                  <a:lnTo>
                    <a:pt x="191" y="264"/>
                  </a:lnTo>
                  <a:lnTo>
                    <a:pt x="179" y="269"/>
                  </a:lnTo>
                  <a:lnTo>
                    <a:pt x="165" y="272"/>
                  </a:lnTo>
                  <a:lnTo>
                    <a:pt x="152" y="274"/>
                  </a:lnTo>
                  <a:lnTo>
                    <a:pt x="137" y="274"/>
                  </a:lnTo>
                  <a:lnTo>
                    <a:pt x="137" y="274"/>
                  </a:lnTo>
                  <a:lnTo>
                    <a:pt x="137" y="269"/>
                  </a:lnTo>
                  <a:lnTo>
                    <a:pt x="137" y="269"/>
                  </a:lnTo>
                  <a:lnTo>
                    <a:pt x="137" y="269"/>
                  </a:lnTo>
                  <a:lnTo>
                    <a:pt x="137" y="269"/>
                  </a:lnTo>
                  <a:lnTo>
                    <a:pt x="151" y="268"/>
                  </a:lnTo>
                  <a:lnTo>
                    <a:pt x="164" y="266"/>
                  </a:lnTo>
                  <a:lnTo>
                    <a:pt x="176" y="262"/>
                  </a:lnTo>
                  <a:lnTo>
                    <a:pt x="188" y="258"/>
                  </a:lnTo>
                  <a:lnTo>
                    <a:pt x="201" y="253"/>
                  </a:lnTo>
                  <a:lnTo>
                    <a:pt x="211" y="246"/>
                  </a:lnTo>
                  <a:lnTo>
                    <a:pt x="221" y="238"/>
                  </a:lnTo>
                  <a:lnTo>
                    <a:pt x="230" y="230"/>
                  </a:lnTo>
                  <a:lnTo>
                    <a:pt x="239" y="220"/>
                  </a:lnTo>
                  <a:lnTo>
                    <a:pt x="247" y="211"/>
                  </a:lnTo>
                  <a:lnTo>
                    <a:pt x="253" y="200"/>
                  </a:lnTo>
                  <a:lnTo>
                    <a:pt x="259" y="188"/>
                  </a:lnTo>
                  <a:lnTo>
                    <a:pt x="263" y="177"/>
                  </a:lnTo>
                  <a:lnTo>
                    <a:pt x="266" y="163"/>
                  </a:lnTo>
                  <a:lnTo>
                    <a:pt x="268" y="151"/>
                  </a:lnTo>
                  <a:lnTo>
                    <a:pt x="268" y="138"/>
                  </a:lnTo>
                  <a:lnTo>
                    <a:pt x="268" y="138"/>
                  </a:lnTo>
                  <a:lnTo>
                    <a:pt x="268" y="124"/>
                  </a:lnTo>
                  <a:lnTo>
                    <a:pt x="266" y="111"/>
                  </a:lnTo>
                  <a:lnTo>
                    <a:pt x="263" y="98"/>
                  </a:lnTo>
                  <a:lnTo>
                    <a:pt x="259" y="86"/>
                  </a:lnTo>
                  <a:lnTo>
                    <a:pt x="253" y="75"/>
                  </a:lnTo>
                  <a:lnTo>
                    <a:pt x="247" y="65"/>
                  </a:lnTo>
                  <a:lnTo>
                    <a:pt x="239" y="54"/>
                  </a:lnTo>
                  <a:lnTo>
                    <a:pt x="230" y="44"/>
                  </a:lnTo>
                  <a:lnTo>
                    <a:pt x="221" y="36"/>
                  </a:lnTo>
                  <a:lnTo>
                    <a:pt x="211" y="29"/>
                  </a:lnTo>
                  <a:lnTo>
                    <a:pt x="201" y="23"/>
                  </a:lnTo>
                  <a:lnTo>
                    <a:pt x="188" y="17"/>
                  </a:lnTo>
                  <a:lnTo>
                    <a:pt x="176" y="12"/>
                  </a:lnTo>
                  <a:lnTo>
                    <a:pt x="164" y="9"/>
                  </a:lnTo>
                  <a:lnTo>
                    <a:pt x="151" y="8"/>
                  </a:lnTo>
                  <a:lnTo>
                    <a:pt x="137" y="6"/>
                  </a:lnTo>
                  <a:lnTo>
                    <a:pt x="137" y="6"/>
                  </a:lnTo>
                  <a:lnTo>
                    <a:pt x="137" y="0"/>
                  </a:lnTo>
                  <a:lnTo>
                    <a:pt x="137" y="0"/>
                  </a:lnTo>
                  <a:close/>
                  <a:moveTo>
                    <a:pt x="137" y="274"/>
                  </a:moveTo>
                  <a:lnTo>
                    <a:pt x="137" y="274"/>
                  </a:lnTo>
                  <a:lnTo>
                    <a:pt x="123" y="274"/>
                  </a:lnTo>
                  <a:lnTo>
                    <a:pt x="110" y="272"/>
                  </a:lnTo>
                  <a:lnTo>
                    <a:pt x="96" y="269"/>
                  </a:lnTo>
                  <a:lnTo>
                    <a:pt x="84" y="264"/>
                  </a:lnTo>
                  <a:lnTo>
                    <a:pt x="72" y="258"/>
                  </a:lnTo>
                  <a:lnTo>
                    <a:pt x="61" y="251"/>
                  </a:lnTo>
                  <a:lnTo>
                    <a:pt x="50" y="243"/>
                  </a:lnTo>
                  <a:lnTo>
                    <a:pt x="41" y="235"/>
                  </a:lnTo>
                  <a:lnTo>
                    <a:pt x="31" y="224"/>
                  </a:lnTo>
                  <a:lnTo>
                    <a:pt x="23" y="215"/>
                  </a:lnTo>
                  <a:lnTo>
                    <a:pt x="16" y="203"/>
                  </a:lnTo>
                  <a:lnTo>
                    <a:pt x="11" y="191"/>
                  </a:lnTo>
                  <a:lnTo>
                    <a:pt x="7" y="178"/>
                  </a:lnTo>
                  <a:lnTo>
                    <a:pt x="3" y="165"/>
                  </a:lnTo>
                  <a:lnTo>
                    <a:pt x="2" y="151"/>
                  </a:lnTo>
                  <a:lnTo>
                    <a:pt x="0" y="138"/>
                  </a:lnTo>
                  <a:lnTo>
                    <a:pt x="0" y="138"/>
                  </a:lnTo>
                  <a:lnTo>
                    <a:pt x="2" y="123"/>
                  </a:lnTo>
                  <a:lnTo>
                    <a:pt x="3" y="109"/>
                  </a:lnTo>
                  <a:lnTo>
                    <a:pt x="7" y="97"/>
                  </a:lnTo>
                  <a:lnTo>
                    <a:pt x="11" y="84"/>
                  </a:lnTo>
                  <a:lnTo>
                    <a:pt x="16" y="71"/>
                  </a:lnTo>
                  <a:lnTo>
                    <a:pt x="23" y="61"/>
                  </a:lnTo>
                  <a:lnTo>
                    <a:pt x="31" y="50"/>
                  </a:lnTo>
                  <a:lnTo>
                    <a:pt x="41" y="40"/>
                  </a:lnTo>
                  <a:lnTo>
                    <a:pt x="50" y="32"/>
                  </a:lnTo>
                  <a:lnTo>
                    <a:pt x="61" y="24"/>
                  </a:lnTo>
                  <a:lnTo>
                    <a:pt x="72" y="17"/>
                  </a:lnTo>
                  <a:lnTo>
                    <a:pt x="84" y="10"/>
                  </a:lnTo>
                  <a:lnTo>
                    <a:pt x="96" y="6"/>
                  </a:lnTo>
                  <a:lnTo>
                    <a:pt x="110" y="2"/>
                  </a:lnTo>
                  <a:lnTo>
                    <a:pt x="123" y="1"/>
                  </a:lnTo>
                  <a:lnTo>
                    <a:pt x="137" y="0"/>
                  </a:lnTo>
                  <a:lnTo>
                    <a:pt x="137" y="6"/>
                  </a:lnTo>
                  <a:lnTo>
                    <a:pt x="137" y="6"/>
                  </a:lnTo>
                  <a:lnTo>
                    <a:pt x="125" y="8"/>
                  </a:lnTo>
                  <a:lnTo>
                    <a:pt x="111" y="9"/>
                  </a:lnTo>
                  <a:lnTo>
                    <a:pt x="99" y="12"/>
                  </a:lnTo>
                  <a:lnTo>
                    <a:pt x="87" y="17"/>
                  </a:lnTo>
                  <a:lnTo>
                    <a:pt x="75" y="23"/>
                  </a:lnTo>
                  <a:lnTo>
                    <a:pt x="64" y="29"/>
                  </a:lnTo>
                  <a:lnTo>
                    <a:pt x="54" y="36"/>
                  </a:lnTo>
                  <a:lnTo>
                    <a:pt x="45" y="44"/>
                  </a:lnTo>
                  <a:lnTo>
                    <a:pt x="37" y="54"/>
                  </a:lnTo>
                  <a:lnTo>
                    <a:pt x="29" y="65"/>
                  </a:lnTo>
                  <a:lnTo>
                    <a:pt x="22" y="75"/>
                  </a:lnTo>
                  <a:lnTo>
                    <a:pt x="16" y="86"/>
                  </a:lnTo>
                  <a:lnTo>
                    <a:pt x="12" y="98"/>
                  </a:lnTo>
                  <a:lnTo>
                    <a:pt x="10" y="111"/>
                  </a:lnTo>
                  <a:lnTo>
                    <a:pt x="7" y="124"/>
                  </a:lnTo>
                  <a:lnTo>
                    <a:pt x="7" y="138"/>
                  </a:lnTo>
                  <a:lnTo>
                    <a:pt x="7" y="138"/>
                  </a:lnTo>
                  <a:lnTo>
                    <a:pt x="7" y="151"/>
                  </a:lnTo>
                  <a:lnTo>
                    <a:pt x="10" y="163"/>
                  </a:lnTo>
                  <a:lnTo>
                    <a:pt x="12" y="177"/>
                  </a:lnTo>
                  <a:lnTo>
                    <a:pt x="16" y="188"/>
                  </a:lnTo>
                  <a:lnTo>
                    <a:pt x="22" y="200"/>
                  </a:lnTo>
                  <a:lnTo>
                    <a:pt x="29" y="211"/>
                  </a:lnTo>
                  <a:lnTo>
                    <a:pt x="37" y="220"/>
                  </a:lnTo>
                  <a:lnTo>
                    <a:pt x="45" y="230"/>
                  </a:lnTo>
                  <a:lnTo>
                    <a:pt x="54" y="238"/>
                  </a:lnTo>
                  <a:lnTo>
                    <a:pt x="64" y="246"/>
                  </a:lnTo>
                  <a:lnTo>
                    <a:pt x="75" y="253"/>
                  </a:lnTo>
                  <a:lnTo>
                    <a:pt x="87" y="258"/>
                  </a:lnTo>
                  <a:lnTo>
                    <a:pt x="99" y="262"/>
                  </a:lnTo>
                  <a:lnTo>
                    <a:pt x="111" y="266"/>
                  </a:lnTo>
                  <a:lnTo>
                    <a:pt x="125" y="268"/>
                  </a:lnTo>
                  <a:lnTo>
                    <a:pt x="137" y="269"/>
                  </a:lnTo>
                  <a:lnTo>
                    <a:pt x="137" y="274"/>
                  </a:lnTo>
                  <a:close/>
                </a:path>
              </a:pathLst>
            </a:custGeom>
            <a:solidFill>
              <a:srgbClr val="7CB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6" name="Freeform 136"/>
            <p:cNvSpPr>
              <a:spLocks/>
            </p:cNvSpPr>
            <p:nvPr/>
          </p:nvSpPr>
          <p:spPr bwMode="auto">
            <a:xfrm>
              <a:off x="1941513" y="4322763"/>
              <a:ext cx="434975" cy="423863"/>
            </a:xfrm>
            <a:custGeom>
              <a:avLst/>
              <a:gdLst>
                <a:gd name="T0" fmla="*/ 199 w 274"/>
                <a:gd name="T1" fmla="*/ 18 h 267"/>
                <a:gd name="T2" fmla="*/ 203 w 274"/>
                <a:gd name="T3" fmla="*/ 37 h 267"/>
                <a:gd name="T4" fmla="*/ 214 w 274"/>
                <a:gd name="T5" fmla="*/ 35 h 267"/>
                <a:gd name="T6" fmla="*/ 221 w 274"/>
                <a:gd name="T7" fmla="*/ 43 h 267"/>
                <a:gd name="T8" fmla="*/ 238 w 274"/>
                <a:gd name="T9" fmla="*/ 56 h 267"/>
                <a:gd name="T10" fmla="*/ 257 w 274"/>
                <a:gd name="T11" fmla="*/ 80 h 267"/>
                <a:gd name="T12" fmla="*/ 251 w 274"/>
                <a:gd name="T13" fmla="*/ 91 h 267"/>
                <a:gd name="T14" fmla="*/ 256 w 274"/>
                <a:gd name="T15" fmla="*/ 93 h 267"/>
                <a:gd name="T16" fmla="*/ 262 w 274"/>
                <a:gd name="T17" fmla="*/ 85 h 267"/>
                <a:gd name="T18" fmla="*/ 264 w 274"/>
                <a:gd name="T19" fmla="*/ 93 h 267"/>
                <a:gd name="T20" fmla="*/ 259 w 274"/>
                <a:gd name="T21" fmla="*/ 110 h 267"/>
                <a:gd name="T22" fmla="*/ 247 w 274"/>
                <a:gd name="T23" fmla="*/ 112 h 267"/>
                <a:gd name="T24" fmla="*/ 232 w 274"/>
                <a:gd name="T25" fmla="*/ 127 h 267"/>
                <a:gd name="T26" fmla="*/ 220 w 274"/>
                <a:gd name="T27" fmla="*/ 141 h 267"/>
                <a:gd name="T28" fmla="*/ 202 w 274"/>
                <a:gd name="T29" fmla="*/ 154 h 267"/>
                <a:gd name="T30" fmla="*/ 209 w 274"/>
                <a:gd name="T31" fmla="*/ 183 h 267"/>
                <a:gd name="T32" fmla="*/ 218 w 274"/>
                <a:gd name="T33" fmla="*/ 214 h 267"/>
                <a:gd name="T34" fmla="*/ 210 w 274"/>
                <a:gd name="T35" fmla="*/ 237 h 267"/>
                <a:gd name="T36" fmla="*/ 226 w 274"/>
                <a:gd name="T37" fmla="*/ 228 h 267"/>
                <a:gd name="T38" fmla="*/ 247 w 274"/>
                <a:gd name="T39" fmla="*/ 192 h 267"/>
                <a:gd name="T40" fmla="*/ 264 w 274"/>
                <a:gd name="T41" fmla="*/ 141 h 267"/>
                <a:gd name="T42" fmla="*/ 274 w 274"/>
                <a:gd name="T43" fmla="*/ 115 h 267"/>
                <a:gd name="T44" fmla="*/ 155 w 274"/>
                <a:gd name="T45" fmla="*/ 267 h 267"/>
                <a:gd name="T46" fmla="*/ 178 w 274"/>
                <a:gd name="T47" fmla="*/ 246 h 267"/>
                <a:gd name="T48" fmla="*/ 153 w 274"/>
                <a:gd name="T49" fmla="*/ 245 h 267"/>
                <a:gd name="T50" fmla="*/ 145 w 274"/>
                <a:gd name="T51" fmla="*/ 252 h 267"/>
                <a:gd name="T52" fmla="*/ 125 w 274"/>
                <a:gd name="T53" fmla="*/ 248 h 267"/>
                <a:gd name="T54" fmla="*/ 99 w 274"/>
                <a:gd name="T55" fmla="*/ 249 h 267"/>
                <a:gd name="T56" fmla="*/ 121 w 274"/>
                <a:gd name="T57" fmla="*/ 267 h 267"/>
                <a:gd name="T58" fmla="*/ 0 w 274"/>
                <a:gd name="T59" fmla="*/ 129 h 267"/>
                <a:gd name="T60" fmla="*/ 62 w 274"/>
                <a:gd name="T61" fmla="*/ 26 h 267"/>
                <a:gd name="T62" fmla="*/ 19 w 274"/>
                <a:gd name="T63" fmla="*/ 87 h 267"/>
                <a:gd name="T64" fmla="*/ 31 w 274"/>
                <a:gd name="T65" fmla="*/ 84 h 267"/>
                <a:gd name="T66" fmla="*/ 50 w 274"/>
                <a:gd name="T67" fmla="*/ 91 h 267"/>
                <a:gd name="T68" fmla="*/ 60 w 274"/>
                <a:gd name="T69" fmla="*/ 88 h 267"/>
                <a:gd name="T70" fmla="*/ 46 w 274"/>
                <a:gd name="T71" fmla="*/ 106 h 267"/>
                <a:gd name="T72" fmla="*/ 35 w 274"/>
                <a:gd name="T73" fmla="*/ 122 h 267"/>
                <a:gd name="T74" fmla="*/ 45 w 274"/>
                <a:gd name="T75" fmla="*/ 157 h 267"/>
                <a:gd name="T76" fmla="*/ 54 w 274"/>
                <a:gd name="T77" fmla="*/ 180 h 267"/>
                <a:gd name="T78" fmla="*/ 87 w 274"/>
                <a:gd name="T79" fmla="*/ 210 h 267"/>
                <a:gd name="T80" fmla="*/ 95 w 274"/>
                <a:gd name="T81" fmla="*/ 188 h 267"/>
                <a:gd name="T82" fmla="*/ 98 w 274"/>
                <a:gd name="T83" fmla="*/ 169 h 267"/>
                <a:gd name="T84" fmla="*/ 104 w 274"/>
                <a:gd name="T85" fmla="*/ 137 h 267"/>
                <a:gd name="T86" fmla="*/ 117 w 274"/>
                <a:gd name="T87" fmla="*/ 122 h 267"/>
                <a:gd name="T88" fmla="*/ 152 w 274"/>
                <a:gd name="T89" fmla="*/ 125 h 267"/>
                <a:gd name="T90" fmla="*/ 165 w 274"/>
                <a:gd name="T91" fmla="*/ 106 h 267"/>
                <a:gd name="T92" fmla="*/ 161 w 274"/>
                <a:gd name="T93" fmla="*/ 81 h 267"/>
                <a:gd name="T94" fmla="*/ 134 w 274"/>
                <a:gd name="T95" fmla="*/ 58 h 267"/>
                <a:gd name="T96" fmla="*/ 111 w 274"/>
                <a:gd name="T97" fmla="*/ 57 h 267"/>
                <a:gd name="T98" fmla="*/ 92 w 274"/>
                <a:gd name="T99" fmla="*/ 68 h 267"/>
                <a:gd name="T100" fmla="*/ 69 w 274"/>
                <a:gd name="T101" fmla="*/ 64 h 267"/>
                <a:gd name="T102" fmla="*/ 73 w 274"/>
                <a:gd name="T103" fmla="*/ 56 h 267"/>
                <a:gd name="T104" fmla="*/ 80 w 274"/>
                <a:gd name="T105" fmla="*/ 45 h 267"/>
                <a:gd name="T106" fmla="*/ 81 w 274"/>
                <a:gd name="T107" fmla="*/ 38 h 267"/>
                <a:gd name="T108" fmla="*/ 96 w 274"/>
                <a:gd name="T109" fmla="*/ 49 h 267"/>
                <a:gd name="T110" fmla="*/ 119 w 274"/>
                <a:gd name="T111" fmla="*/ 47 h 267"/>
                <a:gd name="T112" fmla="*/ 137 w 274"/>
                <a:gd name="T113" fmla="*/ 45 h 267"/>
                <a:gd name="T114" fmla="*/ 141 w 274"/>
                <a:gd name="T115" fmla="*/ 28 h 267"/>
                <a:gd name="T116" fmla="*/ 161 w 274"/>
                <a:gd name="T117" fmla="*/ 22 h 267"/>
                <a:gd name="T118" fmla="*/ 132 w 274"/>
                <a:gd name="T119" fmla="*/ 8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267">
                  <a:moveTo>
                    <a:pt x="161" y="1"/>
                  </a:moveTo>
                  <a:lnTo>
                    <a:pt x="161" y="1"/>
                  </a:lnTo>
                  <a:lnTo>
                    <a:pt x="169" y="3"/>
                  </a:lnTo>
                  <a:lnTo>
                    <a:pt x="178" y="5"/>
                  </a:lnTo>
                  <a:lnTo>
                    <a:pt x="188" y="8"/>
                  </a:lnTo>
                  <a:lnTo>
                    <a:pt x="201" y="14"/>
                  </a:lnTo>
                  <a:lnTo>
                    <a:pt x="214" y="22"/>
                  </a:lnTo>
                  <a:lnTo>
                    <a:pt x="226" y="31"/>
                  </a:lnTo>
                  <a:lnTo>
                    <a:pt x="238" y="43"/>
                  </a:lnTo>
                  <a:lnTo>
                    <a:pt x="238" y="43"/>
                  </a:lnTo>
                  <a:lnTo>
                    <a:pt x="234" y="39"/>
                  </a:lnTo>
                  <a:lnTo>
                    <a:pt x="225" y="31"/>
                  </a:lnTo>
                  <a:lnTo>
                    <a:pt x="213" y="22"/>
                  </a:lnTo>
                  <a:lnTo>
                    <a:pt x="206" y="19"/>
                  </a:lnTo>
                  <a:lnTo>
                    <a:pt x="199" y="18"/>
                  </a:lnTo>
                  <a:lnTo>
                    <a:pt x="197" y="19"/>
                  </a:lnTo>
                  <a:lnTo>
                    <a:pt x="197" y="19"/>
                  </a:lnTo>
                  <a:lnTo>
                    <a:pt x="198" y="22"/>
                  </a:lnTo>
                  <a:lnTo>
                    <a:pt x="198" y="22"/>
                  </a:lnTo>
                  <a:lnTo>
                    <a:pt x="199" y="24"/>
                  </a:lnTo>
                  <a:lnTo>
                    <a:pt x="199" y="24"/>
                  </a:lnTo>
                  <a:lnTo>
                    <a:pt x="199" y="27"/>
                  </a:lnTo>
                  <a:lnTo>
                    <a:pt x="201" y="30"/>
                  </a:lnTo>
                  <a:lnTo>
                    <a:pt x="201" y="30"/>
                  </a:lnTo>
                  <a:lnTo>
                    <a:pt x="202" y="30"/>
                  </a:lnTo>
                  <a:lnTo>
                    <a:pt x="202" y="30"/>
                  </a:lnTo>
                  <a:lnTo>
                    <a:pt x="203" y="33"/>
                  </a:lnTo>
                  <a:lnTo>
                    <a:pt x="203" y="33"/>
                  </a:lnTo>
                  <a:lnTo>
                    <a:pt x="203" y="34"/>
                  </a:lnTo>
                  <a:lnTo>
                    <a:pt x="203" y="37"/>
                  </a:lnTo>
                  <a:lnTo>
                    <a:pt x="203" y="39"/>
                  </a:lnTo>
                  <a:lnTo>
                    <a:pt x="206" y="39"/>
                  </a:lnTo>
                  <a:lnTo>
                    <a:pt x="206" y="39"/>
                  </a:lnTo>
                  <a:lnTo>
                    <a:pt x="209" y="39"/>
                  </a:lnTo>
                  <a:lnTo>
                    <a:pt x="209" y="39"/>
                  </a:lnTo>
                  <a:lnTo>
                    <a:pt x="210" y="38"/>
                  </a:lnTo>
                  <a:lnTo>
                    <a:pt x="210" y="38"/>
                  </a:lnTo>
                  <a:lnTo>
                    <a:pt x="207" y="35"/>
                  </a:lnTo>
                  <a:lnTo>
                    <a:pt x="207" y="35"/>
                  </a:lnTo>
                  <a:lnTo>
                    <a:pt x="207" y="35"/>
                  </a:lnTo>
                  <a:lnTo>
                    <a:pt x="207" y="35"/>
                  </a:lnTo>
                  <a:lnTo>
                    <a:pt x="209" y="34"/>
                  </a:lnTo>
                  <a:lnTo>
                    <a:pt x="210" y="33"/>
                  </a:lnTo>
                  <a:lnTo>
                    <a:pt x="210" y="33"/>
                  </a:lnTo>
                  <a:lnTo>
                    <a:pt x="214" y="35"/>
                  </a:lnTo>
                  <a:lnTo>
                    <a:pt x="215" y="37"/>
                  </a:lnTo>
                  <a:lnTo>
                    <a:pt x="215" y="37"/>
                  </a:lnTo>
                  <a:lnTo>
                    <a:pt x="217" y="39"/>
                  </a:lnTo>
                  <a:lnTo>
                    <a:pt x="217" y="39"/>
                  </a:lnTo>
                  <a:lnTo>
                    <a:pt x="215" y="41"/>
                  </a:lnTo>
                  <a:lnTo>
                    <a:pt x="215" y="41"/>
                  </a:lnTo>
                  <a:lnTo>
                    <a:pt x="214" y="42"/>
                  </a:lnTo>
                  <a:lnTo>
                    <a:pt x="214" y="42"/>
                  </a:lnTo>
                  <a:lnTo>
                    <a:pt x="215" y="45"/>
                  </a:lnTo>
                  <a:lnTo>
                    <a:pt x="215" y="45"/>
                  </a:lnTo>
                  <a:lnTo>
                    <a:pt x="215" y="45"/>
                  </a:lnTo>
                  <a:lnTo>
                    <a:pt x="217" y="45"/>
                  </a:lnTo>
                  <a:lnTo>
                    <a:pt x="217" y="45"/>
                  </a:lnTo>
                  <a:lnTo>
                    <a:pt x="221" y="43"/>
                  </a:lnTo>
                  <a:lnTo>
                    <a:pt x="221" y="43"/>
                  </a:lnTo>
                  <a:lnTo>
                    <a:pt x="224" y="43"/>
                  </a:lnTo>
                  <a:lnTo>
                    <a:pt x="224" y="43"/>
                  </a:lnTo>
                  <a:lnTo>
                    <a:pt x="225" y="45"/>
                  </a:lnTo>
                  <a:lnTo>
                    <a:pt x="225" y="45"/>
                  </a:lnTo>
                  <a:lnTo>
                    <a:pt x="229" y="47"/>
                  </a:lnTo>
                  <a:lnTo>
                    <a:pt x="229" y="47"/>
                  </a:lnTo>
                  <a:lnTo>
                    <a:pt x="230" y="47"/>
                  </a:lnTo>
                  <a:lnTo>
                    <a:pt x="230" y="47"/>
                  </a:lnTo>
                  <a:lnTo>
                    <a:pt x="232" y="51"/>
                  </a:lnTo>
                  <a:lnTo>
                    <a:pt x="232" y="51"/>
                  </a:lnTo>
                  <a:lnTo>
                    <a:pt x="234" y="53"/>
                  </a:lnTo>
                  <a:lnTo>
                    <a:pt x="234" y="53"/>
                  </a:lnTo>
                  <a:lnTo>
                    <a:pt x="237" y="54"/>
                  </a:lnTo>
                  <a:lnTo>
                    <a:pt x="238" y="56"/>
                  </a:lnTo>
                  <a:lnTo>
                    <a:pt x="238" y="56"/>
                  </a:lnTo>
                  <a:lnTo>
                    <a:pt x="240" y="58"/>
                  </a:lnTo>
                  <a:lnTo>
                    <a:pt x="240" y="58"/>
                  </a:lnTo>
                  <a:lnTo>
                    <a:pt x="245" y="62"/>
                  </a:lnTo>
                  <a:lnTo>
                    <a:pt x="245" y="62"/>
                  </a:lnTo>
                  <a:lnTo>
                    <a:pt x="248" y="65"/>
                  </a:lnTo>
                  <a:lnTo>
                    <a:pt x="248" y="65"/>
                  </a:lnTo>
                  <a:lnTo>
                    <a:pt x="248" y="69"/>
                  </a:lnTo>
                  <a:lnTo>
                    <a:pt x="248" y="69"/>
                  </a:lnTo>
                  <a:lnTo>
                    <a:pt x="249" y="73"/>
                  </a:lnTo>
                  <a:lnTo>
                    <a:pt x="249" y="73"/>
                  </a:lnTo>
                  <a:lnTo>
                    <a:pt x="251" y="76"/>
                  </a:lnTo>
                  <a:lnTo>
                    <a:pt x="251" y="76"/>
                  </a:lnTo>
                  <a:lnTo>
                    <a:pt x="253" y="77"/>
                  </a:lnTo>
                  <a:lnTo>
                    <a:pt x="253" y="77"/>
                  </a:lnTo>
                  <a:lnTo>
                    <a:pt x="257" y="80"/>
                  </a:lnTo>
                  <a:lnTo>
                    <a:pt x="257" y="80"/>
                  </a:lnTo>
                  <a:lnTo>
                    <a:pt x="259" y="81"/>
                  </a:lnTo>
                  <a:lnTo>
                    <a:pt x="259" y="83"/>
                  </a:lnTo>
                  <a:lnTo>
                    <a:pt x="259" y="83"/>
                  </a:lnTo>
                  <a:lnTo>
                    <a:pt x="257" y="84"/>
                  </a:lnTo>
                  <a:lnTo>
                    <a:pt x="257" y="84"/>
                  </a:lnTo>
                  <a:lnTo>
                    <a:pt x="255" y="84"/>
                  </a:lnTo>
                  <a:lnTo>
                    <a:pt x="255" y="84"/>
                  </a:lnTo>
                  <a:lnTo>
                    <a:pt x="255" y="87"/>
                  </a:lnTo>
                  <a:lnTo>
                    <a:pt x="255" y="87"/>
                  </a:lnTo>
                  <a:lnTo>
                    <a:pt x="255" y="88"/>
                  </a:lnTo>
                  <a:lnTo>
                    <a:pt x="255" y="89"/>
                  </a:lnTo>
                  <a:lnTo>
                    <a:pt x="255" y="89"/>
                  </a:lnTo>
                  <a:lnTo>
                    <a:pt x="252" y="91"/>
                  </a:lnTo>
                  <a:lnTo>
                    <a:pt x="251" y="91"/>
                  </a:lnTo>
                  <a:lnTo>
                    <a:pt x="248" y="92"/>
                  </a:lnTo>
                  <a:lnTo>
                    <a:pt x="247" y="93"/>
                  </a:lnTo>
                  <a:lnTo>
                    <a:pt x="247" y="93"/>
                  </a:lnTo>
                  <a:lnTo>
                    <a:pt x="247" y="95"/>
                  </a:lnTo>
                  <a:lnTo>
                    <a:pt x="247" y="95"/>
                  </a:lnTo>
                  <a:lnTo>
                    <a:pt x="249" y="96"/>
                  </a:lnTo>
                  <a:lnTo>
                    <a:pt x="249" y="96"/>
                  </a:lnTo>
                  <a:lnTo>
                    <a:pt x="249" y="95"/>
                  </a:lnTo>
                  <a:lnTo>
                    <a:pt x="249" y="95"/>
                  </a:lnTo>
                  <a:lnTo>
                    <a:pt x="249" y="93"/>
                  </a:lnTo>
                  <a:lnTo>
                    <a:pt x="251" y="93"/>
                  </a:lnTo>
                  <a:lnTo>
                    <a:pt x="251" y="93"/>
                  </a:lnTo>
                  <a:lnTo>
                    <a:pt x="253" y="93"/>
                  </a:lnTo>
                  <a:lnTo>
                    <a:pt x="253" y="93"/>
                  </a:lnTo>
                  <a:lnTo>
                    <a:pt x="256" y="93"/>
                  </a:lnTo>
                  <a:lnTo>
                    <a:pt x="256" y="93"/>
                  </a:lnTo>
                  <a:lnTo>
                    <a:pt x="256" y="92"/>
                  </a:lnTo>
                  <a:lnTo>
                    <a:pt x="256" y="92"/>
                  </a:lnTo>
                  <a:lnTo>
                    <a:pt x="256" y="92"/>
                  </a:lnTo>
                  <a:lnTo>
                    <a:pt x="256" y="89"/>
                  </a:lnTo>
                  <a:lnTo>
                    <a:pt x="256" y="89"/>
                  </a:lnTo>
                  <a:lnTo>
                    <a:pt x="257" y="87"/>
                  </a:lnTo>
                  <a:lnTo>
                    <a:pt x="257" y="87"/>
                  </a:lnTo>
                  <a:lnTo>
                    <a:pt x="257" y="88"/>
                  </a:lnTo>
                  <a:lnTo>
                    <a:pt x="259" y="87"/>
                  </a:lnTo>
                  <a:lnTo>
                    <a:pt x="259" y="87"/>
                  </a:lnTo>
                  <a:lnTo>
                    <a:pt x="260" y="85"/>
                  </a:lnTo>
                  <a:lnTo>
                    <a:pt x="260" y="85"/>
                  </a:lnTo>
                  <a:lnTo>
                    <a:pt x="262" y="85"/>
                  </a:lnTo>
                  <a:lnTo>
                    <a:pt x="262" y="85"/>
                  </a:lnTo>
                  <a:lnTo>
                    <a:pt x="262" y="85"/>
                  </a:lnTo>
                  <a:lnTo>
                    <a:pt x="262" y="83"/>
                  </a:lnTo>
                  <a:lnTo>
                    <a:pt x="262" y="83"/>
                  </a:lnTo>
                  <a:lnTo>
                    <a:pt x="260" y="80"/>
                  </a:lnTo>
                  <a:lnTo>
                    <a:pt x="260" y="80"/>
                  </a:lnTo>
                  <a:lnTo>
                    <a:pt x="260" y="75"/>
                  </a:lnTo>
                  <a:lnTo>
                    <a:pt x="260" y="75"/>
                  </a:lnTo>
                  <a:lnTo>
                    <a:pt x="263" y="80"/>
                  </a:lnTo>
                  <a:lnTo>
                    <a:pt x="266" y="89"/>
                  </a:lnTo>
                  <a:lnTo>
                    <a:pt x="266" y="89"/>
                  </a:lnTo>
                  <a:lnTo>
                    <a:pt x="264" y="89"/>
                  </a:lnTo>
                  <a:lnTo>
                    <a:pt x="264" y="91"/>
                  </a:lnTo>
                  <a:lnTo>
                    <a:pt x="264" y="91"/>
                  </a:lnTo>
                  <a:lnTo>
                    <a:pt x="264" y="93"/>
                  </a:lnTo>
                  <a:lnTo>
                    <a:pt x="264" y="93"/>
                  </a:lnTo>
                  <a:lnTo>
                    <a:pt x="264" y="98"/>
                  </a:lnTo>
                  <a:lnTo>
                    <a:pt x="264" y="98"/>
                  </a:lnTo>
                  <a:lnTo>
                    <a:pt x="264" y="103"/>
                  </a:lnTo>
                  <a:lnTo>
                    <a:pt x="264" y="103"/>
                  </a:lnTo>
                  <a:lnTo>
                    <a:pt x="264" y="107"/>
                  </a:lnTo>
                  <a:lnTo>
                    <a:pt x="264" y="107"/>
                  </a:lnTo>
                  <a:lnTo>
                    <a:pt x="264" y="112"/>
                  </a:lnTo>
                  <a:lnTo>
                    <a:pt x="264" y="112"/>
                  </a:lnTo>
                  <a:lnTo>
                    <a:pt x="263" y="114"/>
                  </a:lnTo>
                  <a:lnTo>
                    <a:pt x="263" y="114"/>
                  </a:lnTo>
                  <a:lnTo>
                    <a:pt x="263" y="115"/>
                  </a:lnTo>
                  <a:lnTo>
                    <a:pt x="262" y="114"/>
                  </a:lnTo>
                  <a:lnTo>
                    <a:pt x="262" y="114"/>
                  </a:lnTo>
                  <a:lnTo>
                    <a:pt x="260" y="110"/>
                  </a:lnTo>
                  <a:lnTo>
                    <a:pt x="259" y="110"/>
                  </a:lnTo>
                  <a:lnTo>
                    <a:pt x="259" y="110"/>
                  </a:lnTo>
                  <a:lnTo>
                    <a:pt x="259" y="108"/>
                  </a:lnTo>
                  <a:lnTo>
                    <a:pt x="256" y="108"/>
                  </a:lnTo>
                  <a:lnTo>
                    <a:pt x="256" y="108"/>
                  </a:lnTo>
                  <a:lnTo>
                    <a:pt x="255" y="108"/>
                  </a:lnTo>
                  <a:lnTo>
                    <a:pt x="253" y="108"/>
                  </a:lnTo>
                  <a:lnTo>
                    <a:pt x="253" y="108"/>
                  </a:lnTo>
                  <a:lnTo>
                    <a:pt x="253" y="111"/>
                  </a:lnTo>
                  <a:lnTo>
                    <a:pt x="253" y="112"/>
                  </a:lnTo>
                  <a:lnTo>
                    <a:pt x="253" y="112"/>
                  </a:lnTo>
                  <a:lnTo>
                    <a:pt x="248" y="111"/>
                  </a:lnTo>
                  <a:lnTo>
                    <a:pt x="248" y="111"/>
                  </a:lnTo>
                  <a:lnTo>
                    <a:pt x="247" y="111"/>
                  </a:lnTo>
                  <a:lnTo>
                    <a:pt x="247" y="112"/>
                  </a:lnTo>
                  <a:lnTo>
                    <a:pt x="247" y="112"/>
                  </a:lnTo>
                  <a:lnTo>
                    <a:pt x="245" y="115"/>
                  </a:lnTo>
                  <a:lnTo>
                    <a:pt x="244" y="116"/>
                  </a:lnTo>
                  <a:lnTo>
                    <a:pt x="244" y="116"/>
                  </a:lnTo>
                  <a:lnTo>
                    <a:pt x="244" y="118"/>
                  </a:lnTo>
                  <a:lnTo>
                    <a:pt x="243" y="121"/>
                  </a:lnTo>
                  <a:lnTo>
                    <a:pt x="243" y="121"/>
                  </a:lnTo>
                  <a:lnTo>
                    <a:pt x="241" y="122"/>
                  </a:lnTo>
                  <a:lnTo>
                    <a:pt x="238" y="122"/>
                  </a:lnTo>
                  <a:lnTo>
                    <a:pt x="238" y="122"/>
                  </a:lnTo>
                  <a:lnTo>
                    <a:pt x="234" y="123"/>
                  </a:lnTo>
                  <a:lnTo>
                    <a:pt x="234" y="123"/>
                  </a:lnTo>
                  <a:lnTo>
                    <a:pt x="234" y="125"/>
                  </a:lnTo>
                  <a:lnTo>
                    <a:pt x="233" y="126"/>
                  </a:lnTo>
                  <a:lnTo>
                    <a:pt x="233" y="126"/>
                  </a:lnTo>
                  <a:lnTo>
                    <a:pt x="232" y="127"/>
                  </a:lnTo>
                  <a:lnTo>
                    <a:pt x="230" y="129"/>
                  </a:lnTo>
                  <a:lnTo>
                    <a:pt x="230" y="129"/>
                  </a:lnTo>
                  <a:lnTo>
                    <a:pt x="230" y="133"/>
                  </a:lnTo>
                  <a:lnTo>
                    <a:pt x="230" y="133"/>
                  </a:lnTo>
                  <a:lnTo>
                    <a:pt x="230" y="134"/>
                  </a:lnTo>
                  <a:lnTo>
                    <a:pt x="230" y="135"/>
                  </a:lnTo>
                  <a:lnTo>
                    <a:pt x="230" y="135"/>
                  </a:lnTo>
                  <a:lnTo>
                    <a:pt x="226" y="137"/>
                  </a:lnTo>
                  <a:lnTo>
                    <a:pt x="226" y="137"/>
                  </a:lnTo>
                  <a:lnTo>
                    <a:pt x="226" y="137"/>
                  </a:lnTo>
                  <a:lnTo>
                    <a:pt x="226" y="138"/>
                  </a:lnTo>
                  <a:lnTo>
                    <a:pt x="225" y="139"/>
                  </a:lnTo>
                  <a:lnTo>
                    <a:pt x="225" y="139"/>
                  </a:lnTo>
                  <a:lnTo>
                    <a:pt x="220" y="141"/>
                  </a:lnTo>
                  <a:lnTo>
                    <a:pt x="220" y="141"/>
                  </a:lnTo>
                  <a:lnTo>
                    <a:pt x="220" y="142"/>
                  </a:lnTo>
                  <a:lnTo>
                    <a:pt x="220" y="144"/>
                  </a:lnTo>
                  <a:lnTo>
                    <a:pt x="218" y="144"/>
                  </a:lnTo>
                  <a:lnTo>
                    <a:pt x="218" y="144"/>
                  </a:lnTo>
                  <a:lnTo>
                    <a:pt x="215" y="144"/>
                  </a:lnTo>
                  <a:lnTo>
                    <a:pt x="213" y="144"/>
                  </a:lnTo>
                  <a:lnTo>
                    <a:pt x="213" y="144"/>
                  </a:lnTo>
                  <a:lnTo>
                    <a:pt x="211" y="145"/>
                  </a:lnTo>
                  <a:lnTo>
                    <a:pt x="209" y="148"/>
                  </a:lnTo>
                  <a:lnTo>
                    <a:pt x="209" y="148"/>
                  </a:lnTo>
                  <a:lnTo>
                    <a:pt x="203" y="152"/>
                  </a:lnTo>
                  <a:lnTo>
                    <a:pt x="203" y="152"/>
                  </a:lnTo>
                  <a:lnTo>
                    <a:pt x="202" y="152"/>
                  </a:lnTo>
                  <a:lnTo>
                    <a:pt x="202" y="154"/>
                  </a:lnTo>
                  <a:lnTo>
                    <a:pt x="202" y="154"/>
                  </a:lnTo>
                  <a:lnTo>
                    <a:pt x="202" y="157"/>
                  </a:lnTo>
                  <a:lnTo>
                    <a:pt x="203" y="158"/>
                  </a:lnTo>
                  <a:lnTo>
                    <a:pt x="203" y="158"/>
                  </a:lnTo>
                  <a:lnTo>
                    <a:pt x="207" y="164"/>
                  </a:lnTo>
                  <a:lnTo>
                    <a:pt x="207" y="164"/>
                  </a:lnTo>
                  <a:lnTo>
                    <a:pt x="209" y="167"/>
                  </a:lnTo>
                  <a:lnTo>
                    <a:pt x="207" y="169"/>
                  </a:lnTo>
                  <a:lnTo>
                    <a:pt x="207" y="169"/>
                  </a:lnTo>
                  <a:lnTo>
                    <a:pt x="206" y="173"/>
                  </a:lnTo>
                  <a:lnTo>
                    <a:pt x="206" y="173"/>
                  </a:lnTo>
                  <a:lnTo>
                    <a:pt x="206" y="176"/>
                  </a:lnTo>
                  <a:lnTo>
                    <a:pt x="206" y="179"/>
                  </a:lnTo>
                  <a:lnTo>
                    <a:pt x="206" y="179"/>
                  </a:lnTo>
                  <a:lnTo>
                    <a:pt x="209" y="183"/>
                  </a:lnTo>
                  <a:lnTo>
                    <a:pt x="209" y="183"/>
                  </a:lnTo>
                  <a:lnTo>
                    <a:pt x="207" y="184"/>
                  </a:lnTo>
                  <a:lnTo>
                    <a:pt x="207" y="186"/>
                  </a:lnTo>
                  <a:lnTo>
                    <a:pt x="207" y="187"/>
                  </a:lnTo>
                  <a:lnTo>
                    <a:pt x="207" y="187"/>
                  </a:lnTo>
                  <a:lnTo>
                    <a:pt x="213" y="191"/>
                  </a:lnTo>
                  <a:lnTo>
                    <a:pt x="213" y="191"/>
                  </a:lnTo>
                  <a:lnTo>
                    <a:pt x="217" y="194"/>
                  </a:lnTo>
                  <a:lnTo>
                    <a:pt x="217" y="194"/>
                  </a:lnTo>
                  <a:lnTo>
                    <a:pt x="217" y="199"/>
                  </a:lnTo>
                  <a:lnTo>
                    <a:pt x="217" y="199"/>
                  </a:lnTo>
                  <a:lnTo>
                    <a:pt x="220" y="204"/>
                  </a:lnTo>
                  <a:lnTo>
                    <a:pt x="221" y="209"/>
                  </a:lnTo>
                  <a:lnTo>
                    <a:pt x="220" y="211"/>
                  </a:lnTo>
                  <a:lnTo>
                    <a:pt x="220" y="211"/>
                  </a:lnTo>
                  <a:lnTo>
                    <a:pt x="218" y="214"/>
                  </a:lnTo>
                  <a:lnTo>
                    <a:pt x="218" y="215"/>
                  </a:lnTo>
                  <a:lnTo>
                    <a:pt x="218" y="215"/>
                  </a:lnTo>
                  <a:lnTo>
                    <a:pt x="220" y="218"/>
                  </a:lnTo>
                  <a:lnTo>
                    <a:pt x="220" y="218"/>
                  </a:lnTo>
                  <a:lnTo>
                    <a:pt x="222" y="219"/>
                  </a:lnTo>
                  <a:lnTo>
                    <a:pt x="222" y="219"/>
                  </a:lnTo>
                  <a:lnTo>
                    <a:pt x="222" y="221"/>
                  </a:lnTo>
                  <a:lnTo>
                    <a:pt x="222" y="221"/>
                  </a:lnTo>
                  <a:lnTo>
                    <a:pt x="218" y="226"/>
                  </a:lnTo>
                  <a:lnTo>
                    <a:pt x="218" y="226"/>
                  </a:lnTo>
                  <a:lnTo>
                    <a:pt x="217" y="230"/>
                  </a:lnTo>
                  <a:lnTo>
                    <a:pt x="217" y="230"/>
                  </a:lnTo>
                  <a:lnTo>
                    <a:pt x="213" y="236"/>
                  </a:lnTo>
                  <a:lnTo>
                    <a:pt x="213" y="236"/>
                  </a:lnTo>
                  <a:lnTo>
                    <a:pt x="210" y="237"/>
                  </a:lnTo>
                  <a:lnTo>
                    <a:pt x="210" y="238"/>
                  </a:lnTo>
                  <a:lnTo>
                    <a:pt x="210" y="238"/>
                  </a:lnTo>
                  <a:lnTo>
                    <a:pt x="209" y="241"/>
                  </a:lnTo>
                  <a:lnTo>
                    <a:pt x="209" y="242"/>
                  </a:lnTo>
                  <a:lnTo>
                    <a:pt x="210" y="241"/>
                  </a:lnTo>
                  <a:lnTo>
                    <a:pt x="210" y="241"/>
                  </a:lnTo>
                  <a:lnTo>
                    <a:pt x="215" y="237"/>
                  </a:lnTo>
                  <a:lnTo>
                    <a:pt x="215" y="237"/>
                  </a:lnTo>
                  <a:lnTo>
                    <a:pt x="221" y="234"/>
                  </a:lnTo>
                  <a:lnTo>
                    <a:pt x="224" y="232"/>
                  </a:lnTo>
                  <a:lnTo>
                    <a:pt x="224" y="232"/>
                  </a:lnTo>
                  <a:lnTo>
                    <a:pt x="225" y="232"/>
                  </a:lnTo>
                  <a:lnTo>
                    <a:pt x="225" y="233"/>
                  </a:lnTo>
                  <a:lnTo>
                    <a:pt x="226" y="228"/>
                  </a:lnTo>
                  <a:lnTo>
                    <a:pt x="226" y="228"/>
                  </a:lnTo>
                  <a:lnTo>
                    <a:pt x="230" y="219"/>
                  </a:lnTo>
                  <a:lnTo>
                    <a:pt x="233" y="217"/>
                  </a:lnTo>
                  <a:lnTo>
                    <a:pt x="233" y="217"/>
                  </a:lnTo>
                  <a:lnTo>
                    <a:pt x="236" y="211"/>
                  </a:lnTo>
                  <a:lnTo>
                    <a:pt x="236" y="211"/>
                  </a:lnTo>
                  <a:lnTo>
                    <a:pt x="238" y="206"/>
                  </a:lnTo>
                  <a:lnTo>
                    <a:pt x="238" y="206"/>
                  </a:lnTo>
                  <a:lnTo>
                    <a:pt x="240" y="204"/>
                  </a:lnTo>
                  <a:lnTo>
                    <a:pt x="241" y="204"/>
                  </a:lnTo>
                  <a:lnTo>
                    <a:pt x="243" y="204"/>
                  </a:lnTo>
                  <a:lnTo>
                    <a:pt x="243" y="200"/>
                  </a:lnTo>
                  <a:lnTo>
                    <a:pt x="243" y="200"/>
                  </a:lnTo>
                  <a:lnTo>
                    <a:pt x="244" y="196"/>
                  </a:lnTo>
                  <a:lnTo>
                    <a:pt x="247" y="192"/>
                  </a:lnTo>
                  <a:lnTo>
                    <a:pt x="247" y="192"/>
                  </a:lnTo>
                  <a:lnTo>
                    <a:pt x="247" y="188"/>
                  </a:lnTo>
                  <a:lnTo>
                    <a:pt x="247" y="186"/>
                  </a:lnTo>
                  <a:lnTo>
                    <a:pt x="247" y="184"/>
                  </a:lnTo>
                  <a:lnTo>
                    <a:pt x="248" y="181"/>
                  </a:lnTo>
                  <a:lnTo>
                    <a:pt x="248" y="181"/>
                  </a:lnTo>
                  <a:lnTo>
                    <a:pt x="252" y="179"/>
                  </a:lnTo>
                  <a:lnTo>
                    <a:pt x="253" y="177"/>
                  </a:lnTo>
                  <a:lnTo>
                    <a:pt x="253" y="177"/>
                  </a:lnTo>
                  <a:lnTo>
                    <a:pt x="256" y="172"/>
                  </a:lnTo>
                  <a:lnTo>
                    <a:pt x="256" y="172"/>
                  </a:lnTo>
                  <a:lnTo>
                    <a:pt x="262" y="164"/>
                  </a:lnTo>
                  <a:lnTo>
                    <a:pt x="263" y="160"/>
                  </a:lnTo>
                  <a:lnTo>
                    <a:pt x="264" y="153"/>
                  </a:lnTo>
                  <a:lnTo>
                    <a:pt x="264" y="153"/>
                  </a:lnTo>
                  <a:lnTo>
                    <a:pt x="264" y="141"/>
                  </a:lnTo>
                  <a:lnTo>
                    <a:pt x="264" y="141"/>
                  </a:lnTo>
                  <a:lnTo>
                    <a:pt x="266" y="138"/>
                  </a:lnTo>
                  <a:lnTo>
                    <a:pt x="267" y="135"/>
                  </a:lnTo>
                  <a:lnTo>
                    <a:pt x="267" y="131"/>
                  </a:lnTo>
                  <a:lnTo>
                    <a:pt x="267" y="131"/>
                  </a:lnTo>
                  <a:lnTo>
                    <a:pt x="266" y="127"/>
                  </a:lnTo>
                  <a:lnTo>
                    <a:pt x="266" y="126"/>
                  </a:lnTo>
                  <a:lnTo>
                    <a:pt x="266" y="126"/>
                  </a:lnTo>
                  <a:lnTo>
                    <a:pt x="267" y="123"/>
                  </a:lnTo>
                  <a:lnTo>
                    <a:pt x="268" y="122"/>
                  </a:lnTo>
                  <a:lnTo>
                    <a:pt x="268" y="122"/>
                  </a:lnTo>
                  <a:lnTo>
                    <a:pt x="271" y="118"/>
                  </a:lnTo>
                  <a:lnTo>
                    <a:pt x="271" y="118"/>
                  </a:lnTo>
                  <a:lnTo>
                    <a:pt x="272" y="114"/>
                  </a:lnTo>
                  <a:lnTo>
                    <a:pt x="274" y="115"/>
                  </a:lnTo>
                  <a:lnTo>
                    <a:pt x="274" y="115"/>
                  </a:lnTo>
                  <a:lnTo>
                    <a:pt x="274" y="121"/>
                  </a:lnTo>
                  <a:lnTo>
                    <a:pt x="274" y="135"/>
                  </a:lnTo>
                  <a:lnTo>
                    <a:pt x="270" y="157"/>
                  </a:lnTo>
                  <a:lnTo>
                    <a:pt x="267" y="171"/>
                  </a:lnTo>
                  <a:lnTo>
                    <a:pt x="263" y="183"/>
                  </a:lnTo>
                  <a:lnTo>
                    <a:pt x="257" y="196"/>
                  </a:lnTo>
                  <a:lnTo>
                    <a:pt x="249" y="210"/>
                  </a:lnTo>
                  <a:lnTo>
                    <a:pt x="240" y="223"/>
                  </a:lnTo>
                  <a:lnTo>
                    <a:pt x="229" y="234"/>
                  </a:lnTo>
                  <a:lnTo>
                    <a:pt x="214" y="245"/>
                  </a:lnTo>
                  <a:lnTo>
                    <a:pt x="198" y="255"/>
                  </a:lnTo>
                  <a:lnTo>
                    <a:pt x="178" y="261"/>
                  </a:lnTo>
                  <a:lnTo>
                    <a:pt x="155" y="267"/>
                  </a:lnTo>
                  <a:lnTo>
                    <a:pt x="155" y="267"/>
                  </a:lnTo>
                  <a:lnTo>
                    <a:pt x="169" y="263"/>
                  </a:lnTo>
                  <a:lnTo>
                    <a:pt x="182" y="259"/>
                  </a:lnTo>
                  <a:lnTo>
                    <a:pt x="186" y="256"/>
                  </a:lnTo>
                  <a:lnTo>
                    <a:pt x="187" y="255"/>
                  </a:lnTo>
                  <a:lnTo>
                    <a:pt x="187" y="255"/>
                  </a:lnTo>
                  <a:lnTo>
                    <a:pt x="187" y="252"/>
                  </a:lnTo>
                  <a:lnTo>
                    <a:pt x="187" y="249"/>
                  </a:lnTo>
                  <a:lnTo>
                    <a:pt x="187" y="249"/>
                  </a:lnTo>
                  <a:lnTo>
                    <a:pt x="187" y="249"/>
                  </a:lnTo>
                  <a:lnTo>
                    <a:pt x="184" y="249"/>
                  </a:lnTo>
                  <a:lnTo>
                    <a:pt x="182" y="248"/>
                  </a:lnTo>
                  <a:lnTo>
                    <a:pt x="182" y="248"/>
                  </a:lnTo>
                  <a:lnTo>
                    <a:pt x="178" y="245"/>
                  </a:lnTo>
                  <a:lnTo>
                    <a:pt x="178" y="246"/>
                  </a:lnTo>
                  <a:lnTo>
                    <a:pt x="178" y="246"/>
                  </a:lnTo>
                  <a:lnTo>
                    <a:pt x="173" y="246"/>
                  </a:lnTo>
                  <a:lnTo>
                    <a:pt x="173" y="246"/>
                  </a:lnTo>
                  <a:lnTo>
                    <a:pt x="168" y="246"/>
                  </a:lnTo>
                  <a:lnTo>
                    <a:pt x="165" y="245"/>
                  </a:lnTo>
                  <a:lnTo>
                    <a:pt x="165" y="245"/>
                  </a:lnTo>
                  <a:lnTo>
                    <a:pt x="161" y="242"/>
                  </a:lnTo>
                  <a:lnTo>
                    <a:pt x="160" y="241"/>
                  </a:lnTo>
                  <a:lnTo>
                    <a:pt x="159" y="242"/>
                  </a:lnTo>
                  <a:lnTo>
                    <a:pt x="159" y="242"/>
                  </a:lnTo>
                  <a:lnTo>
                    <a:pt x="159" y="244"/>
                  </a:lnTo>
                  <a:lnTo>
                    <a:pt x="159" y="244"/>
                  </a:lnTo>
                  <a:lnTo>
                    <a:pt x="157" y="245"/>
                  </a:lnTo>
                  <a:lnTo>
                    <a:pt x="157" y="245"/>
                  </a:lnTo>
                  <a:lnTo>
                    <a:pt x="156" y="245"/>
                  </a:lnTo>
                  <a:lnTo>
                    <a:pt x="153" y="245"/>
                  </a:lnTo>
                  <a:lnTo>
                    <a:pt x="149" y="245"/>
                  </a:lnTo>
                  <a:lnTo>
                    <a:pt x="149" y="245"/>
                  </a:lnTo>
                  <a:lnTo>
                    <a:pt x="145" y="245"/>
                  </a:lnTo>
                  <a:lnTo>
                    <a:pt x="140" y="244"/>
                  </a:lnTo>
                  <a:lnTo>
                    <a:pt x="140" y="244"/>
                  </a:lnTo>
                  <a:lnTo>
                    <a:pt x="138" y="242"/>
                  </a:lnTo>
                  <a:lnTo>
                    <a:pt x="137" y="242"/>
                  </a:lnTo>
                  <a:lnTo>
                    <a:pt x="137" y="242"/>
                  </a:lnTo>
                  <a:lnTo>
                    <a:pt x="136" y="244"/>
                  </a:lnTo>
                  <a:lnTo>
                    <a:pt x="134" y="245"/>
                  </a:lnTo>
                  <a:lnTo>
                    <a:pt x="140" y="248"/>
                  </a:lnTo>
                  <a:lnTo>
                    <a:pt x="144" y="251"/>
                  </a:lnTo>
                  <a:lnTo>
                    <a:pt x="144" y="251"/>
                  </a:lnTo>
                  <a:lnTo>
                    <a:pt x="145" y="252"/>
                  </a:lnTo>
                  <a:lnTo>
                    <a:pt x="145" y="252"/>
                  </a:lnTo>
                  <a:lnTo>
                    <a:pt x="145" y="253"/>
                  </a:lnTo>
                  <a:lnTo>
                    <a:pt x="145" y="253"/>
                  </a:lnTo>
                  <a:lnTo>
                    <a:pt x="142" y="253"/>
                  </a:lnTo>
                  <a:lnTo>
                    <a:pt x="140" y="253"/>
                  </a:lnTo>
                  <a:lnTo>
                    <a:pt x="140" y="253"/>
                  </a:lnTo>
                  <a:lnTo>
                    <a:pt x="134" y="256"/>
                  </a:lnTo>
                  <a:lnTo>
                    <a:pt x="133" y="256"/>
                  </a:lnTo>
                  <a:lnTo>
                    <a:pt x="130" y="256"/>
                  </a:lnTo>
                  <a:lnTo>
                    <a:pt x="130" y="256"/>
                  </a:lnTo>
                  <a:lnTo>
                    <a:pt x="127" y="251"/>
                  </a:lnTo>
                  <a:lnTo>
                    <a:pt x="127" y="251"/>
                  </a:lnTo>
                  <a:lnTo>
                    <a:pt x="127" y="249"/>
                  </a:lnTo>
                  <a:lnTo>
                    <a:pt x="126" y="248"/>
                  </a:lnTo>
                  <a:lnTo>
                    <a:pt x="125" y="248"/>
                  </a:lnTo>
                  <a:lnTo>
                    <a:pt x="125" y="248"/>
                  </a:lnTo>
                  <a:lnTo>
                    <a:pt x="121" y="248"/>
                  </a:lnTo>
                  <a:lnTo>
                    <a:pt x="123" y="252"/>
                  </a:lnTo>
                  <a:lnTo>
                    <a:pt x="123" y="252"/>
                  </a:lnTo>
                  <a:lnTo>
                    <a:pt x="118" y="252"/>
                  </a:lnTo>
                  <a:lnTo>
                    <a:pt x="118" y="252"/>
                  </a:lnTo>
                  <a:lnTo>
                    <a:pt x="115" y="253"/>
                  </a:lnTo>
                  <a:lnTo>
                    <a:pt x="115" y="253"/>
                  </a:lnTo>
                  <a:lnTo>
                    <a:pt x="114" y="252"/>
                  </a:lnTo>
                  <a:lnTo>
                    <a:pt x="114" y="252"/>
                  </a:lnTo>
                  <a:lnTo>
                    <a:pt x="111" y="251"/>
                  </a:lnTo>
                  <a:lnTo>
                    <a:pt x="108" y="251"/>
                  </a:lnTo>
                  <a:lnTo>
                    <a:pt x="108" y="251"/>
                  </a:lnTo>
                  <a:lnTo>
                    <a:pt x="102" y="249"/>
                  </a:lnTo>
                  <a:lnTo>
                    <a:pt x="102" y="249"/>
                  </a:lnTo>
                  <a:lnTo>
                    <a:pt x="99" y="249"/>
                  </a:lnTo>
                  <a:lnTo>
                    <a:pt x="99" y="249"/>
                  </a:lnTo>
                  <a:lnTo>
                    <a:pt x="95" y="252"/>
                  </a:lnTo>
                  <a:lnTo>
                    <a:pt x="92" y="252"/>
                  </a:lnTo>
                  <a:lnTo>
                    <a:pt x="92" y="252"/>
                  </a:lnTo>
                  <a:lnTo>
                    <a:pt x="88" y="252"/>
                  </a:lnTo>
                  <a:lnTo>
                    <a:pt x="85" y="252"/>
                  </a:lnTo>
                  <a:lnTo>
                    <a:pt x="85" y="252"/>
                  </a:lnTo>
                  <a:lnTo>
                    <a:pt x="88" y="255"/>
                  </a:lnTo>
                  <a:lnTo>
                    <a:pt x="98" y="259"/>
                  </a:lnTo>
                  <a:lnTo>
                    <a:pt x="104" y="261"/>
                  </a:lnTo>
                  <a:lnTo>
                    <a:pt x="113" y="264"/>
                  </a:lnTo>
                  <a:lnTo>
                    <a:pt x="122" y="265"/>
                  </a:lnTo>
                  <a:lnTo>
                    <a:pt x="133" y="267"/>
                  </a:lnTo>
                  <a:lnTo>
                    <a:pt x="133" y="267"/>
                  </a:lnTo>
                  <a:lnTo>
                    <a:pt x="121" y="267"/>
                  </a:lnTo>
                  <a:lnTo>
                    <a:pt x="108" y="264"/>
                  </a:lnTo>
                  <a:lnTo>
                    <a:pt x="92" y="260"/>
                  </a:lnTo>
                  <a:lnTo>
                    <a:pt x="73" y="252"/>
                  </a:lnTo>
                  <a:lnTo>
                    <a:pt x="64" y="246"/>
                  </a:lnTo>
                  <a:lnTo>
                    <a:pt x="54" y="240"/>
                  </a:lnTo>
                  <a:lnTo>
                    <a:pt x="45" y="232"/>
                  </a:lnTo>
                  <a:lnTo>
                    <a:pt x="35" y="222"/>
                  </a:lnTo>
                  <a:lnTo>
                    <a:pt x="27" y="211"/>
                  </a:lnTo>
                  <a:lnTo>
                    <a:pt x="19" y="199"/>
                  </a:lnTo>
                  <a:lnTo>
                    <a:pt x="19" y="199"/>
                  </a:lnTo>
                  <a:lnTo>
                    <a:pt x="12" y="186"/>
                  </a:lnTo>
                  <a:lnTo>
                    <a:pt x="7" y="172"/>
                  </a:lnTo>
                  <a:lnTo>
                    <a:pt x="3" y="157"/>
                  </a:lnTo>
                  <a:lnTo>
                    <a:pt x="2" y="142"/>
                  </a:lnTo>
                  <a:lnTo>
                    <a:pt x="0" y="129"/>
                  </a:lnTo>
                  <a:lnTo>
                    <a:pt x="2" y="114"/>
                  </a:lnTo>
                  <a:lnTo>
                    <a:pt x="4" y="100"/>
                  </a:lnTo>
                  <a:lnTo>
                    <a:pt x="10" y="87"/>
                  </a:lnTo>
                  <a:lnTo>
                    <a:pt x="15" y="73"/>
                  </a:lnTo>
                  <a:lnTo>
                    <a:pt x="23" y="61"/>
                  </a:lnTo>
                  <a:lnTo>
                    <a:pt x="31" y="49"/>
                  </a:lnTo>
                  <a:lnTo>
                    <a:pt x="42" y="38"/>
                  </a:lnTo>
                  <a:lnTo>
                    <a:pt x="54" y="28"/>
                  </a:lnTo>
                  <a:lnTo>
                    <a:pt x="68" y="19"/>
                  </a:lnTo>
                  <a:lnTo>
                    <a:pt x="84" y="11"/>
                  </a:lnTo>
                  <a:lnTo>
                    <a:pt x="100" y="4"/>
                  </a:lnTo>
                  <a:lnTo>
                    <a:pt x="100" y="4"/>
                  </a:lnTo>
                  <a:lnTo>
                    <a:pt x="90" y="10"/>
                  </a:lnTo>
                  <a:lnTo>
                    <a:pt x="77" y="16"/>
                  </a:lnTo>
                  <a:lnTo>
                    <a:pt x="62" y="26"/>
                  </a:lnTo>
                  <a:lnTo>
                    <a:pt x="48" y="38"/>
                  </a:lnTo>
                  <a:lnTo>
                    <a:pt x="41" y="46"/>
                  </a:lnTo>
                  <a:lnTo>
                    <a:pt x="33" y="54"/>
                  </a:lnTo>
                  <a:lnTo>
                    <a:pt x="27" y="64"/>
                  </a:lnTo>
                  <a:lnTo>
                    <a:pt x="20" y="75"/>
                  </a:lnTo>
                  <a:lnTo>
                    <a:pt x="15" y="85"/>
                  </a:lnTo>
                  <a:lnTo>
                    <a:pt x="11" y="98"/>
                  </a:lnTo>
                  <a:lnTo>
                    <a:pt x="12" y="99"/>
                  </a:lnTo>
                  <a:lnTo>
                    <a:pt x="12" y="99"/>
                  </a:lnTo>
                  <a:lnTo>
                    <a:pt x="14" y="98"/>
                  </a:lnTo>
                  <a:lnTo>
                    <a:pt x="15" y="95"/>
                  </a:lnTo>
                  <a:lnTo>
                    <a:pt x="15" y="95"/>
                  </a:lnTo>
                  <a:lnTo>
                    <a:pt x="18" y="89"/>
                  </a:lnTo>
                  <a:lnTo>
                    <a:pt x="18" y="89"/>
                  </a:lnTo>
                  <a:lnTo>
                    <a:pt x="19" y="87"/>
                  </a:lnTo>
                  <a:lnTo>
                    <a:pt x="19" y="87"/>
                  </a:lnTo>
                  <a:lnTo>
                    <a:pt x="23" y="84"/>
                  </a:lnTo>
                  <a:lnTo>
                    <a:pt x="23" y="84"/>
                  </a:lnTo>
                  <a:lnTo>
                    <a:pt x="26" y="77"/>
                  </a:lnTo>
                  <a:lnTo>
                    <a:pt x="26" y="77"/>
                  </a:lnTo>
                  <a:lnTo>
                    <a:pt x="29" y="76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3" y="75"/>
                  </a:lnTo>
                  <a:lnTo>
                    <a:pt x="33" y="75"/>
                  </a:lnTo>
                  <a:lnTo>
                    <a:pt x="33" y="75"/>
                  </a:lnTo>
                  <a:lnTo>
                    <a:pt x="31" y="77"/>
                  </a:lnTo>
                  <a:lnTo>
                    <a:pt x="31" y="80"/>
                  </a:lnTo>
                  <a:lnTo>
                    <a:pt x="31" y="84"/>
                  </a:lnTo>
                  <a:lnTo>
                    <a:pt x="31" y="84"/>
                  </a:lnTo>
                  <a:lnTo>
                    <a:pt x="29" y="91"/>
                  </a:lnTo>
                  <a:lnTo>
                    <a:pt x="29" y="91"/>
                  </a:lnTo>
                  <a:lnTo>
                    <a:pt x="30" y="95"/>
                  </a:lnTo>
                  <a:lnTo>
                    <a:pt x="30" y="95"/>
                  </a:lnTo>
                  <a:lnTo>
                    <a:pt x="31" y="98"/>
                  </a:lnTo>
                  <a:lnTo>
                    <a:pt x="33" y="99"/>
                  </a:lnTo>
                  <a:lnTo>
                    <a:pt x="33" y="99"/>
                  </a:lnTo>
                  <a:lnTo>
                    <a:pt x="41" y="102"/>
                  </a:lnTo>
                  <a:lnTo>
                    <a:pt x="41" y="102"/>
                  </a:lnTo>
                  <a:lnTo>
                    <a:pt x="45" y="96"/>
                  </a:lnTo>
                  <a:lnTo>
                    <a:pt x="45" y="96"/>
                  </a:lnTo>
                  <a:lnTo>
                    <a:pt x="48" y="95"/>
                  </a:lnTo>
                  <a:lnTo>
                    <a:pt x="50" y="93"/>
                  </a:lnTo>
                  <a:lnTo>
                    <a:pt x="50" y="93"/>
                  </a:lnTo>
                  <a:lnTo>
                    <a:pt x="50" y="91"/>
                  </a:lnTo>
                  <a:lnTo>
                    <a:pt x="50" y="89"/>
                  </a:lnTo>
                  <a:lnTo>
                    <a:pt x="52" y="88"/>
                  </a:lnTo>
                  <a:lnTo>
                    <a:pt x="52" y="88"/>
                  </a:lnTo>
                  <a:lnTo>
                    <a:pt x="53" y="85"/>
                  </a:lnTo>
                  <a:lnTo>
                    <a:pt x="54" y="84"/>
                  </a:lnTo>
                  <a:lnTo>
                    <a:pt x="54" y="84"/>
                  </a:lnTo>
                  <a:lnTo>
                    <a:pt x="56" y="81"/>
                  </a:lnTo>
                  <a:lnTo>
                    <a:pt x="56" y="81"/>
                  </a:lnTo>
                  <a:lnTo>
                    <a:pt x="58" y="81"/>
                  </a:lnTo>
                  <a:lnTo>
                    <a:pt x="60" y="81"/>
                  </a:lnTo>
                  <a:lnTo>
                    <a:pt x="60" y="83"/>
                  </a:lnTo>
                  <a:lnTo>
                    <a:pt x="60" y="83"/>
                  </a:lnTo>
                  <a:lnTo>
                    <a:pt x="60" y="85"/>
                  </a:lnTo>
                  <a:lnTo>
                    <a:pt x="60" y="87"/>
                  </a:lnTo>
                  <a:lnTo>
                    <a:pt x="60" y="88"/>
                  </a:lnTo>
                  <a:lnTo>
                    <a:pt x="58" y="89"/>
                  </a:lnTo>
                  <a:lnTo>
                    <a:pt x="58" y="89"/>
                  </a:lnTo>
                  <a:lnTo>
                    <a:pt x="57" y="89"/>
                  </a:lnTo>
                  <a:lnTo>
                    <a:pt x="56" y="91"/>
                  </a:lnTo>
                  <a:lnTo>
                    <a:pt x="56" y="91"/>
                  </a:lnTo>
                  <a:lnTo>
                    <a:pt x="53" y="96"/>
                  </a:lnTo>
                  <a:lnTo>
                    <a:pt x="53" y="96"/>
                  </a:lnTo>
                  <a:lnTo>
                    <a:pt x="52" y="99"/>
                  </a:lnTo>
                  <a:lnTo>
                    <a:pt x="50" y="102"/>
                  </a:lnTo>
                  <a:lnTo>
                    <a:pt x="50" y="102"/>
                  </a:lnTo>
                  <a:lnTo>
                    <a:pt x="48" y="102"/>
                  </a:lnTo>
                  <a:lnTo>
                    <a:pt x="46" y="103"/>
                  </a:lnTo>
                  <a:lnTo>
                    <a:pt x="46" y="103"/>
                  </a:lnTo>
                  <a:lnTo>
                    <a:pt x="46" y="103"/>
                  </a:lnTo>
                  <a:lnTo>
                    <a:pt x="46" y="106"/>
                  </a:lnTo>
                  <a:lnTo>
                    <a:pt x="46" y="107"/>
                  </a:lnTo>
                  <a:lnTo>
                    <a:pt x="46" y="107"/>
                  </a:lnTo>
                  <a:lnTo>
                    <a:pt x="46" y="107"/>
                  </a:lnTo>
                  <a:lnTo>
                    <a:pt x="43" y="108"/>
                  </a:lnTo>
                  <a:lnTo>
                    <a:pt x="42" y="108"/>
                  </a:lnTo>
                  <a:lnTo>
                    <a:pt x="42" y="108"/>
                  </a:lnTo>
                  <a:lnTo>
                    <a:pt x="39" y="108"/>
                  </a:lnTo>
                  <a:lnTo>
                    <a:pt x="39" y="108"/>
                  </a:lnTo>
                  <a:lnTo>
                    <a:pt x="34" y="107"/>
                  </a:lnTo>
                  <a:lnTo>
                    <a:pt x="34" y="107"/>
                  </a:lnTo>
                  <a:lnTo>
                    <a:pt x="33" y="108"/>
                  </a:lnTo>
                  <a:lnTo>
                    <a:pt x="31" y="111"/>
                  </a:lnTo>
                  <a:lnTo>
                    <a:pt x="31" y="111"/>
                  </a:lnTo>
                  <a:lnTo>
                    <a:pt x="33" y="116"/>
                  </a:lnTo>
                  <a:lnTo>
                    <a:pt x="35" y="122"/>
                  </a:lnTo>
                  <a:lnTo>
                    <a:pt x="35" y="122"/>
                  </a:lnTo>
                  <a:lnTo>
                    <a:pt x="35" y="127"/>
                  </a:lnTo>
                  <a:lnTo>
                    <a:pt x="35" y="130"/>
                  </a:lnTo>
                  <a:lnTo>
                    <a:pt x="37" y="131"/>
                  </a:lnTo>
                  <a:lnTo>
                    <a:pt x="37" y="131"/>
                  </a:lnTo>
                  <a:lnTo>
                    <a:pt x="39" y="134"/>
                  </a:lnTo>
                  <a:lnTo>
                    <a:pt x="41" y="137"/>
                  </a:lnTo>
                  <a:lnTo>
                    <a:pt x="41" y="137"/>
                  </a:lnTo>
                  <a:lnTo>
                    <a:pt x="42" y="139"/>
                  </a:lnTo>
                  <a:lnTo>
                    <a:pt x="42" y="144"/>
                  </a:lnTo>
                  <a:lnTo>
                    <a:pt x="45" y="146"/>
                  </a:lnTo>
                  <a:lnTo>
                    <a:pt x="45" y="146"/>
                  </a:lnTo>
                  <a:lnTo>
                    <a:pt x="45" y="153"/>
                  </a:lnTo>
                  <a:lnTo>
                    <a:pt x="45" y="153"/>
                  </a:lnTo>
                  <a:lnTo>
                    <a:pt x="45" y="157"/>
                  </a:lnTo>
                  <a:lnTo>
                    <a:pt x="45" y="161"/>
                  </a:lnTo>
                  <a:lnTo>
                    <a:pt x="45" y="161"/>
                  </a:lnTo>
                  <a:lnTo>
                    <a:pt x="48" y="165"/>
                  </a:lnTo>
                  <a:lnTo>
                    <a:pt x="49" y="167"/>
                  </a:lnTo>
                  <a:lnTo>
                    <a:pt x="49" y="167"/>
                  </a:lnTo>
                  <a:lnTo>
                    <a:pt x="46" y="169"/>
                  </a:lnTo>
                  <a:lnTo>
                    <a:pt x="46" y="171"/>
                  </a:lnTo>
                  <a:lnTo>
                    <a:pt x="46" y="172"/>
                  </a:lnTo>
                  <a:lnTo>
                    <a:pt x="46" y="172"/>
                  </a:lnTo>
                  <a:lnTo>
                    <a:pt x="50" y="175"/>
                  </a:lnTo>
                  <a:lnTo>
                    <a:pt x="52" y="177"/>
                  </a:lnTo>
                  <a:lnTo>
                    <a:pt x="52" y="177"/>
                  </a:lnTo>
                  <a:lnTo>
                    <a:pt x="53" y="179"/>
                  </a:lnTo>
                  <a:lnTo>
                    <a:pt x="54" y="180"/>
                  </a:lnTo>
                  <a:lnTo>
                    <a:pt x="54" y="180"/>
                  </a:lnTo>
                  <a:lnTo>
                    <a:pt x="57" y="180"/>
                  </a:lnTo>
                  <a:lnTo>
                    <a:pt x="58" y="181"/>
                  </a:lnTo>
                  <a:lnTo>
                    <a:pt x="58" y="181"/>
                  </a:lnTo>
                  <a:lnTo>
                    <a:pt x="58" y="187"/>
                  </a:lnTo>
                  <a:lnTo>
                    <a:pt x="64" y="194"/>
                  </a:lnTo>
                  <a:lnTo>
                    <a:pt x="69" y="199"/>
                  </a:lnTo>
                  <a:lnTo>
                    <a:pt x="69" y="199"/>
                  </a:lnTo>
                  <a:lnTo>
                    <a:pt x="69" y="200"/>
                  </a:lnTo>
                  <a:lnTo>
                    <a:pt x="69" y="202"/>
                  </a:lnTo>
                  <a:lnTo>
                    <a:pt x="71" y="202"/>
                  </a:lnTo>
                  <a:lnTo>
                    <a:pt x="71" y="202"/>
                  </a:lnTo>
                  <a:lnTo>
                    <a:pt x="80" y="206"/>
                  </a:lnTo>
                  <a:lnTo>
                    <a:pt x="80" y="206"/>
                  </a:lnTo>
                  <a:lnTo>
                    <a:pt x="83" y="209"/>
                  </a:lnTo>
                  <a:lnTo>
                    <a:pt x="87" y="210"/>
                  </a:lnTo>
                  <a:lnTo>
                    <a:pt x="87" y="210"/>
                  </a:lnTo>
                  <a:lnTo>
                    <a:pt x="88" y="210"/>
                  </a:lnTo>
                  <a:lnTo>
                    <a:pt x="88" y="211"/>
                  </a:lnTo>
                  <a:lnTo>
                    <a:pt x="88" y="210"/>
                  </a:lnTo>
                  <a:lnTo>
                    <a:pt x="88" y="210"/>
                  </a:lnTo>
                  <a:lnTo>
                    <a:pt x="91" y="206"/>
                  </a:lnTo>
                  <a:lnTo>
                    <a:pt x="92" y="203"/>
                  </a:lnTo>
                  <a:lnTo>
                    <a:pt x="92" y="203"/>
                  </a:lnTo>
                  <a:lnTo>
                    <a:pt x="94" y="199"/>
                  </a:lnTo>
                  <a:lnTo>
                    <a:pt x="94" y="198"/>
                  </a:lnTo>
                  <a:lnTo>
                    <a:pt x="94" y="198"/>
                  </a:lnTo>
                  <a:lnTo>
                    <a:pt x="94" y="194"/>
                  </a:lnTo>
                  <a:lnTo>
                    <a:pt x="94" y="194"/>
                  </a:lnTo>
                  <a:lnTo>
                    <a:pt x="94" y="191"/>
                  </a:lnTo>
                  <a:lnTo>
                    <a:pt x="95" y="188"/>
                  </a:lnTo>
                  <a:lnTo>
                    <a:pt x="95" y="188"/>
                  </a:lnTo>
                  <a:lnTo>
                    <a:pt x="96" y="186"/>
                  </a:lnTo>
                  <a:lnTo>
                    <a:pt x="99" y="183"/>
                  </a:lnTo>
                  <a:lnTo>
                    <a:pt x="99" y="183"/>
                  </a:lnTo>
                  <a:lnTo>
                    <a:pt x="100" y="183"/>
                  </a:lnTo>
                  <a:lnTo>
                    <a:pt x="102" y="181"/>
                  </a:lnTo>
                  <a:lnTo>
                    <a:pt x="102" y="181"/>
                  </a:lnTo>
                  <a:lnTo>
                    <a:pt x="102" y="179"/>
                  </a:lnTo>
                  <a:lnTo>
                    <a:pt x="102" y="179"/>
                  </a:lnTo>
                  <a:lnTo>
                    <a:pt x="100" y="177"/>
                  </a:lnTo>
                  <a:lnTo>
                    <a:pt x="100" y="175"/>
                  </a:lnTo>
                  <a:lnTo>
                    <a:pt x="100" y="175"/>
                  </a:lnTo>
                  <a:lnTo>
                    <a:pt x="99" y="171"/>
                  </a:lnTo>
                  <a:lnTo>
                    <a:pt x="98" y="169"/>
                  </a:lnTo>
                  <a:lnTo>
                    <a:pt x="98" y="169"/>
                  </a:lnTo>
                  <a:lnTo>
                    <a:pt x="95" y="167"/>
                  </a:lnTo>
                  <a:lnTo>
                    <a:pt x="94" y="165"/>
                  </a:lnTo>
                  <a:lnTo>
                    <a:pt x="94" y="164"/>
                  </a:lnTo>
                  <a:lnTo>
                    <a:pt x="94" y="164"/>
                  </a:lnTo>
                  <a:lnTo>
                    <a:pt x="95" y="158"/>
                  </a:lnTo>
                  <a:lnTo>
                    <a:pt x="95" y="158"/>
                  </a:lnTo>
                  <a:lnTo>
                    <a:pt x="98" y="154"/>
                  </a:lnTo>
                  <a:lnTo>
                    <a:pt x="98" y="154"/>
                  </a:lnTo>
                  <a:lnTo>
                    <a:pt x="100" y="150"/>
                  </a:lnTo>
                  <a:lnTo>
                    <a:pt x="100" y="150"/>
                  </a:lnTo>
                  <a:lnTo>
                    <a:pt x="103" y="146"/>
                  </a:lnTo>
                  <a:lnTo>
                    <a:pt x="103" y="146"/>
                  </a:lnTo>
                  <a:lnTo>
                    <a:pt x="104" y="137"/>
                  </a:lnTo>
                  <a:lnTo>
                    <a:pt x="104" y="137"/>
                  </a:lnTo>
                  <a:lnTo>
                    <a:pt x="104" y="137"/>
                  </a:lnTo>
                  <a:lnTo>
                    <a:pt x="104" y="137"/>
                  </a:lnTo>
                  <a:lnTo>
                    <a:pt x="104" y="134"/>
                  </a:lnTo>
                  <a:lnTo>
                    <a:pt x="104" y="134"/>
                  </a:lnTo>
                  <a:lnTo>
                    <a:pt x="103" y="129"/>
                  </a:lnTo>
                  <a:lnTo>
                    <a:pt x="103" y="129"/>
                  </a:lnTo>
                  <a:lnTo>
                    <a:pt x="106" y="126"/>
                  </a:lnTo>
                  <a:lnTo>
                    <a:pt x="110" y="125"/>
                  </a:lnTo>
                  <a:lnTo>
                    <a:pt x="110" y="125"/>
                  </a:lnTo>
                  <a:lnTo>
                    <a:pt x="111" y="126"/>
                  </a:lnTo>
                  <a:lnTo>
                    <a:pt x="113" y="127"/>
                  </a:lnTo>
                  <a:lnTo>
                    <a:pt x="114" y="126"/>
                  </a:lnTo>
                  <a:lnTo>
                    <a:pt x="114" y="126"/>
                  </a:lnTo>
                  <a:lnTo>
                    <a:pt x="115" y="123"/>
                  </a:lnTo>
                  <a:lnTo>
                    <a:pt x="117" y="122"/>
                  </a:lnTo>
                  <a:lnTo>
                    <a:pt x="117" y="122"/>
                  </a:lnTo>
                  <a:lnTo>
                    <a:pt x="119" y="121"/>
                  </a:lnTo>
                  <a:lnTo>
                    <a:pt x="121" y="122"/>
                  </a:lnTo>
                  <a:lnTo>
                    <a:pt x="121" y="122"/>
                  </a:lnTo>
                  <a:lnTo>
                    <a:pt x="125" y="123"/>
                  </a:lnTo>
                  <a:lnTo>
                    <a:pt x="129" y="125"/>
                  </a:lnTo>
                  <a:lnTo>
                    <a:pt x="129" y="125"/>
                  </a:lnTo>
                  <a:lnTo>
                    <a:pt x="133" y="126"/>
                  </a:lnTo>
                  <a:lnTo>
                    <a:pt x="137" y="126"/>
                  </a:lnTo>
                  <a:lnTo>
                    <a:pt x="137" y="126"/>
                  </a:lnTo>
                  <a:lnTo>
                    <a:pt x="142" y="126"/>
                  </a:lnTo>
                  <a:lnTo>
                    <a:pt x="145" y="126"/>
                  </a:lnTo>
                  <a:lnTo>
                    <a:pt x="148" y="125"/>
                  </a:lnTo>
                  <a:lnTo>
                    <a:pt x="148" y="125"/>
                  </a:lnTo>
                  <a:lnTo>
                    <a:pt x="150" y="125"/>
                  </a:lnTo>
                  <a:lnTo>
                    <a:pt x="152" y="125"/>
                  </a:lnTo>
                  <a:lnTo>
                    <a:pt x="152" y="123"/>
                  </a:lnTo>
                  <a:lnTo>
                    <a:pt x="152" y="123"/>
                  </a:lnTo>
                  <a:lnTo>
                    <a:pt x="153" y="121"/>
                  </a:lnTo>
                  <a:lnTo>
                    <a:pt x="155" y="118"/>
                  </a:lnTo>
                  <a:lnTo>
                    <a:pt x="155" y="118"/>
                  </a:lnTo>
                  <a:lnTo>
                    <a:pt x="157" y="118"/>
                  </a:lnTo>
                  <a:lnTo>
                    <a:pt x="159" y="115"/>
                  </a:lnTo>
                  <a:lnTo>
                    <a:pt x="159" y="115"/>
                  </a:lnTo>
                  <a:lnTo>
                    <a:pt x="159" y="112"/>
                  </a:lnTo>
                  <a:lnTo>
                    <a:pt x="160" y="111"/>
                  </a:lnTo>
                  <a:lnTo>
                    <a:pt x="160" y="111"/>
                  </a:lnTo>
                  <a:lnTo>
                    <a:pt x="161" y="108"/>
                  </a:lnTo>
                  <a:lnTo>
                    <a:pt x="161" y="108"/>
                  </a:lnTo>
                  <a:lnTo>
                    <a:pt x="164" y="106"/>
                  </a:lnTo>
                  <a:lnTo>
                    <a:pt x="165" y="106"/>
                  </a:lnTo>
                  <a:lnTo>
                    <a:pt x="165" y="106"/>
                  </a:lnTo>
                  <a:lnTo>
                    <a:pt x="165" y="104"/>
                  </a:lnTo>
                  <a:lnTo>
                    <a:pt x="165" y="104"/>
                  </a:lnTo>
                  <a:lnTo>
                    <a:pt x="164" y="102"/>
                  </a:lnTo>
                  <a:lnTo>
                    <a:pt x="163" y="99"/>
                  </a:lnTo>
                  <a:lnTo>
                    <a:pt x="163" y="99"/>
                  </a:lnTo>
                  <a:lnTo>
                    <a:pt x="163" y="98"/>
                  </a:lnTo>
                  <a:lnTo>
                    <a:pt x="161" y="98"/>
                  </a:lnTo>
                  <a:lnTo>
                    <a:pt x="160" y="96"/>
                  </a:lnTo>
                  <a:lnTo>
                    <a:pt x="161" y="93"/>
                  </a:lnTo>
                  <a:lnTo>
                    <a:pt x="161" y="93"/>
                  </a:lnTo>
                  <a:lnTo>
                    <a:pt x="164" y="87"/>
                  </a:lnTo>
                  <a:lnTo>
                    <a:pt x="164" y="84"/>
                  </a:lnTo>
                  <a:lnTo>
                    <a:pt x="161" y="81"/>
                  </a:lnTo>
                  <a:lnTo>
                    <a:pt x="161" y="81"/>
                  </a:lnTo>
                  <a:lnTo>
                    <a:pt x="160" y="77"/>
                  </a:lnTo>
                  <a:lnTo>
                    <a:pt x="157" y="76"/>
                  </a:lnTo>
                  <a:lnTo>
                    <a:pt x="155" y="73"/>
                  </a:lnTo>
                  <a:lnTo>
                    <a:pt x="155" y="73"/>
                  </a:lnTo>
                  <a:lnTo>
                    <a:pt x="153" y="70"/>
                  </a:lnTo>
                  <a:lnTo>
                    <a:pt x="150" y="68"/>
                  </a:lnTo>
                  <a:lnTo>
                    <a:pt x="150" y="68"/>
                  </a:lnTo>
                  <a:lnTo>
                    <a:pt x="149" y="66"/>
                  </a:lnTo>
                  <a:lnTo>
                    <a:pt x="148" y="66"/>
                  </a:lnTo>
                  <a:lnTo>
                    <a:pt x="148" y="66"/>
                  </a:lnTo>
                  <a:lnTo>
                    <a:pt x="144" y="65"/>
                  </a:lnTo>
                  <a:lnTo>
                    <a:pt x="140" y="62"/>
                  </a:lnTo>
                  <a:lnTo>
                    <a:pt x="140" y="62"/>
                  </a:lnTo>
                  <a:lnTo>
                    <a:pt x="137" y="60"/>
                  </a:lnTo>
                  <a:lnTo>
                    <a:pt x="134" y="58"/>
                  </a:lnTo>
                  <a:lnTo>
                    <a:pt x="134" y="58"/>
                  </a:lnTo>
                  <a:lnTo>
                    <a:pt x="130" y="57"/>
                  </a:lnTo>
                  <a:lnTo>
                    <a:pt x="130" y="57"/>
                  </a:lnTo>
                  <a:lnTo>
                    <a:pt x="125" y="57"/>
                  </a:lnTo>
                  <a:lnTo>
                    <a:pt x="125" y="57"/>
                  </a:lnTo>
                  <a:lnTo>
                    <a:pt x="122" y="57"/>
                  </a:lnTo>
                  <a:lnTo>
                    <a:pt x="122" y="57"/>
                  </a:lnTo>
                  <a:lnTo>
                    <a:pt x="117" y="56"/>
                  </a:lnTo>
                  <a:lnTo>
                    <a:pt x="117" y="56"/>
                  </a:lnTo>
                  <a:lnTo>
                    <a:pt x="114" y="56"/>
                  </a:lnTo>
                  <a:lnTo>
                    <a:pt x="114" y="56"/>
                  </a:lnTo>
                  <a:lnTo>
                    <a:pt x="113" y="56"/>
                  </a:lnTo>
                  <a:lnTo>
                    <a:pt x="111" y="54"/>
                  </a:lnTo>
                  <a:lnTo>
                    <a:pt x="111" y="57"/>
                  </a:lnTo>
                  <a:lnTo>
                    <a:pt x="111" y="57"/>
                  </a:lnTo>
                  <a:lnTo>
                    <a:pt x="111" y="61"/>
                  </a:lnTo>
                  <a:lnTo>
                    <a:pt x="111" y="62"/>
                  </a:lnTo>
                  <a:lnTo>
                    <a:pt x="110" y="64"/>
                  </a:lnTo>
                  <a:lnTo>
                    <a:pt x="110" y="64"/>
                  </a:lnTo>
                  <a:lnTo>
                    <a:pt x="106" y="64"/>
                  </a:lnTo>
                  <a:lnTo>
                    <a:pt x="106" y="64"/>
                  </a:lnTo>
                  <a:lnTo>
                    <a:pt x="103" y="64"/>
                  </a:lnTo>
                  <a:lnTo>
                    <a:pt x="100" y="65"/>
                  </a:lnTo>
                  <a:lnTo>
                    <a:pt x="100" y="65"/>
                  </a:lnTo>
                  <a:lnTo>
                    <a:pt x="99" y="66"/>
                  </a:lnTo>
                  <a:lnTo>
                    <a:pt x="95" y="68"/>
                  </a:lnTo>
                  <a:lnTo>
                    <a:pt x="95" y="68"/>
                  </a:lnTo>
                  <a:lnTo>
                    <a:pt x="95" y="68"/>
                  </a:lnTo>
                  <a:lnTo>
                    <a:pt x="95" y="69"/>
                  </a:lnTo>
                  <a:lnTo>
                    <a:pt x="92" y="68"/>
                  </a:lnTo>
                  <a:lnTo>
                    <a:pt x="92" y="68"/>
                  </a:lnTo>
                  <a:lnTo>
                    <a:pt x="91" y="65"/>
                  </a:lnTo>
                  <a:lnTo>
                    <a:pt x="92" y="64"/>
                  </a:lnTo>
                  <a:lnTo>
                    <a:pt x="91" y="64"/>
                  </a:lnTo>
                  <a:lnTo>
                    <a:pt x="88" y="64"/>
                  </a:lnTo>
                  <a:lnTo>
                    <a:pt x="88" y="64"/>
                  </a:lnTo>
                  <a:lnTo>
                    <a:pt x="81" y="65"/>
                  </a:lnTo>
                  <a:lnTo>
                    <a:pt x="79" y="65"/>
                  </a:lnTo>
                  <a:lnTo>
                    <a:pt x="79" y="65"/>
                  </a:lnTo>
                  <a:lnTo>
                    <a:pt x="77" y="65"/>
                  </a:lnTo>
                  <a:lnTo>
                    <a:pt x="75" y="64"/>
                  </a:lnTo>
                  <a:lnTo>
                    <a:pt x="75" y="64"/>
                  </a:lnTo>
                  <a:lnTo>
                    <a:pt x="71" y="62"/>
                  </a:lnTo>
                  <a:lnTo>
                    <a:pt x="69" y="64"/>
                  </a:lnTo>
                  <a:lnTo>
                    <a:pt x="69" y="64"/>
                  </a:lnTo>
                  <a:lnTo>
                    <a:pt x="68" y="65"/>
                  </a:lnTo>
                  <a:lnTo>
                    <a:pt x="68" y="65"/>
                  </a:lnTo>
                  <a:lnTo>
                    <a:pt x="67" y="64"/>
                  </a:lnTo>
                  <a:lnTo>
                    <a:pt x="67" y="64"/>
                  </a:lnTo>
                  <a:lnTo>
                    <a:pt x="65" y="61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71" y="60"/>
                  </a:lnTo>
                  <a:lnTo>
                    <a:pt x="72" y="60"/>
                  </a:lnTo>
                  <a:lnTo>
                    <a:pt x="73" y="58"/>
                  </a:lnTo>
                  <a:lnTo>
                    <a:pt x="73" y="58"/>
                  </a:lnTo>
                  <a:lnTo>
                    <a:pt x="72" y="57"/>
                  </a:lnTo>
                  <a:lnTo>
                    <a:pt x="72" y="56"/>
                  </a:lnTo>
                  <a:lnTo>
                    <a:pt x="73" y="56"/>
                  </a:lnTo>
                  <a:lnTo>
                    <a:pt x="73" y="56"/>
                  </a:lnTo>
                  <a:lnTo>
                    <a:pt x="79" y="54"/>
                  </a:lnTo>
                  <a:lnTo>
                    <a:pt x="79" y="54"/>
                  </a:lnTo>
                  <a:lnTo>
                    <a:pt x="81" y="54"/>
                  </a:lnTo>
                  <a:lnTo>
                    <a:pt x="83" y="54"/>
                  </a:lnTo>
                  <a:lnTo>
                    <a:pt x="85" y="54"/>
                  </a:lnTo>
                  <a:lnTo>
                    <a:pt x="85" y="54"/>
                  </a:lnTo>
                  <a:lnTo>
                    <a:pt x="85" y="54"/>
                  </a:lnTo>
                  <a:lnTo>
                    <a:pt x="87" y="53"/>
                  </a:lnTo>
                  <a:lnTo>
                    <a:pt x="88" y="53"/>
                  </a:lnTo>
                  <a:lnTo>
                    <a:pt x="87" y="51"/>
                  </a:lnTo>
                  <a:lnTo>
                    <a:pt x="87" y="51"/>
                  </a:lnTo>
                  <a:lnTo>
                    <a:pt x="84" y="47"/>
                  </a:lnTo>
                  <a:lnTo>
                    <a:pt x="83" y="46"/>
                  </a:lnTo>
                  <a:lnTo>
                    <a:pt x="81" y="45"/>
                  </a:lnTo>
                  <a:lnTo>
                    <a:pt x="80" y="45"/>
                  </a:lnTo>
                  <a:lnTo>
                    <a:pt x="80" y="45"/>
                  </a:lnTo>
                  <a:lnTo>
                    <a:pt x="79" y="46"/>
                  </a:lnTo>
                  <a:lnTo>
                    <a:pt x="77" y="47"/>
                  </a:lnTo>
                  <a:lnTo>
                    <a:pt x="77" y="47"/>
                  </a:lnTo>
                  <a:lnTo>
                    <a:pt x="76" y="47"/>
                  </a:lnTo>
                  <a:lnTo>
                    <a:pt x="76" y="47"/>
                  </a:lnTo>
                  <a:lnTo>
                    <a:pt x="72" y="45"/>
                  </a:lnTo>
                  <a:lnTo>
                    <a:pt x="72" y="43"/>
                  </a:lnTo>
                  <a:lnTo>
                    <a:pt x="73" y="42"/>
                  </a:lnTo>
                  <a:lnTo>
                    <a:pt x="73" y="42"/>
                  </a:lnTo>
                  <a:lnTo>
                    <a:pt x="76" y="39"/>
                  </a:lnTo>
                  <a:lnTo>
                    <a:pt x="79" y="38"/>
                  </a:lnTo>
                  <a:lnTo>
                    <a:pt x="79" y="38"/>
                  </a:lnTo>
                  <a:lnTo>
                    <a:pt x="80" y="38"/>
                  </a:lnTo>
                  <a:lnTo>
                    <a:pt x="81" y="38"/>
                  </a:lnTo>
                  <a:lnTo>
                    <a:pt x="84" y="41"/>
                  </a:lnTo>
                  <a:lnTo>
                    <a:pt x="87" y="43"/>
                  </a:lnTo>
                  <a:lnTo>
                    <a:pt x="88" y="43"/>
                  </a:lnTo>
                  <a:lnTo>
                    <a:pt x="88" y="43"/>
                  </a:lnTo>
                  <a:lnTo>
                    <a:pt x="91" y="42"/>
                  </a:lnTo>
                  <a:lnTo>
                    <a:pt x="92" y="42"/>
                  </a:lnTo>
                  <a:lnTo>
                    <a:pt x="92" y="42"/>
                  </a:lnTo>
                  <a:lnTo>
                    <a:pt x="94" y="45"/>
                  </a:lnTo>
                  <a:lnTo>
                    <a:pt x="94" y="49"/>
                  </a:lnTo>
                  <a:lnTo>
                    <a:pt x="94" y="49"/>
                  </a:lnTo>
                  <a:lnTo>
                    <a:pt x="94" y="51"/>
                  </a:lnTo>
                  <a:lnTo>
                    <a:pt x="96" y="50"/>
                  </a:lnTo>
                  <a:lnTo>
                    <a:pt x="96" y="50"/>
                  </a:lnTo>
                  <a:lnTo>
                    <a:pt x="98" y="49"/>
                  </a:lnTo>
                  <a:lnTo>
                    <a:pt x="96" y="49"/>
                  </a:lnTo>
                  <a:lnTo>
                    <a:pt x="96" y="47"/>
                  </a:lnTo>
                  <a:lnTo>
                    <a:pt x="100" y="46"/>
                  </a:lnTo>
                  <a:lnTo>
                    <a:pt x="100" y="46"/>
                  </a:lnTo>
                  <a:lnTo>
                    <a:pt x="107" y="45"/>
                  </a:lnTo>
                  <a:lnTo>
                    <a:pt x="110" y="43"/>
                  </a:lnTo>
                  <a:lnTo>
                    <a:pt x="113" y="43"/>
                  </a:lnTo>
                  <a:lnTo>
                    <a:pt x="114" y="45"/>
                  </a:lnTo>
                  <a:lnTo>
                    <a:pt x="114" y="45"/>
                  </a:lnTo>
                  <a:lnTo>
                    <a:pt x="117" y="46"/>
                  </a:lnTo>
                  <a:lnTo>
                    <a:pt x="118" y="46"/>
                  </a:lnTo>
                  <a:lnTo>
                    <a:pt x="118" y="46"/>
                  </a:lnTo>
                  <a:lnTo>
                    <a:pt x="118" y="47"/>
                  </a:lnTo>
                  <a:lnTo>
                    <a:pt x="118" y="49"/>
                  </a:lnTo>
                  <a:lnTo>
                    <a:pt x="119" y="47"/>
                  </a:lnTo>
                  <a:lnTo>
                    <a:pt x="119" y="47"/>
                  </a:lnTo>
                  <a:lnTo>
                    <a:pt x="122" y="46"/>
                  </a:lnTo>
                  <a:lnTo>
                    <a:pt x="125" y="47"/>
                  </a:lnTo>
                  <a:lnTo>
                    <a:pt x="127" y="49"/>
                  </a:lnTo>
                  <a:lnTo>
                    <a:pt x="127" y="49"/>
                  </a:lnTo>
                  <a:lnTo>
                    <a:pt x="127" y="49"/>
                  </a:lnTo>
                  <a:lnTo>
                    <a:pt x="130" y="49"/>
                  </a:lnTo>
                  <a:lnTo>
                    <a:pt x="130" y="49"/>
                  </a:lnTo>
                  <a:lnTo>
                    <a:pt x="133" y="51"/>
                  </a:lnTo>
                  <a:lnTo>
                    <a:pt x="137" y="51"/>
                  </a:lnTo>
                  <a:lnTo>
                    <a:pt x="137" y="51"/>
                  </a:lnTo>
                  <a:lnTo>
                    <a:pt x="140" y="50"/>
                  </a:lnTo>
                  <a:lnTo>
                    <a:pt x="140" y="50"/>
                  </a:lnTo>
                  <a:lnTo>
                    <a:pt x="138" y="47"/>
                  </a:lnTo>
                  <a:lnTo>
                    <a:pt x="138" y="47"/>
                  </a:lnTo>
                  <a:lnTo>
                    <a:pt x="137" y="45"/>
                  </a:lnTo>
                  <a:lnTo>
                    <a:pt x="133" y="43"/>
                  </a:lnTo>
                  <a:lnTo>
                    <a:pt x="133" y="43"/>
                  </a:lnTo>
                  <a:lnTo>
                    <a:pt x="125" y="41"/>
                  </a:lnTo>
                  <a:lnTo>
                    <a:pt x="123" y="39"/>
                  </a:lnTo>
                  <a:lnTo>
                    <a:pt x="126" y="39"/>
                  </a:lnTo>
                  <a:lnTo>
                    <a:pt x="126" y="39"/>
                  </a:lnTo>
                  <a:lnTo>
                    <a:pt x="129" y="38"/>
                  </a:lnTo>
                  <a:lnTo>
                    <a:pt x="127" y="37"/>
                  </a:lnTo>
                  <a:lnTo>
                    <a:pt x="127" y="35"/>
                  </a:lnTo>
                  <a:lnTo>
                    <a:pt x="132" y="33"/>
                  </a:lnTo>
                  <a:lnTo>
                    <a:pt x="132" y="33"/>
                  </a:lnTo>
                  <a:lnTo>
                    <a:pt x="137" y="31"/>
                  </a:lnTo>
                  <a:lnTo>
                    <a:pt x="140" y="31"/>
                  </a:lnTo>
                  <a:lnTo>
                    <a:pt x="141" y="31"/>
                  </a:lnTo>
                  <a:lnTo>
                    <a:pt x="141" y="28"/>
                  </a:lnTo>
                  <a:lnTo>
                    <a:pt x="141" y="28"/>
                  </a:lnTo>
                  <a:lnTo>
                    <a:pt x="141" y="23"/>
                  </a:lnTo>
                  <a:lnTo>
                    <a:pt x="142" y="23"/>
                  </a:lnTo>
                  <a:lnTo>
                    <a:pt x="144" y="23"/>
                  </a:lnTo>
                  <a:lnTo>
                    <a:pt x="144" y="23"/>
                  </a:lnTo>
                  <a:lnTo>
                    <a:pt x="153" y="24"/>
                  </a:lnTo>
                  <a:lnTo>
                    <a:pt x="153" y="24"/>
                  </a:lnTo>
                  <a:lnTo>
                    <a:pt x="155" y="24"/>
                  </a:lnTo>
                  <a:lnTo>
                    <a:pt x="155" y="26"/>
                  </a:lnTo>
                  <a:lnTo>
                    <a:pt x="157" y="24"/>
                  </a:lnTo>
                  <a:lnTo>
                    <a:pt x="157" y="24"/>
                  </a:lnTo>
                  <a:lnTo>
                    <a:pt x="160" y="23"/>
                  </a:lnTo>
                  <a:lnTo>
                    <a:pt x="161" y="23"/>
                  </a:lnTo>
                  <a:lnTo>
                    <a:pt x="161" y="23"/>
                  </a:lnTo>
                  <a:lnTo>
                    <a:pt x="161" y="22"/>
                  </a:lnTo>
                  <a:lnTo>
                    <a:pt x="161" y="22"/>
                  </a:lnTo>
                  <a:lnTo>
                    <a:pt x="159" y="18"/>
                  </a:lnTo>
                  <a:lnTo>
                    <a:pt x="156" y="15"/>
                  </a:lnTo>
                  <a:lnTo>
                    <a:pt x="156" y="15"/>
                  </a:lnTo>
                  <a:lnTo>
                    <a:pt x="155" y="12"/>
                  </a:lnTo>
                  <a:lnTo>
                    <a:pt x="153" y="10"/>
                  </a:lnTo>
                  <a:lnTo>
                    <a:pt x="152" y="7"/>
                  </a:lnTo>
                  <a:lnTo>
                    <a:pt x="150" y="7"/>
                  </a:lnTo>
                  <a:lnTo>
                    <a:pt x="148" y="8"/>
                  </a:lnTo>
                  <a:lnTo>
                    <a:pt x="148" y="8"/>
                  </a:lnTo>
                  <a:lnTo>
                    <a:pt x="144" y="10"/>
                  </a:lnTo>
                  <a:lnTo>
                    <a:pt x="140" y="11"/>
                  </a:lnTo>
                  <a:lnTo>
                    <a:pt x="140" y="11"/>
                  </a:lnTo>
                  <a:lnTo>
                    <a:pt x="134" y="10"/>
                  </a:lnTo>
                  <a:lnTo>
                    <a:pt x="132" y="8"/>
                  </a:lnTo>
                  <a:lnTo>
                    <a:pt x="132" y="8"/>
                  </a:lnTo>
                  <a:lnTo>
                    <a:pt x="136" y="7"/>
                  </a:lnTo>
                  <a:lnTo>
                    <a:pt x="138" y="5"/>
                  </a:lnTo>
                  <a:lnTo>
                    <a:pt x="138" y="5"/>
                  </a:lnTo>
                  <a:lnTo>
                    <a:pt x="138" y="5"/>
                  </a:lnTo>
                  <a:lnTo>
                    <a:pt x="140" y="4"/>
                  </a:lnTo>
                  <a:lnTo>
                    <a:pt x="140" y="4"/>
                  </a:lnTo>
                  <a:lnTo>
                    <a:pt x="137" y="1"/>
                  </a:lnTo>
                  <a:lnTo>
                    <a:pt x="140" y="0"/>
                  </a:lnTo>
                  <a:lnTo>
                    <a:pt x="140" y="0"/>
                  </a:lnTo>
                  <a:lnTo>
                    <a:pt x="149" y="0"/>
                  </a:lnTo>
                  <a:lnTo>
                    <a:pt x="161" y="1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rgbClr val="7CB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99" name="组合 198"/>
          <p:cNvGrpSpPr/>
          <p:nvPr/>
        </p:nvGrpSpPr>
        <p:grpSpPr>
          <a:xfrm>
            <a:off x="4941221" y="1685723"/>
            <a:ext cx="323850" cy="576262"/>
            <a:chOff x="3846513" y="1814513"/>
            <a:chExt cx="323850" cy="576262"/>
          </a:xfrm>
        </p:grpSpPr>
        <p:sp>
          <p:nvSpPr>
            <p:cNvPr id="137" name="Freeform 137"/>
            <p:cNvSpPr>
              <a:spLocks noEditPoints="1"/>
            </p:cNvSpPr>
            <p:nvPr/>
          </p:nvSpPr>
          <p:spPr bwMode="auto">
            <a:xfrm>
              <a:off x="3846513" y="1814513"/>
              <a:ext cx="323850" cy="323850"/>
            </a:xfrm>
            <a:custGeom>
              <a:avLst/>
              <a:gdLst>
                <a:gd name="T0" fmla="*/ 112 w 204"/>
                <a:gd name="T1" fmla="*/ 0 h 204"/>
                <a:gd name="T2" fmla="*/ 141 w 204"/>
                <a:gd name="T3" fmla="*/ 8 h 204"/>
                <a:gd name="T4" fmla="*/ 165 w 204"/>
                <a:gd name="T5" fmla="*/ 22 h 204"/>
                <a:gd name="T6" fmla="*/ 185 w 204"/>
                <a:gd name="T7" fmla="*/ 42 h 204"/>
                <a:gd name="T8" fmla="*/ 199 w 204"/>
                <a:gd name="T9" fmla="*/ 68 h 204"/>
                <a:gd name="T10" fmla="*/ 204 w 204"/>
                <a:gd name="T11" fmla="*/ 96 h 204"/>
                <a:gd name="T12" fmla="*/ 203 w 204"/>
                <a:gd name="T13" fmla="*/ 118 h 204"/>
                <a:gd name="T14" fmla="*/ 195 w 204"/>
                <a:gd name="T15" fmla="*/ 146 h 204"/>
                <a:gd name="T16" fmla="*/ 179 w 204"/>
                <a:gd name="T17" fmla="*/ 171 h 204"/>
                <a:gd name="T18" fmla="*/ 156 w 204"/>
                <a:gd name="T19" fmla="*/ 190 h 204"/>
                <a:gd name="T20" fmla="*/ 129 w 204"/>
                <a:gd name="T21" fmla="*/ 202 h 204"/>
                <a:gd name="T22" fmla="*/ 108 w 204"/>
                <a:gd name="T23" fmla="*/ 204 h 204"/>
                <a:gd name="T24" fmla="*/ 102 w 204"/>
                <a:gd name="T25" fmla="*/ 185 h 204"/>
                <a:gd name="T26" fmla="*/ 107 w 204"/>
                <a:gd name="T27" fmla="*/ 185 h 204"/>
                <a:gd name="T28" fmla="*/ 131 w 204"/>
                <a:gd name="T29" fmla="*/ 180 h 204"/>
                <a:gd name="T30" fmla="*/ 164 w 204"/>
                <a:gd name="T31" fmla="*/ 158 h 204"/>
                <a:gd name="T32" fmla="*/ 183 w 204"/>
                <a:gd name="T33" fmla="*/ 123 h 204"/>
                <a:gd name="T34" fmla="*/ 185 w 204"/>
                <a:gd name="T35" fmla="*/ 97 h 204"/>
                <a:gd name="T36" fmla="*/ 177 w 204"/>
                <a:gd name="T37" fmla="*/ 66 h 204"/>
                <a:gd name="T38" fmla="*/ 148 w 204"/>
                <a:gd name="T39" fmla="*/ 32 h 204"/>
                <a:gd name="T40" fmla="*/ 102 w 204"/>
                <a:gd name="T41" fmla="*/ 19 h 204"/>
                <a:gd name="T42" fmla="*/ 96 w 204"/>
                <a:gd name="T43" fmla="*/ 0 h 204"/>
                <a:gd name="T44" fmla="*/ 102 w 204"/>
                <a:gd name="T45" fmla="*/ 19 h 204"/>
                <a:gd name="T46" fmla="*/ 89 w 204"/>
                <a:gd name="T47" fmla="*/ 20 h 204"/>
                <a:gd name="T48" fmla="*/ 66 w 204"/>
                <a:gd name="T49" fmla="*/ 27 h 204"/>
                <a:gd name="T50" fmla="*/ 31 w 204"/>
                <a:gd name="T51" fmla="*/ 60 h 204"/>
                <a:gd name="T52" fmla="*/ 20 w 204"/>
                <a:gd name="T53" fmla="*/ 89 h 204"/>
                <a:gd name="T54" fmla="*/ 19 w 204"/>
                <a:gd name="T55" fmla="*/ 107 h 204"/>
                <a:gd name="T56" fmla="*/ 35 w 204"/>
                <a:gd name="T57" fmla="*/ 152 h 204"/>
                <a:gd name="T58" fmla="*/ 70 w 204"/>
                <a:gd name="T59" fmla="*/ 179 h 204"/>
                <a:gd name="T60" fmla="*/ 102 w 204"/>
                <a:gd name="T61" fmla="*/ 204 h 204"/>
                <a:gd name="T62" fmla="*/ 83 w 204"/>
                <a:gd name="T63" fmla="*/ 203 h 204"/>
                <a:gd name="T64" fmla="*/ 55 w 204"/>
                <a:gd name="T65" fmla="*/ 194 h 204"/>
                <a:gd name="T66" fmla="*/ 32 w 204"/>
                <a:gd name="T67" fmla="*/ 176 h 204"/>
                <a:gd name="T68" fmla="*/ 13 w 204"/>
                <a:gd name="T69" fmla="*/ 154 h 204"/>
                <a:gd name="T70" fmla="*/ 3 w 204"/>
                <a:gd name="T71" fmla="*/ 127 h 204"/>
                <a:gd name="T72" fmla="*/ 0 w 204"/>
                <a:gd name="T73" fmla="*/ 108 h 204"/>
                <a:gd name="T74" fmla="*/ 3 w 204"/>
                <a:gd name="T75" fmla="*/ 77 h 204"/>
                <a:gd name="T76" fmla="*/ 15 w 204"/>
                <a:gd name="T77" fmla="*/ 50 h 204"/>
                <a:gd name="T78" fmla="*/ 32 w 204"/>
                <a:gd name="T79" fmla="*/ 27 h 204"/>
                <a:gd name="T80" fmla="*/ 57 w 204"/>
                <a:gd name="T81" fmla="*/ 11 h 204"/>
                <a:gd name="T82" fmla="*/ 87 w 204"/>
                <a:gd name="T83" fmla="*/ 1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4" h="204">
                  <a:moveTo>
                    <a:pt x="102" y="0"/>
                  </a:moveTo>
                  <a:lnTo>
                    <a:pt x="102" y="0"/>
                  </a:lnTo>
                  <a:lnTo>
                    <a:pt x="112" y="0"/>
                  </a:lnTo>
                  <a:lnTo>
                    <a:pt x="122" y="1"/>
                  </a:lnTo>
                  <a:lnTo>
                    <a:pt x="131" y="4"/>
                  </a:lnTo>
                  <a:lnTo>
                    <a:pt x="141" y="8"/>
                  </a:lnTo>
                  <a:lnTo>
                    <a:pt x="149" y="11"/>
                  </a:lnTo>
                  <a:lnTo>
                    <a:pt x="157" y="16"/>
                  </a:lnTo>
                  <a:lnTo>
                    <a:pt x="165" y="22"/>
                  </a:lnTo>
                  <a:lnTo>
                    <a:pt x="172" y="28"/>
                  </a:lnTo>
                  <a:lnTo>
                    <a:pt x="179" y="35"/>
                  </a:lnTo>
                  <a:lnTo>
                    <a:pt x="185" y="42"/>
                  </a:lnTo>
                  <a:lnTo>
                    <a:pt x="190" y="50"/>
                  </a:lnTo>
                  <a:lnTo>
                    <a:pt x="195" y="58"/>
                  </a:lnTo>
                  <a:lnTo>
                    <a:pt x="199" y="68"/>
                  </a:lnTo>
                  <a:lnTo>
                    <a:pt x="202" y="77"/>
                  </a:lnTo>
                  <a:lnTo>
                    <a:pt x="203" y="87"/>
                  </a:lnTo>
                  <a:lnTo>
                    <a:pt x="204" y="96"/>
                  </a:lnTo>
                  <a:lnTo>
                    <a:pt x="204" y="96"/>
                  </a:lnTo>
                  <a:lnTo>
                    <a:pt x="204" y="107"/>
                  </a:lnTo>
                  <a:lnTo>
                    <a:pt x="203" y="118"/>
                  </a:lnTo>
                  <a:lnTo>
                    <a:pt x="202" y="127"/>
                  </a:lnTo>
                  <a:lnTo>
                    <a:pt x="199" y="137"/>
                  </a:lnTo>
                  <a:lnTo>
                    <a:pt x="195" y="146"/>
                  </a:lnTo>
                  <a:lnTo>
                    <a:pt x="190" y="154"/>
                  </a:lnTo>
                  <a:lnTo>
                    <a:pt x="184" y="162"/>
                  </a:lnTo>
                  <a:lnTo>
                    <a:pt x="179" y="171"/>
                  </a:lnTo>
                  <a:lnTo>
                    <a:pt x="172" y="177"/>
                  </a:lnTo>
                  <a:lnTo>
                    <a:pt x="164" y="184"/>
                  </a:lnTo>
                  <a:lnTo>
                    <a:pt x="156" y="190"/>
                  </a:lnTo>
                  <a:lnTo>
                    <a:pt x="148" y="194"/>
                  </a:lnTo>
                  <a:lnTo>
                    <a:pt x="138" y="198"/>
                  </a:lnTo>
                  <a:lnTo>
                    <a:pt x="129" y="202"/>
                  </a:lnTo>
                  <a:lnTo>
                    <a:pt x="118" y="203"/>
                  </a:lnTo>
                  <a:lnTo>
                    <a:pt x="108" y="204"/>
                  </a:lnTo>
                  <a:lnTo>
                    <a:pt x="108" y="204"/>
                  </a:lnTo>
                  <a:lnTo>
                    <a:pt x="102" y="204"/>
                  </a:lnTo>
                  <a:lnTo>
                    <a:pt x="102" y="185"/>
                  </a:lnTo>
                  <a:lnTo>
                    <a:pt x="102" y="185"/>
                  </a:lnTo>
                  <a:lnTo>
                    <a:pt x="107" y="185"/>
                  </a:lnTo>
                  <a:lnTo>
                    <a:pt x="107" y="185"/>
                  </a:lnTo>
                  <a:lnTo>
                    <a:pt x="107" y="185"/>
                  </a:lnTo>
                  <a:lnTo>
                    <a:pt x="115" y="184"/>
                  </a:lnTo>
                  <a:lnTo>
                    <a:pt x="123" y="183"/>
                  </a:lnTo>
                  <a:lnTo>
                    <a:pt x="131" y="180"/>
                  </a:lnTo>
                  <a:lnTo>
                    <a:pt x="138" y="177"/>
                  </a:lnTo>
                  <a:lnTo>
                    <a:pt x="152" y="169"/>
                  </a:lnTo>
                  <a:lnTo>
                    <a:pt x="164" y="158"/>
                  </a:lnTo>
                  <a:lnTo>
                    <a:pt x="173" y="145"/>
                  </a:lnTo>
                  <a:lnTo>
                    <a:pt x="180" y="130"/>
                  </a:lnTo>
                  <a:lnTo>
                    <a:pt x="183" y="123"/>
                  </a:lnTo>
                  <a:lnTo>
                    <a:pt x="184" y="115"/>
                  </a:lnTo>
                  <a:lnTo>
                    <a:pt x="185" y="107"/>
                  </a:lnTo>
                  <a:lnTo>
                    <a:pt x="185" y="97"/>
                  </a:lnTo>
                  <a:lnTo>
                    <a:pt x="185" y="97"/>
                  </a:lnTo>
                  <a:lnTo>
                    <a:pt x="183" y="81"/>
                  </a:lnTo>
                  <a:lnTo>
                    <a:pt x="177" y="66"/>
                  </a:lnTo>
                  <a:lnTo>
                    <a:pt x="169" y="53"/>
                  </a:lnTo>
                  <a:lnTo>
                    <a:pt x="160" y="42"/>
                  </a:lnTo>
                  <a:lnTo>
                    <a:pt x="148" y="32"/>
                  </a:lnTo>
                  <a:lnTo>
                    <a:pt x="133" y="26"/>
                  </a:lnTo>
                  <a:lnTo>
                    <a:pt x="118" y="20"/>
                  </a:lnTo>
                  <a:lnTo>
                    <a:pt x="102" y="19"/>
                  </a:lnTo>
                  <a:lnTo>
                    <a:pt x="102" y="0"/>
                  </a:lnTo>
                  <a:close/>
                  <a:moveTo>
                    <a:pt x="96" y="0"/>
                  </a:moveTo>
                  <a:lnTo>
                    <a:pt x="96" y="0"/>
                  </a:lnTo>
                  <a:lnTo>
                    <a:pt x="102" y="0"/>
                  </a:lnTo>
                  <a:lnTo>
                    <a:pt x="102" y="19"/>
                  </a:lnTo>
                  <a:lnTo>
                    <a:pt x="102" y="19"/>
                  </a:lnTo>
                  <a:lnTo>
                    <a:pt x="97" y="19"/>
                  </a:lnTo>
                  <a:lnTo>
                    <a:pt x="97" y="19"/>
                  </a:lnTo>
                  <a:lnTo>
                    <a:pt x="89" y="20"/>
                  </a:lnTo>
                  <a:lnTo>
                    <a:pt x="81" y="22"/>
                  </a:lnTo>
                  <a:lnTo>
                    <a:pt x="73" y="24"/>
                  </a:lnTo>
                  <a:lnTo>
                    <a:pt x="66" y="27"/>
                  </a:lnTo>
                  <a:lnTo>
                    <a:pt x="51" y="37"/>
                  </a:lnTo>
                  <a:lnTo>
                    <a:pt x="41" y="46"/>
                  </a:lnTo>
                  <a:lnTo>
                    <a:pt x="31" y="60"/>
                  </a:lnTo>
                  <a:lnTo>
                    <a:pt x="24" y="74"/>
                  </a:lnTo>
                  <a:lnTo>
                    <a:pt x="22" y="81"/>
                  </a:lnTo>
                  <a:lnTo>
                    <a:pt x="20" y="89"/>
                  </a:lnTo>
                  <a:lnTo>
                    <a:pt x="19" y="99"/>
                  </a:lnTo>
                  <a:lnTo>
                    <a:pt x="19" y="107"/>
                  </a:lnTo>
                  <a:lnTo>
                    <a:pt x="19" y="107"/>
                  </a:lnTo>
                  <a:lnTo>
                    <a:pt x="22" y="123"/>
                  </a:lnTo>
                  <a:lnTo>
                    <a:pt x="27" y="138"/>
                  </a:lnTo>
                  <a:lnTo>
                    <a:pt x="35" y="152"/>
                  </a:lnTo>
                  <a:lnTo>
                    <a:pt x="45" y="162"/>
                  </a:lnTo>
                  <a:lnTo>
                    <a:pt x="57" y="172"/>
                  </a:lnTo>
                  <a:lnTo>
                    <a:pt x="70" y="179"/>
                  </a:lnTo>
                  <a:lnTo>
                    <a:pt x="87" y="184"/>
                  </a:lnTo>
                  <a:lnTo>
                    <a:pt x="102" y="185"/>
                  </a:lnTo>
                  <a:lnTo>
                    <a:pt x="102" y="204"/>
                  </a:lnTo>
                  <a:lnTo>
                    <a:pt x="102" y="204"/>
                  </a:lnTo>
                  <a:lnTo>
                    <a:pt x="92" y="204"/>
                  </a:lnTo>
                  <a:lnTo>
                    <a:pt x="83" y="203"/>
                  </a:lnTo>
                  <a:lnTo>
                    <a:pt x="73" y="200"/>
                  </a:lnTo>
                  <a:lnTo>
                    <a:pt x="64" y="198"/>
                  </a:lnTo>
                  <a:lnTo>
                    <a:pt x="55" y="194"/>
                  </a:lnTo>
                  <a:lnTo>
                    <a:pt x="47" y="188"/>
                  </a:lnTo>
                  <a:lnTo>
                    <a:pt x="39" y="183"/>
                  </a:lnTo>
                  <a:lnTo>
                    <a:pt x="32" y="176"/>
                  </a:lnTo>
                  <a:lnTo>
                    <a:pt x="26" y="169"/>
                  </a:lnTo>
                  <a:lnTo>
                    <a:pt x="19" y="162"/>
                  </a:lnTo>
                  <a:lnTo>
                    <a:pt x="13" y="154"/>
                  </a:lnTo>
                  <a:lnTo>
                    <a:pt x="9" y="146"/>
                  </a:lnTo>
                  <a:lnTo>
                    <a:pt x="5" y="137"/>
                  </a:lnTo>
                  <a:lnTo>
                    <a:pt x="3" y="127"/>
                  </a:lnTo>
                  <a:lnTo>
                    <a:pt x="1" y="118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0" y="97"/>
                  </a:lnTo>
                  <a:lnTo>
                    <a:pt x="1" y="87"/>
                  </a:lnTo>
                  <a:lnTo>
                    <a:pt x="3" y="77"/>
                  </a:lnTo>
                  <a:lnTo>
                    <a:pt x="5" y="68"/>
                  </a:lnTo>
                  <a:lnTo>
                    <a:pt x="9" y="58"/>
                  </a:lnTo>
                  <a:lnTo>
                    <a:pt x="15" y="50"/>
                  </a:lnTo>
                  <a:lnTo>
                    <a:pt x="20" y="42"/>
                  </a:lnTo>
                  <a:lnTo>
                    <a:pt x="26" y="34"/>
                  </a:lnTo>
                  <a:lnTo>
                    <a:pt x="32" y="27"/>
                  </a:lnTo>
                  <a:lnTo>
                    <a:pt x="41" y="20"/>
                  </a:lnTo>
                  <a:lnTo>
                    <a:pt x="49" y="15"/>
                  </a:lnTo>
                  <a:lnTo>
                    <a:pt x="57" y="11"/>
                  </a:lnTo>
                  <a:lnTo>
                    <a:pt x="66" y="7"/>
                  </a:lnTo>
                  <a:lnTo>
                    <a:pt x="76" y="3"/>
                  </a:lnTo>
                  <a:lnTo>
                    <a:pt x="87" y="1"/>
                  </a:lnTo>
                  <a:lnTo>
                    <a:pt x="96" y="0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EDCD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8" name="Freeform 138"/>
            <p:cNvSpPr>
              <a:spLocks/>
            </p:cNvSpPr>
            <p:nvPr/>
          </p:nvSpPr>
          <p:spPr bwMode="auto">
            <a:xfrm>
              <a:off x="3994151" y="2119313"/>
              <a:ext cx="52388" cy="161925"/>
            </a:xfrm>
            <a:custGeom>
              <a:avLst/>
              <a:gdLst>
                <a:gd name="T0" fmla="*/ 6 w 33"/>
                <a:gd name="T1" fmla="*/ 102 h 102"/>
                <a:gd name="T2" fmla="*/ 33 w 33"/>
                <a:gd name="T3" fmla="*/ 100 h 102"/>
                <a:gd name="T4" fmla="*/ 27 w 33"/>
                <a:gd name="T5" fmla="*/ 0 h 102"/>
                <a:gd name="T6" fmla="*/ 0 w 33"/>
                <a:gd name="T7" fmla="*/ 2 h 102"/>
                <a:gd name="T8" fmla="*/ 6 w 33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02">
                  <a:moveTo>
                    <a:pt x="6" y="102"/>
                  </a:moveTo>
                  <a:lnTo>
                    <a:pt x="33" y="100"/>
                  </a:lnTo>
                  <a:lnTo>
                    <a:pt x="27" y="0"/>
                  </a:lnTo>
                  <a:lnTo>
                    <a:pt x="0" y="2"/>
                  </a:lnTo>
                  <a:lnTo>
                    <a:pt x="6" y="102"/>
                  </a:lnTo>
                  <a:close/>
                </a:path>
              </a:pathLst>
            </a:custGeom>
            <a:solidFill>
              <a:srgbClr val="EDCD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9" name="Freeform 139"/>
            <p:cNvSpPr>
              <a:spLocks/>
            </p:cNvSpPr>
            <p:nvPr/>
          </p:nvSpPr>
          <p:spPr bwMode="auto">
            <a:xfrm>
              <a:off x="3986213" y="2171700"/>
              <a:ext cx="77788" cy="219075"/>
            </a:xfrm>
            <a:custGeom>
              <a:avLst/>
              <a:gdLst>
                <a:gd name="T0" fmla="*/ 5 w 49"/>
                <a:gd name="T1" fmla="*/ 116 h 138"/>
                <a:gd name="T2" fmla="*/ 5 w 49"/>
                <a:gd name="T3" fmla="*/ 116 h 138"/>
                <a:gd name="T4" fmla="*/ 5 w 49"/>
                <a:gd name="T5" fmla="*/ 122 h 138"/>
                <a:gd name="T6" fmla="*/ 7 w 49"/>
                <a:gd name="T7" fmla="*/ 126 h 138"/>
                <a:gd name="T8" fmla="*/ 9 w 49"/>
                <a:gd name="T9" fmla="*/ 128 h 138"/>
                <a:gd name="T10" fmla="*/ 12 w 49"/>
                <a:gd name="T11" fmla="*/ 132 h 138"/>
                <a:gd name="T12" fmla="*/ 16 w 49"/>
                <a:gd name="T13" fmla="*/ 134 h 138"/>
                <a:gd name="T14" fmla="*/ 19 w 49"/>
                <a:gd name="T15" fmla="*/ 136 h 138"/>
                <a:gd name="T16" fmla="*/ 23 w 49"/>
                <a:gd name="T17" fmla="*/ 138 h 138"/>
                <a:gd name="T18" fmla="*/ 28 w 49"/>
                <a:gd name="T19" fmla="*/ 138 h 138"/>
                <a:gd name="T20" fmla="*/ 28 w 49"/>
                <a:gd name="T21" fmla="*/ 138 h 138"/>
                <a:gd name="T22" fmla="*/ 32 w 49"/>
                <a:gd name="T23" fmla="*/ 136 h 138"/>
                <a:gd name="T24" fmla="*/ 37 w 49"/>
                <a:gd name="T25" fmla="*/ 135 h 138"/>
                <a:gd name="T26" fmla="*/ 41 w 49"/>
                <a:gd name="T27" fmla="*/ 132 h 138"/>
                <a:gd name="T28" fmla="*/ 43 w 49"/>
                <a:gd name="T29" fmla="*/ 130 h 138"/>
                <a:gd name="T30" fmla="*/ 46 w 49"/>
                <a:gd name="T31" fmla="*/ 127 h 138"/>
                <a:gd name="T32" fmla="*/ 47 w 49"/>
                <a:gd name="T33" fmla="*/ 123 h 138"/>
                <a:gd name="T34" fmla="*/ 49 w 49"/>
                <a:gd name="T35" fmla="*/ 119 h 138"/>
                <a:gd name="T36" fmla="*/ 49 w 49"/>
                <a:gd name="T37" fmla="*/ 115 h 138"/>
                <a:gd name="T38" fmla="*/ 43 w 49"/>
                <a:gd name="T39" fmla="*/ 20 h 138"/>
                <a:gd name="T40" fmla="*/ 43 w 49"/>
                <a:gd name="T41" fmla="*/ 20 h 138"/>
                <a:gd name="T42" fmla="*/ 43 w 49"/>
                <a:gd name="T43" fmla="*/ 16 h 138"/>
                <a:gd name="T44" fmla="*/ 42 w 49"/>
                <a:gd name="T45" fmla="*/ 12 h 138"/>
                <a:gd name="T46" fmla="*/ 39 w 49"/>
                <a:gd name="T47" fmla="*/ 8 h 138"/>
                <a:gd name="T48" fmla="*/ 37 w 49"/>
                <a:gd name="T49" fmla="*/ 5 h 138"/>
                <a:gd name="T50" fmla="*/ 34 w 49"/>
                <a:gd name="T51" fmla="*/ 2 h 138"/>
                <a:gd name="T52" fmla="*/ 30 w 49"/>
                <a:gd name="T53" fmla="*/ 1 h 138"/>
                <a:gd name="T54" fmla="*/ 26 w 49"/>
                <a:gd name="T55" fmla="*/ 0 h 138"/>
                <a:gd name="T56" fmla="*/ 20 w 49"/>
                <a:gd name="T57" fmla="*/ 0 h 138"/>
                <a:gd name="T58" fmla="*/ 20 w 49"/>
                <a:gd name="T59" fmla="*/ 0 h 138"/>
                <a:gd name="T60" fmla="*/ 16 w 49"/>
                <a:gd name="T61" fmla="*/ 0 h 138"/>
                <a:gd name="T62" fmla="*/ 12 w 49"/>
                <a:gd name="T63" fmla="*/ 1 h 138"/>
                <a:gd name="T64" fmla="*/ 8 w 49"/>
                <a:gd name="T65" fmla="*/ 4 h 138"/>
                <a:gd name="T66" fmla="*/ 5 w 49"/>
                <a:gd name="T67" fmla="*/ 6 h 138"/>
                <a:gd name="T68" fmla="*/ 3 w 49"/>
                <a:gd name="T69" fmla="*/ 11 h 138"/>
                <a:gd name="T70" fmla="*/ 1 w 49"/>
                <a:gd name="T71" fmla="*/ 15 h 138"/>
                <a:gd name="T72" fmla="*/ 0 w 49"/>
                <a:gd name="T73" fmla="*/ 19 h 138"/>
                <a:gd name="T74" fmla="*/ 0 w 49"/>
                <a:gd name="T75" fmla="*/ 23 h 138"/>
                <a:gd name="T76" fmla="*/ 5 w 49"/>
                <a:gd name="T77" fmla="*/ 11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9" h="138">
                  <a:moveTo>
                    <a:pt x="5" y="116"/>
                  </a:moveTo>
                  <a:lnTo>
                    <a:pt x="5" y="116"/>
                  </a:lnTo>
                  <a:lnTo>
                    <a:pt x="5" y="122"/>
                  </a:lnTo>
                  <a:lnTo>
                    <a:pt x="7" y="126"/>
                  </a:lnTo>
                  <a:lnTo>
                    <a:pt x="9" y="128"/>
                  </a:lnTo>
                  <a:lnTo>
                    <a:pt x="12" y="132"/>
                  </a:lnTo>
                  <a:lnTo>
                    <a:pt x="16" y="134"/>
                  </a:lnTo>
                  <a:lnTo>
                    <a:pt x="19" y="136"/>
                  </a:lnTo>
                  <a:lnTo>
                    <a:pt x="23" y="138"/>
                  </a:lnTo>
                  <a:lnTo>
                    <a:pt x="28" y="138"/>
                  </a:lnTo>
                  <a:lnTo>
                    <a:pt x="28" y="138"/>
                  </a:lnTo>
                  <a:lnTo>
                    <a:pt x="32" y="136"/>
                  </a:lnTo>
                  <a:lnTo>
                    <a:pt x="37" y="135"/>
                  </a:lnTo>
                  <a:lnTo>
                    <a:pt x="41" y="132"/>
                  </a:lnTo>
                  <a:lnTo>
                    <a:pt x="43" y="130"/>
                  </a:lnTo>
                  <a:lnTo>
                    <a:pt x="46" y="127"/>
                  </a:lnTo>
                  <a:lnTo>
                    <a:pt x="47" y="123"/>
                  </a:lnTo>
                  <a:lnTo>
                    <a:pt x="49" y="119"/>
                  </a:lnTo>
                  <a:lnTo>
                    <a:pt x="49" y="115"/>
                  </a:lnTo>
                  <a:lnTo>
                    <a:pt x="43" y="20"/>
                  </a:lnTo>
                  <a:lnTo>
                    <a:pt x="43" y="20"/>
                  </a:lnTo>
                  <a:lnTo>
                    <a:pt x="43" y="16"/>
                  </a:lnTo>
                  <a:lnTo>
                    <a:pt x="42" y="12"/>
                  </a:lnTo>
                  <a:lnTo>
                    <a:pt x="39" y="8"/>
                  </a:lnTo>
                  <a:lnTo>
                    <a:pt x="37" y="5"/>
                  </a:lnTo>
                  <a:lnTo>
                    <a:pt x="34" y="2"/>
                  </a:lnTo>
                  <a:lnTo>
                    <a:pt x="30" y="1"/>
                  </a:lnTo>
                  <a:lnTo>
                    <a:pt x="26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16" y="0"/>
                  </a:lnTo>
                  <a:lnTo>
                    <a:pt x="12" y="1"/>
                  </a:lnTo>
                  <a:lnTo>
                    <a:pt x="8" y="4"/>
                  </a:lnTo>
                  <a:lnTo>
                    <a:pt x="5" y="6"/>
                  </a:lnTo>
                  <a:lnTo>
                    <a:pt x="3" y="11"/>
                  </a:lnTo>
                  <a:lnTo>
                    <a:pt x="1" y="15"/>
                  </a:lnTo>
                  <a:lnTo>
                    <a:pt x="0" y="19"/>
                  </a:lnTo>
                  <a:lnTo>
                    <a:pt x="0" y="23"/>
                  </a:lnTo>
                  <a:lnTo>
                    <a:pt x="5" y="116"/>
                  </a:lnTo>
                  <a:close/>
                </a:path>
              </a:pathLst>
            </a:custGeom>
            <a:solidFill>
              <a:srgbClr val="EDCD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40" name="Freeform 140"/>
          <p:cNvSpPr>
            <a:spLocks/>
          </p:cNvSpPr>
          <p:nvPr/>
        </p:nvSpPr>
        <p:spPr bwMode="auto">
          <a:xfrm>
            <a:off x="3660109" y="1030085"/>
            <a:ext cx="515938" cy="420688"/>
          </a:xfrm>
          <a:custGeom>
            <a:avLst/>
            <a:gdLst>
              <a:gd name="T0" fmla="*/ 166 w 325"/>
              <a:gd name="T1" fmla="*/ 265 h 265"/>
              <a:gd name="T2" fmla="*/ 166 w 325"/>
              <a:gd name="T3" fmla="*/ 265 h 265"/>
              <a:gd name="T4" fmla="*/ 169 w 325"/>
              <a:gd name="T5" fmla="*/ 263 h 265"/>
              <a:gd name="T6" fmla="*/ 177 w 325"/>
              <a:gd name="T7" fmla="*/ 257 h 265"/>
              <a:gd name="T8" fmla="*/ 189 w 325"/>
              <a:gd name="T9" fmla="*/ 250 h 265"/>
              <a:gd name="T10" fmla="*/ 198 w 325"/>
              <a:gd name="T11" fmla="*/ 246 h 265"/>
              <a:gd name="T12" fmla="*/ 207 w 325"/>
              <a:gd name="T13" fmla="*/ 244 h 265"/>
              <a:gd name="T14" fmla="*/ 218 w 325"/>
              <a:gd name="T15" fmla="*/ 241 h 265"/>
              <a:gd name="T16" fmla="*/ 230 w 325"/>
              <a:gd name="T17" fmla="*/ 240 h 265"/>
              <a:gd name="T18" fmla="*/ 242 w 325"/>
              <a:gd name="T19" fmla="*/ 240 h 265"/>
              <a:gd name="T20" fmla="*/ 257 w 325"/>
              <a:gd name="T21" fmla="*/ 241 h 265"/>
              <a:gd name="T22" fmla="*/ 272 w 325"/>
              <a:gd name="T23" fmla="*/ 242 h 265"/>
              <a:gd name="T24" fmla="*/ 288 w 325"/>
              <a:gd name="T25" fmla="*/ 248 h 265"/>
              <a:gd name="T26" fmla="*/ 306 w 325"/>
              <a:gd name="T27" fmla="*/ 255 h 265"/>
              <a:gd name="T28" fmla="*/ 325 w 325"/>
              <a:gd name="T29" fmla="*/ 263 h 265"/>
              <a:gd name="T30" fmla="*/ 325 w 325"/>
              <a:gd name="T31" fmla="*/ 26 h 265"/>
              <a:gd name="T32" fmla="*/ 325 w 325"/>
              <a:gd name="T33" fmla="*/ 26 h 265"/>
              <a:gd name="T34" fmla="*/ 307 w 325"/>
              <a:gd name="T35" fmla="*/ 18 h 265"/>
              <a:gd name="T36" fmla="*/ 288 w 325"/>
              <a:gd name="T37" fmla="*/ 9 h 265"/>
              <a:gd name="T38" fmla="*/ 265 w 325"/>
              <a:gd name="T39" fmla="*/ 4 h 265"/>
              <a:gd name="T40" fmla="*/ 253 w 325"/>
              <a:gd name="T41" fmla="*/ 1 h 265"/>
              <a:gd name="T42" fmla="*/ 240 w 325"/>
              <a:gd name="T43" fmla="*/ 0 h 265"/>
              <a:gd name="T44" fmla="*/ 226 w 325"/>
              <a:gd name="T45" fmla="*/ 0 h 265"/>
              <a:gd name="T46" fmla="*/ 212 w 325"/>
              <a:gd name="T47" fmla="*/ 1 h 265"/>
              <a:gd name="T48" fmla="*/ 199 w 325"/>
              <a:gd name="T49" fmla="*/ 4 h 265"/>
              <a:gd name="T50" fmla="*/ 187 w 325"/>
              <a:gd name="T51" fmla="*/ 8 h 265"/>
              <a:gd name="T52" fmla="*/ 175 w 325"/>
              <a:gd name="T53" fmla="*/ 16 h 265"/>
              <a:gd name="T54" fmla="*/ 162 w 325"/>
              <a:gd name="T55" fmla="*/ 26 h 265"/>
              <a:gd name="T56" fmla="*/ 0 w 325"/>
              <a:gd name="T57" fmla="*/ 26 h 265"/>
              <a:gd name="T58" fmla="*/ 0 w 325"/>
              <a:gd name="T59" fmla="*/ 264 h 265"/>
              <a:gd name="T60" fmla="*/ 166 w 325"/>
              <a:gd name="T61" fmla="*/ 265 h 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25" h="265">
                <a:moveTo>
                  <a:pt x="166" y="265"/>
                </a:moveTo>
                <a:lnTo>
                  <a:pt x="166" y="265"/>
                </a:lnTo>
                <a:lnTo>
                  <a:pt x="169" y="263"/>
                </a:lnTo>
                <a:lnTo>
                  <a:pt x="177" y="257"/>
                </a:lnTo>
                <a:lnTo>
                  <a:pt x="189" y="250"/>
                </a:lnTo>
                <a:lnTo>
                  <a:pt x="198" y="246"/>
                </a:lnTo>
                <a:lnTo>
                  <a:pt x="207" y="244"/>
                </a:lnTo>
                <a:lnTo>
                  <a:pt x="218" y="241"/>
                </a:lnTo>
                <a:lnTo>
                  <a:pt x="230" y="240"/>
                </a:lnTo>
                <a:lnTo>
                  <a:pt x="242" y="240"/>
                </a:lnTo>
                <a:lnTo>
                  <a:pt x="257" y="241"/>
                </a:lnTo>
                <a:lnTo>
                  <a:pt x="272" y="242"/>
                </a:lnTo>
                <a:lnTo>
                  <a:pt x="288" y="248"/>
                </a:lnTo>
                <a:lnTo>
                  <a:pt x="306" y="255"/>
                </a:lnTo>
                <a:lnTo>
                  <a:pt x="325" y="263"/>
                </a:lnTo>
                <a:lnTo>
                  <a:pt x="325" y="26"/>
                </a:lnTo>
                <a:lnTo>
                  <a:pt x="325" y="26"/>
                </a:lnTo>
                <a:lnTo>
                  <a:pt x="307" y="18"/>
                </a:lnTo>
                <a:lnTo>
                  <a:pt x="288" y="9"/>
                </a:lnTo>
                <a:lnTo>
                  <a:pt x="265" y="4"/>
                </a:lnTo>
                <a:lnTo>
                  <a:pt x="253" y="1"/>
                </a:lnTo>
                <a:lnTo>
                  <a:pt x="240" y="0"/>
                </a:lnTo>
                <a:lnTo>
                  <a:pt x="226" y="0"/>
                </a:lnTo>
                <a:lnTo>
                  <a:pt x="212" y="1"/>
                </a:lnTo>
                <a:lnTo>
                  <a:pt x="199" y="4"/>
                </a:lnTo>
                <a:lnTo>
                  <a:pt x="187" y="8"/>
                </a:lnTo>
                <a:lnTo>
                  <a:pt x="175" y="16"/>
                </a:lnTo>
                <a:lnTo>
                  <a:pt x="162" y="26"/>
                </a:lnTo>
                <a:lnTo>
                  <a:pt x="0" y="26"/>
                </a:lnTo>
                <a:lnTo>
                  <a:pt x="0" y="264"/>
                </a:lnTo>
                <a:lnTo>
                  <a:pt x="166" y="265"/>
                </a:lnTo>
                <a:close/>
              </a:path>
            </a:pathLst>
          </a:custGeom>
          <a:solidFill>
            <a:srgbClr val="F246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41" name="Freeform 141"/>
          <p:cNvSpPr>
            <a:spLocks noEditPoints="1"/>
          </p:cNvSpPr>
          <p:nvPr/>
        </p:nvSpPr>
        <p:spPr bwMode="auto">
          <a:xfrm>
            <a:off x="3701384" y="3603423"/>
            <a:ext cx="628650" cy="519113"/>
          </a:xfrm>
          <a:custGeom>
            <a:avLst/>
            <a:gdLst>
              <a:gd name="T0" fmla="*/ 365 w 396"/>
              <a:gd name="T1" fmla="*/ 0 h 327"/>
              <a:gd name="T2" fmla="*/ 383 w 396"/>
              <a:gd name="T3" fmla="*/ 5 h 327"/>
              <a:gd name="T4" fmla="*/ 394 w 396"/>
              <a:gd name="T5" fmla="*/ 19 h 327"/>
              <a:gd name="T6" fmla="*/ 396 w 396"/>
              <a:gd name="T7" fmla="*/ 197 h 327"/>
              <a:gd name="T8" fmla="*/ 394 w 396"/>
              <a:gd name="T9" fmla="*/ 210 h 327"/>
              <a:gd name="T10" fmla="*/ 383 w 396"/>
              <a:gd name="T11" fmla="*/ 224 h 327"/>
              <a:gd name="T12" fmla="*/ 365 w 396"/>
              <a:gd name="T13" fmla="*/ 230 h 327"/>
              <a:gd name="T14" fmla="*/ 295 w 396"/>
              <a:gd name="T15" fmla="*/ 260 h 327"/>
              <a:gd name="T16" fmla="*/ 307 w 396"/>
              <a:gd name="T17" fmla="*/ 262 h 327"/>
              <a:gd name="T18" fmla="*/ 321 w 396"/>
              <a:gd name="T19" fmla="*/ 273 h 327"/>
              <a:gd name="T20" fmla="*/ 326 w 396"/>
              <a:gd name="T21" fmla="*/ 291 h 327"/>
              <a:gd name="T22" fmla="*/ 326 w 396"/>
              <a:gd name="T23" fmla="*/ 302 h 327"/>
              <a:gd name="T24" fmla="*/ 318 w 396"/>
              <a:gd name="T25" fmla="*/ 318 h 327"/>
              <a:gd name="T26" fmla="*/ 302 w 396"/>
              <a:gd name="T27" fmla="*/ 326 h 327"/>
              <a:gd name="T28" fmla="*/ 199 w 396"/>
              <a:gd name="T29" fmla="*/ 208 h 327"/>
              <a:gd name="T30" fmla="*/ 348 w 396"/>
              <a:gd name="T31" fmla="*/ 208 h 327"/>
              <a:gd name="T32" fmla="*/ 361 w 396"/>
              <a:gd name="T33" fmla="*/ 204 h 327"/>
              <a:gd name="T34" fmla="*/ 371 w 396"/>
              <a:gd name="T35" fmla="*/ 192 h 327"/>
              <a:gd name="T36" fmla="*/ 373 w 396"/>
              <a:gd name="T37" fmla="*/ 47 h 327"/>
              <a:gd name="T38" fmla="*/ 371 w 396"/>
              <a:gd name="T39" fmla="*/ 36 h 327"/>
              <a:gd name="T40" fmla="*/ 361 w 396"/>
              <a:gd name="T41" fmla="*/ 25 h 327"/>
              <a:gd name="T42" fmla="*/ 348 w 396"/>
              <a:gd name="T43" fmla="*/ 20 h 327"/>
              <a:gd name="T44" fmla="*/ 127 w 396"/>
              <a:gd name="T45" fmla="*/ 260 h 327"/>
              <a:gd name="T46" fmla="*/ 127 w 396"/>
              <a:gd name="T47" fmla="*/ 230 h 327"/>
              <a:gd name="T48" fmla="*/ 199 w 396"/>
              <a:gd name="T49" fmla="*/ 327 h 327"/>
              <a:gd name="T50" fmla="*/ 154 w 396"/>
              <a:gd name="T51" fmla="*/ 288 h 327"/>
              <a:gd name="T52" fmla="*/ 158 w 396"/>
              <a:gd name="T53" fmla="*/ 287 h 327"/>
              <a:gd name="T54" fmla="*/ 159 w 396"/>
              <a:gd name="T55" fmla="*/ 283 h 327"/>
              <a:gd name="T56" fmla="*/ 155 w 396"/>
              <a:gd name="T57" fmla="*/ 277 h 327"/>
              <a:gd name="T58" fmla="*/ 127 w 396"/>
              <a:gd name="T59" fmla="*/ 260 h 327"/>
              <a:gd name="T60" fmla="*/ 199 w 396"/>
              <a:gd name="T61" fmla="*/ 0 h 327"/>
              <a:gd name="T62" fmla="*/ 127 w 396"/>
              <a:gd name="T63" fmla="*/ 0 h 327"/>
              <a:gd name="T64" fmla="*/ 127 w 396"/>
              <a:gd name="T65" fmla="*/ 276 h 327"/>
              <a:gd name="T66" fmla="*/ 97 w 396"/>
              <a:gd name="T67" fmla="*/ 277 h 327"/>
              <a:gd name="T68" fmla="*/ 94 w 396"/>
              <a:gd name="T69" fmla="*/ 283 h 327"/>
              <a:gd name="T70" fmla="*/ 96 w 396"/>
              <a:gd name="T71" fmla="*/ 287 h 327"/>
              <a:gd name="T72" fmla="*/ 100 w 396"/>
              <a:gd name="T73" fmla="*/ 288 h 327"/>
              <a:gd name="T74" fmla="*/ 101 w 396"/>
              <a:gd name="T75" fmla="*/ 327 h 327"/>
              <a:gd name="T76" fmla="*/ 88 w 396"/>
              <a:gd name="T77" fmla="*/ 325 h 327"/>
              <a:gd name="T78" fmla="*/ 74 w 396"/>
              <a:gd name="T79" fmla="*/ 314 h 327"/>
              <a:gd name="T80" fmla="*/ 69 w 396"/>
              <a:gd name="T81" fmla="*/ 295 h 327"/>
              <a:gd name="T82" fmla="*/ 70 w 396"/>
              <a:gd name="T83" fmla="*/ 285 h 327"/>
              <a:gd name="T84" fmla="*/ 78 w 396"/>
              <a:gd name="T85" fmla="*/ 269 h 327"/>
              <a:gd name="T86" fmla="*/ 94 w 396"/>
              <a:gd name="T87" fmla="*/ 260 h 327"/>
              <a:gd name="T88" fmla="*/ 127 w 396"/>
              <a:gd name="T89" fmla="*/ 230 h 327"/>
              <a:gd name="T90" fmla="*/ 25 w 396"/>
              <a:gd name="T91" fmla="*/ 229 h 327"/>
              <a:gd name="T92" fmla="*/ 9 w 396"/>
              <a:gd name="T93" fmla="*/ 220 h 327"/>
              <a:gd name="T94" fmla="*/ 1 w 396"/>
              <a:gd name="T95" fmla="*/ 204 h 327"/>
              <a:gd name="T96" fmla="*/ 0 w 396"/>
              <a:gd name="T97" fmla="*/ 31 h 327"/>
              <a:gd name="T98" fmla="*/ 5 w 396"/>
              <a:gd name="T99" fmla="*/ 13 h 327"/>
              <a:gd name="T100" fmla="*/ 20 w 396"/>
              <a:gd name="T101" fmla="*/ 2 h 327"/>
              <a:gd name="T102" fmla="*/ 127 w 396"/>
              <a:gd name="T103" fmla="*/ 0 h 327"/>
              <a:gd name="T104" fmla="*/ 50 w 396"/>
              <a:gd name="T105" fmla="*/ 20 h 327"/>
              <a:gd name="T106" fmla="*/ 35 w 396"/>
              <a:gd name="T107" fmla="*/ 25 h 327"/>
              <a:gd name="T108" fmla="*/ 25 w 396"/>
              <a:gd name="T109" fmla="*/ 36 h 327"/>
              <a:gd name="T110" fmla="*/ 24 w 396"/>
              <a:gd name="T111" fmla="*/ 182 h 327"/>
              <a:gd name="T112" fmla="*/ 25 w 396"/>
              <a:gd name="T113" fmla="*/ 192 h 327"/>
              <a:gd name="T114" fmla="*/ 35 w 396"/>
              <a:gd name="T115" fmla="*/ 204 h 327"/>
              <a:gd name="T116" fmla="*/ 50 w 396"/>
              <a:gd name="T117" fmla="*/ 208 h 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96" h="327">
                <a:moveTo>
                  <a:pt x="199" y="0"/>
                </a:moveTo>
                <a:lnTo>
                  <a:pt x="365" y="0"/>
                </a:lnTo>
                <a:lnTo>
                  <a:pt x="365" y="0"/>
                </a:lnTo>
                <a:lnTo>
                  <a:pt x="372" y="0"/>
                </a:lnTo>
                <a:lnTo>
                  <a:pt x="377" y="2"/>
                </a:lnTo>
                <a:lnTo>
                  <a:pt x="383" y="5"/>
                </a:lnTo>
                <a:lnTo>
                  <a:pt x="387" y="9"/>
                </a:lnTo>
                <a:lnTo>
                  <a:pt x="391" y="13"/>
                </a:lnTo>
                <a:lnTo>
                  <a:pt x="394" y="19"/>
                </a:lnTo>
                <a:lnTo>
                  <a:pt x="396" y="24"/>
                </a:lnTo>
                <a:lnTo>
                  <a:pt x="396" y="31"/>
                </a:lnTo>
                <a:lnTo>
                  <a:pt x="396" y="197"/>
                </a:lnTo>
                <a:lnTo>
                  <a:pt x="396" y="197"/>
                </a:lnTo>
                <a:lnTo>
                  <a:pt x="396" y="204"/>
                </a:lnTo>
                <a:lnTo>
                  <a:pt x="394" y="210"/>
                </a:lnTo>
                <a:lnTo>
                  <a:pt x="391" y="215"/>
                </a:lnTo>
                <a:lnTo>
                  <a:pt x="387" y="220"/>
                </a:lnTo>
                <a:lnTo>
                  <a:pt x="383" y="224"/>
                </a:lnTo>
                <a:lnTo>
                  <a:pt x="377" y="227"/>
                </a:lnTo>
                <a:lnTo>
                  <a:pt x="372" y="229"/>
                </a:lnTo>
                <a:lnTo>
                  <a:pt x="365" y="230"/>
                </a:lnTo>
                <a:lnTo>
                  <a:pt x="238" y="230"/>
                </a:lnTo>
                <a:lnTo>
                  <a:pt x="238" y="260"/>
                </a:lnTo>
                <a:lnTo>
                  <a:pt x="295" y="260"/>
                </a:lnTo>
                <a:lnTo>
                  <a:pt x="295" y="260"/>
                </a:lnTo>
                <a:lnTo>
                  <a:pt x="302" y="260"/>
                </a:lnTo>
                <a:lnTo>
                  <a:pt x="307" y="262"/>
                </a:lnTo>
                <a:lnTo>
                  <a:pt x="312" y="265"/>
                </a:lnTo>
                <a:lnTo>
                  <a:pt x="318" y="269"/>
                </a:lnTo>
                <a:lnTo>
                  <a:pt x="321" y="273"/>
                </a:lnTo>
                <a:lnTo>
                  <a:pt x="325" y="279"/>
                </a:lnTo>
                <a:lnTo>
                  <a:pt x="326" y="285"/>
                </a:lnTo>
                <a:lnTo>
                  <a:pt x="326" y="291"/>
                </a:lnTo>
                <a:lnTo>
                  <a:pt x="326" y="295"/>
                </a:lnTo>
                <a:lnTo>
                  <a:pt x="326" y="295"/>
                </a:lnTo>
                <a:lnTo>
                  <a:pt x="326" y="302"/>
                </a:lnTo>
                <a:lnTo>
                  <a:pt x="325" y="308"/>
                </a:lnTo>
                <a:lnTo>
                  <a:pt x="321" y="314"/>
                </a:lnTo>
                <a:lnTo>
                  <a:pt x="318" y="318"/>
                </a:lnTo>
                <a:lnTo>
                  <a:pt x="312" y="322"/>
                </a:lnTo>
                <a:lnTo>
                  <a:pt x="307" y="325"/>
                </a:lnTo>
                <a:lnTo>
                  <a:pt x="302" y="326"/>
                </a:lnTo>
                <a:lnTo>
                  <a:pt x="295" y="327"/>
                </a:lnTo>
                <a:lnTo>
                  <a:pt x="199" y="327"/>
                </a:lnTo>
                <a:lnTo>
                  <a:pt x="199" y="208"/>
                </a:lnTo>
                <a:lnTo>
                  <a:pt x="348" y="208"/>
                </a:lnTo>
                <a:lnTo>
                  <a:pt x="348" y="208"/>
                </a:lnTo>
                <a:lnTo>
                  <a:pt x="348" y="208"/>
                </a:lnTo>
                <a:lnTo>
                  <a:pt x="352" y="207"/>
                </a:lnTo>
                <a:lnTo>
                  <a:pt x="357" y="205"/>
                </a:lnTo>
                <a:lnTo>
                  <a:pt x="361" y="204"/>
                </a:lnTo>
                <a:lnTo>
                  <a:pt x="365" y="200"/>
                </a:lnTo>
                <a:lnTo>
                  <a:pt x="368" y="196"/>
                </a:lnTo>
                <a:lnTo>
                  <a:pt x="371" y="192"/>
                </a:lnTo>
                <a:lnTo>
                  <a:pt x="372" y="188"/>
                </a:lnTo>
                <a:lnTo>
                  <a:pt x="373" y="182"/>
                </a:lnTo>
                <a:lnTo>
                  <a:pt x="373" y="47"/>
                </a:lnTo>
                <a:lnTo>
                  <a:pt x="373" y="47"/>
                </a:lnTo>
                <a:lnTo>
                  <a:pt x="372" y="42"/>
                </a:lnTo>
                <a:lnTo>
                  <a:pt x="371" y="36"/>
                </a:lnTo>
                <a:lnTo>
                  <a:pt x="368" y="32"/>
                </a:lnTo>
                <a:lnTo>
                  <a:pt x="365" y="28"/>
                </a:lnTo>
                <a:lnTo>
                  <a:pt x="361" y="25"/>
                </a:lnTo>
                <a:lnTo>
                  <a:pt x="357" y="23"/>
                </a:lnTo>
                <a:lnTo>
                  <a:pt x="352" y="21"/>
                </a:lnTo>
                <a:lnTo>
                  <a:pt x="348" y="20"/>
                </a:lnTo>
                <a:lnTo>
                  <a:pt x="199" y="20"/>
                </a:lnTo>
                <a:lnTo>
                  <a:pt x="199" y="0"/>
                </a:lnTo>
                <a:close/>
                <a:moveTo>
                  <a:pt x="127" y="260"/>
                </a:moveTo>
                <a:lnTo>
                  <a:pt x="159" y="260"/>
                </a:lnTo>
                <a:lnTo>
                  <a:pt x="159" y="230"/>
                </a:lnTo>
                <a:lnTo>
                  <a:pt x="127" y="230"/>
                </a:lnTo>
                <a:lnTo>
                  <a:pt x="127" y="208"/>
                </a:lnTo>
                <a:lnTo>
                  <a:pt x="199" y="208"/>
                </a:lnTo>
                <a:lnTo>
                  <a:pt x="199" y="327"/>
                </a:lnTo>
                <a:lnTo>
                  <a:pt x="127" y="327"/>
                </a:lnTo>
                <a:lnTo>
                  <a:pt x="127" y="288"/>
                </a:lnTo>
                <a:lnTo>
                  <a:pt x="154" y="288"/>
                </a:lnTo>
                <a:lnTo>
                  <a:pt x="154" y="288"/>
                </a:lnTo>
                <a:lnTo>
                  <a:pt x="155" y="288"/>
                </a:lnTo>
                <a:lnTo>
                  <a:pt x="158" y="287"/>
                </a:lnTo>
                <a:lnTo>
                  <a:pt x="159" y="284"/>
                </a:lnTo>
                <a:lnTo>
                  <a:pt x="159" y="283"/>
                </a:lnTo>
                <a:lnTo>
                  <a:pt x="159" y="283"/>
                </a:lnTo>
                <a:lnTo>
                  <a:pt x="159" y="280"/>
                </a:lnTo>
                <a:lnTo>
                  <a:pt x="158" y="279"/>
                </a:lnTo>
                <a:lnTo>
                  <a:pt x="155" y="277"/>
                </a:lnTo>
                <a:lnTo>
                  <a:pt x="154" y="276"/>
                </a:lnTo>
                <a:lnTo>
                  <a:pt x="127" y="276"/>
                </a:lnTo>
                <a:lnTo>
                  <a:pt x="127" y="260"/>
                </a:lnTo>
                <a:lnTo>
                  <a:pt x="127" y="260"/>
                </a:lnTo>
                <a:close/>
                <a:moveTo>
                  <a:pt x="127" y="0"/>
                </a:moveTo>
                <a:lnTo>
                  <a:pt x="199" y="0"/>
                </a:lnTo>
                <a:lnTo>
                  <a:pt x="199" y="20"/>
                </a:lnTo>
                <a:lnTo>
                  <a:pt x="127" y="20"/>
                </a:lnTo>
                <a:lnTo>
                  <a:pt x="127" y="0"/>
                </a:lnTo>
                <a:close/>
                <a:moveTo>
                  <a:pt x="101" y="260"/>
                </a:moveTo>
                <a:lnTo>
                  <a:pt x="127" y="260"/>
                </a:lnTo>
                <a:lnTo>
                  <a:pt x="127" y="276"/>
                </a:lnTo>
                <a:lnTo>
                  <a:pt x="100" y="276"/>
                </a:lnTo>
                <a:lnTo>
                  <a:pt x="100" y="276"/>
                </a:lnTo>
                <a:lnTo>
                  <a:pt x="97" y="277"/>
                </a:lnTo>
                <a:lnTo>
                  <a:pt x="96" y="279"/>
                </a:lnTo>
                <a:lnTo>
                  <a:pt x="94" y="280"/>
                </a:lnTo>
                <a:lnTo>
                  <a:pt x="94" y="283"/>
                </a:lnTo>
                <a:lnTo>
                  <a:pt x="94" y="283"/>
                </a:lnTo>
                <a:lnTo>
                  <a:pt x="94" y="284"/>
                </a:lnTo>
                <a:lnTo>
                  <a:pt x="96" y="287"/>
                </a:lnTo>
                <a:lnTo>
                  <a:pt x="97" y="288"/>
                </a:lnTo>
                <a:lnTo>
                  <a:pt x="100" y="288"/>
                </a:lnTo>
                <a:lnTo>
                  <a:pt x="100" y="288"/>
                </a:lnTo>
                <a:lnTo>
                  <a:pt x="127" y="288"/>
                </a:lnTo>
                <a:lnTo>
                  <a:pt x="127" y="327"/>
                </a:lnTo>
                <a:lnTo>
                  <a:pt x="101" y="327"/>
                </a:lnTo>
                <a:lnTo>
                  <a:pt x="101" y="327"/>
                </a:lnTo>
                <a:lnTo>
                  <a:pt x="94" y="326"/>
                </a:lnTo>
                <a:lnTo>
                  <a:pt x="88" y="325"/>
                </a:lnTo>
                <a:lnTo>
                  <a:pt x="82" y="322"/>
                </a:lnTo>
                <a:lnTo>
                  <a:pt x="78" y="318"/>
                </a:lnTo>
                <a:lnTo>
                  <a:pt x="74" y="314"/>
                </a:lnTo>
                <a:lnTo>
                  <a:pt x="71" y="308"/>
                </a:lnTo>
                <a:lnTo>
                  <a:pt x="70" y="302"/>
                </a:lnTo>
                <a:lnTo>
                  <a:pt x="69" y="295"/>
                </a:lnTo>
                <a:lnTo>
                  <a:pt x="69" y="291"/>
                </a:lnTo>
                <a:lnTo>
                  <a:pt x="69" y="291"/>
                </a:lnTo>
                <a:lnTo>
                  <a:pt x="70" y="285"/>
                </a:lnTo>
                <a:lnTo>
                  <a:pt x="71" y="279"/>
                </a:lnTo>
                <a:lnTo>
                  <a:pt x="74" y="273"/>
                </a:lnTo>
                <a:lnTo>
                  <a:pt x="78" y="269"/>
                </a:lnTo>
                <a:lnTo>
                  <a:pt x="82" y="265"/>
                </a:lnTo>
                <a:lnTo>
                  <a:pt x="88" y="262"/>
                </a:lnTo>
                <a:lnTo>
                  <a:pt x="94" y="260"/>
                </a:lnTo>
                <a:lnTo>
                  <a:pt x="101" y="260"/>
                </a:lnTo>
                <a:lnTo>
                  <a:pt x="101" y="260"/>
                </a:lnTo>
                <a:close/>
                <a:moveTo>
                  <a:pt x="127" y="230"/>
                </a:moveTo>
                <a:lnTo>
                  <a:pt x="32" y="230"/>
                </a:lnTo>
                <a:lnTo>
                  <a:pt x="32" y="230"/>
                </a:lnTo>
                <a:lnTo>
                  <a:pt x="25" y="229"/>
                </a:lnTo>
                <a:lnTo>
                  <a:pt x="20" y="227"/>
                </a:lnTo>
                <a:lnTo>
                  <a:pt x="14" y="224"/>
                </a:lnTo>
                <a:lnTo>
                  <a:pt x="9" y="220"/>
                </a:lnTo>
                <a:lnTo>
                  <a:pt x="5" y="215"/>
                </a:lnTo>
                <a:lnTo>
                  <a:pt x="2" y="210"/>
                </a:lnTo>
                <a:lnTo>
                  <a:pt x="1" y="204"/>
                </a:lnTo>
                <a:lnTo>
                  <a:pt x="0" y="197"/>
                </a:lnTo>
                <a:lnTo>
                  <a:pt x="0" y="31"/>
                </a:lnTo>
                <a:lnTo>
                  <a:pt x="0" y="31"/>
                </a:lnTo>
                <a:lnTo>
                  <a:pt x="1" y="24"/>
                </a:lnTo>
                <a:lnTo>
                  <a:pt x="2" y="19"/>
                </a:lnTo>
                <a:lnTo>
                  <a:pt x="5" y="13"/>
                </a:lnTo>
                <a:lnTo>
                  <a:pt x="9" y="9"/>
                </a:lnTo>
                <a:lnTo>
                  <a:pt x="14" y="5"/>
                </a:lnTo>
                <a:lnTo>
                  <a:pt x="20" y="2"/>
                </a:lnTo>
                <a:lnTo>
                  <a:pt x="25" y="0"/>
                </a:lnTo>
                <a:lnTo>
                  <a:pt x="32" y="0"/>
                </a:lnTo>
                <a:lnTo>
                  <a:pt x="127" y="0"/>
                </a:lnTo>
                <a:lnTo>
                  <a:pt x="127" y="20"/>
                </a:lnTo>
                <a:lnTo>
                  <a:pt x="50" y="20"/>
                </a:lnTo>
                <a:lnTo>
                  <a:pt x="50" y="20"/>
                </a:lnTo>
                <a:lnTo>
                  <a:pt x="44" y="21"/>
                </a:lnTo>
                <a:lnTo>
                  <a:pt x="40" y="23"/>
                </a:lnTo>
                <a:lnTo>
                  <a:pt x="35" y="25"/>
                </a:lnTo>
                <a:lnTo>
                  <a:pt x="31" y="28"/>
                </a:lnTo>
                <a:lnTo>
                  <a:pt x="28" y="32"/>
                </a:lnTo>
                <a:lnTo>
                  <a:pt x="25" y="36"/>
                </a:lnTo>
                <a:lnTo>
                  <a:pt x="24" y="42"/>
                </a:lnTo>
                <a:lnTo>
                  <a:pt x="24" y="47"/>
                </a:lnTo>
                <a:lnTo>
                  <a:pt x="24" y="182"/>
                </a:lnTo>
                <a:lnTo>
                  <a:pt x="24" y="182"/>
                </a:lnTo>
                <a:lnTo>
                  <a:pt x="24" y="188"/>
                </a:lnTo>
                <a:lnTo>
                  <a:pt x="25" y="192"/>
                </a:lnTo>
                <a:lnTo>
                  <a:pt x="28" y="196"/>
                </a:lnTo>
                <a:lnTo>
                  <a:pt x="31" y="200"/>
                </a:lnTo>
                <a:lnTo>
                  <a:pt x="35" y="204"/>
                </a:lnTo>
                <a:lnTo>
                  <a:pt x="40" y="205"/>
                </a:lnTo>
                <a:lnTo>
                  <a:pt x="44" y="207"/>
                </a:lnTo>
                <a:lnTo>
                  <a:pt x="50" y="208"/>
                </a:lnTo>
                <a:lnTo>
                  <a:pt x="127" y="208"/>
                </a:lnTo>
                <a:lnTo>
                  <a:pt x="127" y="230"/>
                </a:lnTo>
                <a:close/>
              </a:path>
            </a:pathLst>
          </a:custGeom>
          <a:solidFill>
            <a:srgbClr val="7CBE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42" name="Freeform 142"/>
          <p:cNvSpPr>
            <a:spLocks noEditPoints="1"/>
          </p:cNvSpPr>
          <p:nvPr/>
        </p:nvSpPr>
        <p:spPr bwMode="auto">
          <a:xfrm>
            <a:off x="2409159" y="2562023"/>
            <a:ext cx="808038" cy="941388"/>
          </a:xfrm>
          <a:custGeom>
            <a:avLst/>
            <a:gdLst>
              <a:gd name="T0" fmla="*/ 92 w 509"/>
              <a:gd name="T1" fmla="*/ 126 h 593"/>
              <a:gd name="T2" fmla="*/ 147 w 509"/>
              <a:gd name="T3" fmla="*/ 94 h 593"/>
              <a:gd name="T4" fmla="*/ 137 w 509"/>
              <a:gd name="T5" fmla="*/ 133 h 593"/>
              <a:gd name="T6" fmla="*/ 168 w 509"/>
              <a:gd name="T7" fmla="*/ 120 h 593"/>
              <a:gd name="T8" fmla="*/ 157 w 509"/>
              <a:gd name="T9" fmla="*/ 157 h 593"/>
              <a:gd name="T10" fmla="*/ 189 w 509"/>
              <a:gd name="T11" fmla="*/ 144 h 593"/>
              <a:gd name="T12" fmla="*/ 177 w 509"/>
              <a:gd name="T13" fmla="*/ 183 h 593"/>
              <a:gd name="T14" fmla="*/ 210 w 509"/>
              <a:gd name="T15" fmla="*/ 170 h 593"/>
              <a:gd name="T16" fmla="*/ 174 w 509"/>
              <a:gd name="T17" fmla="*/ 228 h 593"/>
              <a:gd name="T18" fmla="*/ 230 w 509"/>
              <a:gd name="T19" fmla="*/ 195 h 593"/>
              <a:gd name="T20" fmla="*/ 219 w 509"/>
              <a:gd name="T21" fmla="*/ 235 h 593"/>
              <a:gd name="T22" fmla="*/ 252 w 509"/>
              <a:gd name="T23" fmla="*/ 221 h 593"/>
              <a:gd name="T24" fmla="*/ 239 w 509"/>
              <a:gd name="T25" fmla="*/ 259 h 593"/>
              <a:gd name="T26" fmla="*/ 272 w 509"/>
              <a:gd name="T27" fmla="*/ 245 h 593"/>
              <a:gd name="T28" fmla="*/ 261 w 509"/>
              <a:gd name="T29" fmla="*/ 285 h 593"/>
              <a:gd name="T30" fmla="*/ 294 w 509"/>
              <a:gd name="T31" fmla="*/ 271 h 593"/>
              <a:gd name="T32" fmla="*/ 258 w 509"/>
              <a:gd name="T33" fmla="*/ 329 h 593"/>
              <a:gd name="T34" fmla="*/ 314 w 509"/>
              <a:gd name="T35" fmla="*/ 297 h 593"/>
              <a:gd name="T36" fmla="*/ 302 w 509"/>
              <a:gd name="T37" fmla="*/ 336 h 593"/>
              <a:gd name="T38" fmla="*/ 334 w 509"/>
              <a:gd name="T39" fmla="*/ 323 h 593"/>
              <a:gd name="T40" fmla="*/ 323 w 509"/>
              <a:gd name="T41" fmla="*/ 362 h 593"/>
              <a:gd name="T42" fmla="*/ 356 w 509"/>
              <a:gd name="T43" fmla="*/ 347 h 593"/>
              <a:gd name="T44" fmla="*/ 344 w 509"/>
              <a:gd name="T45" fmla="*/ 386 h 593"/>
              <a:gd name="T46" fmla="*/ 376 w 509"/>
              <a:gd name="T47" fmla="*/ 373 h 593"/>
              <a:gd name="T48" fmla="*/ 341 w 509"/>
              <a:gd name="T49" fmla="*/ 431 h 593"/>
              <a:gd name="T50" fmla="*/ 397 w 509"/>
              <a:gd name="T51" fmla="*/ 398 h 593"/>
              <a:gd name="T52" fmla="*/ 386 w 509"/>
              <a:gd name="T53" fmla="*/ 438 h 593"/>
              <a:gd name="T54" fmla="*/ 418 w 509"/>
              <a:gd name="T55" fmla="*/ 424 h 593"/>
              <a:gd name="T56" fmla="*/ 406 w 509"/>
              <a:gd name="T57" fmla="*/ 463 h 593"/>
              <a:gd name="T58" fmla="*/ 438 w 509"/>
              <a:gd name="T59" fmla="*/ 450 h 593"/>
              <a:gd name="T60" fmla="*/ 426 w 509"/>
              <a:gd name="T61" fmla="*/ 488 h 593"/>
              <a:gd name="T62" fmla="*/ 459 w 509"/>
              <a:gd name="T63" fmla="*/ 474 h 593"/>
              <a:gd name="T64" fmla="*/ 424 w 509"/>
              <a:gd name="T65" fmla="*/ 532 h 593"/>
              <a:gd name="T66" fmla="*/ 480 w 509"/>
              <a:gd name="T67" fmla="*/ 500 h 593"/>
              <a:gd name="T68" fmla="*/ 437 w 509"/>
              <a:gd name="T69" fmla="*/ 593 h 593"/>
              <a:gd name="T70" fmla="*/ 70 w 509"/>
              <a:gd name="T71" fmla="*/ 82 h 593"/>
              <a:gd name="T72" fmla="*/ 77 w 509"/>
              <a:gd name="T73" fmla="*/ 80 h 593"/>
              <a:gd name="T74" fmla="*/ 82 w 509"/>
              <a:gd name="T75" fmla="*/ 78 h 593"/>
              <a:gd name="T76" fmla="*/ 88 w 509"/>
              <a:gd name="T77" fmla="*/ 65 h 593"/>
              <a:gd name="T78" fmla="*/ 84 w 509"/>
              <a:gd name="T79" fmla="*/ 52 h 593"/>
              <a:gd name="T80" fmla="*/ 81 w 509"/>
              <a:gd name="T81" fmla="*/ 49 h 593"/>
              <a:gd name="T82" fmla="*/ 74 w 509"/>
              <a:gd name="T83" fmla="*/ 45 h 593"/>
              <a:gd name="T84" fmla="*/ 70 w 509"/>
              <a:gd name="T85" fmla="*/ 2 h 593"/>
              <a:gd name="T86" fmla="*/ 141 w 509"/>
              <a:gd name="T87" fmla="*/ 86 h 593"/>
              <a:gd name="T88" fmla="*/ 0 w 509"/>
              <a:gd name="T89" fmla="*/ 59 h 593"/>
              <a:gd name="T90" fmla="*/ 70 w 509"/>
              <a:gd name="T91" fmla="*/ 45 h 593"/>
              <a:gd name="T92" fmla="*/ 65 w 509"/>
              <a:gd name="T93" fmla="*/ 46 h 593"/>
              <a:gd name="T94" fmla="*/ 59 w 509"/>
              <a:gd name="T95" fmla="*/ 49 h 593"/>
              <a:gd name="T96" fmla="*/ 53 w 509"/>
              <a:gd name="T97" fmla="*/ 61 h 593"/>
              <a:gd name="T98" fmla="*/ 57 w 509"/>
              <a:gd name="T99" fmla="*/ 75 h 593"/>
              <a:gd name="T100" fmla="*/ 57 w 509"/>
              <a:gd name="T101" fmla="*/ 75 h 593"/>
              <a:gd name="T102" fmla="*/ 63 w 509"/>
              <a:gd name="T103" fmla="*/ 79 h 593"/>
              <a:gd name="T104" fmla="*/ 70 w 509"/>
              <a:gd name="T105" fmla="*/ 82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509" h="593">
                <a:moveTo>
                  <a:pt x="141" y="86"/>
                </a:moveTo>
                <a:lnTo>
                  <a:pt x="92" y="126"/>
                </a:lnTo>
                <a:lnTo>
                  <a:pt x="99" y="134"/>
                </a:lnTo>
                <a:lnTo>
                  <a:pt x="147" y="94"/>
                </a:lnTo>
                <a:lnTo>
                  <a:pt x="162" y="111"/>
                </a:lnTo>
                <a:lnTo>
                  <a:pt x="137" y="133"/>
                </a:lnTo>
                <a:lnTo>
                  <a:pt x="142" y="140"/>
                </a:lnTo>
                <a:lnTo>
                  <a:pt x="168" y="120"/>
                </a:lnTo>
                <a:lnTo>
                  <a:pt x="183" y="137"/>
                </a:lnTo>
                <a:lnTo>
                  <a:pt x="157" y="157"/>
                </a:lnTo>
                <a:lnTo>
                  <a:pt x="164" y="166"/>
                </a:lnTo>
                <a:lnTo>
                  <a:pt x="189" y="144"/>
                </a:lnTo>
                <a:lnTo>
                  <a:pt x="203" y="161"/>
                </a:lnTo>
                <a:lnTo>
                  <a:pt x="177" y="183"/>
                </a:lnTo>
                <a:lnTo>
                  <a:pt x="184" y="191"/>
                </a:lnTo>
                <a:lnTo>
                  <a:pt x="210" y="170"/>
                </a:lnTo>
                <a:lnTo>
                  <a:pt x="225" y="187"/>
                </a:lnTo>
                <a:lnTo>
                  <a:pt x="174" y="228"/>
                </a:lnTo>
                <a:lnTo>
                  <a:pt x="181" y="236"/>
                </a:lnTo>
                <a:lnTo>
                  <a:pt x="230" y="195"/>
                </a:lnTo>
                <a:lnTo>
                  <a:pt x="245" y="213"/>
                </a:lnTo>
                <a:lnTo>
                  <a:pt x="219" y="235"/>
                </a:lnTo>
                <a:lnTo>
                  <a:pt x="226" y="241"/>
                </a:lnTo>
                <a:lnTo>
                  <a:pt x="252" y="221"/>
                </a:lnTo>
                <a:lnTo>
                  <a:pt x="267" y="239"/>
                </a:lnTo>
                <a:lnTo>
                  <a:pt x="239" y="259"/>
                </a:lnTo>
                <a:lnTo>
                  <a:pt x="246" y="267"/>
                </a:lnTo>
                <a:lnTo>
                  <a:pt x="272" y="245"/>
                </a:lnTo>
                <a:lnTo>
                  <a:pt x="287" y="263"/>
                </a:lnTo>
                <a:lnTo>
                  <a:pt x="261" y="285"/>
                </a:lnTo>
                <a:lnTo>
                  <a:pt x="267" y="293"/>
                </a:lnTo>
                <a:lnTo>
                  <a:pt x="294" y="271"/>
                </a:lnTo>
                <a:lnTo>
                  <a:pt x="307" y="289"/>
                </a:lnTo>
                <a:lnTo>
                  <a:pt x="258" y="329"/>
                </a:lnTo>
                <a:lnTo>
                  <a:pt x="264" y="338"/>
                </a:lnTo>
                <a:lnTo>
                  <a:pt x="314" y="297"/>
                </a:lnTo>
                <a:lnTo>
                  <a:pt x="329" y="314"/>
                </a:lnTo>
                <a:lnTo>
                  <a:pt x="302" y="336"/>
                </a:lnTo>
                <a:lnTo>
                  <a:pt x="308" y="343"/>
                </a:lnTo>
                <a:lnTo>
                  <a:pt x="334" y="323"/>
                </a:lnTo>
                <a:lnTo>
                  <a:pt x="349" y="340"/>
                </a:lnTo>
                <a:lnTo>
                  <a:pt x="323" y="362"/>
                </a:lnTo>
                <a:lnTo>
                  <a:pt x="329" y="369"/>
                </a:lnTo>
                <a:lnTo>
                  <a:pt x="356" y="347"/>
                </a:lnTo>
                <a:lnTo>
                  <a:pt x="369" y="366"/>
                </a:lnTo>
                <a:lnTo>
                  <a:pt x="344" y="386"/>
                </a:lnTo>
                <a:lnTo>
                  <a:pt x="350" y="394"/>
                </a:lnTo>
                <a:lnTo>
                  <a:pt x="376" y="373"/>
                </a:lnTo>
                <a:lnTo>
                  <a:pt x="391" y="390"/>
                </a:lnTo>
                <a:lnTo>
                  <a:pt x="341" y="431"/>
                </a:lnTo>
                <a:lnTo>
                  <a:pt x="348" y="439"/>
                </a:lnTo>
                <a:lnTo>
                  <a:pt x="397" y="398"/>
                </a:lnTo>
                <a:lnTo>
                  <a:pt x="411" y="416"/>
                </a:lnTo>
                <a:lnTo>
                  <a:pt x="386" y="438"/>
                </a:lnTo>
                <a:lnTo>
                  <a:pt x="391" y="446"/>
                </a:lnTo>
                <a:lnTo>
                  <a:pt x="418" y="424"/>
                </a:lnTo>
                <a:lnTo>
                  <a:pt x="432" y="442"/>
                </a:lnTo>
                <a:lnTo>
                  <a:pt x="406" y="463"/>
                </a:lnTo>
                <a:lnTo>
                  <a:pt x="413" y="470"/>
                </a:lnTo>
                <a:lnTo>
                  <a:pt x="438" y="450"/>
                </a:lnTo>
                <a:lnTo>
                  <a:pt x="453" y="467"/>
                </a:lnTo>
                <a:lnTo>
                  <a:pt x="426" y="488"/>
                </a:lnTo>
                <a:lnTo>
                  <a:pt x="433" y="496"/>
                </a:lnTo>
                <a:lnTo>
                  <a:pt x="459" y="474"/>
                </a:lnTo>
                <a:lnTo>
                  <a:pt x="474" y="492"/>
                </a:lnTo>
                <a:lnTo>
                  <a:pt x="424" y="532"/>
                </a:lnTo>
                <a:lnTo>
                  <a:pt x="430" y="541"/>
                </a:lnTo>
                <a:lnTo>
                  <a:pt x="480" y="500"/>
                </a:lnTo>
                <a:lnTo>
                  <a:pt x="509" y="535"/>
                </a:lnTo>
                <a:lnTo>
                  <a:pt x="437" y="593"/>
                </a:lnTo>
                <a:lnTo>
                  <a:pt x="70" y="145"/>
                </a:lnTo>
                <a:lnTo>
                  <a:pt x="70" y="82"/>
                </a:lnTo>
                <a:lnTo>
                  <a:pt x="70" y="82"/>
                </a:lnTo>
                <a:lnTo>
                  <a:pt x="77" y="80"/>
                </a:lnTo>
                <a:lnTo>
                  <a:pt x="82" y="78"/>
                </a:lnTo>
                <a:lnTo>
                  <a:pt x="82" y="78"/>
                </a:lnTo>
                <a:lnTo>
                  <a:pt x="86" y="72"/>
                </a:lnTo>
                <a:lnTo>
                  <a:pt x="88" y="65"/>
                </a:lnTo>
                <a:lnTo>
                  <a:pt x="88" y="59"/>
                </a:lnTo>
                <a:lnTo>
                  <a:pt x="84" y="52"/>
                </a:lnTo>
                <a:lnTo>
                  <a:pt x="84" y="52"/>
                </a:lnTo>
                <a:lnTo>
                  <a:pt x="81" y="49"/>
                </a:lnTo>
                <a:lnTo>
                  <a:pt x="78" y="46"/>
                </a:lnTo>
                <a:lnTo>
                  <a:pt x="74" y="45"/>
                </a:lnTo>
                <a:lnTo>
                  <a:pt x="70" y="45"/>
                </a:lnTo>
                <a:lnTo>
                  <a:pt x="70" y="2"/>
                </a:lnTo>
                <a:lnTo>
                  <a:pt x="72" y="0"/>
                </a:lnTo>
                <a:lnTo>
                  <a:pt x="141" y="86"/>
                </a:lnTo>
                <a:close/>
                <a:moveTo>
                  <a:pt x="70" y="145"/>
                </a:moveTo>
                <a:lnTo>
                  <a:pt x="0" y="59"/>
                </a:lnTo>
                <a:lnTo>
                  <a:pt x="70" y="2"/>
                </a:lnTo>
                <a:lnTo>
                  <a:pt x="70" y="45"/>
                </a:lnTo>
                <a:lnTo>
                  <a:pt x="70" y="45"/>
                </a:lnTo>
                <a:lnTo>
                  <a:pt x="65" y="46"/>
                </a:lnTo>
                <a:lnTo>
                  <a:pt x="59" y="49"/>
                </a:lnTo>
                <a:lnTo>
                  <a:pt x="59" y="49"/>
                </a:lnTo>
                <a:lnTo>
                  <a:pt x="54" y="55"/>
                </a:lnTo>
                <a:lnTo>
                  <a:pt x="53" y="61"/>
                </a:lnTo>
                <a:lnTo>
                  <a:pt x="53" y="68"/>
                </a:lnTo>
                <a:lnTo>
                  <a:pt x="57" y="75"/>
                </a:lnTo>
                <a:lnTo>
                  <a:pt x="57" y="75"/>
                </a:lnTo>
                <a:lnTo>
                  <a:pt x="57" y="75"/>
                </a:lnTo>
                <a:lnTo>
                  <a:pt x="59" y="78"/>
                </a:lnTo>
                <a:lnTo>
                  <a:pt x="63" y="79"/>
                </a:lnTo>
                <a:lnTo>
                  <a:pt x="66" y="80"/>
                </a:lnTo>
                <a:lnTo>
                  <a:pt x="70" y="82"/>
                </a:lnTo>
                <a:lnTo>
                  <a:pt x="70" y="145"/>
                </a:lnTo>
                <a:close/>
              </a:path>
            </a:pathLst>
          </a:custGeom>
          <a:solidFill>
            <a:srgbClr val="F246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43" name="Freeform 143"/>
          <p:cNvSpPr>
            <a:spLocks noEditPoints="1"/>
          </p:cNvSpPr>
          <p:nvPr/>
        </p:nvSpPr>
        <p:spPr bwMode="auto">
          <a:xfrm>
            <a:off x="2264696" y="2839835"/>
            <a:ext cx="339725" cy="684213"/>
          </a:xfrm>
          <a:custGeom>
            <a:avLst/>
            <a:gdLst>
              <a:gd name="T0" fmla="*/ 194 w 214"/>
              <a:gd name="T1" fmla="*/ 431 h 431"/>
              <a:gd name="T2" fmla="*/ 169 w 214"/>
              <a:gd name="T3" fmla="*/ 408 h 431"/>
              <a:gd name="T4" fmla="*/ 209 w 214"/>
              <a:gd name="T5" fmla="*/ 349 h 431"/>
              <a:gd name="T6" fmla="*/ 203 w 214"/>
              <a:gd name="T7" fmla="*/ 341 h 431"/>
              <a:gd name="T8" fmla="*/ 188 w 214"/>
              <a:gd name="T9" fmla="*/ 337 h 431"/>
              <a:gd name="T10" fmla="*/ 180 w 214"/>
              <a:gd name="T11" fmla="*/ 344 h 431"/>
              <a:gd name="T12" fmla="*/ 179 w 214"/>
              <a:gd name="T13" fmla="*/ 353 h 431"/>
              <a:gd name="T14" fmla="*/ 171 w 214"/>
              <a:gd name="T15" fmla="*/ 347 h 431"/>
              <a:gd name="T16" fmla="*/ 125 w 214"/>
              <a:gd name="T17" fmla="*/ 385 h 431"/>
              <a:gd name="T18" fmla="*/ 50 w 214"/>
              <a:gd name="T19" fmla="*/ 194 h 431"/>
              <a:gd name="T20" fmla="*/ 54 w 214"/>
              <a:gd name="T21" fmla="*/ 186 h 431"/>
              <a:gd name="T22" fmla="*/ 81 w 214"/>
              <a:gd name="T23" fmla="*/ 176 h 431"/>
              <a:gd name="T24" fmla="*/ 74 w 214"/>
              <a:gd name="T25" fmla="*/ 173 h 431"/>
              <a:gd name="T26" fmla="*/ 50 w 214"/>
              <a:gd name="T27" fmla="*/ 115 h 431"/>
              <a:gd name="T28" fmla="*/ 99 w 214"/>
              <a:gd name="T29" fmla="*/ 61 h 431"/>
              <a:gd name="T30" fmla="*/ 111 w 214"/>
              <a:gd name="T31" fmla="*/ 65 h 431"/>
              <a:gd name="T32" fmla="*/ 144 w 214"/>
              <a:gd name="T33" fmla="*/ 146 h 431"/>
              <a:gd name="T34" fmla="*/ 144 w 214"/>
              <a:gd name="T35" fmla="*/ 156 h 431"/>
              <a:gd name="T36" fmla="*/ 168 w 214"/>
              <a:gd name="T37" fmla="*/ 347 h 431"/>
              <a:gd name="T38" fmla="*/ 163 w 214"/>
              <a:gd name="T39" fmla="*/ 348 h 431"/>
              <a:gd name="T40" fmla="*/ 153 w 214"/>
              <a:gd name="T41" fmla="*/ 357 h 431"/>
              <a:gd name="T42" fmla="*/ 150 w 214"/>
              <a:gd name="T43" fmla="*/ 359 h 431"/>
              <a:gd name="T44" fmla="*/ 135 w 214"/>
              <a:gd name="T45" fmla="*/ 357 h 431"/>
              <a:gd name="T46" fmla="*/ 129 w 214"/>
              <a:gd name="T47" fmla="*/ 366 h 431"/>
              <a:gd name="T48" fmla="*/ 130 w 214"/>
              <a:gd name="T49" fmla="*/ 381 h 431"/>
              <a:gd name="T50" fmla="*/ 125 w 214"/>
              <a:gd name="T51" fmla="*/ 385 h 431"/>
              <a:gd name="T52" fmla="*/ 50 w 214"/>
              <a:gd name="T53" fmla="*/ 77 h 431"/>
              <a:gd name="T54" fmla="*/ 87 w 214"/>
              <a:gd name="T55" fmla="*/ 28 h 431"/>
              <a:gd name="T56" fmla="*/ 77 w 214"/>
              <a:gd name="T57" fmla="*/ 14 h 431"/>
              <a:gd name="T58" fmla="*/ 62 w 214"/>
              <a:gd name="T59" fmla="*/ 3 h 431"/>
              <a:gd name="T60" fmla="*/ 50 w 214"/>
              <a:gd name="T61" fmla="*/ 0 h 431"/>
              <a:gd name="T62" fmla="*/ 45 w 214"/>
              <a:gd name="T63" fmla="*/ 191 h 431"/>
              <a:gd name="T64" fmla="*/ 11 w 214"/>
              <a:gd name="T65" fmla="*/ 108 h 431"/>
              <a:gd name="T66" fmla="*/ 12 w 214"/>
              <a:gd name="T67" fmla="*/ 96 h 431"/>
              <a:gd name="T68" fmla="*/ 4 w 214"/>
              <a:gd name="T69" fmla="*/ 61 h 431"/>
              <a:gd name="T70" fmla="*/ 1 w 214"/>
              <a:gd name="T71" fmla="*/ 35 h 431"/>
              <a:gd name="T72" fmla="*/ 15 w 214"/>
              <a:gd name="T73" fmla="*/ 12 h 431"/>
              <a:gd name="T74" fmla="*/ 30 w 214"/>
              <a:gd name="T75" fmla="*/ 3 h 431"/>
              <a:gd name="T76" fmla="*/ 50 w 214"/>
              <a:gd name="T77" fmla="*/ 77 h 431"/>
              <a:gd name="T78" fmla="*/ 50 w 214"/>
              <a:gd name="T79" fmla="*/ 115 h 431"/>
              <a:gd name="T80" fmla="*/ 43 w 214"/>
              <a:gd name="T81" fmla="*/ 98 h 431"/>
              <a:gd name="T82" fmla="*/ 47 w 214"/>
              <a:gd name="T83" fmla="*/ 88 h 431"/>
              <a:gd name="T84" fmla="*/ 22 w 214"/>
              <a:gd name="T85" fmla="*/ 99 h 431"/>
              <a:gd name="T86" fmla="*/ 19 w 214"/>
              <a:gd name="T87" fmla="*/ 111 h 431"/>
              <a:gd name="T88" fmla="*/ 47 w 214"/>
              <a:gd name="T89" fmla="*/ 181 h 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14" h="431">
                <a:moveTo>
                  <a:pt x="168" y="228"/>
                </a:moveTo>
                <a:lnTo>
                  <a:pt x="214" y="349"/>
                </a:lnTo>
                <a:lnTo>
                  <a:pt x="194" y="431"/>
                </a:lnTo>
                <a:lnTo>
                  <a:pt x="168" y="413"/>
                </a:lnTo>
                <a:lnTo>
                  <a:pt x="168" y="405"/>
                </a:lnTo>
                <a:lnTo>
                  <a:pt x="169" y="408"/>
                </a:lnTo>
                <a:lnTo>
                  <a:pt x="196" y="397"/>
                </a:lnTo>
                <a:lnTo>
                  <a:pt x="209" y="349"/>
                </a:lnTo>
                <a:lnTo>
                  <a:pt x="209" y="349"/>
                </a:lnTo>
                <a:lnTo>
                  <a:pt x="206" y="345"/>
                </a:lnTo>
                <a:lnTo>
                  <a:pt x="206" y="345"/>
                </a:lnTo>
                <a:lnTo>
                  <a:pt x="203" y="341"/>
                </a:lnTo>
                <a:lnTo>
                  <a:pt x="199" y="337"/>
                </a:lnTo>
                <a:lnTo>
                  <a:pt x="194" y="336"/>
                </a:lnTo>
                <a:lnTo>
                  <a:pt x="188" y="337"/>
                </a:lnTo>
                <a:lnTo>
                  <a:pt x="188" y="337"/>
                </a:lnTo>
                <a:lnTo>
                  <a:pt x="184" y="340"/>
                </a:lnTo>
                <a:lnTo>
                  <a:pt x="180" y="344"/>
                </a:lnTo>
                <a:lnTo>
                  <a:pt x="179" y="348"/>
                </a:lnTo>
                <a:lnTo>
                  <a:pt x="179" y="353"/>
                </a:lnTo>
                <a:lnTo>
                  <a:pt x="179" y="353"/>
                </a:lnTo>
                <a:lnTo>
                  <a:pt x="176" y="351"/>
                </a:lnTo>
                <a:lnTo>
                  <a:pt x="173" y="348"/>
                </a:lnTo>
                <a:lnTo>
                  <a:pt x="171" y="347"/>
                </a:lnTo>
                <a:lnTo>
                  <a:pt x="168" y="347"/>
                </a:lnTo>
                <a:lnTo>
                  <a:pt x="168" y="228"/>
                </a:lnTo>
                <a:close/>
                <a:moveTo>
                  <a:pt x="125" y="385"/>
                </a:moveTo>
                <a:lnTo>
                  <a:pt x="51" y="194"/>
                </a:lnTo>
                <a:lnTo>
                  <a:pt x="51" y="194"/>
                </a:lnTo>
                <a:lnTo>
                  <a:pt x="50" y="194"/>
                </a:lnTo>
                <a:lnTo>
                  <a:pt x="50" y="183"/>
                </a:lnTo>
                <a:lnTo>
                  <a:pt x="50" y="183"/>
                </a:lnTo>
                <a:lnTo>
                  <a:pt x="54" y="186"/>
                </a:lnTo>
                <a:lnTo>
                  <a:pt x="60" y="184"/>
                </a:lnTo>
                <a:lnTo>
                  <a:pt x="81" y="176"/>
                </a:lnTo>
                <a:lnTo>
                  <a:pt x="81" y="176"/>
                </a:lnTo>
                <a:lnTo>
                  <a:pt x="81" y="176"/>
                </a:lnTo>
                <a:lnTo>
                  <a:pt x="79" y="175"/>
                </a:lnTo>
                <a:lnTo>
                  <a:pt x="74" y="173"/>
                </a:lnTo>
                <a:lnTo>
                  <a:pt x="73" y="172"/>
                </a:lnTo>
                <a:lnTo>
                  <a:pt x="70" y="168"/>
                </a:lnTo>
                <a:lnTo>
                  <a:pt x="50" y="115"/>
                </a:lnTo>
                <a:lnTo>
                  <a:pt x="50" y="80"/>
                </a:lnTo>
                <a:lnTo>
                  <a:pt x="99" y="61"/>
                </a:lnTo>
                <a:lnTo>
                  <a:pt x="99" y="61"/>
                </a:lnTo>
                <a:lnTo>
                  <a:pt x="104" y="61"/>
                </a:lnTo>
                <a:lnTo>
                  <a:pt x="107" y="62"/>
                </a:lnTo>
                <a:lnTo>
                  <a:pt x="111" y="65"/>
                </a:lnTo>
                <a:lnTo>
                  <a:pt x="114" y="69"/>
                </a:lnTo>
                <a:lnTo>
                  <a:pt x="144" y="146"/>
                </a:lnTo>
                <a:lnTo>
                  <a:pt x="144" y="146"/>
                </a:lnTo>
                <a:lnTo>
                  <a:pt x="144" y="149"/>
                </a:lnTo>
                <a:lnTo>
                  <a:pt x="144" y="153"/>
                </a:lnTo>
                <a:lnTo>
                  <a:pt x="144" y="156"/>
                </a:lnTo>
                <a:lnTo>
                  <a:pt x="141" y="158"/>
                </a:lnTo>
                <a:lnTo>
                  <a:pt x="168" y="228"/>
                </a:lnTo>
                <a:lnTo>
                  <a:pt x="168" y="347"/>
                </a:lnTo>
                <a:lnTo>
                  <a:pt x="168" y="347"/>
                </a:lnTo>
                <a:lnTo>
                  <a:pt x="163" y="348"/>
                </a:lnTo>
                <a:lnTo>
                  <a:pt x="163" y="348"/>
                </a:lnTo>
                <a:lnTo>
                  <a:pt x="157" y="349"/>
                </a:lnTo>
                <a:lnTo>
                  <a:pt x="154" y="353"/>
                </a:lnTo>
                <a:lnTo>
                  <a:pt x="153" y="357"/>
                </a:lnTo>
                <a:lnTo>
                  <a:pt x="153" y="363"/>
                </a:lnTo>
                <a:lnTo>
                  <a:pt x="153" y="363"/>
                </a:lnTo>
                <a:lnTo>
                  <a:pt x="150" y="359"/>
                </a:lnTo>
                <a:lnTo>
                  <a:pt x="145" y="357"/>
                </a:lnTo>
                <a:lnTo>
                  <a:pt x="141" y="356"/>
                </a:lnTo>
                <a:lnTo>
                  <a:pt x="135" y="357"/>
                </a:lnTo>
                <a:lnTo>
                  <a:pt x="135" y="357"/>
                </a:lnTo>
                <a:lnTo>
                  <a:pt x="131" y="360"/>
                </a:lnTo>
                <a:lnTo>
                  <a:pt x="129" y="366"/>
                </a:lnTo>
                <a:lnTo>
                  <a:pt x="127" y="370"/>
                </a:lnTo>
                <a:lnTo>
                  <a:pt x="127" y="376"/>
                </a:lnTo>
                <a:lnTo>
                  <a:pt x="130" y="381"/>
                </a:lnTo>
                <a:lnTo>
                  <a:pt x="168" y="405"/>
                </a:lnTo>
                <a:lnTo>
                  <a:pt x="168" y="413"/>
                </a:lnTo>
                <a:lnTo>
                  <a:pt x="125" y="385"/>
                </a:lnTo>
                <a:lnTo>
                  <a:pt x="125" y="385"/>
                </a:lnTo>
                <a:close/>
                <a:moveTo>
                  <a:pt x="50" y="0"/>
                </a:moveTo>
                <a:lnTo>
                  <a:pt x="50" y="77"/>
                </a:lnTo>
                <a:lnTo>
                  <a:pt x="95" y="49"/>
                </a:lnTo>
                <a:lnTo>
                  <a:pt x="87" y="28"/>
                </a:lnTo>
                <a:lnTo>
                  <a:pt x="87" y="28"/>
                </a:lnTo>
                <a:lnTo>
                  <a:pt x="84" y="23"/>
                </a:lnTo>
                <a:lnTo>
                  <a:pt x="81" y="18"/>
                </a:lnTo>
                <a:lnTo>
                  <a:pt x="77" y="14"/>
                </a:lnTo>
                <a:lnTo>
                  <a:pt x="72" y="10"/>
                </a:lnTo>
                <a:lnTo>
                  <a:pt x="68" y="5"/>
                </a:lnTo>
                <a:lnTo>
                  <a:pt x="62" y="3"/>
                </a:lnTo>
                <a:lnTo>
                  <a:pt x="56" y="1"/>
                </a:lnTo>
                <a:lnTo>
                  <a:pt x="50" y="0"/>
                </a:lnTo>
                <a:lnTo>
                  <a:pt x="50" y="0"/>
                </a:lnTo>
                <a:close/>
                <a:moveTo>
                  <a:pt x="50" y="194"/>
                </a:moveTo>
                <a:lnTo>
                  <a:pt x="50" y="194"/>
                </a:lnTo>
                <a:lnTo>
                  <a:pt x="45" y="191"/>
                </a:lnTo>
                <a:lnTo>
                  <a:pt x="41" y="186"/>
                </a:lnTo>
                <a:lnTo>
                  <a:pt x="11" y="108"/>
                </a:lnTo>
                <a:lnTo>
                  <a:pt x="11" y="108"/>
                </a:lnTo>
                <a:lnTo>
                  <a:pt x="9" y="104"/>
                </a:lnTo>
                <a:lnTo>
                  <a:pt x="11" y="99"/>
                </a:lnTo>
                <a:lnTo>
                  <a:pt x="12" y="96"/>
                </a:lnTo>
                <a:lnTo>
                  <a:pt x="16" y="92"/>
                </a:lnTo>
                <a:lnTo>
                  <a:pt x="4" y="61"/>
                </a:lnTo>
                <a:lnTo>
                  <a:pt x="4" y="61"/>
                </a:lnTo>
                <a:lnTo>
                  <a:pt x="1" y="53"/>
                </a:lnTo>
                <a:lnTo>
                  <a:pt x="0" y="43"/>
                </a:lnTo>
                <a:lnTo>
                  <a:pt x="1" y="35"/>
                </a:lnTo>
                <a:lnTo>
                  <a:pt x="4" y="27"/>
                </a:lnTo>
                <a:lnTo>
                  <a:pt x="8" y="19"/>
                </a:lnTo>
                <a:lnTo>
                  <a:pt x="15" y="12"/>
                </a:lnTo>
                <a:lnTo>
                  <a:pt x="22" y="7"/>
                </a:lnTo>
                <a:lnTo>
                  <a:pt x="30" y="3"/>
                </a:lnTo>
                <a:lnTo>
                  <a:pt x="30" y="3"/>
                </a:lnTo>
                <a:lnTo>
                  <a:pt x="39" y="0"/>
                </a:lnTo>
                <a:lnTo>
                  <a:pt x="50" y="0"/>
                </a:lnTo>
                <a:lnTo>
                  <a:pt x="50" y="77"/>
                </a:lnTo>
                <a:lnTo>
                  <a:pt x="43" y="81"/>
                </a:lnTo>
                <a:lnTo>
                  <a:pt x="50" y="80"/>
                </a:lnTo>
                <a:lnTo>
                  <a:pt x="50" y="115"/>
                </a:lnTo>
                <a:lnTo>
                  <a:pt x="45" y="100"/>
                </a:lnTo>
                <a:lnTo>
                  <a:pt x="45" y="100"/>
                </a:lnTo>
                <a:lnTo>
                  <a:pt x="43" y="98"/>
                </a:lnTo>
                <a:lnTo>
                  <a:pt x="45" y="93"/>
                </a:lnTo>
                <a:lnTo>
                  <a:pt x="46" y="91"/>
                </a:lnTo>
                <a:lnTo>
                  <a:pt x="47" y="88"/>
                </a:lnTo>
                <a:lnTo>
                  <a:pt x="26" y="96"/>
                </a:lnTo>
                <a:lnTo>
                  <a:pt x="26" y="96"/>
                </a:lnTo>
                <a:lnTo>
                  <a:pt x="22" y="99"/>
                </a:lnTo>
                <a:lnTo>
                  <a:pt x="19" y="103"/>
                </a:lnTo>
                <a:lnTo>
                  <a:pt x="19" y="107"/>
                </a:lnTo>
                <a:lnTo>
                  <a:pt x="19" y="111"/>
                </a:lnTo>
                <a:lnTo>
                  <a:pt x="45" y="177"/>
                </a:lnTo>
                <a:lnTo>
                  <a:pt x="45" y="177"/>
                </a:lnTo>
                <a:lnTo>
                  <a:pt x="47" y="181"/>
                </a:lnTo>
                <a:lnTo>
                  <a:pt x="50" y="183"/>
                </a:lnTo>
                <a:lnTo>
                  <a:pt x="50" y="194"/>
                </a:lnTo>
                <a:close/>
              </a:path>
            </a:pathLst>
          </a:custGeom>
          <a:solidFill>
            <a:srgbClr val="5ABB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214" name="组合 213"/>
          <p:cNvGrpSpPr/>
          <p:nvPr/>
        </p:nvGrpSpPr>
        <p:grpSpPr>
          <a:xfrm>
            <a:off x="3252121" y="2925560"/>
            <a:ext cx="571500" cy="574675"/>
            <a:chOff x="2157413" y="3054350"/>
            <a:chExt cx="571500" cy="574675"/>
          </a:xfrm>
        </p:grpSpPr>
        <p:sp>
          <p:nvSpPr>
            <p:cNvPr id="144" name="Freeform 144"/>
            <p:cNvSpPr>
              <a:spLocks noEditPoints="1"/>
            </p:cNvSpPr>
            <p:nvPr/>
          </p:nvSpPr>
          <p:spPr bwMode="auto">
            <a:xfrm>
              <a:off x="2157413" y="3054350"/>
              <a:ext cx="571500" cy="574675"/>
            </a:xfrm>
            <a:custGeom>
              <a:avLst/>
              <a:gdLst>
                <a:gd name="T0" fmla="*/ 180 w 360"/>
                <a:gd name="T1" fmla="*/ 0 h 362"/>
                <a:gd name="T2" fmla="*/ 232 w 360"/>
                <a:gd name="T3" fmla="*/ 8 h 362"/>
                <a:gd name="T4" fmla="*/ 280 w 360"/>
                <a:gd name="T5" fmla="*/ 31 h 362"/>
                <a:gd name="T6" fmla="*/ 319 w 360"/>
                <a:gd name="T7" fmla="*/ 67 h 362"/>
                <a:gd name="T8" fmla="*/ 346 w 360"/>
                <a:gd name="T9" fmla="*/ 111 h 362"/>
                <a:gd name="T10" fmla="*/ 358 w 360"/>
                <a:gd name="T11" fmla="*/ 163 h 362"/>
                <a:gd name="T12" fmla="*/ 358 w 360"/>
                <a:gd name="T13" fmla="*/ 199 h 362"/>
                <a:gd name="T14" fmla="*/ 346 w 360"/>
                <a:gd name="T15" fmla="*/ 251 h 362"/>
                <a:gd name="T16" fmla="*/ 319 w 360"/>
                <a:gd name="T17" fmla="*/ 295 h 362"/>
                <a:gd name="T18" fmla="*/ 280 w 360"/>
                <a:gd name="T19" fmla="*/ 331 h 362"/>
                <a:gd name="T20" fmla="*/ 232 w 360"/>
                <a:gd name="T21" fmla="*/ 354 h 362"/>
                <a:gd name="T22" fmla="*/ 180 w 360"/>
                <a:gd name="T23" fmla="*/ 362 h 362"/>
                <a:gd name="T24" fmla="*/ 180 w 360"/>
                <a:gd name="T25" fmla="*/ 314 h 362"/>
                <a:gd name="T26" fmla="*/ 193 w 360"/>
                <a:gd name="T27" fmla="*/ 318 h 362"/>
                <a:gd name="T28" fmla="*/ 201 w 360"/>
                <a:gd name="T29" fmla="*/ 329 h 362"/>
                <a:gd name="T30" fmla="*/ 237 w 360"/>
                <a:gd name="T31" fmla="*/ 320 h 362"/>
                <a:gd name="T32" fmla="*/ 268 w 360"/>
                <a:gd name="T33" fmla="*/ 302 h 362"/>
                <a:gd name="T34" fmla="*/ 293 w 360"/>
                <a:gd name="T35" fmla="*/ 278 h 362"/>
                <a:gd name="T36" fmla="*/ 312 w 360"/>
                <a:gd name="T37" fmla="*/ 248 h 362"/>
                <a:gd name="T38" fmla="*/ 325 w 360"/>
                <a:gd name="T39" fmla="*/ 215 h 362"/>
                <a:gd name="T40" fmla="*/ 322 w 360"/>
                <a:gd name="T41" fmla="*/ 199 h 362"/>
                <a:gd name="T42" fmla="*/ 312 w 360"/>
                <a:gd name="T43" fmla="*/ 180 h 362"/>
                <a:gd name="T44" fmla="*/ 316 w 360"/>
                <a:gd name="T45" fmla="*/ 167 h 362"/>
                <a:gd name="T46" fmla="*/ 327 w 360"/>
                <a:gd name="T47" fmla="*/ 159 h 362"/>
                <a:gd name="T48" fmla="*/ 318 w 360"/>
                <a:gd name="T49" fmla="*/ 123 h 362"/>
                <a:gd name="T50" fmla="*/ 300 w 360"/>
                <a:gd name="T51" fmla="*/ 94 h 362"/>
                <a:gd name="T52" fmla="*/ 277 w 360"/>
                <a:gd name="T53" fmla="*/ 67 h 362"/>
                <a:gd name="T54" fmla="*/ 247 w 360"/>
                <a:gd name="T55" fmla="*/ 48 h 362"/>
                <a:gd name="T56" fmla="*/ 214 w 360"/>
                <a:gd name="T57" fmla="*/ 35 h 362"/>
                <a:gd name="T58" fmla="*/ 199 w 360"/>
                <a:gd name="T59" fmla="*/ 39 h 362"/>
                <a:gd name="T60" fmla="*/ 180 w 360"/>
                <a:gd name="T61" fmla="*/ 48 h 362"/>
                <a:gd name="T62" fmla="*/ 180 w 360"/>
                <a:gd name="T63" fmla="*/ 0 h 362"/>
                <a:gd name="T64" fmla="*/ 180 w 360"/>
                <a:gd name="T65" fmla="*/ 48 h 362"/>
                <a:gd name="T66" fmla="*/ 161 w 360"/>
                <a:gd name="T67" fmla="*/ 39 h 362"/>
                <a:gd name="T68" fmla="*/ 146 w 360"/>
                <a:gd name="T69" fmla="*/ 35 h 362"/>
                <a:gd name="T70" fmla="*/ 112 w 360"/>
                <a:gd name="T71" fmla="*/ 48 h 362"/>
                <a:gd name="T72" fmla="*/ 82 w 360"/>
                <a:gd name="T73" fmla="*/ 67 h 362"/>
                <a:gd name="T74" fmla="*/ 59 w 360"/>
                <a:gd name="T75" fmla="*/ 94 h 362"/>
                <a:gd name="T76" fmla="*/ 42 w 360"/>
                <a:gd name="T77" fmla="*/ 123 h 362"/>
                <a:gd name="T78" fmla="*/ 32 w 360"/>
                <a:gd name="T79" fmla="*/ 159 h 362"/>
                <a:gd name="T80" fmla="*/ 43 w 360"/>
                <a:gd name="T81" fmla="*/ 167 h 362"/>
                <a:gd name="T82" fmla="*/ 47 w 360"/>
                <a:gd name="T83" fmla="*/ 180 h 362"/>
                <a:gd name="T84" fmla="*/ 37 w 360"/>
                <a:gd name="T85" fmla="*/ 199 h 362"/>
                <a:gd name="T86" fmla="*/ 33 w 360"/>
                <a:gd name="T87" fmla="*/ 215 h 362"/>
                <a:gd name="T88" fmla="*/ 46 w 360"/>
                <a:gd name="T89" fmla="*/ 248 h 362"/>
                <a:gd name="T90" fmla="*/ 66 w 360"/>
                <a:gd name="T91" fmla="*/ 278 h 362"/>
                <a:gd name="T92" fmla="*/ 92 w 360"/>
                <a:gd name="T93" fmla="*/ 302 h 362"/>
                <a:gd name="T94" fmla="*/ 123 w 360"/>
                <a:gd name="T95" fmla="*/ 320 h 362"/>
                <a:gd name="T96" fmla="*/ 158 w 360"/>
                <a:gd name="T97" fmla="*/ 329 h 362"/>
                <a:gd name="T98" fmla="*/ 161 w 360"/>
                <a:gd name="T99" fmla="*/ 322 h 362"/>
                <a:gd name="T100" fmla="*/ 180 w 360"/>
                <a:gd name="T101" fmla="*/ 314 h 362"/>
                <a:gd name="T102" fmla="*/ 180 w 360"/>
                <a:gd name="T103" fmla="*/ 362 h 362"/>
                <a:gd name="T104" fmla="*/ 126 w 360"/>
                <a:gd name="T105" fmla="*/ 354 h 362"/>
                <a:gd name="T106" fmla="*/ 78 w 360"/>
                <a:gd name="T107" fmla="*/ 331 h 362"/>
                <a:gd name="T108" fmla="*/ 40 w 360"/>
                <a:gd name="T109" fmla="*/ 295 h 362"/>
                <a:gd name="T110" fmla="*/ 13 w 360"/>
                <a:gd name="T111" fmla="*/ 251 h 362"/>
                <a:gd name="T112" fmla="*/ 0 w 360"/>
                <a:gd name="T113" fmla="*/ 199 h 362"/>
                <a:gd name="T114" fmla="*/ 0 w 360"/>
                <a:gd name="T115" fmla="*/ 163 h 362"/>
                <a:gd name="T116" fmla="*/ 13 w 360"/>
                <a:gd name="T117" fmla="*/ 111 h 362"/>
                <a:gd name="T118" fmla="*/ 40 w 360"/>
                <a:gd name="T119" fmla="*/ 67 h 362"/>
                <a:gd name="T120" fmla="*/ 78 w 360"/>
                <a:gd name="T121" fmla="*/ 31 h 362"/>
                <a:gd name="T122" fmla="*/ 126 w 360"/>
                <a:gd name="T123" fmla="*/ 8 h 362"/>
                <a:gd name="T124" fmla="*/ 180 w 360"/>
                <a:gd name="T125" fmla="*/ 0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60" h="362">
                  <a:moveTo>
                    <a:pt x="180" y="0"/>
                  </a:moveTo>
                  <a:lnTo>
                    <a:pt x="180" y="0"/>
                  </a:lnTo>
                  <a:lnTo>
                    <a:pt x="180" y="0"/>
                  </a:lnTo>
                  <a:lnTo>
                    <a:pt x="197" y="2"/>
                  </a:lnTo>
                  <a:lnTo>
                    <a:pt x="216" y="4"/>
                  </a:lnTo>
                  <a:lnTo>
                    <a:pt x="232" y="8"/>
                  </a:lnTo>
                  <a:lnTo>
                    <a:pt x="250" y="15"/>
                  </a:lnTo>
                  <a:lnTo>
                    <a:pt x="265" y="22"/>
                  </a:lnTo>
                  <a:lnTo>
                    <a:pt x="280" y="31"/>
                  </a:lnTo>
                  <a:lnTo>
                    <a:pt x="295" y="42"/>
                  </a:lnTo>
                  <a:lnTo>
                    <a:pt x="307" y="53"/>
                  </a:lnTo>
                  <a:lnTo>
                    <a:pt x="319" y="67"/>
                  </a:lnTo>
                  <a:lnTo>
                    <a:pt x="329" y="80"/>
                  </a:lnTo>
                  <a:lnTo>
                    <a:pt x="338" y="95"/>
                  </a:lnTo>
                  <a:lnTo>
                    <a:pt x="346" y="111"/>
                  </a:lnTo>
                  <a:lnTo>
                    <a:pt x="352" y="127"/>
                  </a:lnTo>
                  <a:lnTo>
                    <a:pt x="356" y="145"/>
                  </a:lnTo>
                  <a:lnTo>
                    <a:pt x="358" y="163"/>
                  </a:lnTo>
                  <a:lnTo>
                    <a:pt x="360" y="180"/>
                  </a:lnTo>
                  <a:lnTo>
                    <a:pt x="360" y="180"/>
                  </a:lnTo>
                  <a:lnTo>
                    <a:pt x="358" y="199"/>
                  </a:lnTo>
                  <a:lnTo>
                    <a:pt x="356" y="217"/>
                  </a:lnTo>
                  <a:lnTo>
                    <a:pt x="352" y="234"/>
                  </a:lnTo>
                  <a:lnTo>
                    <a:pt x="346" y="251"/>
                  </a:lnTo>
                  <a:lnTo>
                    <a:pt x="338" y="267"/>
                  </a:lnTo>
                  <a:lnTo>
                    <a:pt x="329" y="282"/>
                  </a:lnTo>
                  <a:lnTo>
                    <a:pt x="319" y="295"/>
                  </a:lnTo>
                  <a:lnTo>
                    <a:pt x="307" y="309"/>
                  </a:lnTo>
                  <a:lnTo>
                    <a:pt x="295" y="320"/>
                  </a:lnTo>
                  <a:lnTo>
                    <a:pt x="280" y="331"/>
                  </a:lnTo>
                  <a:lnTo>
                    <a:pt x="265" y="340"/>
                  </a:lnTo>
                  <a:lnTo>
                    <a:pt x="250" y="347"/>
                  </a:lnTo>
                  <a:lnTo>
                    <a:pt x="232" y="354"/>
                  </a:lnTo>
                  <a:lnTo>
                    <a:pt x="216" y="358"/>
                  </a:lnTo>
                  <a:lnTo>
                    <a:pt x="197" y="360"/>
                  </a:lnTo>
                  <a:lnTo>
                    <a:pt x="180" y="362"/>
                  </a:lnTo>
                  <a:lnTo>
                    <a:pt x="180" y="362"/>
                  </a:lnTo>
                  <a:lnTo>
                    <a:pt x="180" y="314"/>
                  </a:lnTo>
                  <a:lnTo>
                    <a:pt x="180" y="314"/>
                  </a:lnTo>
                  <a:lnTo>
                    <a:pt x="180" y="314"/>
                  </a:lnTo>
                  <a:lnTo>
                    <a:pt x="186" y="314"/>
                  </a:lnTo>
                  <a:lnTo>
                    <a:pt x="193" y="318"/>
                  </a:lnTo>
                  <a:lnTo>
                    <a:pt x="199" y="322"/>
                  </a:lnTo>
                  <a:lnTo>
                    <a:pt x="201" y="329"/>
                  </a:lnTo>
                  <a:lnTo>
                    <a:pt x="201" y="329"/>
                  </a:lnTo>
                  <a:lnTo>
                    <a:pt x="214" y="327"/>
                  </a:lnTo>
                  <a:lnTo>
                    <a:pt x="226" y="324"/>
                  </a:lnTo>
                  <a:lnTo>
                    <a:pt x="237" y="320"/>
                  </a:lnTo>
                  <a:lnTo>
                    <a:pt x="247" y="314"/>
                  </a:lnTo>
                  <a:lnTo>
                    <a:pt x="258" y="309"/>
                  </a:lnTo>
                  <a:lnTo>
                    <a:pt x="268" y="302"/>
                  </a:lnTo>
                  <a:lnTo>
                    <a:pt x="277" y="294"/>
                  </a:lnTo>
                  <a:lnTo>
                    <a:pt x="285" y="286"/>
                  </a:lnTo>
                  <a:lnTo>
                    <a:pt x="293" y="278"/>
                  </a:lnTo>
                  <a:lnTo>
                    <a:pt x="300" y="268"/>
                  </a:lnTo>
                  <a:lnTo>
                    <a:pt x="307" y="259"/>
                  </a:lnTo>
                  <a:lnTo>
                    <a:pt x="312" y="248"/>
                  </a:lnTo>
                  <a:lnTo>
                    <a:pt x="318" y="237"/>
                  </a:lnTo>
                  <a:lnTo>
                    <a:pt x="322" y="226"/>
                  </a:lnTo>
                  <a:lnTo>
                    <a:pt x="325" y="215"/>
                  </a:lnTo>
                  <a:lnTo>
                    <a:pt x="327" y="203"/>
                  </a:lnTo>
                  <a:lnTo>
                    <a:pt x="327" y="203"/>
                  </a:lnTo>
                  <a:lnTo>
                    <a:pt x="322" y="199"/>
                  </a:lnTo>
                  <a:lnTo>
                    <a:pt x="316" y="194"/>
                  </a:lnTo>
                  <a:lnTo>
                    <a:pt x="314" y="188"/>
                  </a:lnTo>
                  <a:lnTo>
                    <a:pt x="312" y="180"/>
                  </a:lnTo>
                  <a:lnTo>
                    <a:pt x="312" y="180"/>
                  </a:lnTo>
                  <a:lnTo>
                    <a:pt x="314" y="174"/>
                  </a:lnTo>
                  <a:lnTo>
                    <a:pt x="316" y="167"/>
                  </a:lnTo>
                  <a:lnTo>
                    <a:pt x="322" y="163"/>
                  </a:lnTo>
                  <a:lnTo>
                    <a:pt x="327" y="159"/>
                  </a:lnTo>
                  <a:lnTo>
                    <a:pt x="327" y="159"/>
                  </a:lnTo>
                  <a:lnTo>
                    <a:pt x="325" y="146"/>
                  </a:lnTo>
                  <a:lnTo>
                    <a:pt x="322" y="136"/>
                  </a:lnTo>
                  <a:lnTo>
                    <a:pt x="318" y="123"/>
                  </a:lnTo>
                  <a:lnTo>
                    <a:pt x="312" y="113"/>
                  </a:lnTo>
                  <a:lnTo>
                    <a:pt x="307" y="103"/>
                  </a:lnTo>
                  <a:lnTo>
                    <a:pt x="300" y="94"/>
                  </a:lnTo>
                  <a:lnTo>
                    <a:pt x="293" y="84"/>
                  </a:lnTo>
                  <a:lnTo>
                    <a:pt x="285" y="75"/>
                  </a:lnTo>
                  <a:lnTo>
                    <a:pt x="277" y="67"/>
                  </a:lnTo>
                  <a:lnTo>
                    <a:pt x="268" y="60"/>
                  </a:lnTo>
                  <a:lnTo>
                    <a:pt x="258" y="53"/>
                  </a:lnTo>
                  <a:lnTo>
                    <a:pt x="247" y="48"/>
                  </a:lnTo>
                  <a:lnTo>
                    <a:pt x="237" y="42"/>
                  </a:lnTo>
                  <a:lnTo>
                    <a:pt x="226" y="38"/>
                  </a:lnTo>
                  <a:lnTo>
                    <a:pt x="214" y="35"/>
                  </a:lnTo>
                  <a:lnTo>
                    <a:pt x="201" y="33"/>
                  </a:lnTo>
                  <a:lnTo>
                    <a:pt x="201" y="33"/>
                  </a:lnTo>
                  <a:lnTo>
                    <a:pt x="199" y="39"/>
                  </a:lnTo>
                  <a:lnTo>
                    <a:pt x="193" y="44"/>
                  </a:lnTo>
                  <a:lnTo>
                    <a:pt x="186" y="46"/>
                  </a:lnTo>
                  <a:lnTo>
                    <a:pt x="180" y="48"/>
                  </a:lnTo>
                  <a:lnTo>
                    <a:pt x="180" y="48"/>
                  </a:lnTo>
                  <a:lnTo>
                    <a:pt x="180" y="0"/>
                  </a:lnTo>
                  <a:close/>
                  <a:moveTo>
                    <a:pt x="180" y="0"/>
                  </a:moveTo>
                  <a:lnTo>
                    <a:pt x="180" y="0"/>
                  </a:lnTo>
                  <a:lnTo>
                    <a:pt x="180" y="48"/>
                  </a:lnTo>
                  <a:lnTo>
                    <a:pt x="180" y="48"/>
                  </a:lnTo>
                  <a:lnTo>
                    <a:pt x="173" y="46"/>
                  </a:lnTo>
                  <a:lnTo>
                    <a:pt x="166" y="44"/>
                  </a:lnTo>
                  <a:lnTo>
                    <a:pt x="161" y="39"/>
                  </a:lnTo>
                  <a:lnTo>
                    <a:pt x="158" y="33"/>
                  </a:lnTo>
                  <a:lnTo>
                    <a:pt x="158" y="33"/>
                  </a:lnTo>
                  <a:lnTo>
                    <a:pt x="146" y="35"/>
                  </a:lnTo>
                  <a:lnTo>
                    <a:pt x="134" y="38"/>
                  </a:lnTo>
                  <a:lnTo>
                    <a:pt x="123" y="42"/>
                  </a:lnTo>
                  <a:lnTo>
                    <a:pt x="112" y="48"/>
                  </a:lnTo>
                  <a:lnTo>
                    <a:pt x="101" y="53"/>
                  </a:lnTo>
                  <a:lnTo>
                    <a:pt x="92" y="60"/>
                  </a:lnTo>
                  <a:lnTo>
                    <a:pt x="82" y="67"/>
                  </a:lnTo>
                  <a:lnTo>
                    <a:pt x="74" y="75"/>
                  </a:lnTo>
                  <a:lnTo>
                    <a:pt x="66" y="84"/>
                  </a:lnTo>
                  <a:lnTo>
                    <a:pt x="59" y="94"/>
                  </a:lnTo>
                  <a:lnTo>
                    <a:pt x="52" y="103"/>
                  </a:lnTo>
                  <a:lnTo>
                    <a:pt x="46" y="113"/>
                  </a:lnTo>
                  <a:lnTo>
                    <a:pt x="42" y="123"/>
                  </a:lnTo>
                  <a:lnTo>
                    <a:pt x="37" y="136"/>
                  </a:lnTo>
                  <a:lnTo>
                    <a:pt x="33" y="146"/>
                  </a:lnTo>
                  <a:lnTo>
                    <a:pt x="32" y="159"/>
                  </a:lnTo>
                  <a:lnTo>
                    <a:pt x="32" y="159"/>
                  </a:lnTo>
                  <a:lnTo>
                    <a:pt x="37" y="163"/>
                  </a:lnTo>
                  <a:lnTo>
                    <a:pt x="43" y="167"/>
                  </a:lnTo>
                  <a:lnTo>
                    <a:pt x="46" y="174"/>
                  </a:lnTo>
                  <a:lnTo>
                    <a:pt x="47" y="180"/>
                  </a:lnTo>
                  <a:lnTo>
                    <a:pt x="47" y="180"/>
                  </a:lnTo>
                  <a:lnTo>
                    <a:pt x="46" y="188"/>
                  </a:lnTo>
                  <a:lnTo>
                    <a:pt x="43" y="194"/>
                  </a:lnTo>
                  <a:lnTo>
                    <a:pt x="37" y="199"/>
                  </a:lnTo>
                  <a:lnTo>
                    <a:pt x="32" y="203"/>
                  </a:lnTo>
                  <a:lnTo>
                    <a:pt x="32" y="203"/>
                  </a:lnTo>
                  <a:lnTo>
                    <a:pt x="33" y="215"/>
                  </a:lnTo>
                  <a:lnTo>
                    <a:pt x="37" y="226"/>
                  </a:lnTo>
                  <a:lnTo>
                    <a:pt x="42" y="237"/>
                  </a:lnTo>
                  <a:lnTo>
                    <a:pt x="46" y="248"/>
                  </a:lnTo>
                  <a:lnTo>
                    <a:pt x="52" y="259"/>
                  </a:lnTo>
                  <a:lnTo>
                    <a:pt x="59" y="268"/>
                  </a:lnTo>
                  <a:lnTo>
                    <a:pt x="66" y="278"/>
                  </a:lnTo>
                  <a:lnTo>
                    <a:pt x="74" y="286"/>
                  </a:lnTo>
                  <a:lnTo>
                    <a:pt x="82" y="294"/>
                  </a:lnTo>
                  <a:lnTo>
                    <a:pt x="92" y="302"/>
                  </a:lnTo>
                  <a:lnTo>
                    <a:pt x="101" y="309"/>
                  </a:lnTo>
                  <a:lnTo>
                    <a:pt x="112" y="314"/>
                  </a:lnTo>
                  <a:lnTo>
                    <a:pt x="123" y="320"/>
                  </a:lnTo>
                  <a:lnTo>
                    <a:pt x="134" y="324"/>
                  </a:lnTo>
                  <a:lnTo>
                    <a:pt x="146" y="327"/>
                  </a:lnTo>
                  <a:lnTo>
                    <a:pt x="158" y="329"/>
                  </a:lnTo>
                  <a:lnTo>
                    <a:pt x="158" y="329"/>
                  </a:lnTo>
                  <a:lnTo>
                    <a:pt x="158" y="329"/>
                  </a:lnTo>
                  <a:lnTo>
                    <a:pt x="161" y="322"/>
                  </a:lnTo>
                  <a:lnTo>
                    <a:pt x="166" y="318"/>
                  </a:lnTo>
                  <a:lnTo>
                    <a:pt x="173" y="314"/>
                  </a:lnTo>
                  <a:lnTo>
                    <a:pt x="180" y="314"/>
                  </a:lnTo>
                  <a:lnTo>
                    <a:pt x="180" y="362"/>
                  </a:lnTo>
                  <a:lnTo>
                    <a:pt x="180" y="362"/>
                  </a:lnTo>
                  <a:lnTo>
                    <a:pt x="180" y="362"/>
                  </a:lnTo>
                  <a:lnTo>
                    <a:pt x="161" y="360"/>
                  </a:lnTo>
                  <a:lnTo>
                    <a:pt x="143" y="358"/>
                  </a:lnTo>
                  <a:lnTo>
                    <a:pt x="126" y="354"/>
                  </a:lnTo>
                  <a:lnTo>
                    <a:pt x="109" y="347"/>
                  </a:lnTo>
                  <a:lnTo>
                    <a:pt x="93" y="340"/>
                  </a:lnTo>
                  <a:lnTo>
                    <a:pt x="78" y="331"/>
                  </a:lnTo>
                  <a:lnTo>
                    <a:pt x="65" y="320"/>
                  </a:lnTo>
                  <a:lnTo>
                    <a:pt x="52" y="309"/>
                  </a:lnTo>
                  <a:lnTo>
                    <a:pt x="40" y="295"/>
                  </a:lnTo>
                  <a:lnTo>
                    <a:pt x="29" y="282"/>
                  </a:lnTo>
                  <a:lnTo>
                    <a:pt x="21" y="267"/>
                  </a:lnTo>
                  <a:lnTo>
                    <a:pt x="13" y="251"/>
                  </a:lnTo>
                  <a:lnTo>
                    <a:pt x="8" y="234"/>
                  </a:lnTo>
                  <a:lnTo>
                    <a:pt x="2" y="217"/>
                  </a:lnTo>
                  <a:lnTo>
                    <a:pt x="0" y="199"/>
                  </a:lnTo>
                  <a:lnTo>
                    <a:pt x="0" y="180"/>
                  </a:lnTo>
                  <a:lnTo>
                    <a:pt x="0" y="180"/>
                  </a:lnTo>
                  <a:lnTo>
                    <a:pt x="0" y="163"/>
                  </a:lnTo>
                  <a:lnTo>
                    <a:pt x="2" y="145"/>
                  </a:lnTo>
                  <a:lnTo>
                    <a:pt x="8" y="127"/>
                  </a:lnTo>
                  <a:lnTo>
                    <a:pt x="13" y="111"/>
                  </a:lnTo>
                  <a:lnTo>
                    <a:pt x="21" y="95"/>
                  </a:lnTo>
                  <a:lnTo>
                    <a:pt x="29" y="80"/>
                  </a:lnTo>
                  <a:lnTo>
                    <a:pt x="40" y="67"/>
                  </a:lnTo>
                  <a:lnTo>
                    <a:pt x="52" y="53"/>
                  </a:lnTo>
                  <a:lnTo>
                    <a:pt x="65" y="42"/>
                  </a:lnTo>
                  <a:lnTo>
                    <a:pt x="78" y="31"/>
                  </a:lnTo>
                  <a:lnTo>
                    <a:pt x="93" y="22"/>
                  </a:lnTo>
                  <a:lnTo>
                    <a:pt x="109" y="15"/>
                  </a:lnTo>
                  <a:lnTo>
                    <a:pt x="126" y="8"/>
                  </a:lnTo>
                  <a:lnTo>
                    <a:pt x="143" y="4"/>
                  </a:lnTo>
                  <a:lnTo>
                    <a:pt x="161" y="2"/>
                  </a:lnTo>
                  <a:lnTo>
                    <a:pt x="180" y="0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rgbClr val="EDCD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5" name="Freeform 145"/>
            <p:cNvSpPr>
              <a:spLocks/>
            </p:cNvSpPr>
            <p:nvPr/>
          </p:nvSpPr>
          <p:spPr bwMode="auto">
            <a:xfrm>
              <a:off x="2336801" y="3235325"/>
              <a:ext cx="285750" cy="150813"/>
            </a:xfrm>
            <a:custGeom>
              <a:avLst/>
              <a:gdLst>
                <a:gd name="T0" fmla="*/ 13 w 180"/>
                <a:gd name="T1" fmla="*/ 0 h 95"/>
                <a:gd name="T2" fmla="*/ 54 w 180"/>
                <a:gd name="T3" fmla="*/ 42 h 95"/>
                <a:gd name="T4" fmla="*/ 54 w 180"/>
                <a:gd name="T5" fmla="*/ 42 h 95"/>
                <a:gd name="T6" fmla="*/ 60 w 180"/>
                <a:gd name="T7" fmla="*/ 39 h 95"/>
                <a:gd name="T8" fmla="*/ 67 w 180"/>
                <a:gd name="T9" fmla="*/ 39 h 95"/>
                <a:gd name="T10" fmla="*/ 67 w 180"/>
                <a:gd name="T11" fmla="*/ 39 h 95"/>
                <a:gd name="T12" fmla="*/ 75 w 180"/>
                <a:gd name="T13" fmla="*/ 41 h 95"/>
                <a:gd name="T14" fmla="*/ 83 w 180"/>
                <a:gd name="T15" fmla="*/ 45 h 95"/>
                <a:gd name="T16" fmla="*/ 88 w 180"/>
                <a:gd name="T17" fmla="*/ 50 h 95"/>
                <a:gd name="T18" fmla="*/ 92 w 180"/>
                <a:gd name="T19" fmla="*/ 58 h 95"/>
                <a:gd name="T20" fmla="*/ 180 w 180"/>
                <a:gd name="T21" fmla="*/ 58 h 95"/>
                <a:gd name="T22" fmla="*/ 180 w 180"/>
                <a:gd name="T23" fmla="*/ 76 h 95"/>
                <a:gd name="T24" fmla="*/ 92 w 180"/>
                <a:gd name="T25" fmla="*/ 76 h 95"/>
                <a:gd name="T26" fmla="*/ 92 w 180"/>
                <a:gd name="T27" fmla="*/ 76 h 95"/>
                <a:gd name="T28" fmla="*/ 88 w 180"/>
                <a:gd name="T29" fmla="*/ 84 h 95"/>
                <a:gd name="T30" fmla="*/ 83 w 180"/>
                <a:gd name="T31" fmla="*/ 89 h 95"/>
                <a:gd name="T32" fmla="*/ 75 w 180"/>
                <a:gd name="T33" fmla="*/ 93 h 95"/>
                <a:gd name="T34" fmla="*/ 67 w 180"/>
                <a:gd name="T35" fmla="*/ 95 h 95"/>
                <a:gd name="T36" fmla="*/ 67 w 180"/>
                <a:gd name="T37" fmla="*/ 95 h 95"/>
                <a:gd name="T38" fmla="*/ 61 w 180"/>
                <a:gd name="T39" fmla="*/ 95 h 95"/>
                <a:gd name="T40" fmla="*/ 56 w 180"/>
                <a:gd name="T41" fmla="*/ 92 h 95"/>
                <a:gd name="T42" fmla="*/ 50 w 180"/>
                <a:gd name="T43" fmla="*/ 91 h 95"/>
                <a:gd name="T44" fmla="*/ 46 w 180"/>
                <a:gd name="T45" fmla="*/ 87 h 95"/>
                <a:gd name="T46" fmla="*/ 44 w 180"/>
                <a:gd name="T47" fmla="*/ 83 h 95"/>
                <a:gd name="T48" fmla="*/ 41 w 180"/>
                <a:gd name="T49" fmla="*/ 77 h 95"/>
                <a:gd name="T50" fmla="*/ 40 w 180"/>
                <a:gd name="T51" fmla="*/ 73 h 95"/>
                <a:gd name="T52" fmla="*/ 38 w 180"/>
                <a:gd name="T53" fmla="*/ 66 h 95"/>
                <a:gd name="T54" fmla="*/ 38 w 180"/>
                <a:gd name="T55" fmla="*/ 66 h 95"/>
                <a:gd name="T56" fmla="*/ 40 w 180"/>
                <a:gd name="T57" fmla="*/ 61 h 95"/>
                <a:gd name="T58" fmla="*/ 41 w 180"/>
                <a:gd name="T59" fmla="*/ 54 h 95"/>
                <a:gd name="T60" fmla="*/ 0 w 180"/>
                <a:gd name="T61" fmla="*/ 13 h 95"/>
                <a:gd name="T62" fmla="*/ 13 w 180"/>
                <a:gd name="T63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0" h="95">
                  <a:moveTo>
                    <a:pt x="13" y="0"/>
                  </a:moveTo>
                  <a:lnTo>
                    <a:pt x="54" y="42"/>
                  </a:lnTo>
                  <a:lnTo>
                    <a:pt x="54" y="42"/>
                  </a:lnTo>
                  <a:lnTo>
                    <a:pt x="60" y="39"/>
                  </a:lnTo>
                  <a:lnTo>
                    <a:pt x="67" y="39"/>
                  </a:lnTo>
                  <a:lnTo>
                    <a:pt x="67" y="39"/>
                  </a:lnTo>
                  <a:lnTo>
                    <a:pt x="75" y="41"/>
                  </a:lnTo>
                  <a:lnTo>
                    <a:pt x="83" y="45"/>
                  </a:lnTo>
                  <a:lnTo>
                    <a:pt x="88" y="50"/>
                  </a:lnTo>
                  <a:lnTo>
                    <a:pt x="92" y="58"/>
                  </a:lnTo>
                  <a:lnTo>
                    <a:pt x="180" y="58"/>
                  </a:lnTo>
                  <a:lnTo>
                    <a:pt x="180" y="76"/>
                  </a:lnTo>
                  <a:lnTo>
                    <a:pt x="92" y="76"/>
                  </a:lnTo>
                  <a:lnTo>
                    <a:pt x="92" y="76"/>
                  </a:lnTo>
                  <a:lnTo>
                    <a:pt x="88" y="84"/>
                  </a:lnTo>
                  <a:lnTo>
                    <a:pt x="83" y="89"/>
                  </a:lnTo>
                  <a:lnTo>
                    <a:pt x="75" y="93"/>
                  </a:lnTo>
                  <a:lnTo>
                    <a:pt x="67" y="95"/>
                  </a:lnTo>
                  <a:lnTo>
                    <a:pt x="67" y="95"/>
                  </a:lnTo>
                  <a:lnTo>
                    <a:pt x="61" y="95"/>
                  </a:lnTo>
                  <a:lnTo>
                    <a:pt x="56" y="92"/>
                  </a:lnTo>
                  <a:lnTo>
                    <a:pt x="50" y="91"/>
                  </a:lnTo>
                  <a:lnTo>
                    <a:pt x="46" y="87"/>
                  </a:lnTo>
                  <a:lnTo>
                    <a:pt x="44" y="83"/>
                  </a:lnTo>
                  <a:lnTo>
                    <a:pt x="41" y="77"/>
                  </a:lnTo>
                  <a:lnTo>
                    <a:pt x="40" y="73"/>
                  </a:lnTo>
                  <a:lnTo>
                    <a:pt x="38" y="66"/>
                  </a:lnTo>
                  <a:lnTo>
                    <a:pt x="38" y="66"/>
                  </a:lnTo>
                  <a:lnTo>
                    <a:pt x="40" y="61"/>
                  </a:lnTo>
                  <a:lnTo>
                    <a:pt x="41" y="54"/>
                  </a:lnTo>
                  <a:lnTo>
                    <a:pt x="0" y="13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EDCD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12" name="组合 211"/>
          <p:cNvGrpSpPr/>
          <p:nvPr/>
        </p:nvGrpSpPr>
        <p:grpSpPr>
          <a:xfrm>
            <a:off x="3145759" y="3663748"/>
            <a:ext cx="447675" cy="422275"/>
            <a:chOff x="2051051" y="3792538"/>
            <a:chExt cx="447675" cy="422275"/>
          </a:xfrm>
        </p:grpSpPr>
        <p:sp>
          <p:nvSpPr>
            <p:cNvPr id="146" name="Freeform 146"/>
            <p:cNvSpPr>
              <a:spLocks/>
            </p:cNvSpPr>
            <p:nvPr/>
          </p:nvSpPr>
          <p:spPr bwMode="auto">
            <a:xfrm>
              <a:off x="2051051" y="3879850"/>
              <a:ext cx="447675" cy="334963"/>
            </a:xfrm>
            <a:custGeom>
              <a:avLst/>
              <a:gdLst>
                <a:gd name="T0" fmla="*/ 86 w 282"/>
                <a:gd name="T1" fmla="*/ 0 h 211"/>
                <a:gd name="T2" fmla="*/ 115 w 282"/>
                <a:gd name="T3" fmla="*/ 6 h 211"/>
                <a:gd name="T4" fmla="*/ 141 w 282"/>
                <a:gd name="T5" fmla="*/ 20 h 211"/>
                <a:gd name="T6" fmla="*/ 153 w 282"/>
                <a:gd name="T7" fmla="*/ 11 h 211"/>
                <a:gd name="T8" fmla="*/ 182 w 282"/>
                <a:gd name="T9" fmla="*/ 1 h 211"/>
                <a:gd name="T10" fmla="*/ 198 w 282"/>
                <a:gd name="T11" fmla="*/ 0 h 211"/>
                <a:gd name="T12" fmla="*/ 214 w 282"/>
                <a:gd name="T13" fmla="*/ 1 h 211"/>
                <a:gd name="T14" fmla="*/ 245 w 282"/>
                <a:gd name="T15" fmla="*/ 14 h 211"/>
                <a:gd name="T16" fmla="*/ 268 w 282"/>
                <a:gd name="T17" fmla="*/ 35 h 211"/>
                <a:gd name="T18" fmla="*/ 278 w 282"/>
                <a:gd name="T19" fmla="*/ 57 h 211"/>
                <a:gd name="T20" fmla="*/ 282 w 282"/>
                <a:gd name="T21" fmla="*/ 73 h 211"/>
                <a:gd name="T22" fmla="*/ 282 w 282"/>
                <a:gd name="T23" fmla="*/ 81 h 211"/>
                <a:gd name="T24" fmla="*/ 281 w 282"/>
                <a:gd name="T25" fmla="*/ 102 h 211"/>
                <a:gd name="T26" fmla="*/ 274 w 282"/>
                <a:gd name="T27" fmla="*/ 123 h 211"/>
                <a:gd name="T28" fmla="*/ 263 w 282"/>
                <a:gd name="T29" fmla="*/ 145 h 211"/>
                <a:gd name="T30" fmla="*/ 248 w 282"/>
                <a:gd name="T31" fmla="*/ 165 h 211"/>
                <a:gd name="T32" fmla="*/ 228 w 282"/>
                <a:gd name="T33" fmla="*/ 184 h 211"/>
                <a:gd name="T34" fmla="*/ 203 w 282"/>
                <a:gd name="T35" fmla="*/ 199 h 211"/>
                <a:gd name="T36" fmla="*/ 172 w 282"/>
                <a:gd name="T37" fmla="*/ 209 h 211"/>
                <a:gd name="T38" fmla="*/ 137 w 282"/>
                <a:gd name="T39" fmla="*/ 211 h 211"/>
                <a:gd name="T40" fmla="*/ 118 w 282"/>
                <a:gd name="T41" fmla="*/ 211 h 211"/>
                <a:gd name="T42" fmla="*/ 86 w 282"/>
                <a:gd name="T43" fmla="*/ 203 h 211"/>
                <a:gd name="T44" fmla="*/ 58 w 282"/>
                <a:gd name="T45" fmla="*/ 191 h 211"/>
                <a:gd name="T46" fmla="*/ 38 w 282"/>
                <a:gd name="T47" fmla="*/ 173 h 211"/>
                <a:gd name="T48" fmla="*/ 22 w 282"/>
                <a:gd name="T49" fmla="*/ 153 h 211"/>
                <a:gd name="T50" fmla="*/ 11 w 282"/>
                <a:gd name="T51" fmla="*/ 133 h 211"/>
                <a:gd name="T52" fmla="*/ 4 w 282"/>
                <a:gd name="T53" fmla="*/ 111 h 211"/>
                <a:gd name="T54" fmla="*/ 0 w 282"/>
                <a:gd name="T55" fmla="*/ 81 h 211"/>
                <a:gd name="T56" fmla="*/ 0 w 282"/>
                <a:gd name="T57" fmla="*/ 73 h 211"/>
                <a:gd name="T58" fmla="*/ 4 w 282"/>
                <a:gd name="T59" fmla="*/ 57 h 211"/>
                <a:gd name="T60" fmla="*/ 15 w 282"/>
                <a:gd name="T61" fmla="*/ 35 h 211"/>
                <a:gd name="T62" fmla="*/ 38 w 282"/>
                <a:gd name="T63" fmla="*/ 14 h 211"/>
                <a:gd name="T64" fmla="*/ 68 w 282"/>
                <a:gd name="T65" fmla="*/ 1 h 211"/>
                <a:gd name="T66" fmla="*/ 86 w 282"/>
                <a:gd name="T67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82" h="211">
                  <a:moveTo>
                    <a:pt x="86" y="0"/>
                  </a:moveTo>
                  <a:lnTo>
                    <a:pt x="86" y="0"/>
                  </a:lnTo>
                  <a:lnTo>
                    <a:pt x="100" y="1"/>
                  </a:lnTo>
                  <a:lnTo>
                    <a:pt x="115" y="6"/>
                  </a:lnTo>
                  <a:lnTo>
                    <a:pt x="129" y="11"/>
                  </a:lnTo>
                  <a:lnTo>
                    <a:pt x="141" y="20"/>
                  </a:lnTo>
                  <a:lnTo>
                    <a:pt x="141" y="20"/>
                  </a:lnTo>
                  <a:lnTo>
                    <a:pt x="153" y="11"/>
                  </a:lnTo>
                  <a:lnTo>
                    <a:pt x="167" y="6"/>
                  </a:lnTo>
                  <a:lnTo>
                    <a:pt x="182" y="1"/>
                  </a:lnTo>
                  <a:lnTo>
                    <a:pt x="198" y="0"/>
                  </a:lnTo>
                  <a:lnTo>
                    <a:pt x="198" y="0"/>
                  </a:lnTo>
                  <a:lnTo>
                    <a:pt x="206" y="0"/>
                  </a:lnTo>
                  <a:lnTo>
                    <a:pt x="214" y="1"/>
                  </a:lnTo>
                  <a:lnTo>
                    <a:pt x="230" y="6"/>
                  </a:lnTo>
                  <a:lnTo>
                    <a:pt x="245" y="14"/>
                  </a:lnTo>
                  <a:lnTo>
                    <a:pt x="258" y="23"/>
                  </a:lnTo>
                  <a:lnTo>
                    <a:pt x="268" y="35"/>
                  </a:lnTo>
                  <a:lnTo>
                    <a:pt x="275" y="49"/>
                  </a:lnTo>
                  <a:lnTo>
                    <a:pt x="278" y="57"/>
                  </a:lnTo>
                  <a:lnTo>
                    <a:pt x="281" y="65"/>
                  </a:lnTo>
                  <a:lnTo>
                    <a:pt x="282" y="73"/>
                  </a:lnTo>
                  <a:lnTo>
                    <a:pt x="282" y="81"/>
                  </a:lnTo>
                  <a:lnTo>
                    <a:pt x="282" y="81"/>
                  </a:lnTo>
                  <a:lnTo>
                    <a:pt x="282" y="91"/>
                  </a:lnTo>
                  <a:lnTo>
                    <a:pt x="281" y="102"/>
                  </a:lnTo>
                  <a:lnTo>
                    <a:pt x="278" y="112"/>
                  </a:lnTo>
                  <a:lnTo>
                    <a:pt x="274" y="123"/>
                  </a:lnTo>
                  <a:lnTo>
                    <a:pt x="270" y="134"/>
                  </a:lnTo>
                  <a:lnTo>
                    <a:pt x="263" y="145"/>
                  </a:lnTo>
                  <a:lnTo>
                    <a:pt x="256" y="156"/>
                  </a:lnTo>
                  <a:lnTo>
                    <a:pt x="248" y="165"/>
                  </a:lnTo>
                  <a:lnTo>
                    <a:pt x="239" y="175"/>
                  </a:lnTo>
                  <a:lnTo>
                    <a:pt x="228" y="184"/>
                  </a:lnTo>
                  <a:lnTo>
                    <a:pt x="216" y="192"/>
                  </a:lnTo>
                  <a:lnTo>
                    <a:pt x="203" y="199"/>
                  </a:lnTo>
                  <a:lnTo>
                    <a:pt x="188" y="205"/>
                  </a:lnTo>
                  <a:lnTo>
                    <a:pt x="172" y="209"/>
                  </a:lnTo>
                  <a:lnTo>
                    <a:pt x="156" y="211"/>
                  </a:lnTo>
                  <a:lnTo>
                    <a:pt x="137" y="211"/>
                  </a:lnTo>
                  <a:lnTo>
                    <a:pt x="137" y="211"/>
                  </a:lnTo>
                  <a:lnTo>
                    <a:pt x="118" y="211"/>
                  </a:lnTo>
                  <a:lnTo>
                    <a:pt x="100" y="209"/>
                  </a:lnTo>
                  <a:lnTo>
                    <a:pt x="86" y="203"/>
                  </a:lnTo>
                  <a:lnTo>
                    <a:pt x="71" y="198"/>
                  </a:lnTo>
                  <a:lnTo>
                    <a:pt x="58" y="191"/>
                  </a:lnTo>
                  <a:lnTo>
                    <a:pt x="48" y="183"/>
                  </a:lnTo>
                  <a:lnTo>
                    <a:pt x="38" y="173"/>
                  </a:lnTo>
                  <a:lnTo>
                    <a:pt x="29" y="164"/>
                  </a:lnTo>
                  <a:lnTo>
                    <a:pt x="22" y="153"/>
                  </a:lnTo>
                  <a:lnTo>
                    <a:pt x="15" y="144"/>
                  </a:lnTo>
                  <a:lnTo>
                    <a:pt x="11" y="133"/>
                  </a:lnTo>
                  <a:lnTo>
                    <a:pt x="7" y="121"/>
                  </a:lnTo>
                  <a:lnTo>
                    <a:pt x="4" y="111"/>
                  </a:lnTo>
                  <a:lnTo>
                    <a:pt x="2" y="100"/>
                  </a:lnTo>
                  <a:lnTo>
                    <a:pt x="0" y="81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2" y="65"/>
                  </a:lnTo>
                  <a:lnTo>
                    <a:pt x="4" y="57"/>
                  </a:lnTo>
                  <a:lnTo>
                    <a:pt x="7" y="49"/>
                  </a:lnTo>
                  <a:lnTo>
                    <a:pt x="15" y="35"/>
                  </a:lnTo>
                  <a:lnTo>
                    <a:pt x="25" y="23"/>
                  </a:lnTo>
                  <a:lnTo>
                    <a:pt x="38" y="14"/>
                  </a:lnTo>
                  <a:lnTo>
                    <a:pt x="52" y="6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6" y="0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rgbClr val="5ABB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7" name="Freeform 147"/>
            <p:cNvSpPr>
              <a:spLocks/>
            </p:cNvSpPr>
            <p:nvPr/>
          </p:nvSpPr>
          <p:spPr bwMode="auto">
            <a:xfrm>
              <a:off x="2178051" y="3792538"/>
              <a:ext cx="107950" cy="153988"/>
            </a:xfrm>
            <a:custGeom>
              <a:avLst/>
              <a:gdLst>
                <a:gd name="T0" fmla="*/ 60 w 68"/>
                <a:gd name="T1" fmla="*/ 97 h 97"/>
                <a:gd name="T2" fmla="*/ 60 w 68"/>
                <a:gd name="T3" fmla="*/ 97 h 97"/>
                <a:gd name="T4" fmla="*/ 65 w 68"/>
                <a:gd name="T5" fmla="*/ 85 h 97"/>
                <a:gd name="T6" fmla="*/ 68 w 68"/>
                <a:gd name="T7" fmla="*/ 71 h 97"/>
                <a:gd name="T8" fmla="*/ 68 w 68"/>
                <a:gd name="T9" fmla="*/ 58 h 97"/>
                <a:gd name="T10" fmla="*/ 66 w 68"/>
                <a:gd name="T11" fmla="*/ 46 h 97"/>
                <a:gd name="T12" fmla="*/ 62 w 68"/>
                <a:gd name="T13" fmla="*/ 33 h 97"/>
                <a:gd name="T14" fmla="*/ 56 w 68"/>
                <a:gd name="T15" fmla="*/ 21 h 97"/>
                <a:gd name="T16" fmla="*/ 49 w 68"/>
                <a:gd name="T17" fmla="*/ 10 h 97"/>
                <a:gd name="T18" fmla="*/ 39 w 68"/>
                <a:gd name="T19" fmla="*/ 0 h 97"/>
                <a:gd name="T20" fmla="*/ 0 w 68"/>
                <a:gd name="T21" fmla="*/ 6 h 97"/>
                <a:gd name="T22" fmla="*/ 0 w 68"/>
                <a:gd name="T23" fmla="*/ 6 h 97"/>
                <a:gd name="T24" fmla="*/ 14 w 68"/>
                <a:gd name="T25" fmla="*/ 15 h 97"/>
                <a:gd name="T26" fmla="*/ 24 w 68"/>
                <a:gd name="T27" fmla="*/ 23 h 97"/>
                <a:gd name="T28" fmla="*/ 35 w 68"/>
                <a:gd name="T29" fmla="*/ 32 h 97"/>
                <a:gd name="T30" fmla="*/ 43 w 68"/>
                <a:gd name="T31" fmla="*/ 42 h 97"/>
                <a:gd name="T32" fmla="*/ 50 w 68"/>
                <a:gd name="T33" fmla="*/ 54 h 97"/>
                <a:gd name="T34" fmla="*/ 56 w 68"/>
                <a:gd name="T35" fmla="*/ 66 h 97"/>
                <a:gd name="T36" fmla="*/ 58 w 68"/>
                <a:gd name="T37" fmla="*/ 81 h 97"/>
                <a:gd name="T38" fmla="*/ 60 w 68"/>
                <a:gd name="T39" fmla="*/ 97 h 97"/>
                <a:gd name="T40" fmla="*/ 60 w 68"/>
                <a:gd name="T41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8" h="97">
                  <a:moveTo>
                    <a:pt x="60" y="97"/>
                  </a:moveTo>
                  <a:lnTo>
                    <a:pt x="60" y="97"/>
                  </a:lnTo>
                  <a:lnTo>
                    <a:pt x="65" y="85"/>
                  </a:lnTo>
                  <a:lnTo>
                    <a:pt x="68" y="71"/>
                  </a:lnTo>
                  <a:lnTo>
                    <a:pt x="68" y="58"/>
                  </a:lnTo>
                  <a:lnTo>
                    <a:pt x="66" y="46"/>
                  </a:lnTo>
                  <a:lnTo>
                    <a:pt x="62" y="33"/>
                  </a:lnTo>
                  <a:lnTo>
                    <a:pt x="56" y="21"/>
                  </a:lnTo>
                  <a:lnTo>
                    <a:pt x="49" y="10"/>
                  </a:lnTo>
                  <a:lnTo>
                    <a:pt x="39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14" y="15"/>
                  </a:lnTo>
                  <a:lnTo>
                    <a:pt x="24" y="23"/>
                  </a:lnTo>
                  <a:lnTo>
                    <a:pt x="35" y="32"/>
                  </a:lnTo>
                  <a:lnTo>
                    <a:pt x="43" y="42"/>
                  </a:lnTo>
                  <a:lnTo>
                    <a:pt x="50" y="54"/>
                  </a:lnTo>
                  <a:lnTo>
                    <a:pt x="56" y="66"/>
                  </a:lnTo>
                  <a:lnTo>
                    <a:pt x="58" y="81"/>
                  </a:lnTo>
                  <a:lnTo>
                    <a:pt x="60" y="97"/>
                  </a:lnTo>
                  <a:lnTo>
                    <a:pt x="60" y="97"/>
                  </a:lnTo>
                  <a:close/>
                </a:path>
              </a:pathLst>
            </a:custGeom>
            <a:solidFill>
              <a:srgbClr val="5ABB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01" name="组合 200"/>
          <p:cNvGrpSpPr/>
          <p:nvPr/>
        </p:nvGrpSpPr>
        <p:grpSpPr>
          <a:xfrm>
            <a:off x="4285584" y="1101523"/>
            <a:ext cx="676275" cy="555625"/>
            <a:chOff x="3190876" y="1230313"/>
            <a:chExt cx="676275" cy="555625"/>
          </a:xfrm>
        </p:grpSpPr>
        <p:sp>
          <p:nvSpPr>
            <p:cNvPr id="148" name="Freeform 148"/>
            <p:cNvSpPr>
              <a:spLocks/>
            </p:cNvSpPr>
            <p:nvPr/>
          </p:nvSpPr>
          <p:spPr bwMode="auto">
            <a:xfrm>
              <a:off x="3209926" y="1257300"/>
              <a:ext cx="657225" cy="528638"/>
            </a:xfrm>
            <a:custGeom>
              <a:avLst/>
              <a:gdLst>
                <a:gd name="T0" fmla="*/ 0 w 414"/>
                <a:gd name="T1" fmla="*/ 117 h 333"/>
                <a:gd name="T2" fmla="*/ 10 w 414"/>
                <a:gd name="T3" fmla="*/ 102 h 333"/>
                <a:gd name="T4" fmla="*/ 316 w 414"/>
                <a:gd name="T5" fmla="*/ 306 h 333"/>
                <a:gd name="T6" fmla="*/ 316 w 414"/>
                <a:gd name="T7" fmla="*/ 306 h 333"/>
                <a:gd name="T8" fmla="*/ 325 w 414"/>
                <a:gd name="T9" fmla="*/ 310 h 333"/>
                <a:gd name="T10" fmla="*/ 335 w 414"/>
                <a:gd name="T11" fmla="*/ 313 h 333"/>
                <a:gd name="T12" fmla="*/ 343 w 414"/>
                <a:gd name="T13" fmla="*/ 313 h 333"/>
                <a:gd name="T14" fmla="*/ 352 w 414"/>
                <a:gd name="T15" fmla="*/ 312 h 333"/>
                <a:gd name="T16" fmla="*/ 362 w 414"/>
                <a:gd name="T17" fmla="*/ 309 h 333"/>
                <a:gd name="T18" fmla="*/ 371 w 414"/>
                <a:gd name="T19" fmla="*/ 304 h 333"/>
                <a:gd name="T20" fmla="*/ 378 w 414"/>
                <a:gd name="T21" fmla="*/ 297 h 333"/>
                <a:gd name="T22" fmla="*/ 385 w 414"/>
                <a:gd name="T23" fmla="*/ 289 h 333"/>
                <a:gd name="T24" fmla="*/ 385 w 414"/>
                <a:gd name="T25" fmla="*/ 289 h 333"/>
                <a:gd name="T26" fmla="*/ 390 w 414"/>
                <a:gd name="T27" fmla="*/ 279 h 333"/>
                <a:gd name="T28" fmla="*/ 393 w 414"/>
                <a:gd name="T29" fmla="*/ 270 h 333"/>
                <a:gd name="T30" fmla="*/ 394 w 414"/>
                <a:gd name="T31" fmla="*/ 260 h 333"/>
                <a:gd name="T32" fmla="*/ 394 w 414"/>
                <a:gd name="T33" fmla="*/ 251 h 333"/>
                <a:gd name="T34" fmla="*/ 391 w 414"/>
                <a:gd name="T35" fmla="*/ 241 h 333"/>
                <a:gd name="T36" fmla="*/ 387 w 414"/>
                <a:gd name="T37" fmla="*/ 232 h 333"/>
                <a:gd name="T38" fmla="*/ 382 w 414"/>
                <a:gd name="T39" fmla="*/ 225 h 333"/>
                <a:gd name="T40" fmla="*/ 375 w 414"/>
                <a:gd name="T41" fmla="*/ 218 h 333"/>
                <a:gd name="T42" fmla="*/ 69 w 414"/>
                <a:gd name="T43" fmla="*/ 14 h 333"/>
                <a:gd name="T44" fmla="*/ 79 w 414"/>
                <a:gd name="T45" fmla="*/ 0 h 333"/>
                <a:gd name="T46" fmla="*/ 389 w 414"/>
                <a:gd name="T47" fmla="*/ 207 h 333"/>
                <a:gd name="T48" fmla="*/ 389 w 414"/>
                <a:gd name="T49" fmla="*/ 207 h 333"/>
                <a:gd name="T50" fmla="*/ 398 w 414"/>
                <a:gd name="T51" fmla="*/ 216 h 333"/>
                <a:gd name="T52" fmla="*/ 405 w 414"/>
                <a:gd name="T53" fmla="*/ 225 h 333"/>
                <a:gd name="T54" fmla="*/ 410 w 414"/>
                <a:gd name="T55" fmla="*/ 236 h 333"/>
                <a:gd name="T56" fmla="*/ 414 w 414"/>
                <a:gd name="T57" fmla="*/ 248 h 333"/>
                <a:gd name="T58" fmla="*/ 414 w 414"/>
                <a:gd name="T59" fmla="*/ 262 h 333"/>
                <a:gd name="T60" fmla="*/ 413 w 414"/>
                <a:gd name="T61" fmla="*/ 275 h 333"/>
                <a:gd name="T62" fmla="*/ 409 w 414"/>
                <a:gd name="T63" fmla="*/ 287 h 333"/>
                <a:gd name="T64" fmla="*/ 402 w 414"/>
                <a:gd name="T65" fmla="*/ 300 h 333"/>
                <a:gd name="T66" fmla="*/ 402 w 414"/>
                <a:gd name="T67" fmla="*/ 300 h 333"/>
                <a:gd name="T68" fmla="*/ 393 w 414"/>
                <a:gd name="T69" fmla="*/ 312 h 333"/>
                <a:gd name="T70" fmla="*/ 382 w 414"/>
                <a:gd name="T71" fmla="*/ 320 h 333"/>
                <a:gd name="T72" fmla="*/ 371 w 414"/>
                <a:gd name="T73" fmla="*/ 327 h 333"/>
                <a:gd name="T74" fmla="*/ 359 w 414"/>
                <a:gd name="T75" fmla="*/ 331 h 333"/>
                <a:gd name="T76" fmla="*/ 347 w 414"/>
                <a:gd name="T77" fmla="*/ 333 h 333"/>
                <a:gd name="T78" fmla="*/ 335 w 414"/>
                <a:gd name="T79" fmla="*/ 332 h 333"/>
                <a:gd name="T80" fmla="*/ 322 w 414"/>
                <a:gd name="T81" fmla="*/ 329 h 333"/>
                <a:gd name="T82" fmla="*/ 310 w 414"/>
                <a:gd name="T83" fmla="*/ 323 h 333"/>
                <a:gd name="T84" fmla="*/ 0 w 414"/>
                <a:gd name="T85" fmla="*/ 117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14" h="333">
                  <a:moveTo>
                    <a:pt x="0" y="117"/>
                  </a:moveTo>
                  <a:lnTo>
                    <a:pt x="10" y="102"/>
                  </a:lnTo>
                  <a:lnTo>
                    <a:pt x="316" y="306"/>
                  </a:lnTo>
                  <a:lnTo>
                    <a:pt x="316" y="306"/>
                  </a:lnTo>
                  <a:lnTo>
                    <a:pt x="325" y="310"/>
                  </a:lnTo>
                  <a:lnTo>
                    <a:pt x="335" y="313"/>
                  </a:lnTo>
                  <a:lnTo>
                    <a:pt x="343" y="313"/>
                  </a:lnTo>
                  <a:lnTo>
                    <a:pt x="352" y="312"/>
                  </a:lnTo>
                  <a:lnTo>
                    <a:pt x="362" y="309"/>
                  </a:lnTo>
                  <a:lnTo>
                    <a:pt x="371" y="304"/>
                  </a:lnTo>
                  <a:lnTo>
                    <a:pt x="378" y="297"/>
                  </a:lnTo>
                  <a:lnTo>
                    <a:pt x="385" y="289"/>
                  </a:lnTo>
                  <a:lnTo>
                    <a:pt x="385" y="289"/>
                  </a:lnTo>
                  <a:lnTo>
                    <a:pt x="390" y="279"/>
                  </a:lnTo>
                  <a:lnTo>
                    <a:pt x="393" y="270"/>
                  </a:lnTo>
                  <a:lnTo>
                    <a:pt x="394" y="260"/>
                  </a:lnTo>
                  <a:lnTo>
                    <a:pt x="394" y="251"/>
                  </a:lnTo>
                  <a:lnTo>
                    <a:pt x="391" y="241"/>
                  </a:lnTo>
                  <a:lnTo>
                    <a:pt x="387" y="232"/>
                  </a:lnTo>
                  <a:lnTo>
                    <a:pt x="382" y="225"/>
                  </a:lnTo>
                  <a:lnTo>
                    <a:pt x="375" y="218"/>
                  </a:lnTo>
                  <a:lnTo>
                    <a:pt x="69" y="14"/>
                  </a:lnTo>
                  <a:lnTo>
                    <a:pt x="79" y="0"/>
                  </a:lnTo>
                  <a:lnTo>
                    <a:pt x="389" y="207"/>
                  </a:lnTo>
                  <a:lnTo>
                    <a:pt x="389" y="207"/>
                  </a:lnTo>
                  <a:lnTo>
                    <a:pt x="398" y="216"/>
                  </a:lnTo>
                  <a:lnTo>
                    <a:pt x="405" y="225"/>
                  </a:lnTo>
                  <a:lnTo>
                    <a:pt x="410" y="236"/>
                  </a:lnTo>
                  <a:lnTo>
                    <a:pt x="414" y="248"/>
                  </a:lnTo>
                  <a:lnTo>
                    <a:pt x="414" y="262"/>
                  </a:lnTo>
                  <a:lnTo>
                    <a:pt x="413" y="275"/>
                  </a:lnTo>
                  <a:lnTo>
                    <a:pt x="409" y="287"/>
                  </a:lnTo>
                  <a:lnTo>
                    <a:pt x="402" y="300"/>
                  </a:lnTo>
                  <a:lnTo>
                    <a:pt x="402" y="300"/>
                  </a:lnTo>
                  <a:lnTo>
                    <a:pt x="393" y="312"/>
                  </a:lnTo>
                  <a:lnTo>
                    <a:pt x="382" y="320"/>
                  </a:lnTo>
                  <a:lnTo>
                    <a:pt x="371" y="327"/>
                  </a:lnTo>
                  <a:lnTo>
                    <a:pt x="359" y="331"/>
                  </a:lnTo>
                  <a:lnTo>
                    <a:pt x="347" y="333"/>
                  </a:lnTo>
                  <a:lnTo>
                    <a:pt x="335" y="332"/>
                  </a:lnTo>
                  <a:lnTo>
                    <a:pt x="322" y="329"/>
                  </a:lnTo>
                  <a:lnTo>
                    <a:pt x="310" y="323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7CB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9" name="Freeform 149"/>
            <p:cNvSpPr>
              <a:spLocks/>
            </p:cNvSpPr>
            <p:nvPr/>
          </p:nvSpPr>
          <p:spPr bwMode="auto">
            <a:xfrm>
              <a:off x="3190876" y="1230313"/>
              <a:ext cx="176213" cy="246063"/>
            </a:xfrm>
            <a:custGeom>
              <a:avLst/>
              <a:gdLst>
                <a:gd name="T0" fmla="*/ 5 w 111"/>
                <a:gd name="T1" fmla="*/ 154 h 155"/>
                <a:gd name="T2" fmla="*/ 5 w 111"/>
                <a:gd name="T3" fmla="*/ 154 h 155"/>
                <a:gd name="T4" fmla="*/ 9 w 111"/>
                <a:gd name="T5" fmla="*/ 155 h 155"/>
                <a:gd name="T6" fmla="*/ 15 w 111"/>
                <a:gd name="T7" fmla="*/ 155 h 155"/>
                <a:gd name="T8" fmla="*/ 19 w 111"/>
                <a:gd name="T9" fmla="*/ 154 h 155"/>
                <a:gd name="T10" fmla="*/ 23 w 111"/>
                <a:gd name="T11" fmla="*/ 150 h 155"/>
                <a:gd name="T12" fmla="*/ 110 w 111"/>
                <a:gd name="T13" fmla="*/ 20 h 155"/>
                <a:gd name="T14" fmla="*/ 110 w 111"/>
                <a:gd name="T15" fmla="*/ 20 h 155"/>
                <a:gd name="T16" fmla="*/ 111 w 111"/>
                <a:gd name="T17" fmla="*/ 15 h 155"/>
                <a:gd name="T18" fmla="*/ 111 w 111"/>
                <a:gd name="T19" fmla="*/ 11 h 155"/>
                <a:gd name="T20" fmla="*/ 110 w 111"/>
                <a:gd name="T21" fmla="*/ 5 h 155"/>
                <a:gd name="T22" fmla="*/ 106 w 111"/>
                <a:gd name="T23" fmla="*/ 2 h 155"/>
                <a:gd name="T24" fmla="*/ 106 w 111"/>
                <a:gd name="T25" fmla="*/ 2 h 155"/>
                <a:gd name="T26" fmla="*/ 101 w 111"/>
                <a:gd name="T27" fmla="*/ 0 h 155"/>
                <a:gd name="T28" fmla="*/ 96 w 111"/>
                <a:gd name="T29" fmla="*/ 0 h 155"/>
                <a:gd name="T30" fmla="*/ 92 w 111"/>
                <a:gd name="T31" fmla="*/ 2 h 155"/>
                <a:gd name="T32" fmla="*/ 89 w 111"/>
                <a:gd name="T33" fmla="*/ 5 h 155"/>
                <a:gd name="T34" fmla="*/ 1 w 111"/>
                <a:gd name="T35" fmla="*/ 136 h 155"/>
                <a:gd name="T36" fmla="*/ 1 w 111"/>
                <a:gd name="T37" fmla="*/ 136 h 155"/>
                <a:gd name="T38" fmla="*/ 0 w 111"/>
                <a:gd name="T39" fmla="*/ 140 h 155"/>
                <a:gd name="T40" fmla="*/ 0 w 111"/>
                <a:gd name="T41" fmla="*/ 146 h 155"/>
                <a:gd name="T42" fmla="*/ 1 w 111"/>
                <a:gd name="T43" fmla="*/ 150 h 155"/>
                <a:gd name="T44" fmla="*/ 5 w 111"/>
                <a:gd name="T45" fmla="*/ 154 h 155"/>
                <a:gd name="T46" fmla="*/ 5 w 111"/>
                <a:gd name="T47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1" h="155">
                  <a:moveTo>
                    <a:pt x="5" y="154"/>
                  </a:moveTo>
                  <a:lnTo>
                    <a:pt x="5" y="154"/>
                  </a:lnTo>
                  <a:lnTo>
                    <a:pt x="9" y="155"/>
                  </a:lnTo>
                  <a:lnTo>
                    <a:pt x="15" y="155"/>
                  </a:lnTo>
                  <a:lnTo>
                    <a:pt x="19" y="154"/>
                  </a:lnTo>
                  <a:lnTo>
                    <a:pt x="23" y="150"/>
                  </a:lnTo>
                  <a:lnTo>
                    <a:pt x="110" y="20"/>
                  </a:lnTo>
                  <a:lnTo>
                    <a:pt x="110" y="20"/>
                  </a:lnTo>
                  <a:lnTo>
                    <a:pt x="111" y="15"/>
                  </a:lnTo>
                  <a:lnTo>
                    <a:pt x="111" y="11"/>
                  </a:lnTo>
                  <a:lnTo>
                    <a:pt x="110" y="5"/>
                  </a:lnTo>
                  <a:lnTo>
                    <a:pt x="106" y="2"/>
                  </a:lnTo>
                  <a:lnTo>
                    <a:pt x="106" y="2"/>
                  </a:lnTo>
                  <a:lnTo>
                    <a:pt x="101" y="0"/>
                  </a:lnTo>
                  <a:lnTo>
                    <a:pt x="96" y="0"/>
                  </a:lnTo>
                  <a:lnTo>
                    <a:pt x="92" y="2"/>
                  </a:lnTo>
                  <a:lnTo>
                    <a:pt x="89" y="5"/>
                  </a:lnTo>
                  <a:lnTo>
                    <a:pt x="1" y="136"/>
                  </a:lnTo>
                  <a:lnTo>
                    <a:pt x="1" y="136"/>
                  </a:lnTo>
                  <a:lnTo>
                    <a:pt x="0" y="140"/>
                  </a:lnTo>
                  <a:lnTo>
                    <a:pt x="0" y="146"/>
                  </a:lnTo>
                  <a:lnTo>
                    <a:pt x="1" y="150"/>
                  </a:lnTo>
                  <a:lnTo>
                    <a:pt x="5" y="154"/>
                  </a:lnTo>
                  <a:lnTo>
                    <a:pt x="5" y="154"/>
                  </a:lnTo>
                  <a:close/>
                </a:path>
              </a:pathLst>
            </a:custGeom>
            <a:solidFill>
              <a:srgbClr val="7CB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0" name="Freeform 150"/>
            <p:cNvSpPr>
              <a:spLocks/>
            </p:cNvSpPr>
            <p:nvPr/>
          </p:nvSpPr>
          <p:spPr bwMode="auto">
            <a:xfrm>
              <a:off x="3287713" y="1400175"/>
              <a:ext cx="504825" cy="323850"/>
            </a:xfrm>
            <a:custGeom>
              <a:avLst/>
              <a:gdLst>
                <a:gd name="T0" fmla="*/ 0 w 318"/>
                <a:gd name="T1" fmla="*/ 19 h 204"/>
                <a:gd name="T2" fmla="*/ 11 w 318"/>
                <a:gd name="T3" fmla="*/ 0 h 204"/>
                <a:gd name="T4" fmla="*/ 284 w 318"/>
                <a:gd name="T5" fmla="*/ 182 h 204"/>
                <a:gd name="T6" fmla="*/ 284 w 318"/>
                <a:gd name="T7" fmla="*/ 182 h 204"/>
                <a:gd name="T8" fmla="*/ 292 w 318"/>
                <a:gd name="T9" fmla="*/ 186 h 204"/>
                <a:gd name="T10" fmla="*/ 302 w 318"/>
                <a:gd name="T11" fmla="*/ 188 h 204"/>
                <a:gd name="T12" fmla="*/ 310 w 318"/>
                <a:gd name="T13" fmla="*/ 188 h 204"/>
                <a:gd name="T14" fmla="*/ 318 w 318"/>
                <a:gd name="T15" fmla="*/ 185 h 204"/>
                <a:gd name="T16" fmla="*/ 318 w 318"/>
                <a:gd name="T17" fmla="*/ 185 h 204"/>
                <a:gd name="T18" fmla="*/ 317 w 318"/>
                <a:gd name="T19" fmla="*/ 186 h 204"/>
                <a:gd name="T20" fmla="*/ 317 w 318"/>
                <a:gd name="T21" fmla="*/ 186 h 204"/>
                <a:gd name="T22" fmla="*/ 313 w 318"/>
                <a:gd name="T23" fmla="*/ 192 h 204"/>
                <a:gd name="T24" fmla="*/ 307 w 318"/>
                <a:gd name="T25" fmla="*/ 197 h 204"/>
                <a:gd name="T26" fmla="*/ 302 w 318"/>
                <a:gd name="T27" fmla="*/ 200 h 204"/>
                <a:gd name="T28" fmla="*/ 295 w 318"/>
                <a:gd name="T29" fmla="*/ 203 h 204"/>
                <a:gd name="T30" fmla="*/ 288 w 318"/>
                <a:gd name="T31" fmla="*/ 204 h 204"/>
                <a:gd name="T32" fmla="*/ 282 w 318"/>
                <a:gd name="T33" fmla="*/ 203 h 204"/>
                <a:gd name="T34" fmla="*/ 276 w 318"/>
                <a:gd name="T35" fmla="*/ 201 h 204"/>
                <a:gd name="T36" fmla="*/ 269 w 318"/>
                <a:gd name="T37" fmla="*/ 199 h 204"/>
                <a:gd name="T38" fmla="*/ 0 w 318"/>
                <a:gd name="T39" fmla="*/ 19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18" h="204">
                  <a:moveTo>
                    <a:pt x="0" y="19"/>
                  </a:moveTo>
                  <a:lnTo>
                    <a:pt x="11" y="0"/>
                  </a:lnTo>
                  <a:lnTo>
                    <a:pt x="284" y="182"/>
                  </a:lnTo>
                  <a:lnTo>
                    <a:pt x="284" y="182"/>
                  </a:lnTo>
                  <a:lnTo>
                    <a:pt x="292" y="186"/>
                  </a:lnTo>
                  <a:lnTo>
                    <a:pt x="302" y="188"/>
                  </a:lnTo>
                  <a:lnTo>
                    <a:pt x="310" y="188"/>
                  </a:lnTo>
                  <a:lnTo>
                    <a:pt x="318" y="185"/>
                  </a:lnTo>
                  <a:lnTo>
                    <a:pt x="318" y="185"/>
                  </a:lnTo>
                  <a:lnTo>
                    <a:pt x="317" y="186"/>
                  </a:lnTo>
                  <a:lnTo>
                    <a:pt x="317" y="186"/>
                  </a:lnTo>
                  <a:lnTo>
                    <a:pt x="313" y="192"/>
                  </a:lnTo>
                  <a:lnTo>
                    <a:pt x="307" y="197"/>
                  </a:lnTo>
                  <a:lnTo>
                    <a:pt x="302" y="200"/>
                  </a:lnTo>
                  <a:lnTo>
                    <a:pt x="295" y="203"/>
                  </a:lnTo>
                  <a:lnTo>
                    <a:pt x="288" y="204"/>
                  </a:lnTo>
                  <a:lnTo>
                    <a:pt x="282" y="203"/>
                  </a:lnTo>
                  <a:lnTo>
                    <a:pt x="276" y="201"/>
                  </a:lnTo>
                  <a:lnTo>
                    <a:pt x="269" y="199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7CB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51" name="Freeform 151"/>
          <p:cNvSpPr>
            <a:spLocks noEditPoints="1"/>
          </p:cNvSpPr>
          <p:nvPr/>
        </p:nvSpPr>
        <p:spPr bwMode="auto">
          <a:xfrm>
            <a:off x="2647284" y="3503410"/>
            <a:ext cx="381000" cy="660400"/>
          </a:xfrm>
          <a:custGeom>
            <a:avLst/>
            <a:gdLst>
              <a:gd name="T0" fmla="*/ 144 w 240"/>
              <a:gd name="T1" fmla="*/ 352 h 416"/>
              <a:gd name="T2" fmla="*/ 154 w 240"/>
              <a:gd name="T3" fmla="*/ 354 h 416"/>
              <a:gd name="T4" fmla="*/ 164 w 240"/>
              <a:gd name="T5" fmla="*/ 359 h 416"/>
              <a:gd name="T6" fmla="*/ 171 w 240"/>
              <a:gd name="T7" fmla="*/ 366 h 416"/>
              <a:gd name="T8" fmla="*/ 175 w 240"/>
              <a:gd name="T9" fmla="*/ 375 h 416"/>
              <a:gd name="T10" fmla="*/ 176 w 240"/>
              <a:gd name="T11" fmla="*/ 382 h 416"/>
              <a:gd name="T12" fmla="*/ 175 w 240"/>
              <a:gd name="T13" fmla="*/ 394 h 416"/>
              <a:gd name="T14" fmla="*/ 168 w 240"/>
              <a:gd name="T15" fmla="*/ 405 h 416"/>
              <a:gd name="T16" fmla="*/ 158 w 240"/>
              <a:gd name="T17" fmla="*/ 413 h 416"/>
              <a:gd name="T18" fmla="*/ 152 w 240"/>
              <a:gd name="T19" fmla="*/ 415 h 416"/>
              <a:gd name="T20" fmla="*/ 144 w 240"/>
              <a:gd name="T21" fmla="*/ 352 h 416"/>
              <a:gd name="T22" fmla="*/ 144 w 240"/>
              <a:gd name="T23" fmla="*/ 325 h 416"/>
              <a:gd name="T24" fmla="*/ 144 w 240"/>
              <a:gd name="T25" fmla="*/ 141 h 416"/>
              <a:gd name="T26" fmla="*/ 163 w 240"/>
              <a:gd name="T27" fmla="*/ 160 h 416"/>
              <a:gd name="T28" fmla="*/ 175 w 240"/>
              <a:gd name="T29" fmla="*/ 189 h 416"/>
              <a:gd name="T30" fmla="*/ 188 w 240"/>
              <a:gd name="T31" fmla="*/ 243 h 416"/>
              <a:gd name="T32" fmla="*/ 192 w 240"/>
              <a:gd name="T33" fmla="*/ 251 h 416"/>
              <a:gd name="T34" fmla="*/ 205 w 240"/>
              <a:gd name="T35" fmla="*/ 260 h 416"/>
              <a:gd name="T36" fmla="*/ 225 w 240"/>
              <a:gd name="T37" fmla="*/ 264 h 416"/>
              <a:gd name="T38" fmla="*/ 240 w 240"/>
              <a:gd name="T39" fmla="*/ 300 h 416"/>
              <a:gd name="T40" fmla="*/ 135 w 240"/>
              <a:gd name="T41" fmla="*/ 352 h 416"/>
              <a:gd name="T42" fmla="*/ 144 w 240"/>
              <a:gd name="T43" fmla="*/ 352 h 416"/>
              <a:gd name="T44" fmla="*/ 144 w 240"/>
              <a:gd name="T45" fmla="*/ 416 h 416"/>
              <a:gd name="T46" fmla="*/ 134 w 240"/>
              <a:gd name="T47" fmla="*/ 415 h 416"/>
              <a:gd name="T48" fmla="*/ 125 w 240"/>
              <a:gd name="T49" fmla="*/ 409 h 416"/>
              <a:gd name="T50" fmla="*/ 118 w 240"/>
              <a:gd name="T51" fmla="*/ 403 h 416"/>
              <a:gd name="T52" fmla="*/ 112 w 240"/>
              <a:gd name="T53" fmla="*/ 392 h 416"/>
              <a:gd name="T54" fmla="*/ 112 w 240"/>
              <a:gd name="T55" fmla="*/ 386 h 416"/>
              <a:gd name="T56" fmla="*/ 114 w 240"/>
              <a:gd name="T57" fmla="*/ 374 h 416"/>
              <a:gd name="T58" fmla="*/ 121 w 240"/>
              <a:gd name="T59" fmla="*/ 363 h 416"/>
              <a:gd name="T60" fmla="*/ 130 w 240"/>
              <a:gd name="T61" fmla="*/ 355 h 416"/>
              <a:gd name="T62" fmla="*/ 135 w 240"/>
              <a:gd name="T63" fmla="*/ 352 h 416"/>
              <a:gd name="T64" fmla="*/ 144 w 240"/>
              <a:gd name="T65" fmla="*/ 141 h 416"/>
              <a:gd name="T66" fmla="*/ 122 w 240"/>
              <a:gd name="T67" fmla="*/ 130 h 416"/>
              <a:gd name="T68" fmla="*/ 98 w 240"/>
              <a:gd name="T69" fmla="*/ 126 h 416"/>
              <a:gd name="T70" fmla="*/ 69 w 240"/>
              <a:gd name="T71" fmla="*/ 19 h 416"/>
              <a:gd name="T72" fmla="*/ 65 w 240"/>
              <a:gd name="T73" fmla="*/ 10 h 416"/>
              <a:gd name="T74" fmla="*/ 58 w 240"/>
              <a:gd name="T75" fmla="*/ 4 h 416"/>
              <a:gd name="T76" fmla="*/ 49 w 240"/>
              <a:gd name="T77" fmla="*/ 0 h 416"/>
              <a:gd name="T78" fmla="*/ 39 w 240"/>
              <a:gd name="T79" fmla="*/ 2 h 416"/>
              <a:gd name="T80" fmla="*/ 34 w 240"/>
              <a:gd name="T81" fmla="*/ 3 h 416"/>
              <a:gd name="T82" fmla="*/ 26 w 240"/>
              <a:gd name="T83" fmla="*/ 10 h 416"/>
              <a:gd name="T84" fmla="*/ 22 w 240"/>
              <a:gd name="T85" fmla="*/ 18 h 416"/>
              <a:gd name="T86" fmla="*/ 20 w 240"/>
              <a:gd name="T87" fmla="*/ 27 h 416"/>
              <a:gd name="T88" fmla="*/ 49 w 240"/>
              <a:gd name="T89" fmla="*/ 139 h 416"/>
              <a:gd name="T90" fmla="*/ 38 w 240"/>
              <a:gd name="T91" fmla="*/ 145 h 416"/>
              <a:gd name="T92" fmla="*/ 20 w 240"/>
              <a:gd name="T93" fmla="*/ 164 h 416"/>
              <a:gd name="T94" fmla="*/ 11 w 240"/>
              <a:gd name="T95" fmla="*/ 187 h 416"/>
              <a:gd name="T96" fmla="*/ 8 w 240"/>
              <a:gd name="T97" fmla="*/ 216 h 416"/>
              <a:gd name="T98" fmla="*/ 11 w 240"/>
              <a:gd name="T99" fmla="*/ 232 h 416"/>
              <a:gd name="T100" fmla="*/ 26 w 240"/>
              <a:gd name="T101" fmla="*/ 285 h 416"/>
              <a:gd name="T102" fmla="*/ 26 w 240"/>
              <a:gd name="T103" fmla="*/ 294 h 416"/>
              <a:gd name="T104" fmla="*/ 20 w 240"/>
              <a:gd name="T105" fmla="*/ 308 h 416"/>
              <a:gd name="T106" fmla="*/ 5 w 240"/>
              <a:gd name="T107" fmla="*/ 321 h 416"/>
              <a:gd name="T108" fmla="*/ 10 w 240"/>
              <a:gd name="T109" fmla="*/ 361 h 416"/>
              <a:gd name="T110" fmla="*/ 144 w 240"/>
              <a:gd name="T111" fmla="*/ 141 h 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40" h="416">
                <a:moveTo>
                  <a:pt x="144" y="352"/>
                </a:moveTo>
                <a:lnTo>
                  <a:pt x="144" y="352"/>
                </a:lnTo>
                <a:lnTo>
                  <a:pt x="149" y="352"/>
                </a:lnTo>
                <a:lnTo>
                  <a:pt x="154" y="354"/>
                </a:lnTo>
                <a:lnTo>
                  <a:pt x="160" y="355"/>
                </a:lnTo>
                <a:lnTo>
                  <a:pt x="164" y="359"/>
                </a:lnTo>
                <a:lnTo>
                  <a:pt x="168" y="362"/>
                </a:lnTo>
                <a:lnTo>
                  <a:pt x="171" y="366"/>
                </a:lnTo>
                <a:lnTo>
                  <a:pt x="173" y="371"/>
                </a:lnTo>
                <a:lnTo>
                  <a:pt x="175" y="375"/>
                </a:lnTo>
                <a:lnTo>
                  <a:pt x="175" y="375"/>
                </a:lnTo>
                <a:lnTo>
                  <a:pt x="176" y="382"/>
                </a:lnTo>
                <a:lnTo>
                  <a:pt x="176" y="389"/>
                </a:lnTo>
                <a:lnTo>
                  <a:pt x="175" y="394"/>
                </a:lnTo>
                <a:lnTo>
                  <a:pt x="172" y="400"/>
                </a:lnTo>
                <a:lnTo>
                  <a:pt x="168" y="405"/>
                </a:lnTo>
                <a:lnTo>
                  <a:pt x="164" y="409"/>
                </a:lnTo>
                <a:lnTo>
                  <a:pt x="158" y="413"/>
                </a:lnTo>
                <a:lnTo>
                  <a:pt x="152" y="415"/>
                </a:lnTo>
                <a:lnTo>
                  <a:pt x="152" y="415"/>
                </a:lnTo>
                <a:lnTo>
                  <a:pt x="144" y="416"/>
                </a:lnTo>
                <a:lnTo>
                  <a:pt x="144" y="352"/>
                </a:lnTo>
                <a:lnTo>
                  <a:pt x="144" y="352"/>
                </a:lnTo>
                <a:close/>
                <a:moveTo>
                  <a:pt x="144" y="325"/>
                </a:moveTo>
                <a:lnTo>
                  <a:pt x="144" y="141"/>
                </a:lnTo>
                <a:lnTo>
                  <a:pt x="144" y="141"/>
                </a:lnTo>
                <a:lnTo>
                  <a:pt x="154" y="149"/>
                </a:lnTo>
                <a:lnTo>
                  <a:pt x="163" y="160"/>
                </a:lnTo>
                <a:lnTo>
                  <a:pt x="169" y="174"/>
                </a:lnTo>
                <a:lnTo>
                  <a:pt x="175" y="189"/>
                </a:lnTo>
                <a:lnTo>
                  <a:pt x="175" y="189"/>
                </a:lnTo>
                <a:lnTo>
                  <a:pt x="188" y="243"/>
                </a:lnTo>
                <a:lnTo>
                  <a:pt x="188" y="243"/>
                </a:lnTo>
                <a:lnTo>
                  <a:pt x="192" y="251"/>
                </a:lnTo>
                <a:lnTo>
                  <a:pt x="198" y="256"/>
                </a:lnTo>
                <a:lnTo>
                  <a:pt x="205" y="260"/>
                </a:lnTo>
                <a:lnTo>
                  <a:pt x="211" y="263"/>
                </a:lnTo>
                <a:lnTo>
                  <a:pt x="225" y="264"/>
                </a:lnTo>
                <a:lnTo>
                  <a:pt x="230" y="264"/>
                </a:lnTo>
                <a:lnTo>
                  <a:pt x="240" y="300"/>
                </a:lnTo>
                <a:lnTo>
                  <a:pt x="144" y="325"/>
                </a:lnTo>
                <a:close/>
                <a:moveTo>
                  <a:pt x="135" y="352"/>
                </a:moveTo>
                <a:lnTo>
                  <a:pt x="135" y="352"/>
                </a:lnTo>
                <a:lnTo>
                  <a:pt x="144" y="352"/>
                </a:lnTo>
                <a:lnTo>
                  <a:pt x="144" y="416"/>
                </a:lnTo>
                <a:lnTo>
                  <a:pt x="144" y="416"/>
                </a:lnTo>
                <a:lnTo>
                  <a:pt x="138" y="416"/>
                </a:lnTo>
                <a:lnTo>
                  <a:pt x="134" y="415"/>
                </a:lnTo>
                <a:lnTo>
                  <a:pt x="129" y="412"/>
                </a:lnTo>
                <a:lnTo>
                  <a:pt x="125" y="409"/>
                </a:lnTo>
                <a:lnTo>
                  <a:pt x="121" y="407"/>
                </a:lnTo>
                <a:lnTo>
                  <a:pt x="118" y="403"/>
                </a:lnTo>
                <a:lnTo>
                  <a:pt x="115" y="397"/>
                </a:lnTo>
                <a:lnTo>
                  <a:pt x="112" y="392"/>
                </a:lnTo>
                <a:lnTo>
                  <a:pt x="112" y="392"/>
                </a:lnTo>
                <a:lnTo>
                  <a:pt x="112" y="386"/>
                </a:lnTo>
                <a:lnTo>
                  <a:pt x="112" y="380"/>
                </a:lnTo>
                <a:lnTo>
                  <a:pt x="114" y="374"/>
                </a:lnTo>
                <a:lnTo>
                  <a:pt x="117" y="367"/>
                </a:lnTo>
                <a:lnTo>
                  <a:pt x="121" y="363"/>
                </a:lnTo>
                <a:lnTo>
                  <a:pt x="125" y="359"/>
                </a:lnTo>
                <a:lnTo>
                  <a:pt x="130" y="355"/>
                </a:lnTo>
                <a:lnTo>
                  <a:pt x="135" y="352"/>
                </a:lnTo>
                <a:lnTo>
                  <a:pt x="135" y="352"/>
                </a:lnTo>
                <a:close/>
                <a:moveTo>
                  <a:pt x="144" y="141"/>
                </a:moveTo>
                <a:lnTo>
                  <a:pt x="144" y="141"/>
                </a:lnTo>
                <a:lnTo>
                  <a:pt x="133" y="134"/>
                </a:lnTo>
                <a:lnTo>
                  <a:pt x="122" y="130"/>
                </a:lnTo>
                <a:lnTo>
                  <a:pt x="110" y="128"/>
                </a:lnTo>
                <a:lnTo>
                  <a:pt x="98" y="126"/>
                </a:lnTo>
                <a:lnTo>
                  <a:pt x="69" y="19"/>
                </a:lnTo>
                <a:lnTo>
                  <a:pt x="69" y="19"/>
                </a:lnTo>
                <a:lnTo>
                  <a:pt x="68" y="15"/>
                </a:lnTo>
                <a:lnTo>
                  <a:pt x="65" y="10"/>
                </a:lnTo>
                <a:lnTo>
                  <a:pt x="61" y="7"/>
                </a:lnTo>
                <a:lnTo>
                  <a:pt x="58" y="4"/>
                </a:lnTo>
                <a:lnTo>
                  <a:pt x="53" y="2"/>
                </a:lnTo>
                <a:lnTo>
                  <a:pt x="49" y="0"/>
                </a:lnTo>
                <a:lnTo>
                  <a:pt x="43" y="0"/>
                </a:lnTo>
                <a:lnTo>
                  <a:pt x="39" y="2"/>
                </a:lnTo>
                <a:lnTo>
                  <a:pt x="39" y="2"/>
                </a:lnTo>
                <a:lnTo>
                  <a:pt x="34" y="3"/>
                </a:lnTo>
                <a:lnTo>
                  <a:pt x="30" y="6"/>
                </a:lnTo>
                <a:lnTo>
                  <a:pt x="26" y="10"/>
                </a:lnTo>
                <a:lnTo>
                  <a:pt x="23" y="13"/>
                </a:lnTo>
                <a:lnTo>
                  <a:pt x="22" y="18"/>
                </a:lnTo>
                <a:lnTo>
                  <a:pt x="20" y="22"/>
                </a:lnTo>
                <a:lnTo>
                  <a:pt x="20" y="27"/>
                </a:lnTo>
                <a:lnTo>
                  <a:pt x="20" y="32"/>
                </a:lnTo>
                <a:lnTo>
                  <a:pt x="49" y="139"/>
                </a:lnTo>
                <a:lnTo>
                  <a:pt x="49" y="139"/>
                </a:lnTo>
                <a:lnTo>
                  <a:pt x="38" y="145"/>
                </a:lnTo>
                <a:lnTo>
                  <a:pt x="28" y="155"/>
                </a:lnTo>
                <a:lnTo>
                  <a:pt x="20" y="164"/>
                </a:lnTo>
                <a:lnTo>
                  <a:pt x="15" y="175"/>
                </a:lnTo>
                <a:lnTo>
                  <a:pt x="11" y="187"/>
                </a:lnTo>
                <a:lnTo>
                  <a:pt x="8" y="201"/>
                </a:lnTo>
                <a:lnTo>
                  <a:pt x="8" y="216"/>
                </a:lnTo>
                <a:lnTo>
                  <a:pt x="11" y="232"/>
                </a:lnTo>
                <a:lnTo>
                  <a:pt x="11" y="232"/>
                </a:lnTo>
                <a:lnTo>
                  <a:pt x="26" y="285"/>
                </a:lnTo>
                <a:lnTo>
                  <a:pt x="26" y="285"/>
                </a:lnTo>
                <a:lnTo>
                  <a:pt x="26" y="285"/>
                </a:lnTo>
                <a:lnTo>
                  <a:pt x="26" y="294"/>
                </a:lnTo>
                <a:lnTo>
                  <a:pt x="24" y="301"/>
                </a:lnTo>
                <a:lnTo>
                  <a:pt x="20" y="308"/>
                </a:lnTo>
                <a:lnTo>
                  <a:pt x="15" y="313"/>
                </a:lnTo>
                <a:lnTo>
                  <a:pt x="5" y="321"/>
                </a:lnTo>
                <a:lnTo>
                  <a:pt x="0" y="324"/>
                </a:lnTo>
                <a:lnTo>
                  <a:pt x="10" y="361"/>
                </a:lnTo>
                <a:lnTo>
                  <a:pt x="144" y="325"/>
                </a:lnTo>
                <a:lnTo>
                  <a:pt x="144" y="141"/>
                </a:lnTo>
                <a:close/>
              </a:path>
            </a:pathLst>
          </a:custGeom>
          <a:solidFill>
            <a:srgbClr val="C160D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52" name="Freeform 152"/>
          <p:cNvSpPr>
            <a:spLocks noEditPoints="1"/>
          </p:cNvSpPr>
          <p:nvPr/>
        </p:nvSpPr>
        <p:spPr bwMode="auto">
          <a:xfrm>
            <a:off x="5019009" y="2639810"/>
            <a:ext cx="547688" cy="595313"/>
          </a:xfrm>
          <a:custGeom>
            <a:avLst/>
            <a:gdLst>
              <a:gd name="T0" fmla="*/ 268 w 345"/>
              <a:gd name="T1" fmla="*/ 172 h 375"/>
              <a:gd name="T2" fmla="*/ 258 w 345"/>
              <a:gd name="T3" fmla="*/ 130 h 375"/>
              <a:gd name="T4" fmla="*/ 264 w 345"/>
              <a:gd name="T5" fmla="*/ 252 h 375"/>
              <a:gd name="T6" fmla="*/ 296 w 345"/>
              <a:gd name="T7" fmla="*/ 291 h 375"/>
              <a:gd name="T8" fmla="*/ 281 w 345"/>
              <a:gd name="T9" fmla="*/ 295 h 375"/>
              <a:gd name="T10" fmla="*/ 281 w 345"/>
              <a:gd name="T11" fmla="*/ 50 h 375"/>
              <a:gd name="T12" fmla="*/ 296 w 345"/>
              <a:gd name="T13" fmla="*/ 53 h 375"/>
              <a:gd name="T14" fmla="*/ 264 w 345"/>
              <a:gd name="T15" fmla="*/ 94 h 375"/>
              <a:gd name="T16" fmla="*/ 284 w 345"/>
              <a:gd name="T17" fmla="*/ 172 h 375"/>
              <a:gd name="T18" fmla="*/ 336 w 345"/>
              <a:gd name="T19" fmla="*/ 164 h 375"/>
              <a:gd name="T20" fmla="*/ 344 w 345"/>
              <a:gd name="T21" fmla="*/ 176 h 375"/>
              <a:gd name="T22" fmla="*/ 289 w 345"/>
              <a:gd name="T23" fmla="*/ 180 h 375"/>
              <a:gd name="T24" fmla="*/ 173 w 345"/>
              <a:gd name="T25" fmla="*/ 77 h 375"/>
              <a:gd name="T26" fmla="*/ 243 w 345"/>
              <a:gd name="T27" fmla="*/ 108 h 375"/>
              <a:gd name="T28" fmla="*/ 245 w 345"/>
              <a:gd name="T29" fmla="*/ 236 h 375"/>
              <a:gd name="T30" fmla="*/ 222 w 345"/>
              <a:gd name="T31" fmla="*/ 345 h 375"/>
              <a:gd name="T32" fmla="*/ 178 w 345"/>
              <a:gd name="T33" fmla="*/ 375 h 375"/>
              <a:gd name="T34" fmla="*/ 207 w 345"/>
              <a:gd name="T35" fmla="*/ 242 h 375"/>
              <a:gd name="T36" fmla="*/ 238 w 345"/>
              <a:gd name="T37" fmla="*/ 211 h 375"/>
              <a:gd name="T38" fmla="*/ 248 w 345"/>
              <a:gd name="T39" fmla="*/ 157 h 375"/>
              <a:gd name="T40" fmla="*/ 203 w 345"/>
              <a:gd name="T41" fmla="*/ 103 h 375"/>
              <a:gd name="T42" fmla="*/ 173 w 345"/>
              <a:gd name="T43" fmla="*/ 77 h 375"/>
              <a:gd name="T44" fmla="*/ 250 w 345"/>
              <a:gd name="T45" fmla="*/ 91 h 375"/>
              <a:gd name="T46" fmla="*/ 258 w 345"/>
              <a:gd name="T47" fmla="*/ 73 h 375"/>
              <a:gd name="T48" fmla="*/ 250 w 345"/>
              <a:gd name="T49" fmla="*/ 255 h 375"/>
              <a:gd name="T50" fmla="*/ 258 w 345"/>
              <a:gd name="T51" fmla="*/ 249 h 375"/>
              <a:gd name="T52" fmla="*/ 180 w 345"/>
              <a:gd name="T53" fmla="*/ 6 h 375"/>
              <a:gd name="T54" fmla="*/ 176 w 345"/>
              <a:gd name="T55" fmla="*/ 60 h 375"/>
              <a:gd name="T56" fmla="*/ 157 w 345"/>
              <a:gd name="T57" fmla="*/ 374 h 375"/>
              <a:gd name="T58" fmla="*/ 120 w 345"/>
              <a:gd name="T59" fmla="*/ 337 h 375"/>
              <a:gd name="T60" fmla="*/ 93 w 345"/>
              <a:gd name="T61" fmla="*/ 224 h 375"/>
              <a:gd name="T62" fmla="*/ 111 w 345"/>
              <a:gd name="T63" fmla="*/ 100 h 375"/>
              <a:gd name="T64" fmla="*/ 173 w 345"/>
              <a:gd name="T65" fmla="*/ 96 h 375"/>
              <a:gd name="T66" fmla="*/ 119 w 345"/>
              <a:gd name="T67" fmla="*/ 119 h 375"/>
              <a:gd name="T68" fmla="*/ 97 w 345"/>
              <a:gd name="T69" fmla="*/ 183 h 375"/>
              <a:gd name="T70" fmla="*/ 126 w 345"/>
              <a:gd name="T71" fmla="*/ 232 h 375"/>
              <a:gd name="T72" fmla="*/ 139 w 345"/>
              <a:gd name="T73" fmla="*/ 290 h 375"/>
              <a:gd name="T74" fmla="*/ 173 w 345"/>
              <a:gd name="T75" fmla="*/ 60 h 375"/>
              <a:gd name="T76" fmla="*/ 164 w 345"/>
              <a:gd name="T77" fmla="*/ 54 h 375"/>
              <a:gd name="T78" fmla="*/ 169 w 345"/>
              <a:gd name="T79" fmla="*/ 0 h 375"/>
              <a:gd name="T80" fmla="*/ 93 w 345"/>
              <a:gd name="T81" fmla="*/ 264 h 375"/>
              <a:gd name="T82" fmla="*/ 93 w 345"/>
              <a:gd name="T83" fmla="*/ 252 h 375"/>
              <a:gd name="T84" fmla="*/ 86 w 345"/>
              <a:gd name="T85" fmla="*/ 96 h 375"/>
              <a:gd name="T86" fmla="*/ 94 w 345"/>
              <a:gd name="T87" fmla="*/ 84 h 375"/>
              <a:gd name="T88" fmla="*/ 82 w 345"/>
              <a:gd name="T89" fmla="*/ 203 h 375"/>
              <a:gd name="T90" fmla="*/ 80 w 345"/>
              <a:gd name="T91" fmla="*/ 152 h 375"/>
              <a:gd name="T92" fmla="*/ 86 w 345"/>
              <a:gd name="T93" fmla="*/ 96 h 375"/>
              <a:gd name="T94" fmla="*/ 50 w 345"/>
              <a:gd name="T95" fmla="*/ 64 h 375"/>
              <a:gd name="T96" fmla="*/ 53 w 345"/>
              <a:gd name="T97" fmla="*/ 49 h 375"/>
              <a:gd name="T98" fmla="*/ 86 w 345"/>
              <a:gd name="T99" fmla="*/ 249 h 375"/>
              <a:gd name="T100" fmla="*/ 53 w 345"/>
              <a:gd name="T101" fmla="*/ 297 h 375"/>
              <a:gd name="T102" fmla="*/ 50 w 345"/>
              <a:gd name="T103" fmla="*/ 282 h 375"/>
              <a:gd name="T104" fmla="*/ 86 w 345"/>
              <a:gd name="T105" fmla="*/ 249 h 375"/>
              <a:gd name="T106" fmla="*/ 57 w 345"/>
              <a:gd name="T107" fmla="*/ 167 h 375"/>
              <a:gd name="T108" fmla="*/ 54 w 345"/>
              <a:gd name="T109" fmla="*/ 180 h 375"/>
              <a:gd name="T110" fmla="*/ 0 w 345"/>
              <a:gd name="T111" fmla="*/ 176 h 375"/>
              <a:gd name="T112" fmla="*/ 8 w 345"/>
              <a:gd name="T113" fmla="*/ 164 h 3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45" h="375">
                <a:moveTo>
                  <a:pt x="258" y="130"/>
                </a:moveTo>
                <a:lnTo>
                  <a:pt x="258" y="130"/>
                </a:lnTo>
                <a:lnTo>
                  <a:pt x="262" y="141"/>
                </a:lnTo>
                <a:lnTo>
                  <a:pt x="266" y="150"/>
                </a:lnTo>
                <a:lnTo>
                  <a:pt x="268" y="161"/>
                </a:lnTo>
                <a:lnTo>
                  <a:pt x="268" y="172"/>
                </a:lnTo>
                <a:lnTo>
                  <a:pt x="268" y="172"/>
                </a:lnTo>
                <a:lnTo>
                  <a:pt x="268" y="184"/>
                </a:lnTo>
                <a:lnTo>
                  <a:pt x="266" y="194"/>
                </a:lnTo>
                <a:lnTo>
                  <a:pt x="262" y="205"/>
                </a:lnTo>
                <a:lnTo>
                  <a:pt x="258" y="214"/>
                </a:lnTo>
                <a:lnTo>
                  <a:pt x="258" y="130"/>
                </a:lnTo>
                <a:lnTo>
                  <a:pt x="258" y="130"/>
                </a:lnTo>
                <a:close/>
                <a:moveTo>
                  <a:pt x="258" y="272"/>
                </a:moveTo>
                <a:lnTo>
                  <a:pt x="258" y="249"/>
                </a:lnTo>
                <a:lnTo>
                  <a:pt x="258" y="249"/>
                </a:lnTo>
                <a:lnTo>
                  <a:pt x="261" y="251"/>
                </a:lnTo>
                <a:lnTo>
                  <a:pt x="264" y="252"/>
                </a:lnTo>
                <a:lnTo>
                  <a:pt x="264" y="252"/>
                </a:lnTo>
                <a:lnTo>
                  <a:pt x="295" y="282"/>
                </a:lnTo>
                <a:lnTo>
                  <a:pt x="295" y="282"/>
                </a:lnTo>
                <a:lnTo>
                  <a:pt x="296" y="286"/>
                </a:lnTo>
                <a:lnTo>
                  <a:pt x="296" y="289"/>
                </a:lnTo>
                <a:lnTo>
                  <a:pt x="296" y="291"/>
                </a:lnTo>
                <a:lnTo>
                  <a:pt x="295" y="295"/>
                </a:lnTo>
                <a:lnTo>
                  <a:pt x="295" y="295"/>
                </a:lnTo>
                <a:lnTo>
                  <a:pt x="291" y="297"/>
                </a:lnTo>
                <a:lnTo>
                  <a:pt x="288" y="298"/>
                </a:lnTo>
                <a:lnTo>
                  <a:pt x="284" y="297"/>
                </a:lnTo>
                <a:lnTo>
                  <a:pt x="281" y="295"/>
                </a:lnTo>
                <a:lnTo>
                  <a:pt x="258" y="272"/>
                </a:lnTo>
                <a:lnTo>
                  <a:pt x="258" y="272"/>
                </a:lnTo>
                <a:close/>
                <a:moveTo>
                  <a:pt x="258" y="96"/>
                </a:moveTo>
                <a:lnTo>
                  <a:pt x="258" y="73"/>
                </a:lnTo>
                <a:lnTo>
                  <a:pt x="281" y="50"/>
                </a:lnTo>
                <a:lnTo>
                  <a:pt x="281" y="50"/>
                </a:lnTo>
                <a:lnTo>
                  <a:pt x="284" y="49"/>
                </a:lnTo>
                <a:lnTo>
                  <a:pt x="288" y="48"/>
                </a:lnTo>
                <a:lnTo>
                  <a:pt x="291" y="49"/>
                </a:lnTo>
                <a:lnTo>
                  <a:pt x="295" y="50"/>
                </a:lnTo>
                <a:lnTo>
                  <a:pt x="295" y="50"/>
                </a:lnTo>
                <a:lnTo>
                  <a:pt x="296" y="53"/>
                </a:lnTo>
                <a:lnTo>
                  <a:pt x="296" y="57"/>
                </a:lnTo>
                <a:lnTo>
                  <a:pt x="296" y="60"/>
                </a:lnTo>
                <a:lnTo>
                  <a:pt x="295" y="64"/>
                </a:lnTo>
                <a:lnTo>
                  <a:pt x="264" y="94"/>
                </a:lnTo>
                <a:lnTo>
                  <a:pt x="264" y="94"/>
                </a:lnTo>
                <a:lnTo>
                  <a:pt x="264" y="94"/>
                </a:lnTo>
                <a:lnTo>
                  <a:pt x="261" y="95"/>
                </a:lnTo>
                <a:lnTo>
                  <a:pt x="258" y="96"/>
                </a:lnTo>
                <a:lnTo>
                  <a:pt x="258" y="96"/>
                </a:lnTo>
                <a:close/>
                <a:moveTo>
                  <a:pt x="284" y="172"/>
                </a:moveTo>
                <a:lnTo>
                  <a:pt x="284" y="172"/>
                </a:lnTo>
                <a:lnTo>
                  <a:pt x="284" y="172"/>
                </a:lnTo>
                <a:lnTo>
                  <a:pt x="285" y="169"/>
                </a:lnTo>
                <a:lnTo>
                  <a:pt x="287" y="167"/>
                </a:lnTo>
                <a:lnTo>
                  <a:pt x="289" y="164"/>
                </a:lnTo>
                <a:lnTo>
                  <a:pt x="294" y="164"/>
                </a:lnTo>
                <a:lnTo>
                  <a:pt x="336" y="164"/>
                </a:lnTo>
                <a:lnTo>
                  <a:pt x="336" y="164"/>
                </a:lnTo>
                <a:lnTo>
                  <a:pt x="340" y="164"/>
                </a:lnTo>
                <a:lnTo>
                  <a:pt x="342" y="167"/>
                </a:lnTo>
                <a:lnTo>
                  <a:pt x="344" y="169"/>
                </a:lnTo>
                <a:lnTo>
                  <a:pt x="345" y="172"/>
                </a:lnTo>
                <a:lnTo>
                  <a:pt x="345" y="172"/>
                </a:lnTo>
                <a:lnTo>
                  <a:pt x="344" y="176"/>
                </a:lnTo>
                <a:lnTo>
                  <a:pt x="342" y="179"/>
                </a:lnTo>
                <a:lnTo>
                  <a:pt x="340" y="180"/>
                </a:lnTo>
                <a:lnTo>
                  <a:pt x="336" y="182"/>
                </a:lnTo>
                <a:lnTo>
                  <a:pt x="294" y="182"/>
                </a:lnTo>
                <a:lnTo>
                  <a:pt x="294" y="182"/>
                </a:lnTo>
                <a:lnTo>
                  <a:pt x="289" y="180"/>
                </a:lnTo>
                <a:lnTo>
                  <a:pt x="287" y="179"/>
                </a:lnTo>
                <a:lnTo>
                  <a:pt x="285" y="176"/>
                </a:lnTo>
                <a:lnTo>
                  <a:pt x="284" y="172"/>
                </a:lnTo>
                <a:lnTo>
                  <a:pt x="284" y="172"/>
                </a:lnTo>
                <a:close/>
                <a:moveTo>
                  <a:pt x="173" y="77"/>
                </a:moveTo>
                <a:lnTo>
                  <a:pt x="173" y="77"/>
                </a:lnTo>
                <a:lnTo>
                  <a:pt x="187" y="79"/>
                </a:lnTo>
                <a:lnTo>
                  <a:pt x="200" y="81"/>
                </a:lnTo>
                <a:lnTo>
                  <a:pt x="212" y="85"/>
                </a:lnTo>
                <a:lnTo>
                  <a:pt x="224" y="92"/>
                </a:lnTo>
                <a:lnTo>
                  <a:pt x="235" y="100"/>
                </a:lnTo>
                <a:lnTo>
                  <a:pt x="243" y="108"/>
                </a:lnTo>
                <a:lnTo>
                  <a:pt x="252" y="119"/>
                </a:lnTo>
                <a:lnTo>
                  <a:pt x="258" y="130"/>
                </a:lnTo>
                <a:lnTo>
                  <a:pt x="258" y="214"/>
                </a:lnTo>
                <a:lnTo>
                  <a:pt x="258" y="214"/>
                </a:lnTo>
                <a:lnTo>
                  <a:pt x="252" y="225"/>
                </a:lnTo>
                <a:lnTo>
                  <a:pt x="245" y="236"/>
                </a:lnTo>
                <a:lnTo>
                  <a:pt x="235" y="245"/>
                </a:lnTo>
                <a:lnTo>
                  <a:pt x="224" y="252"/>
                </a:lnTo>
                <a:lnTo>
                  <a:pt x="224" y="328"/>
                </a:lnTo>
                <a:lnTo>
                  <a:pt x="224" y="328"/>
                </a:lnTo>
                <a:lnTo>
                  <a:pt x="224" y="337"/>
                </a:lnTo>
                <a:lnTo>
                  <a:pt x="222" y="345"/>
                </a:lnTo>
                <a:lnTo>
                  <a:pt x="216" y="354"/>
                </a:lnTo>
                <a:lnTo>
                  <a:pt x="211" y="360"/>
                </a:lnTo>
                <a:lnTo>
                  <a:pt x="204" y="367"/>
                </a:lnTo>
                <a:lnTo>
                  <a:pt x="196" y="371"/>
                </a:lnTo>
                <a:lnTo>
                  <a:pt x="188" y="374"/>
                </a:lnTo>
                <a:lnTo>
                  <a:pt x="178" y="375"/>
                </a:lnTo>
                <a:lnTo>
                  <a:pt x="173" y="375"/>
                </a:lnTo>
                <a:lnTo>
                  <a:pt x="173" y="290"/>
                </a:lnTo>
                <a:lnTo>
                  <a:pt x="206" y="290"/>
                </a:lnTo>
                <a:lnTo>
                  <a:pt x="206" y="247"/>
                </a:lnTo>
                <a:lnTo>
                  <a:pt x="206" y="247"/>
                </a:lnTo>
                <a:lnTo>
                  <a:pt x="207" y="242"/>
                </a:lnTo>
                <a:lnTo>
                  <a:pt x="211" y="238"/>
                </a:lnTo>
                <a:lnTo>
                  <a:pt x="211" y="238"/>
                </a:lnTo>
                <a:lnTo>
                  <a:pt x="219" y="233"/>
                </a:lnTo>
                <a:lnTo>
                  <a:pt x="226" y="226"/>
                </a:lnTo>
                <a:lnTo>
                  <a:pt x="233" y="219"/>
                </a:lnTo>
                <a:lnTo>
                  <a:pt x="238" y="211"/>
                </a:lnTo>
                <a:lnTo>
                  <a:pt x="242" y="202"/>
                </a:lnTo>
                <a:lnTo>
                  <a:pt x="246" y="192"/>
                </a:lnTo>
                <a:lnTo>
                  <a:pt x="248" y="183"/>
                </a:lnTo>
                <a:lnTo>
                  <a:pt x="249" y="172"/>
                </a:lnTo>
                <a:lnTo>
                  <a:pt x="249" y="172"/>
                </a:lnTo>
                <a:lnTo>
                  <a:pt x="248" y="157"/>
                </a:lnTo>
                <a:lnTo>
                  <a:pt x="242" y="144"/>
                </a:lnTo>
                <a:lnTo>
                  <a:pt x="235" y="130"/>
                </a:lnTo>
                <a:lnTo>
                  <a:pt x="226" y="119"/>
                </a:lnTo>
                <a:lnTo>
                  <a:pt x="226" y="119"/>
                </a:lnTo>
                <a:lnTo>
                  <a:pt x="215" y="110"/>
                </a:lnTo>
                <a:lnTo>
                  <a:pt x="203" y="103"/>
                </a:lnTo>
                <a:lnTo>
                  <a:pt x="188" y="99"/>
                </a:lnTo>
                <a:lnTo>
                  <a:pt x="173" y="96"/>
                </a:lnTo>
                <a:lnTo>
                  <a:pt x="173" y="96"/>
                </a:lnTo>
                <a:lnTo>
                  <a:pt x="173" y="77"/>
                </a:lnTo>
                <a:lnTo>
                  <a:pt x="173" y="77"/>
                </a:lnTo>
                <a:lnTo>
                  <a:pt x="173" y="77"/>
                </a:lnTo>
                <a:close/>
                <a:moveTo>
                  <a:pt x="258" y="73"/>
                </a:moveTo>
                <a:lnTo>
                  <a:pt x="252" y="81"/>
                </a:lnTo>
                <a:lnTo>
                  <a:pt x="252" y="81"/>
                </a:lnTo>
                <a:lnTo>
                  <a:pt x="250" y="84"/>
                </a:lnTo>
                <a:lnTo>
                  <a:pt x="249" y="87"/>
                </a:lnTo>
                <a:lnTo>
                  <a:pt x="250" y="91"/>
                </a:lnTo>
                <a:lnTo>
                  <a:pt x="252" y="94"/>
                </a:lnTo>
                <a:lnTo>
                  <a:pt x="252" y="94"/>
                </a:lnTo>
                <a:lnTo>
                  <a:pt x="254" y="95"/>
                </a:lnTo>
                <a:lnTo>
                  <a:pt x="258" y="96"/>
                </a:lnTo>
                <a:lnTo>
                  <a:pt x="258" y="73"/>
                </a:lnTo>
                <a:lnTo>
                  <a:pt x="258" y="73"/>
                </a:lnTo>
                <a:close/>
                <a:moveTo>
                  <a:pt x="258" y="249"/>
                </a:moveTo>
                <a:lnTo>
                  <a:pt x="258" y="249"/>
                </a:lnTo>
                <a:lnTo>
                  <a:pt x="254" y="251"/>
                </a:lnTo>
                <a:lnTo>
                  <a:pt x="252" y="252"/>
                </a:lnTo>
                <a:lnTo>
                  <a:pt x="252" y="252"/>
                </a:lnTo>
                <a:lnTo>
                  <a:pt x="250" y="255"/>
                </a:lnTo>
                <a:lnTo>
                  <a:pt x="249" y="259"/>
                </a:lnTo>
                <a:lnTo>
                  <a:pt x="250" y="261"/>
                </a:lnTo>
                <a:lnTo>
                  <a:pt x="252" y="264"/>
                </a:lnTo>
                <a:lnTo>
                  <a:pt x="258" y="272"/>
                </a:lnTo>
                <a:lnTo>
                  <a:pt x="258" y="249"/>
                </a:lnTo>
                <a:lnTo>
                  <a:pt x="258" y="249"/>
                </a:lnTo>
                <a:close/>
                <a:moveTo>
                  <a:pt x="173" y="60"/>
                </a:moveTo>
                <a:lnTo>
                  <a:pt x="173" y="0"/>
                </a:lnTo>
                <a:lnTo>
                  <a:pt x="173" y="0"/>
                </a:lnTo>
                <a:lnTo>
                  <a:pt x="176" y="1"/>
                </a:lnTo>
                <a:lnTo>
                  <a:pt x="178" y="3"/>
                </a:lnTo>
                <a:lnTo>
                  <a:pt x="180" y="6"/>
                </a:lnTo>
                <a:lnTo>
                  <a:pt x="181" y="8"/>
                </a:lnTo>
                <a:lnTo>
                  <a:pt x="181" y="52"/>
                </a:lnTo>
                <a:lnTo>
                  <a:pt x="181" y="52"/>
                </a:lnTo>
                <a:lnTo>
                  <a:pt x="180" y="54"/>
                </a:lnTo>
                <a:lnTo>
                  <a:pt x="178" y="57"/>
                </a:lnTo>
                <a:lnTo>
                  <a:pt x="176" y="60"/>
                </a:lnTo>
                <a:lnTo>
                  <a:pt x="173" y="60"/>
                </a:lnTo>
                <a:lnTo>
                  <a:pt x="173" y="60"/>
                </a:lnTo>
                <a:close/>
                <a:moveTo>
                  <a:pt x="173" y="375"/>
                </a:moveTo>
                <a:lnTo>
                  <a:pt x="166" y="375"/>
                </a:lnTo>
                <a:lnTo>
                  <a:pt x="166" y="375"/>
                </a:lnTo>
                <a:lnTo>
                  <a:pt x="157" y="374"/>
                </a:lnTo>
                <a:lnTo>
                  <a:pt x="147" y="371"/>
                </a:lnTo>
                <a:lnTo>
                  <a:pt x="139" y="367"/>
                </a:lnTo>
                <a:lnTo>
                  <a:pt x="132" y="360"/>
                </a:lnTo>
                <a:lnTo>
                  <a:pt x="127" y="354"/>
                </a:lnTo>
                <a:lnTo>
                  <a:pt x="123" y="345"/>
                </a:lnTo>
                <a:lnTo>
                  <a:pt x="120" y="337"/>
                </a:lnTo>
                <a:lnTo>
                  <a:pt x="119" y="328"/>
                </a:lnTo>
                <a:lnTo>
                  <a:pt x="119" y="252"/>
                </a:lnTo>
                <a:lnTo>
                  <a:pt x="119" y="252"/>
                </a:lnTo>
                <a:lnTo>
                  <a:pt x="109" y="244"/>
                </a:lnTo>
                <a:lnTo>
                  <a:pt x="100" y="234"/>
                </a:lnTo>
                <a:lnTo>
                  <a:pt x="93" y="224"/>
                </a:lnTo>
                <a:lnTo>
                  <a:pt x="86" y="213"/>
                </a:lnTo>
                <a:lnTo>
                  <a:pt x="86" y="131"/>
                </a:lnTo>
                <a:lnTo>
                  <a:pt x="86" y="131"/>
                </a:lnTo>
                <a:lnTo>
                  <a:pt x="93" y="121"/>
                </a:lnTo>
                <a:lnTo>
                  <a:pt x="101" y="110"/>
                </a:lnTo>
                <a:lnTo>
                  <a:pt x="111" y="100"/>
                </a:lnTo>
                <a:lnTo>
                  <a:pt x="122" y="92"/>
                </a:lnTo>
                <a:lnTo>
                  <a:pt x="132" y="85"/>
                </a:lnTo>
                <a:lnTo>
                  <a:pt x="146" y="81"/>
                </a:lnTo>
                <a:lnTo>
                  <a:pt x="158" y="79"/>
                </a:lnTo>
                <a:lnTo>
                  <a:pt x="173" y="77"/>
                </a:lnTo>
                <a:lnTo>
                  <a:pt x="173" y="96"/>
                </a:lnTo>
                <a:lnTo>
                  <a:pt x="173" y="96"/>
                </a:lnTo>
                <a:lnTo>
                  <a:pt x="158" y="99"/>
                </a:lnTo>
                <a:lnTo>
                  <a:pt x="143" y="103"/>
                </a:lnTo>
                <a:lnTo>
                  <a:pt x="131" y="110"/>
                </a:lnTo>
                <a:lnTo>
                  <a:pt x="119" y="119"/>
                </a:lnTo>
                <a:lnTo>
                  <a:pt x="119" y="119"/>
                </a:lnTo>
                <a:lnTo>
                  <a:pt x="109" y="130"/>
                </a:lnTo>
                <a:lnTo>
                  <a:pt x="103" y="144"/>
                </a:lnTo>
                <a:lnTo>
                  <a:pt x="99" y="157"/>
                </a:lnTo>
                <a:lnTo>
                  <a:pt x="97" y="172"/>
                </a:lnTo>
                <a:lnTo>
                  <a:pt x="97" y="172"/>
                </a:lnTo>
                <a:lnTo>
                  <a:pt x="97" y="183"/>
                </a:lnTo>
                <a:lnTo>
                  <a:pt x="100" y="192"/>
                </a:lnTo>
                <a:lnTo>
                  <a:pt x="103" y="202"/>
                </a:lnTo>
                <a:lnTo>
                  <a:pt x="107" y="210"/>
                </a:lnTo>
                <a:lnTo>
                  <a:pt x="112" y="218"/>
                </a:lnTo>
                <a:lnTo>
                  <a:pt x="119" y="226"/>
                </a:lnTo>
                <a:lnTo>
                  <a:pt x="126" y="232"/>
                </a:lnTo>
                <a:lnTo>
                  <a:pt x="134" y="237"/>
                </a:lnTo>
                <a:lnTo>
                  <a:pt x="134" y="237"/>
                </a:lnTo>
                <a:lnTo>
                  <a:pt x="134" y="237"/>
                </a:lnTo>
                <a:lnTo>
                  <a:pt x="138" y="241"/>
                </a:lnTo>
                <a:lnTo>
                  <a:pt x="139" y="247"/>
                </a:lnTo>
                <a:lnTo>
                  <a:pt x="139" y="290"/>
                </a:lnTo>
                <a:lnTo>
                  <a:pt x="173" y="290"/>
                </a:lnTo>
                <a:lnTo>
                  <a:pt x="173" y="375"/>
                </a:lnTo>
                <a:lnTo>
                  <a:pt x="173" y="375"/>
                </a:lnTo>
                <a:close/>
                <a:moveTo>
                  <a:pt x="173" y="0"/>
                </a:moveTo>
                <a:lnTo>
                  <a:pt x="173" y="60"/>
                </a:lnTo>
                <a:lnTo>
                  <a:pt x="173" y="60"/>
                </a:lnTo>
                <a:lnTo>
                  <a:pt x="172" y="60"/>
                </a:lnTo>
                <a:lnTo>
                  <a:pt x="172" y="60"/>
                </a:lnTo>
                <a:lnTo>
                  <a:pt x="172" y="60"/>
                </a:lnTo>
                <a:lnTo>
                  <a:pt x="169" y="60"/>
                </a:lnTo>
                <a:lnTo>
                  <a:pt x="166" y="58"/>
                </a:lnTo>
                <a:lnTo>
                  <a:pt x="164" y="54"/>
                </a:lnTo>
                <a:lnTo>
                  <a:pt x="164" y="52"/>
                </a:lnTo>
                <a:lnTo>
                  <a:pt x="164" y="8"/>
                </a:lnTo>
                <a:lnTo>
                  <a:pt x="164" y="8"/>
                </a:lnTo>
                <a:lnTo>
                  <a:pt x="164" y="6"/>
                </a:lnTo>
                <a:lnTo>
                  <a:pt x="166" y="3"/>
                </a:lnTo>
                <a:lnTo>
                  <a:pt x="169" y="0"/>
                </a:lnTo>
                <a:lnTo>
                  <a:pt x="172" y="0"/>
                </a:lnTo>
                <a:lnTo>
                  <a:pt x="172" y="0"/>
                </a:lnTo>
                <a:lnTo>
                  <a:pt x="173" y="0"/>
                </a:lnTo>
                <a:lnTo>
                  <a:pt x="173" y="0"/>
                </a:lnTo>
                <a:close/>
                <a:moveTo>
                  <a:pt x="86" y="271"/>
                </a:moveTo>
                <a:lnTo>
                  <a:pt x="93" y="264"/>
                </a:lnTo>
                <a:lnTo>
                  <a:pt x="93" y="264"/>
                </a:lnTo>
                <a:lnTo>
                  <a:pt x="94" y="261"/>
                </a:lnTo>
                <a:lnTo>
                  <a:pt x="96" y="259"/>
                </a:lnTo>
                <a:lnTo>
                  <a:pt x="94" y="255"/>
                </a:lnTo>
                <a:lnTo>
                  <a:pt x="93" y="252"/>
                </a:lnTo>
                <a:lnTo>
                  <a:pt x="93" y="252"/>
                </a:lnTo>
                <a:lnTo>
                  <a:pt x="90" y="251"/>
                </a:lnTo>
                <a:lnTo>
                  <a:pt x="86" y="249"/>
                </a:lnTo>
                <a:lnTo>
                  <a:pt x="86" y="271"/>
                </a:lnTo>
                <a:lnTo>
                  <a:pt x="86" y="271"/>
                </a:lnTo>
                <a:close/>
                <a:moveTo>
                  <a:pt x="86" y="96"/>
                </a:moveTo>
                <a:lnTo>
                  <a:pt x="86" y="96"/>
                </a:lnTo>
                <a:lnTo>
                  <a:pt x="90" y="95"/>
                </a:lnTo>
                <a:lnTo>
                  <a:pt x="93" y="94"/>
                </a:lnTo>
                <a:lnTo>
                  <a:pt x="93" y="94"/>
                </a:lnTo>
                <a:lnTo>
                  <a:pt x="94" y="91"/>
                </a:lnTo>
                <a:lnTo>
                  <a:pt x="96" y="87"/>
                </a:lnTo>
                <a:lnTo>
                  <a:pt x="94" y="84"/>
                </a:lnTo>
                <a:lnTo>
                  <a:pt x="93" y="81"/>
                </a:lnTo>
                <a:lnTo>
                  <a:pt x="86" y="75"/>
                </a:lnTo>
                <a:lnTo>
                  <a:pt x="86" y="96"/>
                </a:lnTo>
                <a:close/>
                <a:moveTo>
                  <a:pt x="86" y="213"/>
                </a:moveTo>
                <a:lnTo>
                  <a:pt x="86" y="213"/>
                </a:lnTo>
                <a:lnTo>
                  <a:pt x="82" y="203"/>
                </a:lnTo>
                <a:lnTo>
                  <a:pt x="80" y="194"/>
                </a:lnTo>
                <a:lnTo>
                  <a:pt x="78" y="183"/>
                </a:lnTo>
                <a:lnTo>
                  <a:pt x="77" y="172"/>
                </a:lnTo>
                <a:lnTo>
                  <a:pt x="77" y="172"/>
                </a:lnTo>
                <a:lnTo>
                  <a:pt x="78" y="161"/>
                </a:lnTo>
                <a:lnTo>
                  <a:pt x="80" y="152"/>
                </a:lnTo>
                <a:lnTo>
                  <a:pt x="82" y="141"/>
                </a:lnTo>
                <a:lnTo>
                  <a:pt x="86" y="131"/>
                </a:lnTo>
                <a:lnTo>
                  <a:pt x="86" y="213"/>
                </a:lnTo>
                <a:lnTo>
                  <a:pt x="86" y="213"/>
                </a:lnTo>
                <a:close/>
                <a:moveTo>
                  <a:pt x="86" y="75"/>
                </a:moveTo>
                <a:lnTo>
                  <a:pt x="86" y="96"/>
                </a:lnTo>
                <a:lnTo>
                  <a:pt x="86" y="96"/>
                </a:lnTo>
                <a:lnTo>
                  <a:pt x="84" y="95"/>
                </a:lnTo>
                <a:lnTo>
                  <a:pt x="80" y="94"/>
                </a:lnTo>
                <a:lnTo>
                  <a:pt x="80" y="94"/>
                </a:lnTo>
                <a:lnTo>
                  <a:pt x="50" y="64"/>
                </a:lnTo>
                <a:lnTo>
                  <a:pt x="50" y="64"/>
                </a:lnTo>
                <a:lnTo>
                  <a:pt x="48" y="60"/>
                </a:lnTo>
                <a:lnTo>
                  <a:pt x="47" y="57"/>
                </a:lnTo>
                <a:lnTo>
                  <a:pt x="48" y="53"/>
                </a:lnTo>
                <a:lnTo>
                  <a:pt x="50" y="50"/>
                </a:lnTo>
                <a:lnTo>
                  <a:pt x="50" y="50"/>
                </a:lnTo>
                <a:lnTo>
                  <a:pt x="53" y="49"/>
                </a:lnTo>
                <a:lnTo>
                  <a:pt x="57" y="48"/>
                </a:lnTo>
                <a:lnTo>
                  <a:pt x="59" y="49"/>
                </a:lnTo>
                <a:lnTo>
                  <a:pt x="62" y="50"/>
                </a:lnTo>
                <a:lnTo>
                  <a:pt x="86" y="75"/>
                </a:lnTo>
                <a:lnTo>
                  <a:pt x="86" y="75"/>
                </a:lnTo>
                <a:close/>
                <a:moveTo>
                  <a:pt x="86" y="249"/>
                </a:moveTo>
                <a:lnTo>
                  <a:pt x="86" y="271"/>
                </a:lnTo>
                <a:lnTo>
                  <a:pt x="62" y="295"/>
                </a:lnTo>
                <a:lnTo>
                  <a:pt x="62" y="295"/>
                </a:lnTo>
                <a:lnTo>
                  <a:pt x="59" y="297"/>
                </a:lnTo>
                <a:lnTo>
                  <a:pt x="57" y="298"/>
                </a:lnTo>
                <a:lnTo>
                  <a:pt x="53" y="297"/>
                </a:lnTo>
                <a:lnTo>
                  <a:pt x="50" y="295"/>
                </a:lnTo>
                <a:lnTo>
                  <a:pt x="50" y="295"/>
                </a:lnTo>
                <a:lnTo>
                  <a:pt x="48" y="291"/>
                </a:lnTo>
                <a:lnTo>
                  <a:pt x="47" y="289"/>
                </a:lnTo>
                <a:lnTo>
                  <a:pt x="48" y="286"/>
                </a:lnTo>
                <a:lnTo>
                  <a:pt x="50" y="282"/>
                </a:lnTo>
                <a:lnTo>
                  <a:pt x="80" y="252"/>
                </a:lnTo>
                <a:lnTo>
                  <a:pt x="80" y="252"/>
                </a:lnTo>
                <a:lnTo>
                  <a:pt x="80" y="252"/>
                </a:lnTo>
                <a:lnTo>
                  <a:pt x="84" y="251"/>
                </a:lnTo>
                <a:lnTo>
                  <a:pt x="86" y="249"/>
                </a:lnTo>
                <a:lnTo>
                  <a:pt x="86" y="249"/>
                </a:lnTo>
                <a:close/>
                <a:moveTo>
                  <a:pt x="8" y="164"/>
                </a:moveTo>
                <a:lnTo>
                  <a:pt x="8" y="164"/>
                </a:lnTo>
                <a:lnTo>
                  <a:pt x="51" y="164"/>
                </a:lnTo>
                <a:lnTo>
                  <a:pt x="51" y="164"/>
                </a:lnTo>
                <a:lnTo>
                  <a:pt x="54" y="164"/>
                </a:lnTo>
                <a:lnTo>
                  <a:pt x="57" y="167"/>
                </a:lnTo>
                <a:lnTo>
                  <a:pt x="59" y="169"/>
                </a:lnTo>
                <a:lnTo>
                  <a:pt x="59" y="172"/>
                </a:lnTo>
                <a:lnTo>
                  <a:pt x="59" y="172"/>
                </a:lnTo>
                <a:lnTo>
                  <a:pt x="59" y="176"/>
                </a:lnTo>
                <a:lnTo>
                  <a:pt x="57" y="179"/>
                </a:lnTo>
                <a:lnTo>
                  <a:pt x="54" y="180"/>
                </a:lnTo>
                <a:lnTo>
                  <a:pt x="51" y="182"/>
                </a:lnTo>
                <a:lnTo>
                  <a:pt x="8" y="182"/>
                </a:lnTo>
                <a:lnTo>
                  <a:pt x="8" y="182"/>
                </a:lnTo>
                <a:lnTo>
                  <a:pt x="5" y="180"/>
                </a:lnTo>
                <a:lnTo>
                  <a:pt x="2" y="179"/>
                </a:lnTo>
                <a:lnTo>
                  <a:pt x="0" y="176"/>
                </a:lnTo>
                <a:lnTo>
                  <a:pt x="0" y="172"/>
                </a:lnTo>
                <a:lnTo>
                  <a:pt x="0" y="172"/>
                </a:lnTo>
                <a:lnTo>
                  <a:pt x="0" y="169"/>
                </a:lnTo>
                <a:lnTo>
                  <a:pt x="2" y="167"/>
                </a:lnTo>
                <a:lnTo>
                  <a:pt x="5" y="164"/>
                </a:lnTo>
                <a:lnTo>
                  <a:pt x="8" y="164"/>
                </a:lnTo>
                <a:lnTo>
                  <a:pt x="8" y="164"/>
                </a:lnTo>
                <a:close/>
              </a:path>
            </a:pathLst>
          </a:custGeom>
          <a:solidFill>
            <a:srgbClr val="EDCD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53" name="Freeform 153"/>
          <p:cNvSpPr>
            <a:spLocks noEditPoints="1"/>
          </p:cNvSpPr>
          <p:nvPr/>
        </p:nvSpPr>
        <p:spPr bwMode="auto">
          <a:xfrm>
            <a:off x="3023521" y="1095173"/>
            <a:ext cx="515938" cy="504825"/>
          </a:xfrm>
          <a:custGeom>
            <a:avLst/>
            <a:gdLst>
              <a:gd name="T0" fmla="*/ 200 w 325"/>
              <a:gd name="T1" fmla="*/ 35 h 318"/>
              <a:gd name="T2" fmla="*/ 214 w 325"/>
              <a:gd name="T3" fmla="*/ 29 h 318"/>
              <a:gd name="T4" fmla="*/ 215 w 325"/>
              <a:gd name="T5" fmla="*/ 16 h 318"/>
              <a:gd name="T6" fmla="*/ 321 w 325"/>
              <a:gd name="T7" fmla="*/ 177 h 318"/>
              <a:gd name="T8" fmla="*/ 325 w 325"/>
              <a:gd name="T9" fmla="*/ 196 h 318"/>
              <a:gd name="T10" fmla="*/ 314 w 325"/>
              <a:gd name="T11" fmla="*/ 218 h 318"/>
              <a:gd name="T12" fmla="*/ 291 w 325"/>
              <a:gd name="T13" fmla="*/ 158 h 318"/>
              <a:gd name="T14" fmla="*/ 293 w 325"/>
              <a:gd name="T15" fmla="*/ 154 h 318"/>
              <a:gd name="T16" fmla="*/ 194 w 325"/>
              <a:gd name="T17" fmla="*/ 174 h 318"/>
              <a:gd name="T18" fmla="*/ 276 w 325"/>
              <a:gd name="T19" fmla="*/ 126 h 318"/>
              <a:gd name="T20" fmla="*/ 194 w 325"/>
              <a:gd name="T21" fmla="*/ 168 h 318"/>
              <a:gd name="T22" fmla="*/ 261 w 325"/>
              <a:gd name="T23" fmla="*/ 98 h 318"/>
              <a:gd name="T24" fmla="*/ 257 w 325"/>
              <a:gd name="T25" fmla="*/ 96 h 318"/>
              <a:gd name="T26" fmla="*/ 244 w 325"/>
              <a:gd name="T27" fmla="*/ 73 h 318"/>
              <a:gd name="T28" fmla="*/ 244 w 325"/>
              <a:gd name="T29" fmla="*/ 67 h 318"/>
              <a:gd name="T30" fmla="*/ 15 w 325"/>
              <a:gd name="T31" fmla="*/ 116 h 318"/>
              <a:gd name="T32" fmla="*/ 16 w 325"/>
              <a:gd name="T33" fmla="*/ 126 h 318"/>
              <a:gd name="T34" fmla="*/ 34 w 325"/>
              <a:gd name="T35" fmla="*/ 131 h 318"/>
              <a:gd name="T36" fmla="*/ 41 w 325"/>
              <a:gd name="T37" fmla="*/ 117 h 318"/>
              <a:gd name="T38" fmla="*/ 31 w 325"/>
              <a:gd name="T39" fmla="*/ 107 h 318"/>
              <a:gd name="T40" fmla="*/ 51 w 325"/>
              <a:gd name="T41" fmla="*/ 107 h 318"/>
              <a:gd name="T42" fmla="*/ 64 w 325"/>
              <a:gd name="T43" fmla="*/ 113 h 318"/>
              <a:gd name="T44" fmla="*/ 76 w 325"/>
              <a:gd name="T45" fmla="*/ 104 h 318"/>
              <a:gd name="T46" fmla="*/ 70 w 325"/>
              <a:gd name="T47" fmla="*/ 89 h 318"/>
              <a:gd name="T48" fmla="*/ 85 w 325"/>
              <a:gd name="T49" fmla="*/ 81 h 318"/>
              <a:gd name="T50" fmla="*/ 95 w 325"/>
              <a:gd name="T51" fmla="*/ 93 h 318"/>
              <a:gd name="T52" fmla="*/ 108 w 325"/>
              <a:gd name="T53" fmla="*/ 88 h 318"/>
              <a:gd name="T54" fmla="*/ 110 w 325"/>
              <a:gd name="T55" fmla="*/ 74 h 318"/>
              <a:gd name="T56" fmla="*/ 121 w 325"/>
              <a:gd name="T57" fmla="*/ 56 h 318"/>
              <a:gd name="T58" fmla="*/ 125 w 325"/>
              <a:gd name="T59" fmla="*/ 71 h 318"/>
              <a:gd name="T60" fmla="*/ 140 w 325"/>
              <a:gd name="T61" fmla="*/ 73 h 318"/>
              <a:gd name="T62" fmla="*/ 145 w 325"/>
              <a:gd name="T63" fmla="*/ 54 h 318"/>
              <a:gd name="T64" fmla="*/ 156 w 325"/>
              <a:gd name="T65" fmla="*/ 38 h 318"/>
              <a:gd name="T66" fmla="*/ 157 w 325"/>
              <a:gd name="T67" fmla="*/ 47 h 318"/>
              <a:gd name="T68" fmla="*/ 175 w 325"/>
              <a:gd name="T69" fmla="*/ 52 h 318"/>
              <a:gd name="T70" fmla="*/ 181 w 325"/>
              <a:gd name="T71" fmla="*/ 40 h 318"/>
              <a:gd name="T72" fmla="*/ 172 w 325"/>
              <a:gd name="T73" fmla="*/ 28 h 318"/>
              <a:gd name="T74" fmla="*/ 192 w 325"/>
              <a:gd name="T75" fmla="*/ 28 h 318"/>
              <a:gd name="T76" fmla="*/ 47 w 325"/>
              <a:gd name="T77" fmla="*/ 174 h 318"/>
              <a:gd name="T78" fmla="*/ 46 w 325"/>
              <a:gd name="T79" fmla="*/ 178 h 318"/>
              <a:gd name="T80" fmla="*/ 194 w 325"/>
              <a:gd name="T81" fmla="*/ 100 h 318"/>
              <a:gd name="T82" fmla="*/ 62 w 325"/>
              <a:gd name="T83" fmla="*/ 204 h 318"/>
              <a:gd name="T84" fmla="*/ 66 w 325"/>
              <a:gd name="T85" fmla="*/ 208 h 318"/>
              <a:gd name="T86" fmla="*/ 80 w 325"/>
              <a:gd name="T87" fmla="*/ 231 h 318"/>
              <a:gd name="T88" fmla="*/ 79 w 325"/>
              <a:gd name="T89" fmla="*/ 235 h 318"/>
              <a:gd name="T90" fmla="*/ 194 w 325"/>
              <a:gd name="T91" fmla="*/ 174 h 318"/>
              <a:gd name="T92" fmla="*/ 93 w 325"/>
              <a:gd name="T93" fmla="*/ 261 h 318"/>
              <a:gd name="T94" fmla="*/ 98 w 325"/>
              <a:gd name="T95" fmla="*/ 265 h 318"/>
              <a:gd name="T96" fmla="*/ 142 w 325"/>
              <a:gd name="T97" fmla="*/ 314 h 318"/>
              <a:gd name="T98" fmla="*/ 123 w 325"/>
              <a:gd name="T99" fmla="*/ 318 h 318"/>
              <a:gd name="T100" fmla="*/ 102 w 325"/>
              <a:gd name="T101" fmla="*/ 306 h 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25" h="318">
                <a:moveTo>
                  <a:pt x="194" y="31"/>
                </a:moveTo>
                <a:lnTo>
                  <a:pt x="194" y="31"/>
                </a:lnTo>
                <a:lnTo>
                  <a:pt x="196" y="33"/>
                </a:lnTo>
                <a:lnTo>
                  <a:pt x="200" y="35"/>
                </a:lnTo>
                <a:lnTo>
                  <a:pt x="206" y="35"/>
                </a:lnTo>
                <a:lnTo>
                  <a:pt x="210" y="33"/>
                </a:lnTo>
                <a:lnTo>
                  <a:pt x="210" y="33"/>
                </a:lnTo>
                <a:lnTo>
                  <a:pt x="214" y="29"/>
                </a:lnTo>
                <a:lnTo>
                  <a:pt x="215" y="25"/>
                </a:lnTo>
                <a:lnTo>
                  <a:pt x="217" y="20"/>
                </a:lnTo>
                <a:lnTo>
                  <a:pt x="215" y="16"/>
                </a:lnTo>
                <a:lnTo>
                  <a:pt x="215" y="16"/>
                </a:lnTo>
                <a:lnTo>
                  <a:pt x="211" y="12"/>
                </a:lnTo>
                <a:lnTo>
                  <a:pt x="207" y="9"/>
                </a:lnTo>
                <a:lnTo>
                  <a:pt x="223" y="0"/>
                </a:lnTo>
                <a:lnTo>
                  <a:pt x="321" y="177"/>
                </a:lnTo>
                <a:lnTo>
                  <a:pt x="321" y="177"/>
                </a:lnTo>
                <a:lnTo>
                  <a:pt x="324" y="182"/>
                </a:lnTo>
                <a:lnTo>
                  <a:pt x="325" y="189"/>
                </a:lnTo>
                <a:lnTo>
                  <a:pt x="325" y="196"/>
                </a:lnTo>
                <a:lnTo>
                  <a:pt x="324" y="201"/>
                </a:lnTo>
                <a:lnTo>
                  <a:pt x="322" y="208"/>
                </a:lnTo>
                <a:lnTo>
                  <a:pt x="318" y="212"/>
                </a:lnTo>
                <a:lnTo>
                  <a:pt x="314" y="218"/>
                </a:lnTo>
                <a:lnTo>
                  <a:pt x="309" y="222"/>
                </a:lnTo>
                <a:lnTo>
                  <a:pt x="194" y="285"/>
                </a:lnTo>
                <a:lnTo>
                  <a:pt x="194" y="212"/>
                </a:lnTo>
                <a:lnTo>
                  <a:pt x="291" y="158"/>
                </a:lnTo>
                <a:lnTo>
                  <a:pt x="291" y="158"/>
                </a:lnTo>
                <a:lnTo>
                  <a:pt x="293" y="155"/>
                </a:lnTo>
                <a:lnTo>
                  <a:pt x="293" y="154"/>
                </a:lnTo>
                <a:lnTo>
                  <a:pt x="293" y="154"/>
                </a:lnTo>
                <a:lnTo>
                  <a:pt x="291" y="153"/>
                </a:lnTo>
                <a:lnTo>
                  <a:pt x="288" y="153"/>
                </a:lnTo>
                <a:lnTo>
                  <a:pt x="194" y="205"/>
                </a:lnTo>
                <a:lnTo>
                  <a:pt x="194" y="174"/>
                </a:lnTo>
                <a:lnTo>
                  <a:pt x="275" y="130"/>
                </a:lnTo>
                <a:lnTo>
                  <a:pt x="275" y="130"/>
                </a:lnTo>
                <a:lnTo>
                  <a:pt x="276" y="127"/>
                </a:lnTo>
                <a:lnTo>
                  <a:pt x="276" y="126"/>
                </a:lnTo>
                <a:lnTo>
                  <a:pt x="276" y="126"/>
                </a:lnTo>
                <a:lnTo>
                  <a:pt x="275" y="124"/>
                </a:lnTo>
                <a:lnTo>
                  <a:pt x="272" y="124"/>
                </a:lnTo>
                <a:lnTo>
                  <a:pt x="194" y="168"/>
                </a:lnTo>
                <a:lnTo>
                  <a:pt x="194" y="138"/>
                </a:lnTo>
                <a:lnTo>
                  <a:pt x="260" y="101"/>
                </a:lnTo>
                <a:lnTo>
                  <a:pt x="260" y="101"/>
                </a:lnTo>
                <a:lnTo>
                  <a:pt x="261" y="98"/>
                </a:lnTo>
                <a:lnTo>
                  <a:pt x="261" y="97"/>
                </a:lnTo>
                <a:lnTo>
                  <a:pt x="261" y="97"/>
                </a:lnTo>
                <a:lnTo>
                  <a:pt x="259" y="96"/>
                </a:lnTo>
                <a:lnTo>
                  <a:pt x="257" y="96"/>
                </a:lnTo>
                <a:lnTo>
                  <a:pt x="194" y="131"/>
                </a:lnTo>
                <a:lnTo>
                  <a:pt x="194" y="100"/>
                </a:lnTo>
                <a:lnTo>
                  <a:pt x="244" y="73"/>
                </a:lnTo>
                <a:lnTo>
                  <a:pt x="244" y="73"/>
                </a:lnTo>
                <a:lnTo>
                  <a:pt x="245" y="70"/>
                </a:lnTo>
                <a:lnTo>
                  <a:pt x="245" y="69"/>
                </a:lnTo>
                <a:lnTo>
                  <a:pt x="245" y="69"/>
                </a:lnTo>
                <a:lnTo>
                  <a:pt x="244" y="67"/>
                </a:lnTo>
                <a:lnTo>
                  <a:pt x="241" y="67"/>
                </a:lnTo>
                <a:lnTo>
                  <a:pt x="194" y="93"/>
                </a:lnTo>
                <a:lnTo>
                  <a:pt x="194" y="31"/>
                </a:lnTo>
                <a:close/>
                <a:moveTo>
                  <a:pt x="15" y="116"/>
                </a:moveTo>
                <a:lnTo>
                  <a:pt x="15" y="116"/>
                </a:lnTo>
                <a:lnTo>
                  <a:pt x="15" y="120"/>
                </a:lnTo>
                <a:lnTo>
                  <a:pt x="16" y="126"/>
                </a:lnTo>
                <a:lnTo>
                  <a:pt x="16" y="126"/>
                </a:lnTo>
                <a:lnTo>
                  <a:pt x="19" y="130"/>
                </a:lnTo>
                <a:lnTo>
                  <a:pt x="24" y="132"/>
                </a:lnTo>
                <a:lnTo>
                  <a:pt x="28" y="132"/>
                </a:lnTo>
                <a:lnTo>
                  <a:pt x="34" y="131"/>
                </a:lnTo>
                <a:lnTo>
                  <a:pt x="34" y="131"/>
                </a:lnTo>
                <a:lnTo>
                  <a:pt x="38" y="127"/>
                </a:lnTo>
                <a:lnTo>
                  <a:pt x="41" y="123"/>
                </a:lnTo>
                <a:lnTo>
                  <a:pt x="41" y="117"/>
                </a:lnTo>
                <a:lnTo>
                  <a:pt x="39" y="113"/>
                </a:lnTo>
                <a:lnTo>
                  <a:pt x="39" y="113"/>
                </a:lnTo>
                <a:lnTo>
                  <a:pt x="35" y="109"/>
                </a:lnTo>
                <a:lnTo>
                  <a:pt x="31" y="107"/>
                </a:lnTo>
                <a:lnTo>
                  <a:pt x="50" y="96"/>
                </a:lnTo>
                <a:lnTo>
                  <a:pt x="50" y="96"/>
                </a:lnTo>
                <a:lnTo>
                  <a:pt x="50" y="101"/>
                </a:lnTo>
                <a:lnTo>
                  <a:pt x="51" y="107"/>
                </a:lnTo>
                <a:lnTo>
                  <a:pt x="51" y="107"/>
                </a:lnTo>
                <a:lnTo>
                  <a:pt x="54" y="111"/>
                </a:lnTo>
                <a:lnTo>
                  <a:pt x="60" y="112"/>
                </a:lnTo>
                <a:lnTo>
                  <a:pt x="64" y="113"/>
                </a:lnTo>
                <a:lnTo>
                  <a:pt x="69" y="111"/>
                </a:lnTo>
                <a:lnTo>
                  <a:pt x="69" y="111"/>
                </a:lnTo>
                <a:lnTo>
                  <a:pt x="73" y="108"/>
                </a:lnTo>
                <a:lnTo>
                  <a:pt x="76" y="104"/>
                </a:lnTo>
                <a:lnTo>
                  <a:pt x="76" y="98"/>
                </a:lnTo>
                <a:lnTo>
                  <a:pt x="75" y="93"/>
                </a:lnTo>
                <a:lnTo>
                  <a:pt x="75" y="93"/>
                </a:lnTo>
                <a:lnTo>
                  <a:pt x="70" y="89"/>
                </a:lnTo>
                <a:lnTo>
                  <a:pt x="66" y="88"/>
                </a:lnTo>
                <a:lnTo>
                  <a:pt x="85" y="77"/>
                </a:lnTo>
                <a:lnTo>
                  <a:pt x="85" y="77"/>
                </a:lnTo>
                <a:lnTo>
                  <a:pt x="85" y="81"/>
                </a:lnTo>
                <a:lnTo>
                  <a:pt x="87" y="86"/>
                </a:lnTo>
                <a:lnTo>
                  <a:pt x="87" y="86"/>
                </a:lnTo>
                <a:lnTo>
                  <a:pt x="89" y="90"/>
                </a:lnTo>
                <a:lnTo>
                  <a:pt x="95" y="93"/>
                </a:lnTo>
                <a:lnTo>
                  <a:pt x="99" y="93"/>
                </a:lnTo>
                <a:lnTo>
                  <a:pt x="104" y="92"/>
                </a:lnTo>
                <a:lnTo>
                  <a:pt x="104" y="92"/>
                </a:lnTo>
                <a:lnTo>
                  <a:pt x="108" y="88"/>
                </a:lnTo>
                <a:lnTo>
                  <a:pt x="111" y="84"/>
                </a:lnTo>
                <a:lnTo>
                  <a:pt x="111" y="78"/>
                </a:lnTo>
                <a:lnTo>
                  <a:pt x="110" y="74"/>
                </a:lnTo>
                <a:lnTo>
                  <a:pt x="110" y="74"/>
                </a:lnTo>
                <a:lnTo>
                  <a:pt x="106" y="70"/>
                </a:lnTo>
                <a:lnTo>
                  <a:pt x="102" y="67"/>
                </a:lnTo>
                <a:lnTo>
                  <a:pt x="121" y="56"/>
                </a:lnTo>
                <a:lnTo>
                  <a:pt x="121" y="56"/>
                </a:lnTo>
                <a:lnTo>
                  <a:pt x="121" y="62"/>
                </a:lnTo>
                <a:lnTo>
                  <a:pt x="122" y="67"/>
                </a:lnTo>
                <a:lnTo>
                  <a:pt x="122" y="67"/>
                </a:lnTo>
                <a:lnTo>
                  <a:pt x="125" y="71"/>
                </a:lnTo>
                <a:lnTo>
                  <a:pt x="130" y="73"/>
                </a:lnTo>
                <a:lnTo>
                  <a:pt x="134" y="74"/>
                </a:lnTo>
                <a:lnTo>
                  <a:pt x="140" y="73"/>
                </a:lnTo>
                <a:lnTo>
                  <a:pt x="140" y="73"/>
                </a:lnTo>
                <a:lnTo>
                  <a:pt x="144" y="69"/>
                </a:lnTo>
                <a:lnTo>
                  <a:pt x="146" y="65"/>
                </a:lnTo>
                <a:lnTo>
                  <a:pt x="146" y="59"/>
                </a:lnTo>
                <a:lnTo>
                  <a:pt x="145" y="54"/>
                </a:lnTo>
                <a:lnTo>
                  <a:pt x="145" y="54"/>
                </a:lnTo>
                <a:lnTo>
                  <a:pt x="141" y="50"/>
                </a:lnTo>
                <a:lnTo>
                  <a:pt x="137" y="48"/>
                </a:lnTo>
                <a:lnTo>
                  <a:pt x="156" y="38"/>
                </a:lnTo>
                <a:lnTo>
                  <a:pt x="156" y="38"/>
                </a:lnTo>
                <a:lnTo>
                  <a:pt x="154" y="43"/>
                </a:lnTo>
                <a:lnTo>
                  <a:pt x="157" y="47"/>
                </a:lnTo>
                <a:lnTo>
                  <a:pt x="157" y="47"/>
                </a:lnTo>
                <a:lnTo>
                  <a:pt x="160" y="51"/>
                </a:lnTo>
                <a:lnTo>
                  <a:pt x="164" y="54"/>
                </a:lnTo>
                <a:lnTo>
                  <a:pt x="169" y="54"/>
                </a:lnTo>
                <a:lnTo>
                  <a:pt x="175" y="52"/>
                </a:lnTo>
                <a:lnTo>
                  <a:pt x="175" y="52"/>
                </a:lnTo>
                <a:lnTo>
                  <a:pt x="179" y="50"/>
                </a:lnTo>
                <a:lnTo>
                  <a:pt x="180" y="44"/>
                </a:lnTo>
                <a:lnTo>
                  <a:pt x="181" y="40"/>
                </a:lnTo>
                <a:lnTo>
                  <a:pt x="180" y="35"/>
                </a:lnTo>
                <a:lnTo>
                  <a:pt x="180" y="35"/>
                </a:lnTo>
                <a:lnTo>
                  <a:pt x="176" y="31"/>
                </a:lnTo>
                <a:lnTo>
                  <a:pt x="172" y="28"/>
                </a:lnTo>
                <a:lnTo>
                  <a:pt x="191" y="19"/>
                </a:lnTo>
                <a:lnTo>
                  <a:pt x="191" y="19"/>
                </a:lnTo>
                <a:lnTo>
                  <a:pt x="190" y="23"/>
                </a:lnTo>
                <a:lnTo>
                  <a:pt x="192" y="28"/>
                </a:lnTo>
                <a:lnTo>
                  <a:pt x="192" y="28"/>
                </a:lnTo>
                <a:lnTo>
                  <a:pt x="194" y="31"/>
                </a:lnTo>
                <a:lnTo>
                  <a:pt x="194" y="93"/>
                </a:lnTo>
                <a:lnTo>
                  <a:pt x="47" y="174"/>
                </a:lnTo>
                <a:lnTo>
                  <a:pt x="47" y="174"/>
                </a:lnTo>
                <a:lnTo>
                  <a:pt x="46" y="176"/>
                </a:lnTo>
                <a:lnTo>
                  <a:pt x="46" y="178"/>
                </a:lnTo>
                <a:lnTo>
                  <a:pt x="46" y="178"/>
                </a:lnTo>
                <a:lnTo>
                  <a:pt x="49" y="180"/>
                </a:lnTo>
                <a:lnTo>
                  <a:pt x="50" y="180"/>
                </a:lnTo>
                <a:lnTo>
                  <a:pt x="50" y="180"/>
                </a:lnTo>
                <a:lnTo>
                  <a:pt x="194" y="100"/>
                </a:lnTo>
                <a:lnTo>
                  <a:pt x="194" y="131"/>
                </a:lnTo>
                <a:lnTo>
                  <a:pt x="64" y="203"/>
                </a:lnTo>
                <a:lnTo>
                  <a:pt x="64" y="203"/>
                </a:lnTo>
                <a:lnTo>
                  <a:pt x="62" y="204"/>
                </a:lnTo>
                <a:lnTo>
                  <a:pt x="62" y="207"/>
                </a:lnTo>
                <a:lnTo>
                  <a:pt x="62" y="207"/>
                </a:lnTo>
                <a:lnTo>
                  <a:pt x="64" y="208"/>
                </a:lnTo>
                <a:lnTo>
                  <a:pt x="66" y="208"/>
                </a:lnTo>
                <a:lnTo>
                  <a:pt x="66" y="208"/>
                </a:lnTo>
                <a:lnTo>
                  <a:pt x="194" y="138"/>
                </a:lnTo>
                <a:lnTo>
                  <a:pt x="194" y="168"/>
                </a:lnTo>
                <a:lnTo>
                  <a:pt x="80" y="231"/>
                </a:lnTo>
                <a:lnTo>
                  <a:pt x="80" y="231"/>
                </a:lnTo>
                <a:lnTo>
                  <a:pt x="77" y="233"/>
                </a:lnTo>
                <a:lnTo>
                  <a:pt x="79" y="235"/>
                </a:lnTo>
                <a:lnTo>
                  <a:pt x="79" y="235"/>
                </a:lnTo>
                <a:lnTo>
                  <a:pt x="80" y="237"/>
                </a:lnTo>
                <a:lnTo>
                  <a:pt x="83" y="237"/>
                </a:lnTo>
                <a:lnTo>
                  <a:pt x="83" y="237"/>
                </a:lnTo>
                <a:lnTo>
                  <a:pt x="194" y="174"/>
                </a:lnTo>
                <a:lnTo>
                  <a:pt x="194" y="205"/>
                </a:lnTo>
                <a:lnTo>
                  <a:pt x="95" y="260"/>
                </a:lnTo>
                <a:lnTo>
                  <a:pt x="95" y="260"/>
                </a:lnTo>
                <a:lnTo>
                  <a:pt x="93" y="261"/>
                </a:lnTo>
                <a:lnTo>
                  <a:pt x="93" y="264"/>
                </a:lnTo>
                <a:lnTo>
                  <a:pt x="93" y="264"/>
                </a:lnTo>
                <a:lnTo>
                  <a:pt x="96" y="265"/>
                </a:lnTo>
                <a:lnTo>
                  <a:pt x="98" y="265"/>
                </a:lnTo>
                <a:lnTo>
                  <a:pt x="98" y="265"/>
                </a:lnTo>
                <a:lnTo>
                  <a:pt x="194" y="212"/>
                </a:lnTo>
                <a:lnTo>
                  <a:pt x="194" y="285"/>
                </a:lnTo>
                <a:lnTo>
                  <a:pt x="142" y="314"/>
                </a:lnTo>
                <a:lnTo>
                  <a:pt x="142" y="314"/>
                </a:lnTo>
                <a:lnTo>
                  <a:pt x="137" y="316"/>
                </a:lnTo>
                <a:lnTo>
                  <a:pt x="130" y="318"/>
                </a:lnTo>
                <a:lnTo>
                  <a:pt x="123" y="318"/>
                </a:lnTo>
                <a:lnTo>
                  <a:pt x="118" y="316"/>
                </a:lnTo>
                <a:lnTo>
                  <a:pt x="111" y="314"/>
                </a:lnTo>
                <a:lnTo>
                  <a:pt x="107" y="311"/>
                </a:lnTo>
                <a:lnTo>
                  <a:pt x="102" y="306"/>
                </a:lnTo>
                <a:lnTo>
                  <a:pt x="98" y="300"/>
                </a:lnTo>
                <a:lnTo>
                  <a:pt x="0" y="124"/>
                </a:lnTo>
                <a:lnTo>
                  <a:pt x="15" y="116"/>
                </a:lnTo>
                <a:close/>
              </a:path>
            </a:pathLst>
          </a:custGeom>
          <a:solidFill>
            <a:srgbClr val="FF8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54" name="Freeform 154"/>
          <p:cNvSpPr>
            <a:spLocks noEditPoints="1"/>
          </p:cNvSpPr>
          <p:nvPr/>
        </p:nvSpPr>
        <p:spPr bwMode="auto">
          <a:xfrm>
            <a:off x="4836446" y="3247823"/>
            <a:ext cx="488950" cy="512763"/>
          </a:xfrm>
          <a:custGeom>
            <a:avLst/>
            <a:gdLst>
              <a:gd name="T0" fmla="*/ 306 w 308"/>
              <a:gd name="T1" fmla="*/ 96 h 323"/>
              <a:gd name="T2" fmla="*/ 218 w 308"/>
              <a:gd name="T3" fmla="*/ 308 h 323"/>
              <a:gd name="T4" fmla="*/ 227 w 308"/>
              <a:gd name="T5" fmla="*/ 224 h 323"/>
              <a:gd name="T6" fmla="*/ 233 w 308"/>
              <a:gd name="T7" fmla="*/ 209 h 323"/>
              <a:gd name="T8" fmla="*/ 246 w 308"/>
              <a:gd name="T9" fmla="*/ 184 h 323"/>
              <a:gd name="T10" fmla="*/ 250 w 308"/>
              <a:gd name="T11" fmla="*/ 159 h 323"/>
              <a:gd name="T12" fmla="*/ 280 w 308"/>
              <a:gd name="T13" fmla="*/ 109 h 323"/>
              <a:gd name="T14" fmla="*/ 218 w 308"/>
              <a:gd name="T15" fmla="*/ 75 h 323"/>
              <a:gd name="T16" fmla="*/ 201 w 308"/>
              <a:gd name="T17" fmla="*/ 320 h 323"/>
              <a:gd name="T18" fmla="*/ 197 w 308"/>
              <a:gd name="T19" fmla="*/ 289 h 323"/>
              <a:gd name="T20" fmla="*/ 208 w 308"/>
              <a:gd name="T21" fmla="*/ 262 h 323"/>
              <a:gd name="T22" fmla="*/ 218 w 308"/>
              <a:gd name="T23" fmla="*/ 248 h 323"/>
              <a:gd name="T24" fmla="*/ 203 w 308"/>
              <a:gd name="T25" fmla="*/ 161 h 323"/>
              <a:gd name="T26" fmla="*/ 189 w 308"/>
              <a:gd name="T27" fmla="*/ 184 h 323"/>
              <a:gd name="T28" fmla="*/ 186 w 308"/>
              <a:gd name="T29" fmla="*/ 202 h 323"/>
              <a:gd name="T30" fmla="*/ 185 w 308"/>
              <a:gd name="T31" fmla="*/ 155 h 323"/>
              <a:gd name="T32" fmla="*/ 180 w 308"/>
              <a:gd name="T33" fmla="*/ 26 h 323"/>
              <a:gd name="T34" fmla="*/ 174 w 308"/>
              <a:gd name="T35" fmla="*/ 318 h 323"/>
              <a:gd name="T36" fmla="*/ 147 w 308"/>
              <a:gd name="T37" fmla="*/ 218 h 323"/>
              <a:gd name="T38" fmla="*/ 166 w 308"/>
              <a:gd name="T39" fmla="*/ 199 h 323"/>
              <a:gd name="T40" fmla="*/ 147 w 308"/>
              <a:gd name="T41" fmla="*/ 170 h 323"/>
              <a:gd name="T42" fmla="*/ 180 w 308"/>
              <a:gd name="T43" fmla="*/ 170 h 323"/>
              <a:gd name="T44" fmla="*/ 170 w 308"/>
              <a:gd name="T45" fmla="*/ 225 h 323"/>
              <a:gd name="T46" fmla="*/ 168 w 308"/>
              <a:gd name="T47" fmla="*/ 243 h 323"/>
              <a:gd name="T48" fmla="*/ 151 w 308"/>
              <a:gd name="T49" fmla="*/ 263 h 323"/>
              <a:gd name="T50" fmla="*/ 180 w 308"/>
              <a:gd name="T51" fmla="*/ 321 h 323"/>
              <a:gd name="T52" fmla="*/ 147 w 308"/>
              <a:gd name="T53" fmla="*/ 10 h 323"/>
              <a:gd name="T54" fmla="*/ 119 w 308"/>
              <a:gd name="T55" fmla="*/ 0 h 323"/>
              <a:gd name="T56" fmla="*/ 132 w 308"/>
              <a:gd name="T57" fmla="*/ 260 h 323"/>
              <a:gd name="T58" fmla="*/ 147 w 308"/>
              <a:gd name="T59" fmla="*/ 306 h 323"/>
              <a:gd name="T60" fmla="*/ 139 w 308"/>
              <a:gd name="T61" fmla="*/ 134 h 323"/>
              <a:gd name="T62" fmla="*/ 128 w 308"/>
              <a:gd name="T63" fmla="*/ 159 h 323"/>
              <a:gd name="T64" fmla="*/ 121 w 308"/>
              <a:gd name="T65" fmla="*/ 174 h 323"/>
              <a:gd name="T66" fmla="*/ 123 w 308"/>
              <a:gd name="T67" fmla="*/ 125 h 323"/>
              <a:gd name="T68" fmla="*/ 147 w 308"/>
              <a:gd name="T69" fmla="*/ 235 h 323"/>
              <a:gd name="T70" fmla="*/ 98 w 308"/>
              <a:gd name="T71" fmla="*/ 283 h 323"/>
              <a:gd name="T72" fmla="*/ 103 w 308"/>
              <a:gd name="T73" fmla="*/ 4 h 323"/>
              <a:gd name="T74" fmla="*/ 111 w 308"/>
              <a:gd name="T75" fmla="*/ 34 h 323"/>
              <a:gd name="T76" fmla="*/ 119 w 308"/>
              <a:gd name="T77" fmla="*/ 122 h 323"/>
              <a:gd name="T78" fmla="*/ 119 w 308"/>
              <a:gd name="T79" fmla="*/ 141 h 323"/>
              <a:gd name="T80" fmla="*/ 109 w 308"/>
              <a:gd name="T81" fmla="*/ 197 h 323"/>
              <a:gd name="T82" fmla="*/ 107 w 308"/>
              <a:gd name="T83" fmla="*/ 214 h 323"/>
              <a:gd name="T84" fmla="*/ 105 w 308"/>
              <a:gd name="T85" fmla="*/ 171 h 323"/>
              <a:gd name="T86" fmla="*/ 98 w 308"/>
              <a:gd name="T87" fmla="*/ 147 h 323"/>
              <a:gd name="T88" fmla="*/ 119 w 308"/>
              <a:gd name="T89" fmla="*/ 141 h 323"/>
              <a:gd name="T90" fmla="*/ 86 w 308"/>
              <a:gd name="T91" fmla="*/ 206 h 323"/>
              <a:gd name="T92" fmla="*/ 97 w 308"/>
              <a:gd name="T93" fmla="*/ 188 h 323"/>
              <a:gd name="T94" fmla="*/ 90 w 308"/>
              <a:gd name="T95" fmla="*/ 239 h 323"/>
              <a:gd name="T96" fmla="*/ 86 w 308"/>
              <a:gd name="T97" fmla="*/ 22 h 323"/>
              <a:gd name="T98" fmla="*/ 93 w 308"/>
              <a:gd name="T99" fmla="*/ 68 h 323"/>
              <a:gd name="T100" fmla="*/ 86 w 308"/>
              <a:gd name="T101" fmla="*/ 22 h 323"/>
              <a:gd name="T102" fmla="*/ 86 w 308"/>
              <a:gd name="T103" fmla="*/ 278 h 323"/>
              <a:gd name="T104" fmla="*/ 77 w 308"/>
              <a:gd name="T105" fmla="*/ 230 h 323"/>
              <a:gd name="T106" fmla="*/ 86 w 308"/>
              <a:gd name="T107" fmla="*/ 107 h 323"/>
              <a:gd name="T108" fmla="*/ 67 w 308"/>
              <a:gd name="T109" fmla="*/ 126 h 323"/>
              <a:gd name="T110" fmla="*/ 86 w 308"/>
              <a:gd name="T111" fmla="*/ 141 h 323"/>
              <a:gd name="T112" fmla="*/ 58 w 308"/>
              <a:gd name="T113" fmla="*/ 83 h 323"/>
              <a:gd name="T114" fmla="*/ 86 w 308"/>
              <a:gd name="T115" fmla="*/ 190 h 323"/>
              <a:gd name="T116" fmla="*/ 2 w 308"/>
              <a:gd name="T117" fmla="*/ 226 h 323"/>
              <a:gd name="T118" fmla="*/ 58 w 308"/>
              <a:gd name="T119" fmla="*/ 147 h 323"/>
              <a:gd name="T120" fmla="*/ 50 w 308"/>
              <a:gd name="T121" fmla="*/ 172 h 323"/>
              <a:gd name="T122" fmla="*/ 42 w 308"/>
              <a:gd name="T123" fmla="*/ 186 h 323"/>
              <a:gd name="T124" fmla="*/ 29 w 308"/>
              <a:gd name="T125" fmla="*/ 210 h 3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08" h="323">
                <a:moveTo>
                  <a:pt x="218" y="44"/>
                </a:moveTo>
                <a:lnTo>
                  <a:pt x="288" y="76"/>
                </a:lnTo>
                <a:lnTo>
                  <a:pt x="288" y="76"/>
                </a:lnTo>
                <a:lnTo>
                  <a:pt x="293" y="80"/>
                </a:lnTo>
                <a:lnTo>
                  <a:pt x="299" y="84"/>
                </a:lnTo>
                <a:lnTo>
                  <a:pt x="303" y="90"/>
                </a:lnTo>
                <a:lnTo>
                  <a:pt x="306" y="96"/>
                </a:lnTo>
                <a:lnTo>
                  <a:pt x="308" y="103"/>
                </a:lnTo>
                <a:lnTo>
                  <a:pt x="308" y="110"/>
                </a:lnTo>
                <a:lnTo>
                  <a:pt x="307" y="117"/>
                </a:lnTo>
                <a:lnTo>
                  <a:pt x="304" y="124"/>
                </a:lnTo>
                <a:lnTo>
                  <a:pt x="222" y="301"/>
                </a:lnTo>
                <a:lnTo>
                  <a:pt x="222" y="301"/>
                </a:lnTo>
                <a:lnTo>
                  <a:pt x="218" y="308"/>
                </a:lnTo>
                <a:lnTo>
                  <a:pt x="218" y="248"/>
                </a:lnTo>
                <a:lnTo>
                  <a:pt x="218" y="248"/>
                </a:lnTo>
                <a:lnTo>
                  <a:pt x="219" y="245"/>
                </a:lnTo>
                <a:lnTo>
                  <a:pt x="227" y="228"/>
                </a:lnTo>
                <a:lnTo>
                  <a:pt x="227" y="228"/>
                </a:lnTo>
                <a:lnTo>
                  <a:pt x="228" y="226"/>
                </a:lnTo>
                <a:lnTo>
                  <a:pt x="227" y="224"/>
                </a:lnTo>
                <a:lnTo>
                  <a:pt x="227" y="222"/>
                </a:lnTo>
                <a:lnTo>
                  <a:pt x="224" y="221"/>
                </a:lnTo>
                <a:lnTo>
                  <a:pt x="218" y="217"/>
                </a:lnTo>
                <a:lnTo>
                  <a:pt x="218" y="202"/>
                </a:lnTo>
                <a:lnTo>
                  <a:pt x="230" y="209"/>
                </a:lnTo>
                <a:lnTo>
                  <a:pt x="230" y="209"/>
                </a:lnTo>
                <a:lnTo>
                  <a:pt x="233" y="209"/>
                </a:lnTo>
                <a:lnTo>
                  <a:pt x="235" y="209"/>
                </a:lnTo>
                <a:lnTo>
                  <a:pt x="237" y="207"/>
                </a:lnTo>
                <a:lnTo>
                  <a:pt x="238" y="206"/>
                </a:lnTo>
                <a:lnTo>
                  <a:pt x="246" y="188"/>
                </a:lnTo>
                <a:lnTo>
                  <a:pt x="246" y="188"/>
                </a:lnTo>
                <a:lnTo>
                  <a:pt x="247" y="186"/>
                </a:lnTo>
                <a:lnTo>
                  <a:pt x="246" y="184"/>
                </a:lnTo>
                <a:lnTo>
                  <a:pt x="246" y="182"/>
                </a:lnTo>
                <a:lnTo>
                  <a:pt x="243" y="180"/>
                </a:lnTo>
                <a:lnTo>
                  <a:pt x="218" y="168"/>
                </a:lnTo>
                <a:lnTo>
                  <a:pt x="218" y="145"/>
                </a:lnTo>
                <a:lnTo>
                  <a:pt x="243" y="157"/>
                </a:lnTo>
                <a:lnTo>
                  <a:pt x="243" y="157"/>
                </a:lnTo>
                <a:lnTo>
                  <a:pt x="250" y="159"/>
                </a:lnTo>
                <a:lnTo>
                  <a:pt x="257" y="157"/>
                </a:lnTo>
                <a:lnTo>
                  <a:pt x="262" y="155"/>
                </a:lnTo>
                <a:lnTo>
                  <a:pt x="266" y="149"/>
                </a:lnTo>
                <a:lnTo>
                  <a:pt x="279" y="122"/>
                </a:lnTo>
                <a:lnTo>
                  <a:pt x="279" y="122"/>
                </a:lnTo>
                <a:lnTo>
                  <a:pt x="280" y="115"/>
                </a:lnTo>
                <a:lnTo>
                  <a:pt x="280" y="109"/>
                </a:lnTo>
                <a:lnTo>
                  <a:pt x="276" y="103"/>
                </a:lnTo>
                <a:lnTo>
                  <a:pt x="270" y="99"/>
                </a:lnTo>
                <a:lnTo>
                  <a:pt x="218" y="75"/>
                </a:lnTo>
                <a:lnTo>
                  <a:pt x="218" y="44"/>
                </a:lnTo>
                <a:close/>
                <a:moveTo>
                  <a:pt x="180" y="26"/>
                </a:moveTo>
                <a:lnTo>
                  <a:pt x="218" y="44"/>
                </a:lnTo>
                <a:lnTo>
                  <a:pt x="218" y="75"/>
                </a:lnTo>
                <a:lnTo>
                  <a:pt x="180" y="57"/>
                </a:lnTo>
                <a:lnTo>
                  <a:pt x="180" y="26"/>
                </a:lnTo>
                <a:lnTo>
                  <a:pt x="180" y="26"/>
                </a:lnTo>
                <a:close/>
                <a:moveTo>
                  <a:pt x="218" y="308"/>
                </a:moveTo>
                <a:lnTo>
                  <a:pt x="218" y="308"/>
                </a:lnTo>
                <a:lnTo>
                  <a:pt x="211" y="316"/>
                </a:lnTo>
                <a:lnTo>
                  <a:pt x="201" y="320"/>
                </a:lnTo>
                <a:lnTo>
                  <a:pt x="191" y="323"/>
                </a:lnTo>
                <a:lnTo>
                  <a:pt x="180" y="321"/>
                </a:lnTo>
                <a:lnTo>
                  <a:pt x="180" y="283"/>
                </a:lnTo>
                <a:lnTo>
                  <a:pt x="193" y="289"/>
                </a:lnTo>
                <a:lnTo>
                  <a:pt x="193" y="289"/>
                </a:lnTo>
                <a:lnTo>
                  <a:pt x="195" y="289"/>
                </a:lnTo>
                <a:lnTo>
                  <a:pt x="197" y="289"/>
                </a:lnTo>
                <a:lnTo>
                  <a:pt x="199" y="287"/>
                </a:lnTo>
                <a:lnTo>
                  <a:pt x="200" y="286"/>
                </a:lnTo>
                <a:lnTo>
                  <a:pt x="208" y="268"/>
                </a:lnTo>
                <a:lnTo>
                  <a:pt x="208" y="268"/>
                </a:lnTo>
                <a:lnTo>
                  <a:pt x="209" y="266"/>
                </a:lnTo>
                <a:lnTo>
                  <a:pt x="209" y="264"/>
                </a:lnTo>
                <a:lnTo>
                  <a:pt x="208" y="262"/>
                </a:lnTo>
                <a:lnTo>
                  <a:pt x="205" y="260"/>
                </a:lnTo>
                <a:lnTo>
                  <a:pt x="180" y="249"/>
                </a:lnTo>
                <a:lnTo>
                  <a:pt x="180" y="235"/>
                </a:lnTo>
                <a:lnTo>
                  <a:pt x="212" y="248"/>
                </a:lnTo>
                <a:lnTo>
                  <a:pt x="212" y="248"/>
                </a:lnTo>
                <a:lnTo>
                  <a:pt x="215" y="249"/>
                </a:lnTo>
                <a:lnTo>
                  <a:pt x="218" y="248"/>
                </a:lnTo>
                <a:lnTo>
                  <a:pt x="218" y="308"/>
                </a:lnTo>
                <a:lnTo>
                  <a:pt x="218" y="308"/>
                </a:lnTo>
                <a:close/>
                <a:moveTo>
                  <a:pt x="218" y="145"/>
                </a:moveTo>
                <a:lnTo>
                  <a:pt x="218" y="168"/>
                </a:lnTo>
                <a:lnTo>
                  <a:pt x="205" y="163"/>
                </a:lnTo>
                <a:lnTo>
                  <a:pt x="205" y="163"/>
                </a:lnTo>
                <a:lnTo>
                  <a:pt x="203" y="161"/>
                </a:lnTo>
                <a:lnTo>
                  <a:pt x="201" y="163"/>
                </a:lnTo>
                <a:lnTo>
                  <a:pt x="199" y="164"/>
                </a:lnTo>
                <a:lnTo>
                  <a:pt x="197" y="165"/>
                </a:lnTo>
                <a:lnTo>
                  <a:pt x="189" y="183"/>
                </a:lnTo>
                <a:lnTo>
                  <a:pt x="189" y="183"/>
                </a:lnTo>
                <a:lnTo>
                  <a:pt x="189" y="183"/>
                </a:lnTo>
                <a:lnTo>
                  <a:pt x="189" y="184"/>
                </a:lnTo>
                <a:lnTo>
                  <a:pt x="189" y="187"/>
                </a:lnTo>
                <a:lnTo>
                  <a:pt x="191" y="190"/>
                </a:lnTo>
                <a:lnTo>
                  <a:pt x="192" y="191"/>
                </a:lnTo>
                <a:lnTo>
                  <a:pt x="218" y="202"/>
                </a:lnTo>
                <a:lnTo>
                  <a:pt x="218" y="217"/>
                </a:lnTo>
                <a:lnTo>
                  <a:pt x="186" y="202"/>
                </a:lnTo>
                <a:lnTo>
                  <a:pt x="186" y="202"/>
                </a:lnTo>
                <a:lnTo>
                  <a:pt x="184" y="202"/>
                </a:lnTo>
                <a:lnTo>
                  <a:pt x="180" y="203"/>
                </a:lnTo>
                <a:lnTo>
                  <a:pt x="180" y="170"/>
                </a:lnTo>
                <a:lnTo>
                  <a:pt x="185" y="160"/>
                </a:lnTo>
                <a:lnTo>
                  <a:pt x="185" y="160"/>
                </a:lnTo>
                <a:lnTo>
                  <a:pt x="185" y="157"/>
                </a:lnTo>
                <a:lnTo>
                  <a:pt x="185" y="155"/>
                </a:lnTo>
                <a:lnTo>
                  <a:pt x="184" y="153"/>
                </a:lnTo>
                <a:lnTo>
                  <a:pt x="182" y="152"/>
                </a:lnTo>
                <a:lnTo>
                  <a:pt x="180" y="151"/>
                </a:lnTo>
                <a:lnTo>
                  <a:pt x="180" y="128"/>
                </a:lnTo>
                <a:lnTo>
                  <a:pt x="218" y="145"/>
                </a:lnTo>
                <a:close/>
                <a:moveTo>
                  <a:pt x="147" y="10"/>
                </a:moveTo>
                <a:lnTo>
                  <a:pt x="180" y="26"/>
                </a:lnTo>
                <a:lnTo>
                  <a:pt x="180" y="57"/>
                </a:lnTo>
                <a:lnTo>
                  <a:pt x="147" y="41"/>
                </a:lnTo>
                <a:lnTo>
                  <a:pt x="147" y="10"/>
                </a:lnTo>
                <a:lnTo>
                  <a:pt x="147" y="10"/>
                </a:lnTo>
                <a:close/>
                <a:moveTo>
                  <a:pt x="180" y="321"/>
                </a:moveTo>
                <a:lnTo>
                  <a:pt x="180" y="321"/>
                </a:lnTo>
                <a:lnTo>
                  <a:pt x="174" y="318"/>
                </a:lnTo>
                <a:lnTo>
                  <a:pt x="147" y="306"/>
                </a:lnTo>
                <a:lnTo>
                  <a:pt x="147" y="240"/>
                </a:lnTo>
                <a:lnTo>
                  <a:pt x="147" y="240"/>
                </a:lnTo>
                <a:lnTo>
                  <a:pt x="147" y="240"/>
                </a:lnTo>
                <a:lnTo>
                  <a:pt x="149" y="237"/>
                </a:lnTo>
                <a:lnTo>
                  <a:pt x="147" y="235"/>
                </a:lnTo>
                <a:lnTo>
                  <a:pt x="147" y="218"/>
                </a:lnTo>
                <a:lnTo>
                  <a:pt x="150" y="220"/>
                </a:lnTo>
                <a:lnTo>
                  <a:pt x="150" y="220"/>
                </a:lnTo>
                <a:lnTo>
                  <a:pt x="153" y="221"/>
                </a:lnTo>
                <a:lnTo>
                  <a:pt x="155" y="220"/>
                </a:lnTo>
                <a:lnTo>
                  <a:pt x="157" y="218"/>
                </a:lnTo>
                <a:lnTo>
                  <a:pt x="158" y="217"/>
                </a:lnTo>
                <a:lnTo>
                  <a:pt x="166" y="199"/>
                </a:lnTo>
                <a:lnTo>
                  <a:pt x="166" y="199"/>
                </a:lnTo>
                <a:lnTo>
                  <a:pt x="166" y="198"/>
                </a:lnTo>
                <a:lnTo>
                  <a:pt x="166" y="195"/>
                </a:lnTo>
                <a:lnTo>
                  <a:pt x="165" y="193"/>
                </a:lnTo>
                <a:lnTo>
                  <a:pt x="163" y="191"/>
                </a:lnTo>
                <a:lnTo>
                  <a:pt x="147" y="184"/>
                </a:lnTo>
                <a:lnTo>
                  <a:pt x="147" y="170"/>
                </a:lnTo>
                <a:lnTo>
                  <a:pt x="169" y="180"/>
                </a:lnTo>
                <a:lnTo>
                  <a:pt x="169" y="180"/>
                </a:lnTo>
                <a:lnTo>
                  <a:pt x="172" y="180"/>
                </a:lnTo>
                <a:lnTo>
                  <a:pt x="173" y="180"/>
                </a:lnTo>
                <a:lnTo>
                  <a:pt x="176" y="179"/>
                </a:lnTo>
                <a:lnTo>
                  <a:pt x="177" y="176"/>
                </a:lnTo>
                <a:lnTo>
                  <a:pt x="180" y="170"/>
                </a:lnTo>
                <a:lnTo>
                  <a:pt x="180" y="203"/>
                </a:lnTo>
                <a:lnTo>
                  <a:pt x="180" y="203"/>
                </a:lnTo>
                <a:lnTo>
                  <a:pt x="178" y="206"/>
                </a:lnTo>
                <a:lnTo>
                  <a:pt x="170" y="222"/>
                </a:lnTo>
                <a:lnTo>
                  <a:pt x="170" y="222"/>
                </a:lnTo>
                <a:lnTo>
                  <a:pt x="170" y="222"/>
                </a:lnTo>
                <a:lnTo>
                  <a:pt x="170" y="225"/>
                </a:lnTo>
                <a:lnTo>
                  <a:pt x="170" y="228"/>
                </a:lnTo>
                <a:lnTo>
                  <a:pt x="172" y="229"/>
                </a:lnTo>
                <a:lnTo>
                  <a:pt x="173" y="230"/>
                </a:lnTo>
                <a:lnTo>
                  <a:pt x="180" y="235"/>
                </a:lnTo>
                <a:lnTo>
                  <a:pt x="180" y="249"/>
                </a:lnTo>
                <a:lnTo>
                  <a:pt x="168" y="243"/>
                </a:lnTo>
                <a:lnTo>
                  <a:pt x="168" y="243"/>
                </a:lnTo>
                <a:lnTo>
                  <a:pt x="166" y="243"/>
                </a:lnTo>
                <a:lnTo>
                  <a:pt x="163" y="243"/>
                </a:lnTo>
                <a:lnTo>
                  <a:pt x="162" y="244"/>
                </a:lnTo>
                <a:lnTo>
                  <a:pt x="161" y="245"/>
                </a:lnTo>
                <a:lnTo>
                  <a:pt x="151" y="263"/>
                </a:lnTo>
                <a:lnTo>
                  <a:pt x="151" y="263"/>
                </a:lnTo>
                <a:lnTo>
                  <a:pt x="151" y="263"/>
                </a:lnTo>
                <a:lnTo>
                  <a:pt x="151" y="266"/>
                </a:lnTo>
                <a:lnTo>
                  <a:pt x="151" y="267"/>
                </a:lnTo>
                <a:lnTo>
                  <a:pt x="153" y="270"/>
                </a:lnTo>
                <a:lnTo>
                  <a:pt x="155" y="271"/>
                </a:lnTo>
                <a:lnTo>
                  <a:pt x="180" y="283"/>
                </a:lnTo>
                <a:lnTo>
                  <a:pt x="180" y="321"/>
                </a:lnTo>
                <a:lnTo>
                  <a:pt x="180" y="321"/>
                </a:lnTo>
                <a:close/>
                <a:moveTo>
                  <a:pt x="180" y="128"/>
                </a:moveTo>
                <a:lnTo>
                  <a:pt x="180" y="151"/>
                </a:lnTo>
                <a:lnTo>
                  <a:pt x="147" y="136"/>
                </a:lnTo>
                <a:lnTo>
                  <a:pt x="147" y="113"/>
                </a:lnTo>
                <a:lnTo>
                  <a:pt x="180" y="128"/>
                </a:lnTo>
                <a:close/>
                <a:moveTo>
                  <a:pt x="135" y="4"/>
                </a:moveTo>
                <a:lnTo>
                  <a:pt x="147" y="10"/>
                </a:lnTo>
                <a:lnTo>
                  <a:pt x="147" y="41"/>
                </a:lnTo>
                <a:lnTo>
                  <a:pt x="128" y="33"/>
                </a:lnTo>
                <a:lnTo>
                  <a:pt x="128" y="33"/>
                </a:lnTo>
                <a:lnTo>
                  <a:pt x="124" y="31"/>
                </a:lnTo>
                <a:lnTo>
                  <a:pt x="119" y="31"/>
                </a:lnTo>
                <a:lnTo>
                  <a:pt x="119" y="0"/>
                </a:lnTo>
                <a:lnTo>
                  <a:pt x="119" y="0"/>
                </a:lnTo>
                <a:lnTo>
                  <a:pt x="127" y="2"/>
                </a:lnTo>
                <a:lnTo>
                  <a:pt x="135" y="4"/>
                </a:lnTo>
                <a:lnTo>
                  <a:pt x="135" y="4"/>
                </a:lnTo>
                <a:close/>
                <a:moveTo>
                  <a:pt x="147" y="306"/>
                </a:moveTo>
                <a:lnTo>
                  <a:pt x="119" y="293"/>
                </a:lnTo>
                <a:lnTo>
                  <a:pt x="119" y="253"/>
                </a:lnTo>
                <a:lnTo>
                  <a:pt x="132" y="260"/>
                </a:lnTo>
                <a:lnTo>
                  <a:pt x="132" y="260"/>
                </a:lnTo>
                <a:lnTo>
                  <a:pt x="134" y="260"/>
                </a:lnTo>
                <a:lnTo>
                  <a:pt x="136" y="260"/>
                </a:lnTo>
                <a:lnTo>
                  <a:pt x="138" y="259"/>
                </a:lnTo>
                <a:lnTo>
                  <a:pt x="139" y="258"/>
                </a:lnTo>
                <a:lnTo>
                  <a:pt x="147" y="240"/>
                </a:lnTo>
                <a:lnTo>
                  <a:pt x="147" y="306"/>
                </a:lnTo>
                <a:lnTo>
                  <a:pt x="147" y="306"/>
                </a:lnTo>
                <a:close/>
                <a:moveTo>
                  <a:pt x="147" y="113"/>
                </a:moveTo>
                <a:lnTo>
                  <a:pt x="147" y="136"/>
                </a:lnTo>
                <a:lnTo>
                  <a:pt x="144" y="134"/>
                </a:lnTo>
                <a:lnTo>
                  <a:pt x="144" y="134"/>
                </a:lnTo>
                <a:lnTo>
                  <a:pt x="142" y="133"/>
                </a:lnTo>
                <a:lnTo>
                  <a:pt x="139" y="134"/>
                </a:lnTo>
                <a:lnTo>
                  <a:pt x="138" y="134"/>
                </a:lnTo>
                <a:lnTo>
                  <a:pt x="136" y="137"/>
                </a:lnTo>
                <a:lnTo>
                  <a:pt x="128" y="155"/>
                </a:lnTo>
                <a:lnTo>
                  <a:pt x="128" y="155"/>
                </a:lnTo>
                <a:lnTo>
                  <a:pt x="128" y="155"/>
                </a:lnTo>
                <a:lnTo>
                  <a:pt x="128" y="156"/>
                </a:lnTo>
                <a:lnTo>
                  <a:pt x="128" y="159"/>
                </a:lnTo>
                <a:lnTo>
                  <a:pt x="130" y="160"/>
                </a:lnTo>
                <a:lnTo>
                  <a:pt x="131" y="161"/>
                </a:lnTo>
                <a:lnTo>
                  <a:pt x="147" y="170"/>
                </a:lnTo>
                <a:lnTo>
                  <a:pt x="147" y="184"/>
                </a:lnTo>
                <a:lnTo>
                  <a:pt x="126" y="174"/>
                </a:lnTo>
                <a:lnTo>
                  <a:pt x="126" y="174"/>
                </a:lnTo>
                <a:lnTo>
                  <a:pt x="121" y="174"/>
                </a:lnTo>
                <a:lnTo>
                  <a:pt x="119" y="175"/>
                </a:lnTo>
                <a:lnTo>
                  <a:pt x="119" y="141"/>
                </a:lnTo>
                <a:lnTo>
                  <a:pt x="124" y="130"/>
                </a:lnTo>
                <a:lnTo>
                  <a:pt x="124" y="130"/>
                </a:lnTo>
                <a:lnTo>
                  <a:pt x="124" y="129"/>
                </a:lnTo>
                <a:lnTo>
                  <a:pt x="124" y="126"/>
                </a:lnTo>
                <a:lnTo>
                  <a:pt x="123" y="125"/>
                </a:lnTo>
                <a:lnTo>
                  <a:pt x="121" y="124"/>
                </a:lnTo>
                <a:lnTo>
                  <a:pt x="119" y="122"/>
                </a:lnTo>
                <a:lnTo>
                  <a:pt x="119" y="99"/>
                </a:lnTo>
                <a:lnTo>
                  <a:pt x="147" y="113"/>
                </a:lnTo>
                <a:lnTo>
                  <a:pt x="147" y="113"/>
                </a:lnTo>
                <a:close/>
                <a:moveTo>
                  <a:pt x="147" y="218"/>
                </a:moveTo>
                <a:lnTo>
                  <a:pt x="147" y="235"/>
                </a:lnTo>
                <a:lnTo>
                  <a:pt x="147" y="235"/>
                </a:lnTo>
                <a:lnTo>
                  <a:pt x="144" y="232"/>
                </a:lnTo>
                <a:lnTo>
                  <a:pt x="119" y="220"/>
                </a:lnTo>
                <a:lnTo>
                  <a:pt x="119" y="205"/>
                </a:lnTo>
                <a:lnTo>
                  <a:pt x="147" y="218"/>
                </a:lnTo>
                <a:close/>
                <a:moveTo>
                  <a:pt x="119" y="293"/>
                </a:moveTo>
                <a:lnTo>
                  <a:pt x="98" y="283"/>
                </a:lnTo>
                <a:lnTo>
                  <a:pt x="98" y="244"/>
                </a:lnTo>
                <a:lnTo>
                  <a:pt x="119" y="253"/>
                </a:lnTo>
                <a:lnTo>
                  <a:pt x="119" y="293"/>
                </a:lnTo>
                <a:lnTo>
                  <a:pt x="119" y="293"/>
                </a:lnTo>
                <a:close/>
                <a:moveTo>
                  <a:pt x="98" y="7"/>
                </a:moveTo>
                <a:lnTo>
                  <a:pt x="98" y="7"/>
                </a:lnTo>
                <a:lnTo>
                  <a:pt x="103" y="4"/>
                </a:lnTo>
                <a:lnTo>
                  <a:pt x="108" y="3"/>
                </a:lnTo>
                <a:lnTo>
                  <a:pt x="113" y="2"/>
                </a:lnTo>
                <a:lnTo>
                  <a:pt x="119" y="0"/>
                </a:lnTo>
                <a:lnTo>
                  <a:pt x="119" y="31"/>
                </a:lnTo>
                <a:lnTo>
                  <a:pt x="119" y="31"/>
                </a:lnTo>
                <a:lnTo>
                  <a:pt x="115" y="33"/>
                </a:lnTo>
                <a:lnTo>
                  <a:pt x="111" y="34"/>
                </a:lnTo>
                <a:lnTo>
                  <a:pt x="108" y="37"/>
                </a:lnTo>
                <a:lnTo>
                  <a:pt x="105" y="41"/>
                </a:lnTo>
                <a:lnTo>
                  <a:pt x="98" y="56"/>
                </a:lnTo>
                <a:lnTo>
                  <a:pt x="98" y="7"/>
                </a:lnTo>
                <a:lnTo>
                  <a:pt x="98" y="7"/>
                </a:lnTo>
                <a:close/>
                <a:moveTo>
                  <a:pt x="119" y="99"/>
                </a:moveTo>
                <a:lnTo>
                  <a:pt x="119" y="122"/>
                </a:lnTo>
                <a:lnTo>
                  <a:pt x="98" y="113"/>
                </a:lnTo>
                <a:lnTo>
                  <a:pt x="98" y="90"/>
                </a:lnTo>
                <a:lnTo>
                  <a:pt x="98" y="90"/>
                </a:lnTo>
                <a:lnTo>
                  <a:pt x="101" y="91"/>
                </a:lnTo>
                <a:lnTo>
                  <a:pt x="119" y="99"/>
                </a:lnTo>
                <a:lnTo>
                  <a:pt x="119" y="99"/>
                </a:lnTo>
                <a:close/>
                <a:moveTo>
                  <a:pt x="119" y="141"/>
                </a:moveTo>
                <a:lnTo>
                  <a:pt x="119" y="175"/>
                </a:lnTo>
                <a:lnTo>
                  <a:pt x="119" y="175"/>
                </a:lnTo>
                <a:lnTo>
                  <a:pt x="117" y="176"/>
                </a:lnTo>
                <a:lnTo>
                  <a:pt x="109" y="194"/>
                </a:lnTo>
                <a:lnTo>
                  <a:pt x="109" y="194"/>
                </a:lnTo>
                <a:lnTo>
                  <a:pt x="109" y="194"/>
                </a:lnTo>
                <a:lnTo>
                  <a:pt x="109" y="197"/>
                </a:lnTo>
                <a:lnTo>
                  <a:pt x="109" y="199"/>
                </a:lnTo>
                <a:lnTo>
                  <a:pt x="111" y="201"/>
                </a:lnTo>
                <a:lnTo>
                  <a:pt x="112" y="202"/>
                </a:lnTo>
                <a:lnTo>
                  <a:pt x="119" y="205"/>
                </a:lnTo>
                <a:lnTo>
                  <a:pt x="119" y="220"/>
                </a:lnTo>
                <a:lnTo>
                  <a:pt x="107" y="214"/>
                </a:lnTo>
                <a:lnTo>
                  <a:pt x="107" y="214"/>
                </a:lnTo>
                <a:lnTo>
                  <a:pt x="104" y="214"/>
                </a:lnTo>
                <a:lnTo>
                  <a:pt x="103" y="214"/>
                </a:lnTo>
                <a:lnTo>
                  <a:pt x="100" y="216"/>
                </a:lnTo>
                <a:lnTo>
                  <a:pt x="98" y="217"/>
                </a:lnTo>
                <a:lnTo>
                  <a:pt x="98" y="218"/>
                </a:lnTo>
                <a:lnTo>
                  <a:pt x="98" y="186"/>
                </a:lnTo>
                <a:lnTo>
                  <a:pt x="105" y="171"/>
                </a:lnTo>
                <a:lnTo>
                  <a:pt x="105" y="171"/>
                </a:lnTo>
                <a:lnTo>
                  <a:pt x="105" y="168"/>
                </a:lnTo>
                <a:lnTo>
                  <a:pt x="105" y="167"/>
                </a:lnTo>
                <a:lnTo>
                  <a:pt x="104" y="164"/>
                </a:lnTo>
                <a:lnTo>
                  <a:pt x="103" y="163"/>
                </a:lnTo>
                <a:lnTo>
                  <a:pt x="98" y="161"/>
                </a:lnTo>
                <a:lnTo>
                  <a:pt x="98" y="147"/>
                </a:lnTo>
                <a:lnTo>
                  <a:pt x="108" y="152"/>
                </a:lnTo>
                <a:lnTo>
                  <a:pt x="108" y="152"/>
                </a:lnTo>
                <a:lnTo>
                  <a:pt x="111" y="152"/>
                </a:lnTo>
                <a:lnTo>
                  <a:pt x="112" y="152"/>
                </a:lnTo>
                <a:lnTo>
                  <a:pt x="115" y="151"/>
                </a:lnTo>
                <a:lnTo>
                  <a:pt x="116" y="148"/>
                </a:lnTo>
                <a:lnTo>
                  <a:pt x="119" y="141"/>
                </a:lnTo>
                <a:close/>
                <a:moveTo>
                  <a:pt x="98" y="283"/>
                </a:moveTo>
                <a:lnTo>
                  <a:pt x="86" y="278"/>
                </a:lnTo>
                <a:lnTo>
                  <a:pt x="86" y="212"/>
                </a:lnTo>
                <a:lnTo>
                  <a:pt x="86" y="212"/>
                </a:lnTo>
                <a:lnTo>
                  <a:pt x="86" y="212"/>
                </a:lnTo>
                <a:lnTo>
                  <a:pt x="86" y="209"/>
                </a:lnTo>
                <a:lnTo>
                  <a:pt x="86" y="206"/>
                </a:lnTo>
                <a:lnTo>
                  <a:pt x="86" y="190"/>
                </a:lnTo>
                <a:lnTo>
                  <a:pt x="89" y="191"/>
                </a:lnTo>
                <a:lnTo>
                  <a:pt x="89" y="191"/>
                </a:lnTo>
                <a:lnTo>
                  <a:pt x="92" y="191"/>
                </a:lnTo>
                <a:lnTo>
                  <a:pt x="93" y="191"/>
                </a:lnTo>
                <a:lnTo>
                  <a:pt x="96" y="190"/>
                </a:lnTo>
                <a:lnTo>
                  <a:pt x="97" y="188"/>
                </a:lnTo>
                <a:lnTo>
                  <a:pt x="98" y="186"/>
                </a:lnTo>
                <a:lnTo>
                  <a:pt x="98" y="218"/>
                </a:lnTo>
                <a:lnTo>
                  <a:pt x="90" y="235"/>
                </a:lnTo>
                <a:lnTo>
                  <a:pt x="90" y="235"/>
                </a:lnTo>
                <a:lnTo>
                  <a:pt x="90" y="235"/>
                </a:lnTo>
                <a:lnTo>
                  <a:pt x="90" y="237"/>
                </a:lnTo>
                <a:lnTo>
                  <a:pt x="90" y="239"/>
                </a:lnTo>
                <a:lnTo>
                  <a:pt x="92" y="241"/>
                </a:lnTo>
                <a:lnTo>
                  <a:pt x="93" y="243"/>
                </a:lnTo>
                <a:lnTo>
                  <a:pt x="98" y="244"/>
                </a:lnTo>
                <a:lnTo>
                  <a:pt x="98" y="283"/>
                </a:lnTo>
                <a:lnTo>
                  <a:pt x="98" y="283"/>
                </a:lnTo>
                <a:close/>
                <a:moveTo>
                  <a:pt x="86" y="22"/>
                </a:moveTo>
                <a:lnTo>
                  <a:pt x="86" y="22"/>
                </a:lnTo>
                <a:lnTo>
                  <a:pt x="86" y="22"/>
                </a:lnTo>
                <a:lnTo>
                  <a:pt x="92" y="14"/>
                </a:lnTo>
                <a:lnTo>
                  <a:pt x="98" y="7"/>
                </a:lnTo>
                <a:lnTo>
                  <a:pt x="98" y="56"/>
                </a:lnTo>
                <a:lnTo>
                  <a:pt x="93" y="68"/>
                </a:lnTo>
                <a:lnTo>
                  <a:pt x="93" y="68"/>
                </a:lnTo>
                <a:lnTo>
                  <a:pt x="93" y="68"/>
                </a:lnTo>
                <a:lnTo>
                  <a:pt x="92" y="73"/>
                </a:lnTo>
                <a:lnTo>
                  <a:pt x="92" y="79"/>
                </a:lnTo>
                <a:lnTo>
                  <a:pt x="94" y="84"/>
                </a:lnTo>
                <a:lnTo>
                  <a:pt x="98" y="90"/>
                </a:lnTo>
                <a:lnTo>
                  <a:pt x="98" y="113"/>
                </a:lnTo>
                <a:lnTo>
                  <a:pt x="86" y="107"/>
                </a:lnTo>
                <a:lnTo>
                  <a:pt x="86" y="22"/>
                </a:lnTo>
                <a:lnTo>
                  <a:pt x="86" y="22"/>
                </a:lnTo>
                <a:close/>
                <a:moveTo>
                  <a:pt x="98" y="147"/>
                </a:moveTo>
                <a:lnTo>
                  <a:pt x="98" y="161"/>
                </a:lnTo>
                <a:lnTo>
                  <a:pt x="86" y="156"/>
                </a:lnTo>
                <a:lnTo>
                  <a:pt x="86" y="141"/>
                </a:lnTo>
                <a:lnTo>
                  <a:pt x="98" y="147"/>
                </a:lnTo>
                <a:close/>
                <a:moveTo>
                  <a:pt x="86" y="278"/>
                </a:moveTo>
                <a:lnTo>
                  <a:pt x="58" y="264"/>
                </a:lnTo>
                <a:lnTo>
                  <a:pt x="58" y="225"/>
                </a:lnTo>
                <a:lnTo>
                  <a:pt x="70" y="232"/>
                </a:lnTo>
                <a:lnTo>
                  <a:pt x="70" y="232"/>
                </a:lnTo>
                <a:lnTo>
                  <a:pt x="73" y="232"/>
                </a:lnTo>
                <a:lnTo>
                  <a:pt x="75" y="232"/>
                </a:lnTo>
                <a:lnTo>
                  <a:pt x="77" y="230"/>
                </a:lnTo>
                <a:lnTo>
                  <a:pt x="78" y="229"/>
                </a:lnTo>
                <a:lnTo>
                  <a:pt x="86" y="212"/>
                </a:lnTo>
                <a:lnTo>
                  <a:pt x="86" y="278"/>
                </a:lnTo>
                <a:lnTo>
                  <a:pt x="86" y="278"/>
                </a:lnTo>
                <a:close/>
                <a:moveTo>
                  <a:pt x="58" y="83"/>
                </a:moveTo>
                <a:lnTo>
                  <a:pt x="86" y="22"/>
                </a:lnTo>
                <a:lnTo>
                  <a:pt x="86" y="107"/>
                </a:lnTo>
                <a:lnTo>
                  <a:pt x="82" y="106"/>
                </a:lnTo>
                <a:lnTo>
                  <a:pt x="82" y="106"/>
                </a:lnTo>
                <a:lnTo>
                  <a:pt x="81" y="105"/>
                </a:lnTo>
                <a:lnTo>
                  <a:pt x="78" y="105"/>
                </a:lnTo>
                <a:lnTo>
                  <a:pt x="77" y="106"/>
                </a:lnTo>
                <a:lnTo>
                  <a:pt x="75" y="109"/>
                </a:lnTo>
                <a:lnTo>
                  <a:pt x="67" y="126"/>
                </a:lnTo>
                <a:lnTo>
                  <a:pt x="67" y="126"/>
                </a:lnTo>
                <a:lnTo>
                  <a:pt x="67" y="126"/>
                </a:lnTo>
                <a:lnTo>
                  <a:pt x="66" y="128"/>
                </a:lnTo>
                <a:lnTo>
                  <a:pt x="67" y="130"/>
                </a:lnTo>
                <a:lnTo>
                  <a:pt x="67" y="132"/>
                </a:lnTo>
                <a:lnTo>
                  <a:pt x="70" y="133"/>
                </a:lnTo>
                <a:lnTo>
                  <a:pt x="86" y="141"/>
                </a:lnTo>
                <a:lnTo>
                  <a:pt x="86" y="156"/>
                </a:lnTo>
                <a:lnTo>
                  <a:pt x="65" y="145"/>
                </a:lnTo>
                <a:lnTo>
                  <a:pt x="65" y="145"/>
                </a:lnTo>
                <a:lnTo>
                  <a:pt x="61" y="145"/>
                </a:lnTo>
                <a:lnTo>
                  <a:pt x="58" y="147"/>
                </a:lnTo>
                <a:lnTo>
                  <a:pt x="58" y="83"/>
                </a:lnTo>
                <a:lnTo>
                  <a:pt x="58" y="83"/>
                </a:lnTo>
                <a:close/>
                <a:moveTo>
                  <a:pt x="86" y="190"/>
                </a:moveTo>
                <a:lnTo>
                  <a:pt x="86" y="206"/>
                </a:lnTo>
                <a:lnTo>
                  <a:pt x="86" y="206"/>
                </a:lnTo>
                <a:lnTo>
                  <a:pt x="84" y="203"/>
                </a:lnTo>
                <a:lnTo>
                  <a:pt x="58" y="191"/>
                </a:lnTo>
                <a:lnTo>
                  <a:pt x="58" y="176"/>
                </a:lnTo>
                <a:lnTo>
                  <a:pt x="86" y="190"/>
                </a:lnTo>
                <a:close/>
                <a:moveTo>
                  <a:pt x="58" y="264"/>
                </a:moveTo>
                <a:lnTo>
                  <a:pt x="21" y="247"/>
                </a:lnTo>
                <a:lnTo>
                  <a:pt x="21" y="247"/>
                </a:lnTo>
                <a:lnTo>
                  <a:pt x="14" y="243"/>
                </a:lnTo>
                <a:lnTo>
                  <a:pt x="9" y="239"/>
                </a:lnTo>
                <a:lnTo>
                  <a:pt x="5" y="233"/>
                </a:lnTo>
                <a:lnTo>
                  <a:pt x="2" y="226"/>
                </a:lnTo>
                <a:lnTo>
                  <a:pt x="1" y="220"/>
                </a:lnTo>
                <a:lnTo>
                  <a:pt x="0" y="213"/>
                </a:lnTo>
                <a:lnTo>
                  <a:pt x="1" y="206"/>
                </a:lnTo>
                <a:lnTo>
                  <a:pt x="4" y="199"/>
                </a:lnTo>
                <a:lnTo>
                  <a:pt x="58" y="83"/>
                </a:lnTo>
                <a:lnTo>
                  <a:pt x="58" y="147"/>
                </a:lnTo>
                <a:lnTo>
                  <a:pt x="58" y="147"/>
                </a:lnTo>
                <a:lnTo>
                  <a:pt x="56" y="148"/>
                </a:lnTo>
                <a:lnTo>
                  <a:pt x="48" y="165"/>
                </a:lnTo>
                <a:lnTo>
                  <a:pt x="48" y="165"/>
                </a:lnTo>
                <a:lnTo>
                  <a:pt x="48" y="165"/>
                </a:lnTo>
                <a:lnTo>
                  <a:pt x="48" y="168"/>
                </a:lnTo>
                <a:lnTo>
                  <a:pt x="48" y="170"/>
                </a:lnTo>
                <a:lnTo>
                  <a:pt x="50" y="172"/>
                </a:lnTo>
                <a:lnTo>
                  <a:pt x="51" y="174"/>
                </a:lnTo>
                <a:lnTo>
                  <a:pt x="58" y="176"/>
                </a:lnTo>
                <a:lnTo>
                  <a:pt x="58" y="191"/>
                </a:lnTo>
                <a:lnTo>
                  <a:pt x="46" y="186"/>
                </a:lnTo>
                <a:lnTo>
                  <a:pt x="46" y="186"/>
                </a:lnTo>
                <a:lnTo>
                  <a:pt x="43" y="184"/>
                </a:lnTo>
                <a:lnTo>
                  <a:pt x="42" y="186"/>
                </a:lnTo>
                <a:lnTo>
                  <a:pt x="39" y="187"/>
                </a:lnTo>
                <a:lnTo>
                  <a:pt x="38" y="188"/>
                </a:lnTo>
                <a:lnTo>
                  <a:pt x="29" y="206"/>
                </a:lnTo>
                <a:lnTo>
                  <a:pt x="29" y="206"/>
                </a:lnTo>
                <a:lnTo>
                  <a:pt x="29" y="206"/>
                </a:lnTo>
                <a:lnTo>
                  <a:pt x="29" y="207"/>
                </a:lnTo>
                <a:lnTo>
                  <a:pt x="29" y="210"/>
                </a:lnTo>
                <a:lnTo>
                  <a:pt x="31" y="212"/>
                </a:lnTo>
                <a:lnTo>
                  <a:pt x="32" y="213"/>
                </a:lnTo>
                <a:lnTo>
                  <a:pt x="58" y="225"/>
                </a:lnTo>
                <a:lnTo>
                  <a:pt x="58" y="264"/>
                </a:lnTo>
                <a:close/>
              </a:path>
            </a:pathLst>
          </a:custGeom>
          <a:solidFill>
            <a:srgbClr val="FF8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213" name="组合 212"/>
          <p:cNvGrpSpPr/>
          <p:nvPr/>
        </p:nvGrpSpPr>
        <p:grpSpPr>
          <a:xfrm>
            <a:off x="2799684" y="2127048"/>
            <a:ext cx="619125" cy="650875"/>
            <a:chOff x="1704976" y="2255838"/>
            <a:chExt cx="619125" cy="650875"/>
          </a:xfrm>
        </p:grpSpPr>
        <p:sp>
          <p:nvSpPr>
            <p:cNvPr id="155" name="Rectangle 155"/>
            <p:cNvSpPr>
              <a:spLocks noChangeArrowheads="1"/>
            </p:cNvSpPr>
            <p:nvPr/>
          </p:nvSpPr>
          <p:spPr bwMode="auto">
            <a:xfrm>
              <a:off x="1704976" y="2873375"/>
              <a:ext cx="619125" cy="33338"/>
            </a:xfrm>
            <a:prstGeom prst="rect">
              <a:avLst/>
            </a:prstGeom>
            <a:solidFill>
              <a:srgbClr val="5ABB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6" name="Rectangle 156"/>
            <p:cNvSpPr>
              <a:spLocks noChangeArrowheads="1"/>
            </p:cNvSpPr>
            <p:nvPr/>
          </p:nvSpPr>
          <p:spPr bwMode="auto">
            <a:xfrm>
              <a:off x="1730376" y="2811463"/>
              <a:ext cx="568325" cy="33338"/>
            </a:xfrm>
            <a:prstGeom prst="rect">
              <a:avLst/>
            </a:prstGeom>
            <a:solidFill>
              <a:srgbClr val="5ABB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7" name="Rectangle 157"/>
            <p:cNvSpPr>
              <a:spLocks noChangeArrowheads="1"/>
            </p:cNvSpPr>
            <p:nvPr/>
          </p:nvSpPr>
          <p:spPr bwMode="auto">
            <a:xfrm>
              <a:off x="1954213" y="2747963"/>
              <a:ext cx="120650" cy="31750"/>
            </a:xfrm>
            <a:prstGeom prst="rect">
              <a:avLst/>
            </a:prstGeom>
            <a:solidFill>
              <a:srgbClr val="5ABB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8" name="Rectangle 158"/>
            <p:cNvSpPr>
              <a:spLocks noChangeArrowheads="1"/>
            </p:cNvSpPr>
            <p:nvPr/>
          </p:nvSpPr>
          <p:spPr bwMode="auto">
            <a:xfrm>
              <a:off x="1976438" y="2517775"/>
              <a:ext cx="77788" cy="250825"/>
            </a:xfrm>
            <a:prstGeom prst="rect">
              <a:avLst/>
            </a:prstGeom>
            <a:solidFill>
              <a:srgbClr val="5ABB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9" name="Rectangle 159"/>
            <p:cNvSpPr>
              <a:spLocks noChangeArrowheads="1"/>
            </p:cNvSpPr>
            <p:nvPr/>
          </p:nvSpPr>
          <p:spPr bwMode="auto">
            <a:xfrm>
              <a:off x="1954213" y="2505075"/>
              <a:ext cx="120650" cy="31750"/>
            </a:xfrm>
            <a:prstGeom prst="rect">
              <a:avLst/>
            </a:prstGeom>
            <a:solidFill>
              <a:srgbClr val="5ABB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0" name="Rectangle 160"/>
            <p:cNvSpPr>
              <a:spLocks noChangeArrowheads="1"/>
            </p:cNvSpPr>
            <p:nvPr/>
          </p:nvSpPr>
          <p:spPr bwMode="auto">
            <a:xfrm>
              <a:off x="1774826" y="2747963"/>
              <a:ext cx="119063" cy="31750"/>
            </a:xfrm>
            <a:prstGeom prst="rect">
              <a:avLst/>
            </a:prstGeom>
            <a:solidFill>
              <a:srgbClr val="5ABB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1" name="Rectangle 161"/>
            <p:cNvSpPr>
              <a:spLocks noChangeArrowheads="1"/>
            </p:cNvSpPr>
            <p:nvPr/>
          </p:nvSpPr>
          <p:spPr bwMode="auto">
            <a:xfrm>
              <a:off x="1795463" y="2517775"/>
              <a:ext cx="77788" cy="250825"/>
            </a:xfrm>
            <a:prstGeom prst="rect">
              <a:avLst/>
            </a:prstGeom>
            <a:solidFill>
              <a:srgbClr val="5ABB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2" name="Rectangle 162"/>
            <p:cNvSpPr>
              <a:spLocks noChangeArrowheads="1"/>
            </p:cNvSpPr>
            <p:nvPr/>
          </p:nvSpPr>
          <p:spPr bwMode="auto">
            <a:xfrm>
              <a:off x="1774826" y="2505075"/>
              <a:ext cx="119063" cy="31750"/>
            </a:xfrm>
            <a:prstGeom prst="rect">
              <a:avLst/>
            </a:prstGeom>
            <a:solidFill>
              <a:srgbClr val="5ABB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3" name="Rectangle 163"/>
            <p:cNvSpPr>
              <a:spLocks noChangeArrowheads="1"/>
            </p:cNvSpPr>
            <p:nvPr/>
          </p:nvSpPr>
          <p:spPr bwMode="auto">
            <a:xfrm>
              <a:off x="2135188" y="2747963"/>
              <a:ext cx="120650" cy="31750"/>
            </a:xfrm>
            <a:prstGeom prst="rect">
              <a:avLst/>
            </a:prstGeom>
            <a:solidFill>
              <a:srgbClr val="5ABB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4" name="Rectangle 164"/>
            <p:cNvSpPr>
              <a:spLocks noChangeArrowheads="1"/>
            </p:cNvSpPr>
            <p:nvPr/>
          </p:nvSpPr>
          <p:spPr bwMode="auto">
            <a:xfrm>
              <a:off x="2157413" y="2517775"/>
              <a:ext cx="76200" cy="250825"/>
            </a:xfrm>
            <a:prstGeom prst="rect">
              <a:avLst/>
            </a:prstGeom>
            <a:solidFill>
              <a:srgbClr val="5ABB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5" name="Rectangle 165"/>
            <p:cNvSpPr>
              <a:spLocks noChangeArrowheads="1"/>
            </p:cNvSpPr>
            <p:nvPr/>
          </p:nvSpPr>
          <p:spPr bwMode="auto">
            <a:xfrm>
              <a:off x="2135188" y="2505075"/>
              <a:ext cx="120650" cy="31750"/>
            </a:xfrm>
            <a:prstGeom prst="rect">
              <a:avLst/>
            </a:prstGeom>
            <a:solidFill>
              <a:srgbClr val="5ABB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6" name="Rectangle 166"/>
            <p:cNvSpPr>
              <a:spLocks noChangeArrowheads="1"/>
            </p:cNvSpPr>
            <p:nvPr/>
          </p:nvSpPr>
          <p:spPr bwMode="auto">
            <a:xfrm>
              <a:off x="1730376" y="2435225"/>
              <a:ext cx="568325" cy="33338"/>
            </a:xfrm>
            <a:prstGeom prst="rect">
              <a:avLst/>
            </a:prstGeom>
            <a:solidFill>
              <a:srgbClr val="5ABB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7" name="Freeform 167"/>
            <p:cNvSpPr>
              <a:spLocks/>
            </p:cNvSpPr>
            <p:nvPr/>
          </p:nvSpPr>
          <p:spPr bwMode="auto">
            <a:xfrm>
              <a:off x="1730376" y="2255838"/>
              <a:ext cx="568325" cy="179388"/>
            </a:xfrm>
            <a:custGeom>
              <a:avLst/>
              <a:gdLst>
                <a:gd name="T0" fmla="*/ 179 w 358"/>
                <a:gd name="T1" fmla="*/ 0 h 113"/>
                <a:gd name="T2" fmla="*/ 0 w 358"/>
                <a:gd name="T3" fmla="*/ 113 h 113"/>
                <a:gd name="T4" fmla="*/ 358 w 358"/>
                <a:gd name="T5" fmla="*/ 113 h 113"/>
                <a:gd name="T6" fmla="*/ 179 w 358"/>
                <a:gd name="T7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8" h="113">
                  <a:moveTo>
                    <a:pt x="179" y="0"/>
                  </a:moveTo>
                  <a:lnTo>
                    <a:pt x="0" y="113"/>
                  </a:lnTo>
                  <a:lnTo>
                    <a:pt x="358" y="113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5ABB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68" name="Freeform 168"/>
          <p:cNvSpPr>
            <a:spLocks noEditPoints="1"/>
          </p:cNvSpPr>
          <p:nvPr/>
        </p:nvSpPr>
        <p:spPr bwMode="auto">
          <a:xfrm>
            <a:off x="4166521" y="2288973"/>
            <a:ext cx="788988" cy="515938"/>
          </a:xfrm>
          <a:custGeom>
            <a:avLst/>
            <a:gdLst>
              <a:gd name="T0" fmla="*/ 497 w 497"/>
              <a:gd name="T1" fmla="*/ 0 h 325"/>
              <a:gd name="T2" fmla="*/ 386 w 497"/>
              <a:gd name="T3" fmla="*/ 37 h 325"/>
              <a:gd name="T4" fmla="*/ 386 w 497"/>
              <a:gd name="T5" fmla="*/ 210 h 325"/>
              <a:gd name="T6" fmla="*/ 386 w 497"/>
              <a:gd name="T7" fmla="*/ 210 h 325"/>
              <a:gd name="T8" fmla="*/ 397 w 497"/>
              <a:gd name="T9" fmla="*/ 209 h 325"/>
              <a:gd name="T10" fmla="*/ 405 w 497"/>
              <a:gd name="T11" fmla="*/ 206 h 325"/>
              <a:gd name="T12" fmla="*/ 409 w 497"/>
              <a:gd name="T13" fmla="*/ 204 h 325"/>
              <a:gd name="T14" fmla="*/ 411 w 497"/>
              <a:gd name="T15" fmla="*/ 201 h 325"/>
              <a:gd name="T16" fmla="*/ 413 w 497"/>
              <a:gd name="T17" fmla="*/ 197 h 325"/>
              <a:gd name="T18" fmla="*/ 413 w 497"/>
              <a:gd name="T19" fmla="*/ 194 h 325"/>
              <a:gd name="T20" fmla="*/ 413 w 497"/>
              <a:gd name="T21" fmla="*/ 118 h 325"/>
              <a:gd name="T22" fmla="*/ 399 w 497"/>
              <a:gd name="T23" fmla="*/ 118 h 325"/>
              <a:gd name="T24" fmla="*/ 399 w 497"/>
              <a:gd name="T25" fmla="*/ 86 h 325"/>
              <a:gd name="T26" fmla="*/ 413 w 497"/>
              <a:gd name="T27" fmla="*/ 86 h 325"/>
              <a:gd name="T28" fmla="*/ 447 w 497"/>
              <a:gd name="T29" fmla="*/ 86 h 325"/>
              <a:gd name="T30" fmla="*/ 462 w 497"/>
              <a:gd name="T31" fmla="*/ 86 h 325"/>
              <a:gd name="T32" fmla="*/ 462 w 497"/>
              <a:gd name="T33" fmla="*/ 118 h 325"/>
              <a:gd name="T34" fmla="*/ 447 w 497"/>
              <a:gd name="T35" fmla="*/ 118 h 325"/>
              <a:gd name="T36" fmla="*/ 447 w 497"/>
              <a:gd name="T37" fmla="*/ 194 h 325"/>
              <a:gd name="T38" fmla="*/ 447 w 497"/>
              <a:gd name="T39" fmla="*/ 194 h 325"/>
              <a:gd name="T40" fmla="*/ 446 w 497"/>
              <a:gd name="T41" fmla="*/ 204 h 325"/>
              <a:gd name="T42" fmla="*/ 442 w 497"/>
              <a:gd name="T43" fmla="*/ 212 h 325"/>
              <a:gd name="T44" fmla="*/ 436 w 497"/>
              <a:gd name="T45" fmla="*/ 220 h 325"/>
              <a:gd name="T46" fmla="*/ 430 w 497"/>
              <a:gd name="T47" fmla="*/ 227 h 325"/>
              <a:gd name="T48" fmla="*/ 420 w 497"/>
              <a:gd name="T49" fmla="*/ 232 h 325"/>
              <a:gd name="T50" fmla="*/ 411 w 497"/>
              <a:gd name="T51" fmla="*/ 236 h 325"/>
              <a:gd name="T52" fmla="*/ 399 w 497"/>
              <a:gd name="T53" fmla="*/ 239 h 325"/>
              <a:gd name="T54" fmla="*/ 386 w 497"/>
              <a:gd name="T55" fmla="*/ 239 h 325"/>
              <a:gd name="T56" fmla="*/ 386 w 497"/>
              <a:gd name="T57" fmla="*/ 289 h 325"/>
              <a:gd name="T58" fmla="*/ 497 w 497"/>
              <a:gd name="T59" fmla="*/ 325 h 325"/>
              <a:gd name="T60" fmla="*/ 497 w 497"/>
              <a:gd name="T61" fmla="*/ 0 h 325"/>
              <a:gd name="T62" fmla="*/ 386 w 497"/>
              <a:gd name="T63" fmla="*/ 37 h 325"/>
              <a:gd name="T64" fmla="*/ 0 w 497"/>
              <a:gd name="T65" fmla="*/ 163 h 325"/>
              <a:gd name="T66" fmla="*/ 386 w 497"/>
              <a:gd name="T67" fmla="*/ 289 h 325"/>
              <a:gd name="T68" fmla="*/ 386 w 497"/>
              <a:gd name="T69" fmla="*/ 239 h 325"/>
              <a:gd name="T70" fmla="*/ 386 w 497"/>
              <a:gd name="T71" fmla="*/ 239 h 325"/>
              <a:gd name="T72" fmla="*/ 374 w 497"/>
              <a:gd name="T73" fmla="*/ 239 h 325"/>
              <a:gd name="T74" fmla="*/ 363 w 497"/>
              <a:gd name="T75" fmla="*/ 236 h 325"/>
              <a:gd name="T76" fmla="*/ 353 w 497"/>
              <a:gd name="T77" fmla="*/ 232 h 325"/>
              <a:gd name="T78" fmla="*/ 343 w 497"/>
              <a:gd name="T79" fmla="*/ 227 h 325"/>
              <a:gd name="T80" fmla="*/ 336 w 497"/>
              <a:gd name="T81" fmla="*/ 220 h 325"/>
              <a:gd name="T82" fmla="*/ 331 w 497"/>
              <a:gd name="T83" fmla="*/ 212 h 325"/>
              <a:gd name="T84" fmla="*/ 327 w 497"/>
              <a:gd name="T85" fmla="*/ 204 h 325"/>
              <a:gd name="T86" fmla="*/ 325 w 497"/>
              <a:gd name="T87" fmla="*/ 194 h 325"/>
              <a:gd name="T88" fmla="*/ 325 w 497"/>
              <a:gd name="T89" fmla="*/ 118 h 325"/>
              <a:gd name="T90" fmla="*/ 311 w 497"/>
              <a:gd name="T91" fmla="*/ 118 h 325"/>
              <a:gd name="T92" fmla="*/ 311 w 497"/>
              <a:gd name="T93" fmla="*/ 86 h 325"/>
              <a:gd name="T94" fmla="*/ 325 w 497"/>
              <a:gd name="T95" fmla="*/ 86 h 325"/>
              <a:gd name="T96" fmla="*/ 359 w 497"/>
              <a:gd name="T97" fmla="*/ 86 h 325"/>
              <a:gd name="T98" fmla="*/ 376 w 497"/>
              <a:gd name="T99" fmla="*/ 86 h 325"/>
              <a:gd name="T100" fmla="*/ 376 w 497"/>
              <a:gd name="T101" fmla="*/ 118 h 325"/>
              <a:gd name="T102" fmla="*/ 359 w 497"/>
              <a:gd name="T103" fmla="*/ 118 h 325"/>
              <a:gd name="T104" fmla="*/ 359 w 497"/>
              <a:gd name="T105" fmla="*/ 194 h 325"/>
              <a:gd name="T106" fmla="*/ 359 w 497"/>
              <a:gd name="T107" fmla="*/ 194 h 325"/>
              <a:gd name="T108" fmla="*/ 361 w 497"/>
              <a:gd name="T109" fmla="*/ 197 h 325"/>
              <a:gd name="T110" fmla="*/ 362 w 497"/>
              <a:gd name="T111" fmla="*/ 201 h 325"/>
              <a:gd name="T112" fmla="*/ 365 w 497"/>
              <a:gd name="T113" fmla="*/ 204 h 325"/>
              <a:gd name="T114" fmla="*/ 367 w 497"/>
              <a:gd name="T115" fmla="*/ 206 h 325"/>
              <a:gd name="T116" fmla="*/ 376 w 497"/>
              <a:gd name="T117" fmla="*/ 209 h 325"/>
              <a:gd name="T118" fmla="*/ 386 w 497"/>
              <a:gd name="T119" fmla="*/ 210 h 325"/>
              <a:gd name="T120" fmla="*/ 386 w 497"/>
              <a:gd name="T121" fmla="*/ 37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497" h="325">
                <a:moveTo>
                  <a:pt x="497" y="0"/>
                </a:moveTo>
                <a:lnTo>
                  <a:pt x="386" y="37"/>
                </a:lnTo>
                <a:lnTo>
                  <a:pt x="386" y="210"/>
                </a:lnTo>
                <a:lnTo>
                  <a:pt x="386" y="210"/>
                </a:lnTo>
                <a:lnTo>
                  <a:pt x="397" y="209"/>
                </a:lnTo>
                <a:lnTo>
                  <a:pt x="405" y="206"/>
                </a:lnTo>
                <a:lnTo>
                  <a:pt x="409" y="204"/>
                </a:lnTo>
                <a:lnTo>
                  <a:pt x="411" y="201"/>
                </a:lnTo>
                <a:lnTo>
                  <a:pt x="413" y="197"/>
                </a:lnTo>
                <a:lnTo>
                  <a:pt x="413" y="194"/>
                </a:lnTo>
                <a:lnTo>
                  <a:pt x="413" y="118"/>
                </a:lnTo>
                <a:lnTo>
                  <a:pt x="399" y="118"/>
                </a:lnTo>
                <a:lnTo>
                  <a:pt x="399" y="86"/>
                </a:lnTo>
                <a:lnTo>
                  <a:pt x="413" y="86"/>
                </a:lnTo>
                <a:lnTo>
                  <a:pt x="447" y="86"/>
                </a:lnTo>
                <a:lnTo>
                  <a:pt x="462" y="86"/>
                </a:lnTo>
                <a:lnTo>
                  <a:pt x="462" y="118"/>
                </a:lnTo>
                <a:lnTo>
                  <a:pt x="447" y="118"/>
                </a:lnTo>
                <a:lnTo>
                  <a:pt x="447" y="194"/>
                </a:lnTo>
                <a:lnTo>
                  <a:pt x="447" y="194"/>
                </a:lnTo>
                <a:lnTo>
                  <a:pt x="446" y="204"/>
                </a:lnTo>
                <a:lnTo>
                  <a:pt x="442" y="212"/>
                </a:lnTo>
                <a:lnTo>
                  <a:pt x="436" y="220"/>
                </a:lnTo>
                <a:lnTo>
                  <a:pt x="430" y="227"/>
                </a:lnTo>
                <a:lnTo>
                  <a:pt x="420" y="232"/>
                </a:lnTo>
                <a:lnTo>
                  <a:pt x="411" y="236"/>
                </a:lnTo>
                <a:lnTo>
                  <a:pt x="399" y="239"/>
                </a:lnTo>
                <a:lnTo>
                  <a:pt x="386" y="239"/>
                </a:lnTo>
                <a:lnTo>
                  <a:pt x="386" y="289"/>
                </a:lnTo>
                <a:lnTo>
                  <a:pt x="497" y="325"/>
                </a:lnTo>
                <a:lnTo>
                  <a:pt x="497" y="0"/>
                </a:lnTo>
                <a:close/>
                <a:moveTo>
                  <a:pt x="386" y="37"/>
                </a:moveTo>
                <a:lnTo>
                  <a:pt x="0" y="163"/>
                </a:lnTo>
                <a:lnTo>
                  <a:pt x="386" y="289"/>
                </a:lnTo>
                <a:lnTo>
                  <a:pt x="386" y="239"/>
                </a:lnTo>
                <a:lnTo>
                  <a:pt x="386" y="239"/>
                </a:lnTo>
                <a:lnTo>
                  <a:pt x="374" y="239"/>
                </a:lnTo>
                <a:lnTo>
                  <a:pt x="363" y="236"/>
                </a:lnTo>
                <a:lnTo>
                  <a:pt x="353" y="232"/>
                </a:lnTo>
                <a:lnTo>
                  <a:pt x="343" y="227"/>
                </a:lnTo>
                <a:lnTo>
                  <a:pt x="336" y="220"/>
                </a:lnTo>
                <a:lnTo>
                  <a:pt x="331" y="212"/>
                </a:lnTo>
                <a:lnTo>
                  <a:pt x="327" y="204"/>
                </a:lnTo>
                <a:lnTo>
                  <a:pt x="325" y="194"/>
                </a:lnTo>
                <a:lnTo>
                  <a:pt x="325" y="118"/>
                </a:lnTo>
                <a:lnTo>
                  <a:pt x="311" y="118"/>
                </a:lnTo>
                <a:lnTo>
                  <a:pt x="311" y="86"/>
                </a:lnTo>
                <a:lnTo>
                  <a:pt x="325" y="86"/>
                </a:lnTo>
                <a:lnTo>
                  <a:pt x="359" y="86"/>
                </a:lnTo>
                <a:lnTo>
                  <a:pt x="376" y="86"/>
                </a:lnTo>
                <a:lnTo>
                  <a:pt x="376" y="118"/>
                </a:lnTo>
                <a:lnTo>
                  <a:pt x="359" y="118"/>
                </a:lnTo>
                <a:lnTo>
                  <a:pt x="359" y="194"/>
                </a:lnTo>
                <a:lnTo>
                  <a:pt x="359" y="194"/>
                </a:lnTo>
                <a:lnTo>
                  <a:pt x="361" y="197"/>
                </a:lnTo>
                <a:lnTo>
                  <a:pt x="362" y="201"/>
                </a:lnTo>
                <a:lnTo>
                  <a:pt x="365" y="204"/>
                </a:lnTo>
                <a:lnTo>
                  <a:pt x="367" y="206"/>
                </a:lnTo>
                <a:lnTo>
                  <a:pt x="376" y="209"/>
                </a:lnTo>
                <a:lnTo>
                  <a:pt x="386" y="210"/>
                </a:lnTo>
                <a:lnTo>
                  <a:pt x="386" y="37"/>
                </a:lnTo>
                <a:close/>
              </a:path>
            </a:pathLst>
          </a:custGeom>
          <a:solidFill>
            <a:srgbClr val="EDCD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69" name="Freeform 169"/>
          <p:cNvSpPr>
            <a:spLocks noEditPoints="1"/>
          </p:cNvSpPr>
          <p:nvPr/>
        </p:nvSpPr>
        <p:spPr bwMode="auto">
          <a:xfrm>
            <a:off x="3029871" y="2857298"/>
            <a:ext cx="185738" cy="320675"/>
          </a:xfrm>
          <a:custGeom>
            <a:avLst/>
            <a:gdLst>
              <a:gd name="T0" fmla="*/ 71 w 117"/>
              <a:gd name="T1" fmla="*/ 170 h 202"/>
              <a:gd name="T2" fmla="*/ 80 w 117"/>
              <a:gd name="T3" fmla="*/ 173 h 202"/>
              <a:gd name="T4" fmla="*/ 85 w 117"/>
              <a:gd name="T5" fmla="*/ 181 h 202"/>
              <a:gd name="T6" fmla="*/ 85 w 117"/>
              <a:gd name="T7" fmla="*/ 188 h 202"/>
              <a:gd name="T8" fmla="*/ 80 w 117"/>
              <a:gd name="T9" fmla="*/ 199 h 202"/>
              <a:gd name="T10" fmla="*/ 75 w 117"/>
              <a:gd name="T11" fmla="*/ 202 h 202"/>
              <a:gd name="T12" fmla="*/ 71 w 117"/>
              <a:gd name="T13" fmla="*/ 170 h 202"/>
              <a:gd name="T14" fmla="*/ 71 w 117"/>
              <a:gd name="T15" fmla="*/ 157 h 202"/>
              <a:gd name="T16" fmla="*/ 71 w 117"/>
              <a:gd name="T17" fmla="*/ 68 h 202"/>
              <a:gd name="T18" fmla="*/ 80 w 117"/>
              <a:gd name="T19" fmla="*/ 77 h 202"/>
              <a:gd name="T20" fmla="*/ 85 w 117"/>
              <a:gd name="T21" fmla="*/ 91 h 202"/>
              <a:gd name="T22" fmla="*/ 92 w 117"/>
              <a:gd name="T23" fmla="*/ 116 h 202"/>
              <a:gd name="T24" fmla="*/ 94 w 117"/>
              <a:gd name="T25" fmla="*/ 120 h 202"/>
              <a:gd name="T26" fmla="*/ 100 w 117"/>
              <a:gd name="T27" fmla="*/ 126 h 202"/>
              <a:gd name="T28" fmla="*/ 110 w 117"/>
              <a:gd name="T29" fmla="*/ 127 h 202"/>
              <a:gd name="T30" fmla="*/ 117 w 117"/>
              <a:gd name="T31" fmla="*/ 145 h 202"/>
              <a:gd name="T32" fmla="*/ 66 w 117"/>
              <a:gd name="T33" fmla="*/ 170 h 202"/>
              <a:gd name="T34" fmla="*/ 71 w 117"/>
              <a:gd name="T35" fmla="*/ 170 h 202"/>
              <a:gd name="T36" fmla="*/ 71 w 117"/>
              <a:gd name="T37" fmla="*/ 202 h 202"/>
              <a:gd name="T38" fmla="*/ 61 w 117"/>
              <a:gd name="T39" fmla="*/ 199 h 202"/>
              <a:gd name="T40" fmla="*/ 56 w 117"/>
              <a:gd name="T41" fmla="*/ 189 h 202"/>
              <a:gd name="T42" fmla="*/ 56 w 117"/>
              <a:gd name="T43" fmla="*/ 184 h 202"/>
              <a:gd name="T44" fmla="*/ 61 w 117"/>
              <a:gd name="T45" fmla="*/ 173 h 202"/>
              <a:gd name="T46" fmla="*/ 66 w 117"/>
              <a:gd name="T47" fmla="*/ 170 h 202"/>
              <a:gd name="T48" fmla="*/ 71 w 117"/>
              <a:gd name="T49" fmla="*/ 68 h 202"/>
              <a:gd name="T50" fmla="*/ 60 w 117"/>
              <a:gd name="T51" fmla="*/ 62 h 202"/>
              <a:gd name="T52" fmla="*/ 47 w 117"/>
              <a:gd name="T53" fmla="*/ 61 h 202"/>
              <a:gd name="T54" fmla="*/ 34 w 117"/>
              <a:gd name="T55" fmla="*/ 8 h 202"/>
              <a:gd name="T56" fmla="*/ 29 w 117"/>
              <a:gd name="T57" fmla="*/ 1 h 202"/>
              <a:gd name="T58" fmla="*/ 19 w 117"/>
              <a:gd name="T59" fmla="*/ 0 h 202"/>
              <a:gd name="T60" fmla="*/ 15 w 117"/>
              <a:gd name="T61" fmla="*/ 1 h 202"/>
              <a:gd name="T62" fmla="*/ 10 w 117"/>
              <a:gd name="T63" fmla="*/ 9 h 202"/>
              <a:gd name="T64" fmla="*/ 24 w 117"/>
              <a:gd name="T65" fmla="*/ 66 h 202"/>
              <a:gd name="T66" fmla="*/ 19 w 117"/>
              <a:gd name="T67" fmla="*/ 70 h 202"/>
              <a:gd name="T68" fmla="*/ 11 w 117"/>
              <a:gd name="T69" fmla="*/ 78 h 202"/>
              <a:gd name="T70" fmla="*/ 6 w 117"/>
              <a:gd name="T71" fmla="*/ 91 h 202"/>
              <a:gd name="T72" fmla="*/ 4 w 117"/>
              <a:gd name="T73" fmla="*/ 104 h 202"/>
              <a:gd name="T74" fmla="*/ 6 w 117"/>
              <a:gd name="T75" fmla="*/ 111 h 202"/>
              <a:gd name="T76" fmla="*/ 12 w 117"/>
              <a:gd name="T77" fmla="*/ 138 h 202"/>
              <a:gd name="T78" fmla="*/ 12 w 117"/>
              <a:gd name="T79" fmla="*/ 142 h 202"/>
              <a:gd name="T80" fmla="*/ 10 w 117"/>
              <a:gd name="T81" fmla="*/ 149 h 202"/>
              <a:gd name="T82" fmla="*/ 3 w 117"/>
              <a:gd name="T83" fmla="*/ 156 h 202"/>
              <a:gd name="T84" fmla="*/ 6 w 117"/>
              <a:gd name="T85" fmla="*/ 175 h 202"/>
              <a:gd name="T86" fmla="*/ 71 w 117"/>
              <a:gd name="T87" fmla="*/ 68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17" h="202">
                <a:moveTo>
                  <a:pt x="71" y="170"/>
                </a:moveTo>
                <a:lnTo>
                  <a:pt x="71" y="170"/>
                </a:lnTo>
                <a:lnTo>
                  <a:pt x="76" y="170"/>
                </a:lnTo>
                <a:lnTo>
                  <a:pt x="80" y="173"/>
                </a:lnTo>
                <a:lnTo>
                  <a:pt x="84" y="177"/>
                </a:lnTo>
                <a:lnTo>
                  <a:pt x="85" y="181"/>
                </a:lnTo>
                <a:lnTo>
                  <a:pt x="85" y="181"/>
                </a:lnTo>
                <a:lnTo>
                  <a:pt x="85" y="188"/>
                </a:lnTo>
                <a:lnTo>
                  <a:pt x="84" y="193"/>
                </a:lnTo>
                <a:lnTo>
                  <a:pt x="80" y="199"/>
                </a:lnTo>
                <a:lnTo>
                  <a:pt x="75" y="202"/>
                </a:lnTo>
                <a:lnTo>
                  <a:pt x="75" y="202"/>
                </a:lnTo>
                <a:lnTo>
                  <a:pt x="71" y="202"/>
                </a:lnTo>
                <a:lnTo>
                  <a:pt x="71" y="170"/>
                </a:lnTo>
                <a:lnTo>
                  <a:pt x="71" y="170"/>
                </a:lnTo>
                <a:close/>
                <a:moveTo>
                  <a:pt x="71" y="157"/>
                </a:moveTo>
                <a:lnTo>
                  <a:pt x="71" y="68"/>
                </a:lnTo>
                <a:lnTo>
                  <a:pt x="71" y="68"/>
                </a:lnTo>
                <a:lnTo>
                  <a:pt x="76" y="72"/>
                </a:lnTo>
                <a:lnTo>
                  <a:pt x="80" y="77"/>
                </a:lnTo>
                <a:lnTo>
                  <a:pt x="83" y="84"/>
                </a:lnTo>
                <a:lnTo>
                  <a:pt x="85" y="91"/>
                </a:lnTo>
                <a:lnTo>
                  <a:pt x="85" y="91"/>
                </a:lnTo>
                <a:lnTo>
                  <a:pt x="92" y="116"/>
                </a:lnTo>
                <a:lnTo>
                  <a:pt x="92" y="116"/>
                </a:lnTo>
                <a:lnTo>
                  <a:pt x="94" y="120"/>
                </a:lnTo>
                <a:lnTo>
                  <a:pt x="96" y="123"/>
                </a:lnTo>
                <a:lnTo>
                  <a:pt x="100" y="126"/>
                </a:lnTo>
                <a:lnTo>
                  <a:pt x="103" y="127"/>
                </a:lnTo>
                <a:lnTo>
                  <a:pt x="110" y="127"/>
                </a:lnTo>
                <a:lnTo>
                  <a:pt x="112" y="127"/>
                </a:lnTo>
                <a:lnTo>
                  <a:pt x="117" y="145"/>
                </a:lnTo>
                <a:lnTo>
                  <a:pt x="71" y="157"/>
                </a:lnTo>
                <a:close/>
                <a:moveTo>
                  <a:pt x="66" y="170"/>
                </a:moveTo>
                <a:lnTo>
                  <a:pt x="66" y="170"/>
                </a:lnTo>
                <a:lnTo>
                  <a:pt x="71" y="170"/>
                </a:lnTo>
                <a:lnTo>
                  <a:pt x="71" y="202"/>
                </a:lnTo>
                <a:lnTo>
                  <a:pt x="71" y="202"/>
                </a:lnTo>
                <a:lnTo>
                  <a:pt x="65" y="200"/>
                </a:lnTo>
                <a:lnTo>
                  <a:pt x="61" y="199"/>
                </a:lnTo>
                <a:lnTo>
                  <a:pt x="57" y="195"/>
                </a:lnTo>
                <a:lnTo>
                  <a:pt x="56" y="189"/>
                </a:lnTo>
                <a:lnTo>
                  <a:pt x="56" y="189"/>
                </a:lnTo>
                <a:lnTo>
                  <a:pt x="56" y="184"/>
                </a:lnTo>
                <a:lnTo>
                  <a:pt x="57" y="179"/>
                </a:lnTo>
                <a:lnTo>
                  <a:pt x="61" y="173"/>
                </a:lnTo>
                <a:lnTo>
                  <a:pt x="66" y="170"/>
                </a:lnTo>
                <a:lnTo>
                  <a:pt x="66" y="170"/>
                </a:lnTo>
                <a:close/>
                <a:moveTo>
                  <a:pt x="71" y="68"/>
                </a:moveTo>
                <a:lnTo>
                  <a:pt x="71" y="68"/>
                </a:lnTo>
                <a:lnTo>
                  <a:pt x="65" y="65"/>
                </a:lnTo>
                <a:lnTo>
                  <a:pt x="60" y="62"/>
                </a:lnTo>
                <a:lnTo>
                  <a:pt x="54" y="61"/>
                </a:lnTo>
                <a:lnTo>
                  <a:pt x="47" y="61"/>
                </a:lnTo>
                <a:lnTo>
                  <a:pt x="34" y="8"/>
                </a:lnTo>
                <a:lnTo>
                  <a:pt x="34" y="8"/>
                </a:lnTo>
                <a:lnTo>
                  <a:pt x="31" y="4"/>
                </a:lnTo>
                <a:lnTo>
                  <a:pt x="29" y="1"/>
                </a:lnTo>
                <a:lnTo>
                  <a:pt x="24" y="0"/>
                </a:lnTo>
                <a:lnTo>
                  <a:pt x="19" y="0"/>
                </a:lnTo>
                <a:lnTo>
                  <a:pt x="19" y="0"/>
                </a:lnTo>
                <a:lnTo>
                  <a:pt x="15" y="1"/>
                </a:lnTo>
                <a:lnTo>
                  <a:pt x="12" y="5"/>
                </a:lnTo>
                <a:lnTo>
                  <a:pt x="10" y="9"/>
                </a:lnTo>
                <a:lnTo>
                  <a:pt x="11" y="15"/>
                </a:lnTo>
                <a:lnTo>
                  <a:pt x="24" y="66"/>
                </a:lnTo>
                <a:lnTo>
                  <a:pt x="24" y="66"/>
                </a:lnTo>
                <a:lnTo>
                  <a:pt x="19" y="70"/>
                </a:lnTo>
                <a:lnTo>
                  <a:pt x="15" y="74"/>
                </a:lnTo>
                <a:lnTo>
                  <a:pt x="11" y="78"/>
                </a:lnTo>
                <a:lnTo>
                  <a:pt x="7" y="84"/>
                </a:lnTo>
                <a:lnTo>
                  <a:pt x="6" y="91"/>
                </a:lnTo>
                <a:lnTo>
                  <a:pt x="4" y="96"/>
                </a:lnTo>
                <a:lnTo>
                  <a:pt x="4" y="104"/>
                </a:lnTo>
                <a:lnTo>
                  <a:pt x="6" y="111"/>
                </a:lnTo>
                <a:lnTo>
                  <a:pt x="6" y="111"/>
                </a:lnTo>
                <a:lnTo>
                  <a:pt x="12" y="138"/>
                </a:lnTo>
                <a:lnTo>
                  <a:pt x="12" y="138"/>
                </a:lnTo>
                <a:lnTo>
                  <a:pt x="12" y="138"/>
                </a:lnTo>
                <a:lnTo>
                  <a:pt x="12" y="142"/>
                </a:lnTo>
                <a:lnTo>
                  <a:pt x="12" y="146"/>
                </a:lnTo>
                <a:lnTo>
                  <a:pt x="10" y="149"/>
                </a:lnTo>
                <a:lnTo>
                  <a:pt x="8" y="152"/>
                </a:lnTo>
                <a:lnTo>
                  <a:pt x="3" y="156"/>
                </a:lnTo>
                <a:lnTo>
                  <a:pt x="0" y="157"/>
                </a:lnTo>
                <a:lnTo>
                  <a:pt x="6" y="175"/>
                </a:lnTo>
                <a:lnTo>
                  <a:pt x="71" y="157"/>
                </a:lnTo>
                <a:lnTo>
                  <a:pt x="71" y="68"/>
                </a:lnTo>
                <a:close/>
              </a:path>
            </a:pathLst>
          </a:custGeom>
          <a:solidFill>
            <a:srgbClr val="FF8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70" name="Freeform 170"/>
          <p:cNvSpPr>
            <a:spLocks noEditPoints="1"/>
          </p:cNvSpPr>
          <p:nvPr/>
        </p:nvSpPr>
        <p:spPr bwMode="auto">
          <a:xfrm>
            <a:off x="4463384" y="1747635"/>
            <a:ext cx="369888" cy="455613"/>
          </a:xfrm>
          <a:custGeom>
            <a:avLst/>
            <a:gdLst>
              <a:gd name="T0" fmla="*/ 164 w 233"/>
              <a:gd name="T1" fmla="*/ 0 h 287"/>
              <a:gd name="T2" fmla="*/ 233 w 233"/>
              <a:gd name="T3" fmla="*/ 248 h 287"/>
              <a:gd name="T4" fmla="*/ 216 w 233"/>
              <a:gd name="T5" fmla="*/ 280 h 287"/>
              <a:gd name="T6" fmla="*/ 164 w 233"/>
              <a:gd name="T7" fmla="*/ 226 h 287"/>
              <a:gd name="T8" fmla="*/ 179 w 233"/>
              <a:gd name="T9" fmla="*/ 218 h 287"/>
              <a:gd name="T10" fmla="*/ 194 w 233"/>
              <a:gd name="T11" fmla="*/ 191 h 287"/>
              <a:gd name="T12" fmla="*/ 194 w 233"/>
              <a:gd name="T13" fmla="*/ 157 h 287"/>
              <a:gd name="T14" fmla="*/ 178 w 233"/>
              <a:gd name="T15" fmla="*/ 148 h 287"/>
              <a:gd name="T16" fmla="*/ 164 w 233"/>
              <a:gd name="T17" fmla="*/ 118 h 287"/>
              <a:gd name="T18" fmla="*/ 167 w 233"/>
              <a:gd name="T19" fmla="*/ 210 h 287"/>
              <a:gd name="T20" fmla="*/ 180 w 233"/>
              <a:gd name="T21" fmla="*/ 175 h 287"/>
              <a:gd name="T22" fmla="*/ 175 w 233"/>
              <a:gd name="T23" fmla="*/ 160 h 287"/>
              <a:gd name="T24" fmla="*/ 164 w 233"/>
              <a:gd name="T25" fmla="*/ 160 h 287"/>
              <a:gd name="T26" fmla="*/ 133 w 233"/>
              <a:gd name="T27" fmla="*/ 14 h 287"/>
              <a:gd name="T28" fmla="*/ 164 w 233"/>
              <a:gd name="T29" fmla="*/ 118 h 287"/>
              <a:gd name="T30" fmla="*/ 136 w 233"/>
              <a:gd name="T31" fmla="*/ 111 h 287"/>
              <a:gd name="T32" fmla="*/ 133 w 233"/>
              <a:gd name="T33" fmla="*/ 287 h 287"/>
              <a:gd name="T34" fmla="*/ 140 w 233"/>
              <a:gd name="T35" fmla="*/ 224 h 287"/>
              <a:gd name="T36" fmla="*/ 164 w 233"/>
              <a:gd name="T37" fmla="*/ 287 h 287"/>
              <a:gd name="T38" fmla="*/ 153 w 233"/>
              <a:gd name="T39" fmla="*/ 201 h 287"/>
              <a:gd name="T40" fmla="*/ 156 w 233"/>
              <a:gd name="T41" fmla="*/ 210 h 287"/>
              <a:gd name="T42" fmla="*/ 164 w 233"/>
              <a:gd name="T43" fmla="*/ 160 h 287"/>
              <a:gd name="T44" fmla="*/ 96 w 233"/>
              <a:gd name="T45" fmla="*/ 0 h 287"/>
              <a:gd name="T46" fmla="*/ 133 w 233"/>
              <a:gd name="T47" fmla="*/ 110 h 287"/>
              <a:gd name="T48" fmla="*/ 103 w 233"/>
              <a:gd name="T49" fmla="*/ 115 h 287"/>
              <a:gd name="T50" fmla="*/ 96 w 233"/>
              <a:gd name="T51" fmla="*/ 287 h 287"/>
              <a:gd name="T52" fmla="*/ 132 w 233"/>
              <a:gd name="T53" fmla="*/ 198 h 287"/>
              <a:gd name="T54" fmla="*/ 133 w 233"/>
              <a:gd name="T55" fmla="*/ 218 h 287"/>
              <a:gd name="T56" fmla="*/ 101 w 233"/>
              <a:gd name="T57" fmla="*/ 169 h 287"/>
              <a:gd name="T58" fmla="*/ 96 w 233"/>
              <a:gd name="T59" fmla="*/ 160 h 287"/>
              <a:gd name="T60" fmla="*/ 96 w 233"/>
              <a:gd name="T61" fmla="*/ 133 h 287"/>
              <a:gd name="T62" fmla="*/ 82 w 233"/>
              <a:gd name="T63" fmla="*/ 14 h 287"/>
              <a:gd name="T64" fmla="*/ 96 w 233"/>
              <a:gd name="T65" fmla="*/ 121 h 287"/>
              <a:gd name="T66" fmla="*/ 82 w 233"/>
              <a:gd name="T67" fmla="*/ 50 h 287"/>
              <a:gd name="T68" fmla="*/ 82 w 233"/>
              <a:gd name="T69" fmla="*/ 164 h 287"/>
              <a:gd name="T70" fmla="*/ 96 w 233"/>
              <a:gd name="T71" fmla="*/ 226 h 287"/>
              <a:gd name="T72" fmla="*/ 90 w 233"/>
              <a:gd name="T73" fmla="*/ 144 h 287"/>
              <a:gd name="T74" fmla="*/ 40 w 233"/>
              <a:gd name="T75" fmla="*/ 0 h 287"/>
              <a:gd name="T76" fmla="*/ 27 w 233"/>
              <a:gd name="T77" fmla="*/ 15 h 287"/>
              <a:gd name="T78" fmla="*/ 17 w 233"/>
              <a:gd name="T79" fmla="*/ 31 h 287"/>
              <a:gd name="T80" fmla="*/ 82 w 233"/>
              <a:gd name="T81" fmla="*/ 50 h 287"/>
              <a:gd name="T82" fmla="*/ 61 w 233"/>
              <a:gd name="T83" fmla="*/ 155 h 287"/>
              <a:gd name="T84" fmla="*/ 38 w 233"/>
              <a:gd name="T85" fmla="*/ 160 h 287"/>
              <a:gd name="T86" fmla="*/ 29 w 233"/>
              <a:gd name="T87" fmla="*/ 174 h 287"/>
              <a:gd name="T88" fmla="*/ 40 w 233"/>
              <a:gd name="T89" fmla="*/ 183 h 287"/>
              <a:gd name="T90" fmla="*/ 46 w 233"/>
              <a:gd name="T91" fmla="*/ 179 h 287"/>
              <a:gd name="T92" fmla="*/ 45 w 233"/>
              <a:gd name="T93" fmla="*/ 172 h 287"/>
              <a:gd name="T94" fmla="*/ 57 w 233"/>
              <a:gd name="T95" fmla="*/ 164 h 287"/>
              <a:gd name="T96" fmla="*/ 48 w 233"/>
              <a:gd name="T97" fmla="*/ 195 h 287"/>
              <a:gd name="T98" fmla="*/ 41 w 233"/>
              <a:gd name="T99" fmla="*/ 233 h 287"/>
              <a:gd name="T100" fmla="*/ 53 w 233"/>
              <a:gd name="T101" fmla="*/ 244 h 287"/>
              <a:gd name="T102" fmla="*/ 60 w 233"/>
              <a:gd name="T103" fmla="*/ 236 h 287"/>
              <a:gd name="T104" fmla="*/ 73 w 233"/>
              <a:gd name="T105" fmla="*/ 179 h 287"/>
              <a:gd name="T106" fmla="*/ 40 w 233"/>
              <a:gd name="T107" fmla="*/ 287 h 287"/>
              <a:gd name="T108" fmla="*/ 13 w 233"/>
              <a:gd name="T109" fmla="*/ 275 h 287"/>
              <a:gd name="T110" fmla="*/ 0 w 233"/>
              <a:gd name="T111" fmla="*/ 39 h 287"/>
              <a:gd name="T112" fmla="*/ 13 w 233"/>
              <a:gd name="T113" fmla="*/ 12 h 287"/>
              <a:gd name="T114" fmla="*/ 40 w 233"/>
              <a:gd name="T115" fmla="*/ 0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33" h="287">
                <a:moveTo>
                  <a:pt x="164" y="0"/>
                </a:moveTo>
                <a:lnTo>
                  <a:pt x="233" y="0"/>
                </a:lnTo>
                <a:lnTo>
                  <a:pt x="233" y="14"/>
                </a:lnTo>
                <a:lnTo>
                  <a:pt x="164" y="14"/>
                </a:lnTo>
                <a:lnTo>
                  <a:pt x="164" y="0"/>
                </a:lnTo>
                <a:lnTo>
                  <a:pt x="164" y="0"/>
                </a:lnTo>
                <a:close/>
                <a:moveTo>
                  <a:pt x="164" y="50"/>
                </a:moveTo>
                <a:lnTo>
                  <a:pt x="233" y="50"/>
                </a:lnTo>
                <a:lnTo>
                  <a:pt x="233" y="248"/>
                </a:lnTo>
                <a:lnTo>
                  <a:pt x="233" y="248"/>
                </a:lnTo>
                <a:lnTo>
                  <a:pt x="232" y="256"/>
                </a:lnTo>
                <a:lnTo>
                  <a:pt x="229" y="263"/>
                </a:lnTo>
                <a:lnTo>
                  <a:pt x="226" y="270"/>
                </a:lnTo>
                <a:lnTo>
                  <a:pt x="221" y="275"/>
                </a:lnTo>
                <a:lnTo>
                  <a:pt x="216" y="280"/>
                </a:lnTo>
                <a:lnTo>
                  <a:pt x="209" y="285"/>
                </a:lnTo>
                <a:lnTo>
                  <a:pt x="202" y="286"/>
                </a:lnTo>
                <a:lnTo>
                  <a:pt x="194" y="287"/>
                </a:lnTo>
                <a:lnTo>
                  <a:pt x="164" y="287"/>
                </a:lnTo>
                <a:lnTo>
                  <a:pt x="164" y="226"/>
                </a:lnTo>
                <a:lnTo>
                  <a:pt x="164" y="226"/>
                </a:lnTo>
                <a:lnTo>
                  <a:pt x="168" y="225"/>
                </a:lnTo>
                <a:lnTo>
                  <a:pt x="168" y="225"/>
                </a:lnTo>
                <a:lnTo>
                  <a:pt x="174" y="222"/>
                </a:lnTo>
                <a:lnTo>
                  <a:pt x="179" y="218"/>
                </a:lnTo>
                <a:lnTo>
                  <a:pt x="183" y="213"/>
                </a:lnTo>
                <a:lnTo>
                  <a:pt x="187" y="207"/>
                </a:lnTo>
                <a:lnTo>
                  <a:pt x="187" y="207"/>
                </a:lnTo>
                <a:lnTo>
                  <a:pt x="191" y="199"/>
                </a:lnTo>
                <a:lnTo>
                  <a:pt x="194" y="191"/>
                </a:lnTo>
                <a:lnTo>
                  <a:pt x="195" y="183"/>
                </a:lnTo>
                <a:lnTo>
                  <a:pt x="195" y="175"/>
                </a:lnTo>
                <a:lnTo>
                  <a:pt x="195" y="175"/>
                </a:lnTo>
                <a:lnTo>
                  <a:pt x="195" y="163"/>
                </a:lnTo>
                <a:lnTo>
                  <a:pt x="194" y="157"/>
                </a:lnTo>
                <a:lnTo>
                  <a:pt x="191" y="155"/>
                </a:lnTo>
                <a:lnTo>
                  <a:pt x="189" y="151"/>
                </a:lnTo>
                <a:lnTo>
                  <a:pt x="186" y="149"/>
                </a:lnTo>
                <a:lnTo>
                  <a:pt x="182" y="148"/>
                </a:lnTo>
                <a:lnTo>
                  <a:pt x="178" y="148"/>
                </a:lnTo>
                <a:lnTo>
                  <a:pt x="178" y="148"/>
                </a:lnTo>
                <a:lnTo>
                  <a:pt x="171" y="149"/>
                </a:lnTo>
                <a:lnTo>
                  <a:pt x="164" y="152"/>
                </a:lnTo>
                <a:lnTo>
                  <a:pt x="172" y="117"/>
                </a:lnTo>
                <a:lnTo>
                  <a:pt x="164" y="118"/>
                </a:lnTo>
                <a:lnTo>
                  <a:pt x="164" y="50"/>
                </a:lnTo>
                <a:lnTo>
                  <a:pt x="164" y="50"/>
                </a:lnTo>
                <a:close/>
                <a:moveTo>
                  <a:pt x="164" y="211"/>
                </a:moveTo>
                <a:lnTo>
                  <a:pt x="164" y="211"/>
                </a:lnTo>
                <a:lnTo>
                  <a:pt x="167" y="210"/>
                </a:lnTo>
                <a:lnTo>
                  <a:pt x="170" y="207"/>
                </a:lnTo>
                <a:lnTo>
                  <a:pt x="175" y="199"/>
                </a:lnTo>
                <a:lnTo>
                  <a:pt x="175" y="199"/>
                </a:lnTo>
                <a:lnTo>
                  <a:pt x="179" y="187"/>
                </a:lnTo>
                <a:lnTo>
                  <a:pt x="180" y="175"/>
                </a:lnTo>
                <a:lnTo>
                  <a:pt x="180" y="175"/>
                </a:lnTo>
                <a:lnTo>
                  <a:pt x="179" y="165"/>
                </a:lnTo>
                <a:lnTo>
                  <a:pt x="178" y="163"/>
                </a:lnTo>
                <a:lnTo>
                  <a:pt x="175" y="160"/>
                </a:lnTo>
                <a:lnTo>
                  <a:pt x="175" y="160"/>
                </a:lnTo>
                <a:lnTo>
                  <a:pt x="172" y="159"/>
                </a:lnTo>
                <a:lnTo>
                  <a:pt x="172" y="159"/>
                </a:lnTo>
                <a:lnTo>
                  <a:pt x="167" y="159"/>
                </a:lnTo>
                <a:lnTo>
                  <a:pt x="167" y="159"/>
                </a:lnTo>
                <a:lnTo>
                  <a:pt x="164" y="160"/>
                </a:lnTo>
                <a:lnTo>
                  <a:pt x="164" y="211"/>
                </a:lnTo>
                <a:close/>
                <a:moveTo>
                  <a:pt x="133" y="0"/>
                </a:moveTo>
                <a:lnTo>
                  <a:pt x="164" y="0"/>
                </a:lnTo>
                <a:lnTo>
                  <a:pt x="164" y="14"/>
                </a:lnTo>
                <a:lnTo>
                  <a:pt x="133" y="14"/>
                </a:lnTo>
                <a:lnTo>
                  <a:pt x="133" y="0"/>
                </a:lnTo>
                <a:lnTo>
                  <a:pt x="133" y="0"/>
                </a:lnTo>
                <a:close/>
                <a:moveTo>
                  <a:pt x="133" y="50"/>
                </a:moveTo>
                <a:lnTo>
                  <a:pt x="164" y="50"/>
                </a:lnTo>
                <a:lnTo>
                  <a:pt x="164" y="118"/>
                </a:lnTo>
                <a:lnTo>
                  <a:pt x="149" y="119"/>
                </a:lnTo>
                <a:lnTo>
                  <a:pt x="133" y="192"/>
                </a:lnTo>
                <a:lnTo>
                  <a:pt x="133" y="122"/>
                </a:lnTo>
                <a:lnTo>
                  <a:pt x="136" y="111"/>
                </a:lnTo>
                <a:lnTo>
                  <a:pt x="136" y="111"/>
                </a:lnTo>
                <a:lnTo>
                  <a:pt x="133" y="110"/>
                </a:lnTo>
                <a:lnTo>
                  <a:pt x="133" y="50"/>
                </a:lnTo>
                <a:lnTo>
                  <a:pt x="133" y="50"/>
                </a:lnTo>
                <a:close/>
                <a:moveTo>
                  <a:pt x="164" y="287"/>
                </a:moveTo>
                <a:lnTo>
                  <a:pt x="133" y="287"/>
                </a:lnTo>
                <a:lnTo>
                  <a:pt x="133" y="218"/>
                </a:lnTo>
                <a:lnTo>
                  <a:pt x="133" y="218"/>
                </a:lnTo>
                <a:lnTo>
                  <a:pt x="137" y="222"/>
                </a:lnTo>
                <a:lnTo>
                  <a:pt x="137" y="222"/>
                </a:lnTo>
                <a:lnTo>
                  <a:pt x="140" y="224"/>
                </a:lnTo>
                <a:lnTo>
                  <a:pt x="143" y="226"/>
                </a:lnTo>
                <a:lnTo>
                  <a:pt x="152" y="228"/>
                </a:lnTo>
                <a:lnTo>
                  <a:pt x="152" y="228"/>
                </a:lnTo>
                <a:lnTo>
                  <a:pt x="164" y="226"/>
                </a:lnTo>
                <a:lnTo>
                  <a:pt x="164" y="287"/>
                </a:lnTo>
                <a:lnTo>
                  <a:pt x="164" y="287"/>
                </a:lnTo>
                <a:close/>
                <a:moveTo>
                  <a:pt x="164" y="160"/>
                </a:moveTo>
                <a:lnTo>
                  <a:pt x="164" y="160"/>
                </a:lnTo>
                <a:lnTo>
                  <a:pt x="163" y="161"/>
                </a:lnTo>
                <a:lnTo>
                  <a:pt x="153" y="201"/>
                </a:lnTo>
                <a:lnTo>
                  <a:pt x="153" y="201"/>
                </a:lnTo>
                <a:lnTo>
                  <a:pt x="153" y="205"/>
                </a:lnTo>
                <a:lnTo>
                  <a:pt x="153" y="205"/>
                </a:lnTo>
                <a:lnTo>
                  <a:pt x="153" y="207"/>
                </a:lnTo>
                <a:lnTo>
                  <a:pt x="156" y="210"/>
                </a:lnTo>
                <a:lnTo>
                  <a:pt x="159" y="211"/>
                </a:lnTo>
                <a:lnTo>
                  <a:pt x="161" y="211"/>
                </a:lnTo>
                <a:lnTo>
                  <a:pt x="161" y="211"/>
                </a:lnTo>
                <a:lnTo>
                  <a:pt x="164" y="211"/>
                </a:lnTo>
                <a:lnTo>
                  <a:pt x="164" y="160"/>
                </a:lnTo>
                <a:close/>
                <a:moveTo>
                  <a:pt x="96" y="0"/>
                </a:moveTo>
                <a:lnTo>
                  <a:pt x="133" y="0"/>
                </a:lnTo>
                <a:lnTo>
                  <a:pt x="133" y="14"/>
                </a:lnTo>
                <a:lnTo>
                  <a:pt x="96" y="14"/>
                </a:lnTo>
                <a:lnTo>
                  <a:pt x="96" y="0"/>
                </a:lnTo>
                <a:lnTo>
                  <a:pt x="96" y="0"/>
                </a:lnTo>
                <a:close/>
                <a:moveTo>
                  <a:pt x="96" y="50"/>
                </a:moveTo>
                <a:lnTo>
                  <a:pt x="133" y="50"/>
                </a:lnTo>
                <a:lnTo>
                  <a:pt x="133" y="110"/>
                </a:lnTo>
                <a:lnTo>
                  <a:pt x="133" y="110"/>
                </a:lnTo>
                <a:lnTo>
                  <a:pt x="124" y="109"/>
                </a:lnTo>
                <a:lnTo>
                  <a:pt x="124" y="109"/>
                </a:lnTo>
                <a:lnTo>
                  <a:pt x="117" y="110"/>
                </a:lnTo>
                <a:lnTo>
                  <a:pt x="110" y="111"/>
                </a:lnTo>
                <a:lnTo>
                  <a:pt x="103" y="115"/>
                </a:lnTo>
                <a:lnTo>
                  <a:pt x="96" y="121"/>
                </a:lnTo>
                <a:lnTo>
                  <a:pt x="96" y="50"/>
                </a:lnTo>
                <a:lnTo>
                  <a:pt x="96" y="50"/>
                </a:lnTo>
                <a:close/>
                <a:moveTo>
                  <a:pt x="133" y="287"/>
                </a:moveTo>
                <a:lnTo>
                  <a:pt x="96" y="287"/>
                </a:lnTo>
                <a:lnTo>
                  <a:pt x="96" y="226"/>
                </a:lnTo>
                <a:lnTo>
                  <a:pt x="111" y="226"/>
                </a:lnTo>
                <a:lnTo>
                  <a:pt x="133" y="122"/>
                </a:lnTo>
                <a:lnTo>
                  <a:pt x="133" y="192"/>
                </a:lnTo>
                <a:lnTo>
                  <a:pt x="132" y="198"/>
                </a:lnTo>
                <a:lnTo>
                  <a:pt x="132" y="198"/>
                </a:lnTo>
                <a:lnTo>
                  <a:pt x="132" y="207"/>
                </a:lnTo>
                <a:lnTo>
                  <a:pt x="132" y="207"/>
                </a:lnTo>
                <a:lnTo>
                  <a:pt x="132" y="213"/>
                </a:lnTo>
                <a:lnTo>
                  <a:pt x="133" y="218"/>
                </a:lnTo>
                <a:lnTo>
                  <a:pt x="133" y="287"/>
                </a:lnTo>
                <a:lnTo>
                  <a:pt x="133" y="287"/>
                </a:lnTo>
                <a:close/>
                <a:moveTo>
                  <a:pt x="96" y="186"/>
                </a:moveTo>
                <a:lnTo>
                  <a:pt x="101" y="169"/>
                </a:lnTo>
                <a:lnTo>
                  <a:pt x="101" y="169"/>
                </a:lnTo>
                <a:lnTo>
                  <a:pt x="96" y="168"/>
                </a:lnTo>
                <a:lnTo>
                  <a:pt x="96" y="186"/>
                </a:lnTo>
                <a:lnTo>
                  <a:pt x="96" y="186"/>
                </a:lnTo>
                <a:close/>
                <a:moveTo>
                  <a:pt x="96" y="160"/>
                </a:moveTo>
                <a:lnTo>
                  <a:pt x="96" y="160"/>
                </a:lnTo>
                <a:lnTo>
                  <a:pt x="102" y="163"/>
                </a:lnTo>
                <a:lnTo>
                  <a:pt x="111" y="119"/>
                </a:lnTo>
                <a:lnTo>
                  <a:pt x="111" y="119"/>
                </a:lnTo>
                <a:lnTo>
                  <a:pt x="105" y="125"/>
                </a:lnTo>
                <a:lnTo>
                  <a:pt x="96" y="133"/>
                </a:lnTo>
                <a:lnTo>
                  <a:pt x="96" y="160"/>
                </a:lnTo>
                <a:close/>
                <a:moveTo>
                  <a:pt x="82" y="0"/>
                </a:moveTo>
                <a:lnTo>
                  <a:pt x="96" y="0"/>
                </a:lnTo>
                <a:lnTo>
                  <a:pt x="96" y="14"/>
                </a:lnTo>
                <a:lnTo>
                  <a:pt x="82" y="14"/>
                </a:lnTo>
                <a:lnTo>
                  <a:pt x="82" y="0"/>
                </a:lnTo>
                <a:lnTo>
                  <a:pt x="82" y="0"/>
                </a:lnTo>
                <a:close/>
                <a:moveTo>
                  <a:pt x="82" y="50"/>
                </a:moveTo>
                <a:lnTo>
                  <a:pt x="96" y="50"/>
                </a:lnTo>
                <a:lnTo>
                  <a:pt x="96" y="121"/>
                </a:lnTo>
                <a:lnTo>
                  <a:pt x="96" y="121"/>
                </a:lnTo>
                <a:lnTo>
                  <a:pt x="96" y="122"/>
                </a:lnTo>
                <a:lnTo>
                  <a:pt x="96" y="122"/>
                </a:lnTo>
                <a:lnTo>
                  <a:pt x="82" y="137"/>
                </a:lnTo>
                <a:lnTo>
                  <a:pt x="82" y="50"/>
                </a:lnTo>
                <a:lnTo>
                  <a:pt x="82" y="50"/>
                </a:lnTo>
                <a:close/>
                <a:moveTo>
                  <a:pt x="96" y="287"/>
                </a:moveTo>
                <a:lnTo>
                  <a:pt x="82" y="287"/>
                </a:lnTo>
                <a:lnTo>
                  <a:pt x="82" y="164"/>
                </a:lnTo>
                <a:lnTo>
                  <a:pt x="82" y="164"/>
                </a:lnTo>
                <a:lnTo>
                  <a:pt x="90" y="165"/>
                </a:lnTo>
                <a:lnTo>
                  <a:pt x="96" y="168"/>
                </a:lnTo>
                <a:lnTo>
                  <a:pt x="96" y="186"/>
                </a:lnTo>
                <a:lnTo>
                  <a:pt x="88" y="226"/>
                </a:lnTo>
                <a:lnTo>
                  <a:pt x="96" y="226"/>
                </a:lnTo>
                <a:lnTo>
                  <a:pt x="96" y="287"/>
                </a:lnTo>
                <a:lnTo>
                  <a:pt x="96" y="287"/>
                </a:lnTo>
                <a:close/>
                <a:moveTo>
                  <a:pt x="96" y="133"/>
                </a:moveTo>
                <a:lnTo>
                  <a:pt x="96" y="133"/>
                </a:lnTo>
                <a:lnTo>
                  <a:pt x="90" y="144"/>
                </a:lnTo>
                <a:lnTo>
                  <a:pt x="83" y="157"/>
                </a:lnTo>
                <a:lnTo>
                  <a:pt x="83" y="157"/>
                </a:lnTo>
                <a:lnTo>
                  <a:pt x="96" y="160"/>
                </a:lnTo>
                <a:lnTo>
                  <a:pt x="96" y="133"/>
                </a:lnTo>
                <a:close/>
                <a:moveTo>
                  <a:pt x="40" y="0"/>
                </a:moveTo>
                <a:lnTo>
                  <a:pt x="82" y="0"/>
                </a:lnTo>
                <a:lnTo>
                  <a:pt x="82" y="14"/>
                </a:lnTo>
                <a:lnTo>
                  <a:pt x="36" y="14"/>
                </a:lnTo>
                <a:lnTo>
                  <a:pt x="36" y="14"/>
                </a:lnTo>
                <a:lnTo>
                  <a:pt x="27" y="15"/>
                </a:lnTo>
                <a:lnTo>
                  <a:pt x="22" y="19"/>
                </a:lnTo>
                <a:lnTo>
                  <a:pt x="18" y="25"/>
                </a:lnTo>
                <a:lnTo>
                  <a:pt x="17" y="31"/>
                </a:lnTo>
                <a:lnTo>
                  <a:pt x="17" y="31"/>
                </a:lnTo>
                <a:lnTo>
                  <a:pt x="17" y="31"/>
                </a:lnTo>
                <a:lnTo>
                  <a:pt x="18" y="39"/>
                </a:lnTo>
                <a:lnTo>
                  <a:pt x="22" y="45"/>
                </a:lnTo>
                <a:lnTo>
                  <a:pt x="27" y="49"/>
                </a:lnTo>
                <a:lnTo>
                  <a:pt x="36" y="50"/>
                </a:lnTo>
                <a:lnTo>
                  <a:pt x="82" y="50"/>
                </a:lnTo>
                <a:lnTo>
                  <a:pt x="82" y="137"/>
                </a:lnTo>
                <a:lnTo>
                  <a:pt x="82" y="137"/>
                </a:lnTo>
                <a:lnTo>
                  <a:pt x="69" y="155"/>
                </a:lnTo>
                <a:lnTo>
                  <a:pt x="69" y="155"/>
                </a:lnTo>
                <a:lnTo>
                  <a:pt x="61" y="155"/>
                </a:lnTo>
                <a:lnTo>
                  <a:pt x="61" y="155"/>
                </a:lnTo>
                <a:lnTo>
                  <a:pt x="48" y="156"/>
                </a:lnTo>
                <a:lnTo>
                  <a:pt x="42" y="157"/>
                </a:lnTo>
                <a:lnTo>
                  <a:pt x="38" y="160"/>
                </a:lnTo>
                <a:lnTo>
                  <a:pt x="38" y="160"/>
                </a:lnTo>
                <a:lnTo>
                  <a:pt x="34" y="163"/>
                </a:lnTo>
                <a:lnTo>
                  <a:pt x="31" y="167"/>
                </a:lnTo>
                <a:lnTo>
                  <a:pt x="29" y="169"/>
                </a:lnTo>
                <a:lnTo>
                  <a:pt x="29" y="174"/>
                </a:lnTo>
                <a:lnTo>
                  <a:pt x="29" y="174"/>
                </a:lnTo>
                <a:lnTo>
                  <a:pt x="29" y="178"/>
                </a:lnTo>
                <a:lnTo>
                  <a:pt x="31" y="180"/>
                </a:lnTo>
                <a:lnTo>
                  <a:pt x="31" y="180"/>
                </a:lnTo>
                <a:lnTo>
                  <a:pt x="34" y="182"/>
                </a:lnTo>
                <a:lnTo>
                  <a:pt x="40" y="183"/>
                </a:lnTo>
                <a:lnTo>
                  <a:pt x="40" y="183"/>
                </a:lnTo>
                <a:lnTo>
                  <a:pt x="42" y="183"/>
                </a:lnTo>
                <a:lnTo>
                  <a:pt x="45" y="182"/>
                </a:lnTo>
                <a:lnTo>
                  <a:pt x="45" y="182"/>
                </a:lnTo>
                <a:lnTo>
                  <a:pt x="46" y="179"/>
                </a:lnTo>
                <a:lnTo>
                  <a:pt x="48" y="178"/>
                </a:lnTo>
                <a:lnTo>
                  <a:pt x="48" y="178"/>
                </a:lnTo>
                <a:lnTo>
                  <a:pt x="46" y="174"/>
                </a:lnTo>
                <a:lnTo>
                  <a:pt x="46" y="174"/>
                </a:lnTo>
                <a:lnTo>
                  <a:pt x="45" y="172"/>
                </a:lnTo>
                <a:lnTo>
                  <a:pt x="45" y="172"/>
                </a:lnTo>
                <a:lnTo>
                  <a:pt x="48" y="168"/>
                </a:lnTo>
                <a:lnTo>
                  <a:pt x="52" y="165"/>
                </a:lnTo>
                <a:lnTo>
                  <a:pt x="52" y="165"/>
                </a:lnTo>
                <a:lnTo>
                  <a:pt x="57" y="164"/>
                </a:lnTo>
                <a:lnTo>
                  <a:pt x="64" y="164"/>
                </a:lnTo>
                <a:lnTo>
                  <a:pt x="64" y="164"/>
                </a:lnTo>
                <a:lnTo>
                  <a:pt x="54" y="182"/>
                </a:lnTo>
                <a:lnTo>
                  <a:pt x="54" y="182"/>
                </a:lnTo>
                <a:lnTo>
                  <a:pt x="48" y="195"/>
                </a:lnTo>
                <a:lnTo>
                  <a:pt x="44" y="207"/>
                </a:lnTo>
                <a:lnTo>
                  <a:pt x="41" y="218"/>
                </a:lnTo>
                <a:lnTo>
                  <a:pt x="41" y="228"/>
                </a:lnTo>
                <a:lnTo>
                  <a:pt x="41" y="228"/>
                </a:lnTo>
                <a:lnTo>
                  <a:pt x="41" y="233"/>
                </a:lnTo>
                <a:lnTo>
                  <a:pt x="42" y="237"/>
                </a:lnTo>
                <a:lnTo>
                  <a:pt x="45" y="240"/>
                </a:lnTo>
                <a:lnTo>
                  <a:pt x="49" y="243"/>
                </a:lnTo>
                <a:lnTo>
                  <a:pt x="49" y="243"/>
                </a:lnTo>
                <a:lnTo>
                  <a:pt x="53" y="244"/>
                </a:lnTo>
                <a:lnTo>
                  <a:pt x="61" y="244"/>
                </a:lnTo>
                <a:lnTo>
                  <a:pt x="61" y="244"/>
                </a:lnTo>
                <a:lnTo>
                  <a:pt x="60" y="240"/>
                </a:lnTo>
                <a:lnTo>
                  <a:pt x="60" y="236"/>
                </a:lnTo>
                <a:lnTo>
                  <a:pt x="60" y="236"/>
                </a:lnTo>
                <a:lnTo>
                  <a:pt x="61" y="221"/>
                </a:lnTo>
                <a:lnTo>
                  <a:pt x="61" y="221"/>
                </a:lnTo>
                <a:lnTo>
                  <a:pt x="64" y="207"/>
                </a:lnTo>
                <a:lnTo>
                  <a:pt x="68" y="194"/>
                </a:lnTo>
                <a:lnTo>
                  <a:pt x="73" y="179"/>
                </a:lnTo>
                <a:lnTo>
                  <a:pt x="80" y="164"/>
                </a:lnTo>
                <a:lnTo>
                  <a:pt x="80" y="164"/>
                </a:lnTo>
                <a:lnTo>
                  <a:pt x="82" y="164"/>
                </a:lnTo>
                <a:lnTo>
                  <a:pt x="82" y="287"/>
                </a:lnTo>
                <a:lnTo>
                  <a:pt x="40" y="287"/>
                </a:lnTo>
                <a:lnTo>
                  <a:pt x="40" y="287"/>
                </a:lnTo>
                <a:lnTo>
                  <a:pt x="31" y="286"/>
                </a:lnTo>
                <a:lnTo>
                  <a:pt x="25" y="285"/>
                </a:lnTo>
                <a:lnTo>
                  <a:pt x="18" y="280"/>
                </a:lnTo>
                <a:lnTo>
                  <a:pt x="13" y="275"/>
                </a:lnTo>
                <a:lnTo>
                  <a:pt x="7" y="270"/>
                </a:lnTo>
                <a:lnTo>
                  <a:pt x="4" y="263"/>
                </a:lnTo>
                <a:lnTo>
                  <a:pt x="2" y="256"/>
                </a:lnTo>
                <a:lnTo>
                  <a:pt x="0" y="248"/>
                </a:lnTo>
                <a:lnTo>
                  <a:pt x="0" y="39"/>
                </a:lnTo>
                <a:lnTo>
                  <a:pt x="0" y="39"/>
                </a:lnTo>
                <a:lnTo>
                  <a:pt x="2" y="31"/>
                </a:lnTo>
                <a:lnTo>
                  <a:pt x="4" y="25"/>
                </a:lnTo>
                <a:lnTo>
                  <a:pt x="7" y="18"/>
                </a:lnTo>
                <a:lnTo>
                  <a:pt x="13" y="12"/>
                </a:lnTo>
                <a:lnTo>
                  <a:pt x="18" y="7"/>
                </a:lnTo>
                <a:lnTo>
                  <a:pt x="25" y="4"/>
                </a:lnTo>
                <a:lnTo>
                  <a:pt x="31" y="2"/>
                </a:lnTo>
                <a:lnTo>
                  <a:pt x="40" y="0"/>
                </a:lnTo>
                <a:lnTo>
                  <a:pt x="40" y="0"/>
                </a:lnTo>
                <a:close/>
              </a:path>
            </a:pathLst>
          </a:custGeom>
          <a:solidFill>
            <a:srgbClr val="F246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71" name="Freeform 171"/>
          <p:cNvSpPr>
            <a:spLocks noEditPoints="1"/>
          </p:cNvSpPr>
          <p:nvPr/>
        </p:nvSpPr>
        <p:spPr bwMode="auto">
          <a:xfrm>
            <a:off x="3552159" y="2225473"/>
            <a:ext cx="561975" cy="565150"/>
          </a:xfrm>
          <a:custGeom>
            <a:avLst/>
            <a:gdLst>
              <a:gd name="T0" fmla="*/ 337 w 354"/>
              <a:gd name="T1" fmla="*/ 299 h 356"/>
              <a:gd name="T2" fmla="*/ 352 w 354"/>
              <a:gd name="T3" fmla="*/ 91 h 356"/>
              <a:gd name="T4" fmla="*/ 339 w 354"/>
              <a:gd name="T5" fmla="*/ 154 h 356"/>
              <a:gd name="T6" fmla="*/ 333 w 354"/>
              <a:gd name="T7" fmla="*/ 150 h 356"/>
              <a:gd name="T8" fmla="*/ 333 w 354"/>
              <a:gd name="T9" fmla="*/ 206 h 356"/>
              <a:gd name="T10" fmla="*/ 289 w 354"/>
              <a:gd name="T11" fmla="*/ 221 h 356"/>
              <a:gd name="T12" fmla="*/ 306 w 354"/>
              <a:gd name="T13" fmla="*/ 244 h 356"/>
              <a:gd name="T14" fmla="*/ 283 w 354"/>
              <a:gd name="T15" fmla="*/ 267 h 356"/>
              <a:gd name="T16" fmla="*/ 306 w 354"/>
              <a:gd name="T17" fmla="*/ 338 h 356"/>
              <a:gd name="T18" fmla="*/ 283 w 354"/>
              <a:gd name="T19" fmla="*/ 59 h 356"/>
              <a:gd name="T20" fmla="*/ 317 w 354"/>
              <a:gd name="T21" fmla="*/ 59 h 356"/>
              <a:gd name="T22" fmla="*/ 271 w 354"/>
              <a:gd name="T23" fmla="*/ 47 h 356"/>
              <a:gd name="T24" fmla="*/ 263 w 354"/>
              <a:gd name="T25" fmla="*/ 12 h 356"/>
              <a:gd name="T26" fmla="*/ 272 w 354"/>
              <a:gd name="T27" fmla="*/ 223 h 356"/>
              <a:gd name="T28" fmla="*/ 283 w 354"/>
              <a:gd name="T29" fmla="*/ 68 h 356"/>
              <a:gd name="T30" fmla="*/ 272 w 354"/>
              <a:gd name="T31" fmla="*/ 264 h 356"/>
              <a:gd name="T32" fmla="*/ 274 w 354"/>
              <a:gd name="T33" fmla="*/ 356 h 356"/>
              <a:gd name="T34" fmla="*/ 263 w 354"/>
              <a:gd name="T35" fmla="*/ 28 h 356"/>
              <a:gd name="T36" fmla="*/ 259 w 354"/>
              <a:gd name="T37" fmla="*/ 50 h 356"/>
              <a:gd name="T38" fmla="*/ 236 w 354"/>
              <a:gd name="T39" fmla="*/ 50 h 356"/>
              <a:gd name="T40" fmla="*/ 230 w 354"/>
              <a:gd name="T41" fmla="*/ 28 h 356"/>
              <a:gd name="T42" fmla="*/ 263 w 354"/>
              <a:gd name="T43" fmla="*/ 68 h 356"/>
              <a:gd name="T44" fmla="*/ 263 w 354"/>
              <a:gd name="T45" fmla="*/ 231 h 356"/>
              <a:gd name="T46" fmla="*/ 228 w 354"/>
              <a:gd name="T47" fmla="*/ 269 h 356"/>
              <a:gd name="T48" fmla="*/ 228 w 354"/>
              <a:gd name="T49" fmla="*/ 216 h 356"/>
              <a:gd name="T50" fmla="*/ 263 w 354"/>
              <a:gd name="T51" fmla="*/ 348 h 356"/>
              <a:gd name="T52" fmla="*/ 228 w 354"/>
              <a:gd name="T53" fmla="*/ 28 h 356"/>
              <a:gd name="T54" fmla="*/ 225 w 354"/>
              <a:gd name="T55" fmla="*/ 49 h 356"/>
              <a:gd name="T56" fmla="*/ 228 w 354"/>
              <a:gd name="T57" fmla="*/ 4 h 356"/>
              <a:gd name="T58" fmla="*/ 179 w 354"/>
              <a:gd name="T59" fmla="*/ 68 h 356"/>
              <a:gd name="T60" fmla="*/ 228 w 354"/>
              <a:gd name="T61" fmla="*/ 216 h 356"/>
              <a:gd name="T62" fmla="*/ 228 w 354"/>
              <a:gd name="T63" fmla="*/ 299 h 356"/>
              <a:gd name="T64" fmla="*/ 133 w 354"/>
              <a:gd name="T65" fmla="*/ 43 h 356"/>
              <a:gd name="T66" fmla="*/ 126 w 354"/>
              <a:gd name="T67" fmla="*/ 4 h 356"/>
              <a:gd name="T68" fmla="*/ 179 w 354"/>
              <a:gd name="T69" fmla="*/ 68 h 356"/>
              <a:gd name="T70" fmla="*/ 179 w 354"/>
              <a:gd name="T71" fmla="*/ 242 h 356"/>
              <a:gd name="T72" fmla="*/ 171 w 354"/>
              <a:gd name="T73" fmla="*/ 162 h 356"/>
              <a:gd name="T74" fmla="*/ 115 w 354"/>
              <a:gd name="T75" fmla="*/ 31 h 356"/>
              <a:gd name="T76" fmla="*/ 123 w 354"/>
              <a:gd name="T77" fmla="*/ 50 h 356"/>
              <a:gd name="T78" fmla="*/ 100 w 354"/>
              <a:gd name="T79" fmla="*/ 43 h 356"/>
              <a:gd name="T80" fmla="*/ 90 w 354"/>
              <a:gd name="T81" fmla="*/ 12 h 356"/>
              <a:gd name="T82" fmla="*/ 126 w 354"/>
              <a:gd name="T83" fmla="*/ 96 h 356"/>
              <a:gd name="T84" fmla="*/ 90 w 354"/>
              <a:gd name="T85" fmla="*/ 256 h 356"/>
              <a:gd name="T86" fmla="*/ 126 w 354"/>
              <a:gd name="T87" fmla="*/ 162 h 356"/>
              <a:gd name="T88" fmla="*/ 90 w 354"/>
              <a:gd name="T89" fmla="*/ 348 h 356"/>
              <a:gd name="T90" fmla="*/ 79 w 354"/>
              <a:gd name="T91" fmla="*/ 39 h 356"/>
              <a:gd name="T92" fmla="*/ 71 w 354"/>
              <a:gd name="T93" fmla="*/ 20 h 356"/>
              <a:gd name="T94" fmla="*/ 90 w 354"/>
              <a:gd name="T95" fmla="*/ 162 h 356"/>
              <a:gd name="T96" fmla="*/ 90 w 354"/>
              <a:gd name="T97" fmla="*/ 68 h 356"/>
              <a:gd name="T98" fmla="*/ 81 w 354"/>
              <a:gd name="T99" fmla="*/ 264 h 356"/>
              <a:gd name="T100" fmla="*/ 84 w 354"/>
              <a:gd name="T101" fmla="*/ 353 h 356"/>
              <a:gd name="T102" fmla="*/ 37 w 354"/>
              <a:gd name="T103" fmla="*/ 59 h 356"/>
              <a:gd name="T104" fmla="*/ 71 w 354"/>
              <a:gd name="T105" fmla="*/ 20 h 356"/>
              <a:gd name="T106" fmla="*/ 54 w 354"/>
              <a:gd name="T107" fmla="*/ 227 h 356"/>
              <a:gd name="T108" fmla="*/ 50 w 354"/>
              <a:gd name="T109" fmla="*/ 257 h 356"/>
              <a:gd name="T110" fmla="*/ 16 w 354"/>
              <a:gd name="T111" fmla="*/ 299 h 356"/>
              <a:gd name="T112" fmla="*/ 71 w 354"/>
              <a:gd name="T113" fmla="*/ 68 h 356"/>
              <a:gd name="T114" fmla="*/ 49 w 354"/>
              <a:gd name="T115" fmla="*/ 345 h 356"/>
              <a:gd name="T116" fmla="*/ 20 w 354"/>
              <a:gd name="T117" fmla="*/ 150 h 356"/>
              <a:gd name="T118" fmla="*/ 16 w 354"/>
              <a:gd name="T119" fmla="*/ 154 h 356"/>
              <a:gd name="T120" fmla="*/ 0 w 354"/>
              <a:gd name="T121" fmla="*/ 95 h 356"/>
              <a:gd name="T122" fmla="*/ 16 w 354"/>
              <a:gd name="T123" fmla="*/ 96 h 356"/>
              <a:gd name="T124" fmla="*/ 16 w 354"/>
              <a:gd name="T125" fmla="*/ 210 h 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54" h="356">
                <a:moveTo>
                  <a:pt x="337" y="299"/>
                </a:moveTo>
                <a:lnTo>
                  <a:pt x="337" y="210"/>
                </a:lnTo>
                <a:lnTo>
                  <a:pt x="337" y="210"/>
                </a:lnTo>
                <a:lnTo>
                  <a:pt x="340" y="215"/>
                </a:lnTo>
                <a:lnTo>
                  <a:pt x="341" y="222"/>
                </a:lnTo>
                <a:lnTo>
                  <a:pt x="341" y="299"/>
                </a:lnTo>
                <a:lnTo>
                  <a:pt x="337" y="299"/>
                </a:lnTo>
                <a:lnTo>
                  <a:pt x="337" y="299"/>
                </a:lnTo>
                <a:close/>
                <a:moveTo>
                  <a:pt x="337" y="154"/>
                </a:moveTo>
                <a:lnTo>
                  <a:pt x="337" y="96"/>
                </a:lnTo>
                <a:lnTo>
                  <a:pt x="337" y="96"/>
                </a:lnTo>
                <a:lnTo>
                  <a:pt x="339" y="95"/>
                </a:lnTo>
                <a:lnTo>
                  <a:pt x="348" y="91"/>
                </a:lnTo>
                <a:lnTo>
                  <a:pt x="348" y="91"/>
                </a:lnTo>
                <a:lnTo>
                  <a:pt x="350" y="91"/>
                </a:lnTo>
                <a:lnTo>
                  <a:pt x="352" y="91"/>
                </a:lnTo>
                <a:lnTo>
                  <a:pt x="354" y="93"/>
                </a:lnTo>
                <a:lnTo>
                  <a:pt x="354" y="95"/>
                </a:lnTo>
                <a:lnTo>
                  <a:pt x="354" y="142"/>
                </a:lnTo>
                <a:lnTo>
                  <a:pt x="354" y="142"/>
                </a:lnTo>
                <a:lnTo>
                  <a:pt x="352" y="147"/>
                </a:lnTo>
                <a:lnTo>
                  <a:pt x="350" y="149"/>
                </a:lnTo>
                <a:lnTo>
                  <a:pt x="348" y="150"/>
                </a:lnTo>
                <a:lnTo>
                  <a:pt x="339" y="154"/>
                </a:lnTo>
                <a:lnTo>
                  <a:pt x="339" y="154"/>
                </a:lnTo>
                <a:lnTo>
                  <a:pt x="337" y="154"/>
                </a:lnTo>
                <a:lnTo>
                  <a:pt x="337" y="154"/>
                </a:lnTo>
                <a:close/>
                <a:moveTo>
                  <a:pt x="337" y="96"/>
                </a:moveTo>
                <a:lnTo>
                  <a:pt x="337" y="154"/>
                </a:lnTo>
                <a:lnTo>
                  <a:pt x="337" y="154"/>
                </a:lnTo>
                <a:lnTo>
                  <a:pt x="335" y="153"/>
                </a:lnTo>
                <a:lnTo>
                  <a:pt x="333" y="150"/>
                </a:lnTo>
                <a:lnTo>
                  <a:pt x="333" y="103"/>
                </a:lnTo>
                <a:lnTo>
                  <a:pt x="333" y="103"/>
                </a:lnTo>
                <a:lnTo>
                  <a:pt x="335" y="99"/>
                </a:lnTo>
                <a:lnTo>
                  <a:pt x="337" y="96"/>
                </a:lnTo>
                <a:lnTo>
                  <a:pt x="337" y="96"/>
                </a:lnTo>
                <a:close/>
                <a:moveTo>
                  <a:pt x="337" y="210"/>
                </a:moveTo>
                <a:lnTo>
                  <a:pt x="337" y="210"/>
                </a:lnTo>
                <a:lnTo>
                  <a:pt x="333" y="206"/>
                </a:lnTo>
                <a:lnTo>
                  <a:pt x="329" y="202"/>
                </a:lnTo>
                <a:lnTo>
                  <a:pt x="324" y="199"/>
                </a:lnTo>
                <a:lnTo>
                  <a:pt x="317" y="199"/>
                </a:lnTo>
                <a:lnTo>
                  <a:pt x="317" y="68"/>
                </a:lnTo>
                <a:lnTo>
                  <a:pt x="283" y="68"/>
                </a:lnTo>
                <a:lnTo>
                  <a:pt x="283" y="221"/>
                </a:lnTo>
                <a:lnTo>
                  <a:pt x="283" y="221"/>
                </a:lnTo>
                <a:lnTo>
                  <a:pt x="289" y="221"/>
                </a:lnTo>
                <a:lnTo>
                  <a:pt x="293" y="222"/>
                </a:lnTo>
                <a:lnTo>
                  <a:pt x="297" y="225"/>
                </a:lnTo>
                <a:lnTo>
                  <a:pt x="299" y="227"/>
                </a:lnTo>
                <a:lnTo>
                  <a:pt x="302" y="230"/>
                </a:lnTo>
                <a:lnTo>
                  <a:pt x="305" y="234"/>
                </a:lnTo>
                <a:lnTo>
                  <a:pt x="306" y="239"/>
                </a:lnTo>
                <a:lnTo>
                  <a:pt x="306" y="244"/>
                </a:lnTo>
                <a:lnTo>
                  <a:pt x="306" y="244"/>
                </a:lnTo>
                <a:lnTo>
                  <a:pt x="306" y="248"/>
                </a:lnTo>
                <a:lnTo>
                  <a:pt x="305" y="253"/>
                </a:lnTo>
                <a:lnTo>
                  <a:pt x="302" y="257"/>
                </a:lnTo>
                <a:lnTo>
                  <a:pt x="299" y="260"/>
                </a:lnTo>
                <a:lnTo>
                  <a:pt x="297" y="262"/>
                </a:lnTo>
                <a:lnTo>
                  <a:pt x="293" y="265"/>
                </a:lnTo>
                <a:lnTo>
                  <a:pt x="289" y="267"/>
                </a:lnTo>
                <a:lnTo>
                  <a:pt x="283" y="267"/>
                </a:lnTo>
                <a:lnTo>
                  <a:pt x="283" y="299"/>
                </a:lnTo>
                <a:lnTo>
                  <a:pt x="337" y="299"/>
                </a:lnTo>
                <a:lnTo>
                  <a:pt x="337" y="210"/>
                </a:lnTo>
                <a:lnTo>
                  <a:pt x="337" y="210"/>
                </a:lnTo>
                <a:close/>
                <a:moveTo>
                  <a:pt x="283" y="356"/>
                </a:moveTo>
                <a:lnTo>
                  <a:pt x="283" y="314"/>
                </a:lnTo>
                <a:lnTo>
                  <a:pt x="306" y="314"/>
                </a:lnTo>
                <a:lnTo>
                  <a:pt x="306" y="338"/>
                </a:lnTo>
                <a:lnTo>
                  <a:pt x="306" y="338"/>
                </a:lnTo>
                <a:lnTo>
                  <a:pt x="305" y="345"/>
                </a:lnTo>
                <a:lnTo>
                  <a:pt x="301" y="350"/>
                </a:lnTo>
                <a:lnTo>
                  <a:pt x="295" y="355"/>
                </a:lnTo>
                <a:lnTo>
                  <a:pt x="289" y="356"/>
                </a:lnTo>
                <a:lnTo>
                  <a:pt x="283" y="356"/>
                </a:lnTo>
                <a:lnTo>
                  <a:pt x="283" y="356"/>
                </a:lnTo>
                <a:close/>
                <a:moveTo>
                  <a:pt x="283" y="59"/>
                </a:moveTo>
                <a:lnTo>
                  <a:pt x="283" y="20"/>
                </a:lnTo>
                <a:lnTo>
                  <a:pt x="283" y="20"/>
                </a:lnTo>
                <a:lnTo>
                  <a:pt x="298" y="30"/>
                </a:lnTo>
                <a:lnTo>
                  <a:pt x="309" y="38"/>
                </a:lnTo>
                <a:lnTo>
                  <a:pt x="313" y="43"/>
                </a:lnTo>
                <a:lnTo>
                  <a:pt x="316" y="49"/>
                </a:lnTo>
                <a:lnTo>
                  <a:pt x="317" y="54"/>
                </a:lnTo>
                <a:lnTo>
                  <a:pt x="317" y="59"/>
                </a:lnTo>
                <a:lnTo>
                  <a:pt x="283" y="59"/>
                </a:lnTo>
                <a:close/>
                <a:moveTo>
                  <a:pt x="283" y="20"/>
                </a:moveTo>
                <a:lnTo>
                  <a:pt x="283" y="59"/>
                </a:lnTo>
                <a:lnTo>
                  <a:pt x="263" y="59"/>
                </a:lnTo>
                <a:lnTo>
                  <a:pt x="263" y="50"/>
                </a:lnTo>
                <a:lnTo>
                  <a:pt x="263" y="50"/>
                </a:lnTo>
                <a:lnTo>
                  <a:pt x="268" y="50"/>
                </a:lnTo>
                <a:lnTo>
                  <a:pt x="271" y="47"/>
                </a:lnTo>
                <a:lnTo>
                  <a:pt x="274" y="43"/>
                </a:lnTo>
                <a:lnTo>
                  <a:pt x="275" y="39"/>
                </a:lnTo>
                <a:lnTo>
                  <a:pt x="275" y="39"/>
                </a:lnTo>
                <a:lnTo>
                  <a:pt x="274" y="35"/>
                </a:lnTo>
                <a:lnTo>
                  <a:pt x="271" y="31"/>
                </a:lnTo>
                <a:lnTo>
                  <a:pt x="268" y="28"/>
                </a:lnTo>
                <a:lnTo>
                  <a:pt x="263" y="28"/>
                </a:lnTo>
                <a:lnTo>
                  <a:pt x="263" y="12"/>
                </a:lnTo>
                <a:lnTo>
                  <a:pt x="263" y="12"/>
                </a:lnTo>
                <a:lnTo>
                  <a:pt x="283" y="20"/>
                </a:lnTo>
                <a:lnTo>
                  <a:pt x="283" y="20"/>
                </a:lnTo>
                <a:close/>
                <a:moveTo>
                  <a:pt x="283" y="68"/>
                </a:moveTo>
                <a:lnTo>
                  <a:pt x="283" y="221"/>
                </a:lnTo>
                <a:lnTo>
                  <a:pt x="283" y="221"/>
                </a:lnTo>
                <a:lnTo>
                  <a:pt x="278" y="221"/>
                </a:lnTo>
                <a:lnTo>
                  <a:pt x="272" y="223"/>
                </a:lnTo>
                <a:lnTo>
                  <a:pt x="267" y="227"/>
                </a:lnTo>
                <a:lnTo>
                  <a:pt x="263" y="231"/>
                </a:lnTo>
                <a:lnTo>
                  <a:pt x="263" y="162"/>
                </a:lnTo>
                <a:lnTo>
                  <a:pt x="272" y="162"/>
                </a:lnTo>
                <a:lnTo>
                  <a:pt x="272" y="96"/>
                </a:lnTo>
                <a:lnTo>
                  <a:pt x="263" y="96"/>
                </a:lnTo>
                <a:lnTo>
                  <a:pt x="263" y="68"/>
                </a:lnTo>
                <a:lnTo>
                  <a:pt x="283" y="68"/>
                </a:lnTo>
                <a:lnTo>
                  <a:pt x="283" y="68"/>
                </a:lnTo>
                <a:close/>
                <a:moveTo>
                  <a:pt x="283" y="267"/>
                </a:moveTo>
                <a:lnTo>
                  <a:pt x="283" y="299"/>
                </a:lnTo>
                <a:lnTo>
                  <a:pt x="263" y="299"/>
                </a:lnTo>
                <a:lnTo>
                  <a:pt x="263" y="256"/>
                </a:lnTo>
                <a:lnTo>
                  <a:pt x="263" y="256"/>
                </a:lnTo>
                <a:lnTo>
                  <a:pt x="267" y="260"/>
                </a:lnTo>
                <a:lnTo>
                  <a:pt x="272" y="264"/>
                </a:lnTo>
                <a:lnTo>
                  <a:pt x="278" y="267"/>
                </a:lnTo>
                <a:lnTo>
                  <a:pt x="283" y="267"/>
                </a:lnTo>
                <a:lnTo>
                  <a:pt x="283" y="267"/>
                </a:lnTo>
                <a:close/>
                <a:moveTo>
                  <a:pt x="283" y="314"/>
                </a:moveTo>
                <a:lnTo>
                  <a:pt x="283" y="356"/>
                </a:lnTo>
                <a:lnTo>
                  <a:pt x="278" y="356"/>
                </a:lnTo>
                <a:lnTo>
                  <a:pt x="278" y="356"/>
                </a:lnTo>
                <a:lnTo>
                  <a:pt x="274" y="356"/>
                </a:lnTo>
                <a:lnTo>
                  <a:pt x="270" y="353"/>
                </a:lnTo>
                <a:lnTo>
                  <a:pt x="267" y="352"/>
                </a:lnTo>
                <a:lnTo>
                  <a:pt x="263" y="348"/>
                </a:lnTo>
                <a:lnTo>
                  <a:pt x="263" y="314"/>
                </a:lnTo>
                <a:lnTo>
                  <a:pt x="283" y="314"/>
                </a:lnTo>
                <a:close/>
                <a:moveTo>
                  <a:pt x="263" y="12"/>
                </a:moveTo>
                <a:lnTo>
                  <a:pt x="263" y="28"/>
                </a:lnTo>
                <a:lnTo>
                  <a:pt x="263" y="28"/>
                </a:lnTo>
                <a:lnTo>
                  <a:pt x="259" y="28"/>
                </a:lnTo>
                <a:lnTo>
                  <a:pt x="256" y="31"/>
                </a:lnTo>
                <a:lnTo>
                  <a:pt x="253" y="35"/>
                </a:lnTo>
                <a:lnTo>
                  <a:pt x="252" y="39"/>
                </a:lnTo>
                <a:lnTo>
                  <a:pt x="252" y="39"/>
                </a:lnTo>
                <a:lnTo>
                  <a:pt x="253" y="43"/>
                </a:lnTo>
                <a:lnTo>
                  <a:pt x="256" y="47"/>
                </a:lnTo>
                <a:lnTo>
                  <a:pt x="259" y="50"/>
                </a:lnTo>
                <a:lnTo>
                  <a:pt x="263" y="50"/>
                </a:lnTo>
                <a:lnTo>
                  <a:pt x="263" y="59"/>
                </a:lnTo>
                <a:lnTo>
                  <a:pt x="228" y="59"/>
                </a:lnTo>
                <a:lnTo>
                  <a:pt x="228" y="50"/>
                </a:lnTo>
                <a:lnTo>
                  <a:pt x="228" y="50"/>
                </a:lnTo>
                <a:lnTo>
                  <a:pt x="230" y="50"/>
                </a:lnTo>
                <a:lnTo>
                  <a:pt x="230" y="50"/>
                </a:lnTo>
                <a:lnTo>
                  <a:pt x="236" y="50"/>
                </a:lnTo>
                <a:lnTo>
                  <a:pt x="238" y="47"/>
                </a:lnTo>
                <a:lnTo>
                  <a:pt x="241" y="43"/>
                </a:lnTo>
                <a:lnTo>
                  <a:pt x="243" y="39"/>
                </a:lnTo>
                <a:lnTo>
                  <a:pt x="243" y="39"/>
                </a:lnTo>
                <a:lnTo>
                  <a:pt x="241" y="35"/>
                </a:lnTo>
                <a:lnTo>
                  <a:pt x="238" y="31"/>
                </a:lnTo>
                <a:lnTo>
                  <a:pt x="236" y="28"/>
                </a:lnTo>
                <a:lnTo>
                  <a:pt x="230" y="28"/>
                </a:lnTo>
                <a:lnTo>
                  <a:pt x="230" y="28"/>
                </a:lnTo>
                <a:lnTo>
                  <a:pt x="228" y="28"/>
                </a:lnTo>
                <a:lnTo>
                  <a:pt x="228" y="4"/>
                </a:lnTo>
                <a:lnTo>
                  <a:pt x="228" y="4"/>
                </a:lnTo>
                <a:lnTo>
                  <a:pt x="247" y="8"/>
                </a:lnTo>
                <a:lnTo>
                  <a:pt x="263" y="12"/>
                </a:lnTo>
                <a:lnTo>
                  <a:pt x="263" y="12"/>
                </a:lnTo>
                <a:close/>
                <a:moveTo>
                  <a:pt x="263" y="68"/>
                </a:moveTo>
                <a:lnTo>
                  <a:pt x="263" y="96"/>
                </a:lnTo>
                <a:lnTo>
                  <a:pt x="228" y="96"/>
                </a:lnTo>
                <a:lnTo>
                  <a:pt x="228" y="68"/>
                </a:lnTo>
                <a:lnTo>
                  <a:pt x="263" y="68"/>
                </a:lnTo>
                <a:lnTo>
                  <a:pt x="263" y="68"/>
                </a:lnTo>
                <a:close/>
                <a:moveTo>
                  <a:pt x="263" y="162"/>
                </a:moveTo>
                <a:lnTo>
                  <a:pt x="263" y="231"/>
                </a:lnTo>
                <a:lnTo>
                  <a:pt x="263" y="231"/>
                </a:lnTo>
                <a:lnTo>
                  <a:pt x="262" y="237"/>
                </a:lnTo>
                <a:lnTo>
                  <a:pt x="260" y="244"/>
                </a:lnTo>
                <a:lnTo>
                  <a:pt x="260" y="244"/>
                </a:lnTo>
                <a:lnTo>
                  <a:pt x="262" y="250"/>
                </a:lnTo>
                <a:lnTo>
                  <a:pt x="263" y="256"/>
                </a:lnTo>
                <a:lnTo>
                  <a:pt x="263" y="299"/>
                </a:lnTo>
                <a:lnTo>
                  <a:pt x="228" y="299"/>
                </a:lnTo>
                <a:lnTo>
                  <a:pt x="228" y="269"/>
                </a:lnTo>
                <a:lnTo>
                  <a:pt x="229" y="269"/>
                </a:lnTo>
                <a:lnTo>
                  <a:pt x="229" y="253"/>
                </a:lnTo>
                <a:lnTo>
                  <a:pt x="228" y="253"/>
                </a:lnTo>
                <a:lnTo>
                  <a:pt x="228" y="242"/>
                </a:lnTo>
                <a:lnTo>
                  <a:pt x="229" y="242"/>
                </a:lnTo>
                <a:lnTo>
                  <a:pt x="229" y="227"/>
                </a:lnTo>
                <a:lnTo>
                  <a:pt x="228" y="227"/>
                </a:lnTo>
                <a:lnTo>
                  <a:pt x="228" y="216"/>
                </a:lnTo>
                <a:lnTo>
                  <a:pt x="229" y="216"/>
                </a:lnTo>
                <a:lnTo>
                  <a:pt x="229" y="200"/>
                </a:lnTo>
                <a:lnTo>
                  <a:pt x="228" y="200"/>
                </a:lnTo>
                <a:lnTo>
                  <a:pt x="228" y="162"/>
                </a:lnTo>
                <a:lnTo>
                  <a:pt x="263" y="162"/>
                </a:lnTo>
                <a:lnTo>
                  <a:pt x="263" y="162"/>
                </a:lnTo>
                <a:close/>
                <a:moveTo>
                  <a:pt x="263" y="314"/>
                </a:moveTo>
                <a:lnTo>
                  <a:pt x="263" y="348"/>
                </a:lnTo>
                <a:lnTo>
                  <a:pt x="263" y="348"/>
                </a:lnTo>
                <a:lnTo>
                  <a:pt x="262" y="344"/>
                </a:lnTo>
                <a:lnTo>
                  <a:pt x="260" y="338"/>
                </a:lnTo>
                <a:lnTo>
                  <a:pt x="260" y="314"/>
                </a:lnTo>
                <a:lnTo>
                  <a:pt x="263" y="314"/>
                </a:lnTo>
                <a:close/>
                <a:moveTo>
                  <a:pt x="228" y="4"/>
                </a:moveTo>
                <a:lnTo>
                  <a:pt x="228" y="28"/>
                </a:lnTo>
                <a:lnTo>
                  <a:pt x="228" y="28"/>
                </a:lnTo>
                <a:lnTo>
                  <a:pt x="225" y="30"/>
                </a:lnTo>
                <a:lnTo>
                  <a:pt x="222" y="32"/>
                </a:lnTo>
                <a:lnTo>
                  <a:pt x="221" y="35"/>
                </a:lnTo>
                <a:lnTo>
                  <a:pt x="220" y="39"/>
                </a:lnTo>
                <a:lnTo>
                  <a:pt x="220" y="39"/>
                </a:lnTo>
                <a:lnTo>
                  <a:pt x="221" y="43"/>
                </a:lnTo>
                <a:lnTo>
                  <a:pt x="222" y="46"/>
                </a:lnTo>
                <a:lnTo>
                  <a:pt x="225" y="49"/>
                </a:lnTo>
                <a:lnTo>
                  <a:pt x="228" y="50"/>
                </a:lnTo>
                <a:lnTo>
                  <a:pt x="228" y="59"/>
                </a:lnTo>
                <a:lnTo>
                  <a:pt x="179" y="59"/>
                </a:lnTo>
                <a:lnTo>
                  <a:pt x="179" y="0"/>
                </a:lnTo>
                <a:lnTo>
                  <a:pt x="179" y="0"/>
                </a:lnTo>
                <a:lnTo>
                  <a:pt x="203" y="1"/>
                </a:lnTo>
                <a:lnTo>
                  <a:pt x="228" y="4"/>
                </a:lnTo>
                <a:lnTo>
                  <a:pt x="228" y="4"/>
                </a:lnTo>
                <a:close/>
                <a:moveTo>
                  <a:pt x="228" y="68"/>
                </a:moveTo>
                <a:lnTo>
                  <a:pt x="228" y="96"/>
                </a:lnTo>
                <a:lnTo>
                  <a:pt x="183" y="96"/>
                </a:lnTo>
                <a:lnTo>
                  <a:pt x="183" y="162"/>
                </a:lnTo>
                <a:lnTo>
                  <a:pt x="228" y="162"/>
                </a:lnTo>
                <a:lnTo>
                  <a:pt x="228" y="200"/>
                </a:lnTo>
                <a:lnTo>
                  <a:pt x="179" y="200"/>
                </a:lnTo>
                <a:lnTo>
                  <a:pt x="179" y="68"/>
                </a:lnTo>
                <a:lnTo>
                  <a:pt x="228" y="68"/>
                </a:lnTo>
                <a:lnTo>
                  <a:pt x="228" y="68"/>
                </a:lnTo>
                <a:close/>
                <a:moveTo>
                  <a:pt x="228" y="216"/>
                </a:moveTo>
                <a:lnTo>
                  <a:pt x="228" y="227"/>
                </a:lnTo>
                <a:lnTo>
                  <a:pt x="179" y="227"/>
                </a:lnTo>
                <a:lnTo>
                  <a:pt x="179" y="216"/>
                </a:lnTo>
                <a:lnTo>
                  <a:pt x="228" y="216"/>
                </a:lnTo>
                <a:lnTo>
                  <a:pt x="228" y="216"/>
                </a:lnTo>
                <a:close/>
                <a:moveTo>
                  <a:pt x="228" y="242"/>
                </a:moveTo>
                <a:lnTo>
                  <a:pt x="228" y="253"/>
                </a:lnTo>
                <a:lnTo>
                  <a:pt x="179" y="253"/>
                </a:lnTo>
                <a:lnTo>
                  <a:pt x="179" y="242"/>
                </a:lnTo>
                <a:lnTo>
                  <a:pt x="228" y="242"/>
                </a:lnTo>
                <a:lnTo>
                  <a:pt x="228" y="242"/>
                </a:lnTo>
                <a:close/>
                <a:moveTo>
                  <a:pt x="228" y="269"/>
                </a:moveTo>
                <a:lnTo>
                  <a:pt x="228" y="299"/>
                </a:lnTo>
                <a:lnTo>
                  <a:pt x="179" y="299"/>
                </a:lnTo>
                <a:lnTo>
                  <a:pt x="179" y="269"/>
                </a:lnTo>
                <a:lnTo>
                  <a:pt x="228" y="269"/>
                </a:lnTo>
                <a:close/>
                <a:moveTo>
                  <a:pt x="126" y="50"/>
                </a:moveTo>
                <a:lnTo>
                  <a:pt x="126" y="50"/>
                </a:lnTo>
                <a:lnTo>
                  <a:pt x="129" y="49"/>
                </a:lnTo>
                <a:lnTo>
                  <a:pt x="132" y="46"/>
                </a:lnTo>
                <a:lnTo>
                  <a:pt x="133" y="43"/>
                </a:lnTo>
                <a:lnTo>
                  <a:pt x="134" y="39"/>
                </a:lnTo>
                <a:lnTo>
                  <a:pt x="134" y="39"/>
                </a:lnTo>
                <a:lnTo>
                  <a:pt x="133" y="35"/>
                </a:lnTo>
                <a:lnTo>
                  <a:pt x="132" y="32"/>
                </a:lnTo>
                <a:lnTo>
                  <a:pt x="129" y="30"/>
                </a:lnTo>
                <a:lnTo>
                  <a:pt x="126" y="28"/>
                </a:lnTo>
                <a:lnTo>
                  <a:pt x="126" y="4"/>
                </a:lnTo>
                <a:lnTo>
                  <a:pt x="126" y="4"/>
                </a:lnTo>
                <a:lnTo>
                  <a:pt x="150" y="1"/>
                </a:lnTo>
                <a:lnTo>
                  <a:pt x="176" y="0"/>
                </a:lnTo>
                <a:lnTo>
                  <a:pt x="179" y="0"/>
                </a:lnTo>
                <a:lnTo>
                  <a:pt x="179" y="59"/>
                </a:lnTo>
                <a:lnTo>
                  <a:pt x="126" y="59"/>
                </a:lnTo>
                <a:lnTo>
                  <a:pt x="126" y="50"/>
                </a:lnTo>
                <a:lnTo>
                  <a:pt x="126" y="50"/>
                </a:lnTo>
                <a:close/>
                <a:moveTo>
                  <a:pt x="179" y="68"/>
                </a:moveTo>
                <a:lnTo>
                  <a:pt x="179" y="200"/>
                </a:lnTo>
                <a:lnTo>
                  <a:pt x="127" y="200"/>
                </a:lnTo>
                <a:lnTo>
                  <a:pt x="127" y="216"/>
                </a:lnTo>
                <a:lnTo>
                  <a:pt x="179" y="216"/>
                </a:lnTo>
                <a:lnTo>
                  <a:pt x="179" y="227"/>
                </a:lnTo>
                <a:lnTo>
                  <a:pt x="127" y="227"/>
                </a:lnTo>
                <a:lnTo>
                  <a:pt x="127" y="242"/>
                </a:lnTo>
                <a:lnTo>
                  <a:pt x="179" y="242"/>
                </a:lnTo>
                <a:lnTo>
                  <a:pt x="179" y="253"/>
                </a:lnTo>
                <a:lnTo>
                  <a:pt x="127" y="253"/>
                </a:lnTo>
                <a:lnTo>
                  <a:pt x="127" y="269"/>
                </a:lnTo>
                <a:lnTo>
                  <a:pt x="179" y="269"/>
                </a:lnTo>
                <a:lnTo>
                  <a:pt x="179" y="299"/>
                </a:lnTo>
                <a:lnTo>
                  <a:pt x="126" y="299"/>
                </a:lnTo>
                <a:lnTo>
                  <a:pt x="126" y="162"/>
                </a:lnTo>
                <a:lnTo>
                  <a:pt x="171" y="162"/>
                </a:lnTo>
                <a:lnTo>
                  <a:pt x="171" y="96"/>
                </a:lnTo>
                <a:lnTo>
                  <a:pt x="126" y="96"/>
                </a:lnTo>
                <a:lnTo>
                  <a:pt x="126" y="68"/>
                </a:lnTo>
                <a:lnTo>
                  <a:pt x="179" y="68"/>
                </a:lnTo>
                <a:close/>
                <a:moveTo>
                  <a:pt x="123" y="28"/>
                </a:moveTo>
                <a:lnTo>
                  <a:pt x="123" y="28"/>
                </a:lnTo>
                <a:lnTo>
                  <a:pt x="118" y="28"/>
                </a:lnTo>
                <a:lnTo>
                  <a:pt x="115" y="31"/>
                </a:lnTo>
                <a:lnTo>
                  <a:pt x="113" y="35"/>
                </a:lnTo>
                <a:lnTo>
                  <a:pt x="111" y="39"/>
                </a:lnTo>
                <a:lnTo>
                  <a:pt x="111" y="39"/>
                </a:lnTo>
                <a:lnTo>
                  <a:pt x="113" y="43"/>
                </a:lnTo>
                <a:lnTo>
                  <a:pt x="115" y="47"/>
                </a:lnTo>
                <a:lnTo>
                  <a:pt x="118" y="50"/>
                </a:lnTo>
                <a:lnTo>
                  <a:pt x="123" y="50"/>
                </a:lnTo>
                <a:lnTo>
                  <a:pt x="123" y="50"/>
                </a:lnTo>
                <a:lnTo>
                  <a:pt x="126" y="50"/>
                </a:lnTo>
                <a:lnTo>
                  <a:pt x="126" y="59"/>
                </a:lnTo>
                <a:lnTo>
                  <a:pt x="90" y="59"/>
                </a:lnTo>
                <a:lnTo>
                  <a:pt x="90" y="50"/>
                </a:lnTo>
                <a:lnTo>
                  <a:pt x="90" y="50"/>
                </a:lnTo>
                <a:lnTo>
                  <a:pt x="95" y="50"/>
                </a:lnTo>
                <a:lnTo>
                  <a:pt x="98" y="47"/>
                </a:lnTo>
                <a:lnTo>
                  <a:pt x="100" y="43"/>
                </a:lnTo>
                <a:lnTo>
                  <a:pt x="102" y="39"/>
                </a:lnTo>
                <a:lnTo>
                  <a:pt x="102" y="39"/>
                </a:lnTo>
                <a:lnTo>
                  <a:pt x="100" y="35"/>
                </a:lnTo>
                <a:lnTo>
                  <a:pt x="98" y="31"/>
                </a:lnTo>
                <a:lnTo>
                  <a:pt x="95" y="28"/>
                </a:lnTo>
                <a:lnTo>
                  <a:pt x="90" y="28"/>
                </a:lnTo>
                <a:lnTo>
                  <a:pt x="90" y="12"/>
                </a:lnTo>
                <a:lnTo>
                  <a:pt x="90" y="12"/>
                </a:lnTo>
                <a:lnTo>
                  <a:pt x="107" y="8"/>
                </a:lnTo>
                <a:lnTo>
                  <a:pt x="126" y="4"/>
                </a:lnTo>
                <a:lnTo>
                  <a:pt x="126" y="28"/>
                </a:lnTo>
                <a:lnTo>
                  <a:pt x="126" y="28"/>
                </a:lnTo>
                <a:lnTo>
                  <a:pt x="123" y="28"/>
                </a:lnTo>
                <a:lnTo>
                  <a:pt x="123" y="28"/>
                </a:lnTo>
                <a:close/>
                <a:moveTo>
                  <a:pt x="126" y="68"/>
                </a:moveTo>
                <a:lnTo>
                  <a:pt x="126" y="96"/>
                </a:lnTo>
                <a:lnTo>
                  <a:pt x="90" y="96"/>
                </a:lnTo>
                <a:lnTo>
                  <a:pt x="90" y="68"/>
                </a:lnTo>
                <a:lnTo>
                  <a:pt x="126" y="68"/>
                </a:lnTo>
                <a:lnTo>
                  <a:pt x="126" y="68"/>
                </a:lnTo>
                <a:close/>
                <a:moveTo>
                  <a:pt x="126" y="162"/>
                </a:moveTo>
                <a:lnTo>
                  <a:pt x="126" y="299"/>
                </a:lnTo>
                <a:lnTo>
                  <a:pt x="90" y="299"/>
                </a:lnTo>
                <a:lnTo>
                  <a:pt x="90" y="256"/>
                </a:lnTo>
                <a:lnTo>
                  <a:pt x="90" y="256"/>
                </a:lnTo>
                <a:lnTo>
                  <a:pt x="92" y="250"/>
                </a:lnTo>
                <a:lnTo>
                  <a:pt x="94" y="244"/>
                </a:lnTo>
                <a:lnTo>
                  <a:pt x="94" y="244"/>
                </a:lnTo>
                <a:lnTo>
                  <a:pt x="92" y="237"/>
                </a:lnTo>
                <a:lnTo>
                  <a:pt x="90" y="231"/>
                </a:lnTo>
                <a:lnTo>
                  <a:pt x="90" y="162"/>
                </a:lnTo>
                <a:lnTo>
                  <a:pt x="126" y="162"/>
                </a:lnTo>
                <a:lnTo>
                  <a:pt x="126" y="162"/>
                </a:lnTo>
                <a:close/>
                <a:moveTo>
                  <a:pt x="90" y="348"/>
                </a:moveTo>
                <a:lnTo>
                  <a:pt x="90" y="314"/>
                </a:lnTo>
                <a:lnTo>
                  <a:pt x="94" y="314"/>
                </a:lnTo>
                <a:lnTo>
                  <a:pt x="94" y="338"/>
                </a:lnTo>
                <a:lnTo>
                  <a:pt x="94" y="338"/>
                </a:lnTo>
                <a:lnTo>
                  <a:pt x="92" y="344"/>
                </a:lnTo>
                <a:lnTo>
                  <a:pt x="90" y="348"/>
                </a:lnTo>
                <a:lnTo>
                  <a:pt x="90" y="348"/>
                </a:lnTo>
                <a:close/>
                <a:moveTo>
                  <a:pt x="90" y="12"/>
                </a:moveTo>
                <a:lnTo>
                  <a:pt x="90" y="28"/>
                </a:lnTo>
                <a:lnTo>
                  <a:pt x="90" y="28"/>
                </a:lnTo>
                <a:lnTo>
                  <a:pt x="85" y="28"/>
                </a:lnTo>
                <a:lnTo>
                  <a:pt x="83" y="31"/>
                </a:lnTo>
                <a:lnTo>
                  <a:pt x="80" y="35"/>
                </a:lnTo>
                <a:lnTo>
                  <a:pt x="79" y="39"/>
                </a:lnTo>
                <a:lnTo>
                  <a:pt x="79" y="39"/>
                </a:lnTo>
                <a:lnTo>
                  <a:pt x="80" y="43"/>
                </a:lnTo>
                <a:lnTo>
                  <a:pt x="83" y="47"/>
                </a:lnTo>
                <a:lnTo>
                  <a:pt x="85" y="50"/>
                </a:lnTo>
                <a:lnTo>
                  <a:pt x="90" y="50"/>
                </a:lnTo>
                <a:lnTo>
                  <a:pt x="90" y="59"/>
                </a:lnTo>
                <a:lnTo>
                  <a:pt x="71" y="59"/>
                </a:lnTo>
                <a:lnTo>
                  <a:pt x="71" y="20"/>
                </a:lnTo>
                <a:lnTo>
                  <a:pt x="71" y="20"/>
                </a:lnTo>
                <a:lnTo>
                  <a:pt x="90" y="12"/>
                </a:lnTo>
                <a:lnTo>
                  <a:pt x="90" y="12"/>
                </a:lnTo>
                <a:close/>
                <a:moveTo>
                  <a:pt x="90" y="68"/>
                </a:moveTo>
                <a:lnTo>
                  <a:pt x="90" y="96"/>
                </a:lnTo>
                <a:lnTo>
                  <a:pt x="81" y="96"/>
                </a:lnTo>
                <a:lnTo>
                  <a:pt x="81" y="162"/>
                </a:lnTo>
                <a:lnTo>
                  <a:pt x="90" y="162"/>
                </a:lnTo>
                <a:lnTo>
                  <a:pt x="90" y="231"/>
                </a:lnTo>
                <a:lnTo>
                  <a:pt x="90" y="231"/>
                </a:lnTo>
                <a:lnTo>
                  <a:pt x="87" y="227"/>
                </a:lnTo>
                <a:lnTo>
                  <a:pt x="81" y="223"/>
                </a:lnTo>
                <a:lnTo>
                  <a:pt x="76" y="221"/>
                </a:lnTo>
                <a:lnTo>
                  <a:pt x="71" y="221"/>
                </a:lnTo>
                <a:lnTo>
                  <a:pt x="71" y="68"/>
                </a:lnTo>
                <a:lnTo>
                  <a:pt x="90" y="68"/>
                </a:lnTo>
                <a:lnTo>
                  <a:pt x="90" y="68"/>
                </a:lnTo>
                <a:close/>
                <a:moveTo>
                  <a:pt x="90" y="256"/>
                </a:moveTo>
                <a:lnTo>
                  <a:pt x="90" y="299"/>
                </a:lnTo>
                <a:lnTo>
                  <a:pt x="71" y="299"/>
                </a:lnTo>
                <a:lnTo>
                  <a:pt x="71" y="267"/>
                </a:lnTo>
                <a:lnTo>
                  <a:pt x="71" y="267"/>
                </a:lnTo>
                <a:lnTo>
                  <a:pt x="76" y="267"/>
                </a:lnTo>
                <a:lnTo>
                  <a:pt x="81" y="264"/>
                </a:lnTo>
                <a:lnTo>
                  <a:pt x="87" y="260"/>
                </a:lnTo>
                <a:lnTo>
                  <a:pt x="90" y="256"/>
                </a:lnTo>
                <a:lnTo>
                  <a:pt x="90" y="256"/>
                </a:lnTo>
                <a:close/>
                <a:moveTo>
                  <a:pt x="90" y="314"/>
                </a:moveTo>
                <a:lnTo>
                  <a:pt x="90" y="348"/>
                </a:lnTo>
                <a:lnTo>
                  <a:pt x="90" y="348"/>
                </a:lnTo>
                <a:lnTo>
                  <a:pt x="87" y="352"/>
                </a:lnTo>
                <a:lnTo>
                  <a:pt x="84" y="353"/>
                </a:lnTo>
                <a:lnTo>
                  <a:pt x="80" y="356"/>
                </a:lnTo>
                <a:lnTo>
                  <a:pt x="75" y="356"/>
                </a:lnTo>
                <a:lnTo>
                  <a:pt x="71" y="356"/>
                </a:lnTo>
                <a:lnTo>
                  <a:pt x="71" y="314"/>
                </a:lnTo>
                <a:lnTo>
                  <a:pt x="90" y="314"/>
                </a:lnTo>
                <a:close/>
                <a:moveTo>
                  <a:pt x="71" y="20"/>
                </a:moveTo>
                <a:lnTo>
                  <a:pt x="71" y="59"/>
                </a:lnTo>
                <a:lnTo>
                  <a:pt x="37" y="59"/>
                </a:lnTo>
                <a:lnTo>
                  <a:pt x="37" y="59"/>
                </a:lnTo>
                <a:lnTo>
                  <a:pt x="37" y="54"/>
                </a:lnTo>
                <a:lnTo>
                  <a:pt x="38" y="49"/>
                </a:lnTo>
                <a:lnTo>
                  <a:pt x="41" y="43"/>
                </a:lnTo>
                <a:lnTo>
                  <a:pt x="45" y="38"/>
                </a:lnTo>
                <a:lnTo>
                  <a:pt x="56" y="30"/>
                </a:lnTo>
                <a:lnTo>
                  <a:pt x="71" y="20"/>
                </a:lnTo>
                <a:lnTo>
                  <a:pt x="71" y="20"/>
                </a:lnTo>
                <a:close/>
                <a:moveTo>
                  <a:pt x="71" y="68"/>
                </a:moveTo>
                <a:lnTo>
                  <a:pt x="71" y="221"/>
                </a:lnTo>
                <a:lnTo>
                  <a:pt x="71" y="221"/>
                </a:lnTo>
                <a:lnTo>
                  <a:pt x="71" y="221"/>
                </a:lnTo>
                <a:lnTo>
                  <a:pt x="65" y="221"/>
                </a:lnTo>
                <a:lnTo>
                  <a:pt x="61" y="222"/>
                </a:lnTo>
                <a:lnTo>
                  <a:pt x="57" y="225"/>
                </a:lnTo>
                <a:lnTo>
                  <a:pt x="54" y="227"/>
                </a:lnTo>
                <a:lnTo>
                  <a:pt x="50" y="230"/>
                </a:lnTo>
                <a:lnTo>
                  <a:pt x="49" y="234"/>
                </a:lnTo>
                <a:lnTo>
                  <a:pt x="48" y="239"/>
                </a:lnTo>
                <a:lnTo>
                  <a:pt x="48" y="244"/>
                </a:lnTo>
                <a:lnTo>
                  <a:pt x="48" y="244"/>
                </a:lnTo>
                <a:lnTo>
                  <a:pt x="48" y="248"/>
                </a:lnTo>
                <a:lnTo>
                  <a:pt x="49" y="253"/>
                </a:lnTo>
                <a:lnTo>
                  <a:pt x="50" y="257"/>
                </a:lnTo>
                <a:lnTo>
                  <a:pt x="54" y="260"/>
                </a:lnTo>
                <a:lnTo>
                  <a:pt x="57" y="262"/>
                </a:lnTo>
                <a:lnTo>
                  <a:pt x="61" y="265"/>
                </a:lnTo>
                <a:lnTo>
                  <a:pt x="65" y="267"/>
                </a:lnTo>
                <a:lnTo>
                  <a:pt x="71" y="267"/>
                </a:lnTo>
                <a:lnTo>
                  <a:pt x="71" y="267"/>
                </a:lnTo>
                <a:lnTo>
                  <a:pt x="71" y="299"/>
                </a:lnTo>
                <a:lnTo>
                  <a:pt x="16" y="299"/>
                </a:lnTo>
                <a:lnTo>
                  <a:pt x="16" y="210"/>
                </a:lnTo>
                <a:lnTo>
                  <a:pt x="16" y="210"/>
                </a:lnTo>
                <a:lnTo>
                  <a:pt x="20" y="206"/>
                </a:lnTo>
                <a:lnTo>
                  <a:pt x="25" y="202"/>
                </a:lnTo>
                <a:lnTo>
                  <a:pt x="30" y="199"/>
                </a:lnTo>
                <a:lnTo>
                  <a:pt x="37" y="199"/>
                </a:lnTo>
                <a:lnTo>
                  <a:pt x="37" y="68"/>
                </a:lnTo>
                <a:lnTo>
                  <a:pt x="71" y="68"/>
                </a:lnTo>
                <a:lnTo>
                  <a:pt x="71" y="68"/>
                </a:lnTo>
                <a:close/>
                <a:moveTo>
                  <a:pt x="71" y="314"/>
                </a:moveTo>
                <a:lnTo>
                  <a:pt x="71" y="356"/>
                </a:lnTo>
                <a:lnTo>
                  <a:pt x="65" y="356"/>
                </a:lnTo>
                <a:lnTo>
                  <a:pt x="65" y="356"/>
                </a:lnTo>
                <a:lnTo>
                  <a:pt x="58" y="355"/>
                </a:lnTo>
                <a:lnTo>
                  <a:pt x="53" y="350"/>
                </a:lnTo>
                <a:lnTo>
                  <a:pt x="49" y="345"/>
                </a:lnTo>
                <a:lnTo>
                  <a:pt x="48" y="338"/>
                </a:lnTo>
                <a:lnTo>
                  <a:pt x="48" y="314"/>
                </a:lnTo>
                <a:lnTo>
                  <a:pt x="71" y="314"/>
                </a:lnTo>
                <a:lnTo>
                  <a:pt x="71" y="314"/>
                </a:lnTo>
                <a:close/>
                <a:moveTo>
                  <a:pt x="16" y="154"/>
                </a:moveTo>
                <a:lnTo>
                  <a:pt x="16" y="154"/>
                </a:lnTo>
                <a:lnTo>
                  <a:pt x="19" y="153"/>
                </a:lnTo>
                <a:lnTo>
                  <a:pt x="20" y="150"/>
                </a:lnTo>
                <a:lnTo>
                  <a:pt x="20" y="103"/>
                </a:lnTo>
                <a:lnTo>
                  <a:pt x="20" y="103"/>
                </a:lnTo>
                <a:lnTo>
                  <a:pt x="19" y="99"/>
                </a:lnTo>
                <a:lnTo>
                  <a:pt x="16" y="96"/>
                </a:lnTo>
                <a:lnTo>
                  <a:pt x="16" y="154"/>
                </a:lnTo>
                <a:close/>
                <a:moveTo>
                  <a:pt x="16" y="96"/>
                </a:moveTo>
                <a:lnTo>
                  <a:pt x="16" y="154"/>
                </a:lnTo>
                <a:lnTo>
                  <a:pt x="16" y="154"/>
                </a:lnTo>
                <a:lnTo>
                  <a:pt x="15" y="154"/>
                </a:lnTo>
                <a:lnTo>
                  <a:pt x="6" y="150"/>
                </a:lnTo>
                <a:lnTo>
                  <a:pt x="6" y="150"/>
                </a:lnTo>
                <a:lnTo>
                  <a:pt x="4" y="149"/>
                </a:lnTo>
                <a:lnTo>
                  <a:pt x="2" y="147"/>
                </a:lnTo>
                <a:lnTo>
                  <a:pt x="0" y="142"/>
                </a:lnTo>
                <a:lnTo>
                  <a:pt x="0" y="95"/>
                </a:lnTo>
                <a:lnTo>
                  <a:pt x="0" y="95"/>
                </a:lnTo>
                <a:lnTo>
                  <a:pt x="0" y="93"/>
                </a:lnTo>
                <a:lnTo>
                  <a:pt x="2" y="91"/>
                </a:lnTo>
                <a:lnTo>
                  <a:pt x="4" y="91"/>
                </a:lnTo>
                <a:lnTo>
                  <a:pt x="6" y="91"/>
                </a:lnTo>
                <a:lnTo>
                  <a:pt x="15" y="95"/>
                </a:lnTo>
                <a:lnTo>
                  <a:pt x="15" y="95"/>
                </a:lnTo>
                <a:lnTo>
                  <a:pt x="16" y="96"/>
                </a:lnTo>
                <a:lnTo>
                  <a:pt x="16" y="96"/>
                </a:lnTo>
                <a:close/>
                <a:moveTo>
                  <a:pt x="16" y="210"/>
                </a:moveTo>
                <a:lnTo>
                  <a:pt x="16" y="299"/>
                </a:lnTo>
                <a:lnTo>
                  <a:pt x="12" y="299"/>
                </a:lnTo>
                <a:lnTo>
                  <a:pt x="12" y="222"/>
                </a:lnTo>
                <a:lnTo>
                  <a:pt x="12" y="222"/>
                </a:lnTo>
                <a:lnTo>
                  <a:pt x="14" y="215"/>
                </a:lnTo>
                <a:lnTo>
                  <a:pt x="16" y="210"/>
                </a:lnTo>
                <a:lnTo>
                  <a:pt x="16" y="210"/>
                </a:lnTo>
                <a:close/>
              </a:path>
            </a:pathLst>
          </a:custGeom>
          <a:solidFill>
            <a:srgbClr val="F246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72" name="Freeform 172"/>
          <p:cNvSpPr>
            <a:spLocks noEditPoints="1"/>
          </p:cNvSpPr>
          <p:nvPr/>
        </p:nvSpPr>
        <p:spPr bwMode="auto">
          <a:xfrm>
            <a:off x="3968084" y="2950960"/>
            <a:ext cx="633413" cy="482600"/>
          </a:xfrm>
          <a:custGeom>
            <a:avLst/>
            <a:gdLst>
              <a:gd name="T0" fmla="*/ 396 w 399"/>
              <a:gd name="T1" fmla="*/ 285 h 304"/>
              <a:gd name="T2" fmla="*/ 390 w 399"/>
              <a:gd name="T3" fmla="*/ 10 h 304"/>
              <a:gd name="T4" fmla="*/ 349 w 399"/>
              <a:gd name="T5" fmla="*/ 22 h 304"/>
              <a:gd name="T6" fmla="*/ 376 w 399"/>
              <a:gd name="T7" fmla="*/ 48 h 304"/>
              <a:gd name="T8" fmla="*/ 360 w 399"/>
              <a:gd name="T9" fmla="*/ 281 h 304"/>
              <a:gd name="T10" fmla="*/ 304 w 399"/>
              <a:gd name="T11" fmla="*/ 256 h 304"/>
              <a:gd name="T12" fmla="*/ 345 w 399"/>
              <a:gd name="T13" fmla="*/ 42 h 304"/>
              <a:gd name="T14" fmla="*/ 357 w 399"/>
              <a:gd name="T15" fmla="*/ 251 h 304"/>
              <a:gd name="T16" fmla="*/ 254 w 399"/>
              <a:gd name="T17" fmla="*/ 22 h 304"/>
              <a:gd name="T18" fmla="*/ 254 w 399"/>
              <a:gd name="T19" fmla="*/ 304 h 304"/>
              <a:gd name="T20" fmla="*/ 254 w 399"/>
              <a:gd name="T21" fmla="*/ 264 h 304"/>
              <a:gd name="T22" fmla="*/ 277 w 399"/>
              <a:gd name="T23" fmla="*/ 167 h 304"/>
              <a:gd name="T24" fmla="*/ 274 w 399"/>
              <a:gd name="T25" fmla="*/ 133 h 304"/>
              <a:gd name="T26" fmla="*/ 273 w 399"/>
              <a:gd name="T27" fmla="*/ 109 h 304"/>
              <a:gd name="T28" fmla="*/ 254 w 399"/>
              <a:gd name="T29" fmla="*/ 41 h 304"/>
              <a:gd name="T30" fmla="*/ 260 w 399"/>
              <a:gd name="T31" fmla="*/ 171 h 304"/>
              <a:gd name="T32" fmla="*/ 254 w 399"/>
              <a:gd name="T33" fmla="*/ 137 h 304"/>
              <a:gd name="T34" fmla="*/ 257 w 399"/>
              <a:gd name="T35" fmla="*/ 103 h 304"/>
              <a:gd name="T36" fmla="*/ 200 w 399"/>
              <a:gd name="T37" fmla="*/ 0 h 304"/>
              <a:gd name="T38" fmla="*/ 200 w 399"/>
              <a:gd name="T39" fmla="*/ 282 h 304"/>
              <a:gd name="T40" fmla="*/ 241 w 399"/>
              <a:gd name="T41" fmla="*/ 93 h 304"/>
              <a:gd name="T42" fmla="*/ 226 w 399"/>
              <a:gd name="T43" fmla="*/ 121 h 304"/>
              <a:gd name="T44" fmla="*/ 230 w 399"/>
              <a:gd name="T45" fmla="*/ 144 h 304"/>
              <a:gd name="T46" fmla="*/ 232 w 399"/>
              <a:gd name="T47" fmla="*/ 178 h 304"/>
              <a:gd name="T48" fmla="*/ 200 w 399"/>
              <a:gd name="T49" fmla="*/ 186 h 304"/>
              <a:gd name="T50" fmla="*/ 254 w 399"/>
              <a:gd name="T51" fmla="*/ 41 h 304"/>
              <a:gd name="T52" fmla="*/ 242 w 399"/>
              <a:gd name="T53" fmla="*/ 103 h 304"/>
              <a:gd name="T54" fmla="*/ 251 w 399"/>
              <a:gd name="T55" fmla="*/ 128 h 304"/>
              <a:gd name="T56" fmla="*/ 251 w 399"/>
              <a:gd name="T57" fmla="*/ 136 h 304"/>
              <a:gd name="T58" fmla="*/ 246 w 399"/>
              <a:gd name="T59" fmla="*/ 170 h 304"/>
              <a:gd name="T60" fmla="*/ 135 w 399"/>
              <a:gd name="T61" fmla="*/ 22 h 304"/>
              <a:gd name="T62" fmla="*/ 135 w 399"/>
              <a:gd name="T63" fmla="*/ 304 h 304"/>
              <a:gd name="T64" fmla="*/ 173 w 399"/>
              <a:gd name="T65" fmla="*/ 178 h 304"/>
              <a:gd name="T66" fmla="*/ 139 w 399"/>
              <a:gd name="T67" fmla="*/ 213 h 304"/>
              <a:gd name="T68" fmla="*/ 162 w 399"/>
              <a:gd name="T69" fmla="*/ 183 h 304"/>
              <a:gd name="T70" fmla="*/ 148 w 399"/>
              <a:gd name="T71" fmla="*/ 153 h 304"/>
              <a:gd name="T72" fmla="*/ 136 w 399"/>
              <a:gd name="T73" fmla="*/ 126 h 304"/>
              <a:gd name="T74" fmla="*/ 143 w 399"/>
              <a:gd name="T75" fmla="*/ 136 h 304"/>
              <a:gd name="T76" fmla="*/ 150 w 399"/>
              <a:gd name="T77" fmla="*/ 122 h 304"/>
              <a:gd name="T78" fmla="*/ 200 w 399"/>
              <a:gd name="T79" fmla="*/ 41 h 304"/>
              <a:gd name="T80" fmla="*/ 147 w 399"/>
              <a:gd name="T81" fmla="*/ 193 h 304"/>
              <a:gd name="T82" fmla="*/ 139 w 399"/>
              <a:gd name="T83" fmla="*/ 164 h 304"/>
              <a:gd name="T84" fmla="*/ 25 w 399"/>
              <a:gd name="T85" fmla="*/ 2 h 304"/>
              <a:gd name="T86" fmla="*/ 0 w 399"/>
              <a:gd name="T87" fmla="*/ 273 h 304"/>
              <a:gd name="T88" fmla="*/ 25 w 399"/>
              <a:gd name="T89" fmla="*/ 304 h 304"/>
              <a:gd name="T90" fmla="*/ 40 w 399"/>
              <a:gd name="T91" fmla="*/ 281 h 304"/>
              <a:gd name="T92" fmla="*/ 24 w 399"/>
              <a:gd name="T93" fmla="*/ 48 h 304"/>
              <a:gd name="T94" fmla="*/ 50 w 399"/>
              <a:gd name="T95" fmla="*/ 22 h 304"/>
              <a:gd name="T96" fmla="*/ 124 w 399"/>
              <a:gd name="T97" fmla="*/ 125 h 304"/>
              <a:gd name="T98" fmla="*/ 106 w 399"/>
              <a:gd name="T99" fmla="*/ 175 h 304"/>
              <a:gd name="T100" fmla="*/ 117 w 399"/>
              <a:gd name="T101" fmla="*/ 209 h 304"/>
              <a:gd name="T102" fmla="*/ 54 w 399"/>
              <a:gd name="T103" fmla="*/ 262 h 304"/>
              <a:gd name="T104" fmla="*/ 43 w 399"/>
              <a:gd name="T105" fmla="*/ 53 h 304"/>
              <a:gd name="T106" fmla="*/ 135 w 399"/>
              <a:gd name="T107" fmla="*/ 156 h 304"/>
              <a:gd name="T108" fmla="*/ 131 w 399"/>
              <a:gd name="T109" fmla="*/ 176 h 304"/>
              <a:gd name="T110" fmla="*/ 128 w 399"/>
              <a:gd name="T111" fmla="*/ 199 h 304"/>
              <a:gd name="T112" fmla="*/ 127 w 399"/>
              <a:gd name="T113" fmla="*/ 137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99" h="304">
                <a:moveTo>
                  <a:pt x="368" y="304"/>
                </a:moveTo>
                <a:lnTo>
                  <a:pt x="368" y="304"/>
                </a:lnTo>
                <a:lnTo>
                  <a:pt x="373" y="304"/>
                </a:lnTo>
                <a:lnTo>
                  <a:pt x="380" y="302"/>
                </a:lnTo>
                <a:lnTo>
                  <a:pt x="385" y="298"/>
                </a:lnTo>
                <a:lnTo>
                  <a:pt x="390" y="294"/>
                </a:lnTo>
                <a:lnTo>
                  <a:pt x="394" y="290"/>
                </a:lnTo>
                <a:lnTo>
                  <a:pt x="396" y="285"/>
                </a:lnTo>
                <a:lnTo>
                  <a:pt x="399" y="279"/>
                </a:lnTo>
                <a:lnTo>
                  <a:pt x="399" y="273"/>
                </a:lnTo>
                <a:lnTo>
                  <a:pt x="399" y="33"/>
                </a:lnTo>
                <a:lnTo>
                  <a:pt x="399" y="33"/>
                </a:lnTo>
                <a:lnTo>
                  <a:pt x="399" y="26"/>
                </a:lnTo>
                <a:lnTo>
                  <a:pt x="396" y="21"/>
                </a:lnTo>
                <a:lnTo>
                  <a:pt x="394" y="15"/>
                </a:lnTo>
                <a:lnTo>
                  <a:pt x="390" y="10"/>
                </a:lnTo>
                <a:lnTo>
                  <a:pt x="385" y="6"/>
                </a:lnTo>
                <a:lnTo>
                  <a:pt x="380" y="3"/>
                </a:lnTo>
                <a:lnTo>
                  <a:pt x="373" y="2"/>
                </a:lnTo>
                <a:lnTo>
                  <a:pt x="368" y="0"/>
                </a:lnTo>
                <a:lnTo>
                  <a:pt x="304" y="0"/>
                </a:lnTo>
                <a:lnTo>
                  <a:pt x="304" y="22"/>
                </a:lnTo>
                <a:lnTo>
                  <a:pt x="349" y="22"/>
                </a:lnTo>
                <a:lnTo>
                  <a:pt x="349" y="22"/>
                </a:lnTo>
                <a:lnTo>
                  <a:pt x="354" y="22"/>
                </a:lnTo>
                <a:lnTo>
                  <a:pt x="360" y="25"/>
                </a:lnTo>
                <a:lnTo>
                  <a:pt x="364" y="26"/>
                </a:lnTo>
                <a:lnTo>
                  <a:pt x="368" y="30"/>
                </a:lnTo>
                <a:lnTo>
                  <a:pt x="371" y="34"/>
                </a:lnTo>
                <a:lnTo>
                  <a:pt x="373" y="38"/>
                </a:lnTo>
                <a:lnTo>
                  <a:pt x="375" y="42"/>
                </a:lnTo>
                <a:lnTo>
                  <a:pt x="376" y="48"/>
                </a:lnTo>
                <a:lnTo>
                  <a:pt x="376" y="256"/>
                </a:lnTo>
                <a:lnTo>
                  <a:pt x="376" y="256"/>
                </a:lnTo>
                <a:lnTo>
                  <a:pt x="375" y="262"/>
                </a:lnTo>
                <a:lnTo>
                  <a:pt x="373" y="267"/>
                </a:lnTo>
                <a:lnTo>
                  <a:pt x="371" y="271"/>
                </a:lnTo>
                <a:lnTo>
                  <a:pt x="368" y="275"/>
                </a:lnTo>
                <a:lnTo>
                  <a:pt x="364" y="278"/>
                </a:lnTo>
                <a:lnTo>
                  <a:pt x="360" y="281"/>
                </a:lnTo>
                <a:lnTo>
                  <a:pt x="354" y="282"/>
                </a:lnTo>
                <a:lnTo>
                  <a:pt x="349" y="282"/>
                </a:lnTo>
                <a:lnTo>
                  <a:pt x="304" y="282"/>
                </a:lnTo>
                <a:lnTo>
                  <a:pt x="304" y="304"/>
                </a:lnTo>
                <a:lnTo>
                  <a:pt x="368" y="304"/>
                </a:lnTo>
                <a:lnTo>
                  <a:pt x="368" y="304"/>
                </a:lnTo>
                <a:close/>
                <a:moveTo>
                  <a:pt x="304" y="264"/>
                </a:moveTo>
                <a:lnTo>
                  <a:pt x="304" y="256"/>
                </a:lnTo>
                <a:lnTo>
                  <a:pt x="337" y="256"/>
                </a:lnTo>
                <a:lnTo>
                  <a:pt x="337" y="243"/>
                </a:lnTo>
                <a:lnTo>
                  <a:pt x="304" y="243"/>
                </a:lnTo>
                <a:lnTo>
                  <a:pt x="304" y="41"/>
                </a:lnTo>
                <a:lnTo>
                  <a:pt x="337" y="41"/>
                </a:lnTo>
                <a:lnTo>
                  <a:pt x="337" y="41"/>
                </a:lnTo>
                <a:lnTo>
                  <a:pt x="341" y="41"/>
                </a:lnTo>
                <a:lnTo>
                  <a:pt x="345" y="42"/>
                </a:lnTo>
                <a:lnTo>
                  <a:pt x="352" y="46"/>
                </a:lnTo>
                <a:lnTo>
                  <a:pt x="357" y="53"/>
                </a:lnTo>
                <a:lnTo>
                  <a:pt x="357" y="57"/>
                </a:lnTo>
                <a:lnTo>
                  <a:pt x="358" y="61"/>
                </a:lnTo>
                <a:lnTo>
                  <a:pt x="358" y="243"/>
                </a:lnTo>
                <a:lnTo>
                  <a:pt x="358" y="243"/>
                </a:lnTo>
                <a:lnTo>
                  <a:pt x="357" y="247"/>
                </a:lnTo>
                <a:lnTo>
                  <a:pt x="357" y="251"/>
                </a:lnTo>
                <a:lnTo>
                  <a:pt x="352" y="258"/>
                </a:lnTo>
                <a:lnTo>
                  <a:pt x="345" y="262"/>
                </a:lnTo>
                <a:lnTo>
                  <a:pt x="341" y="263"/>
                </a:lnTo>
                <a:lnTo>
                  <a:pt x="337" y="264"/>
                </a:lnTo>
                <a:lnTo>
                  <a:pt x="304" y="264"/>
                </a:lnTo>
                <a:close/>
                <a:moveTo>
                  <a:pt x="304" y="0"/>
                </a:moveTo>
                <a:lnTo>
                  <a:pt x="254" y="0"/>
                </a:lnTo>
                <a:lnTo>
                  <a:pt x="254" y="22"/>
                </a:lnTo>
                <a:lnTo>
                  <a:pt x="304" y="22"/>
                </a:lnTo>
                <a:lnTo>
                  <a:pt x="304" y="0"/>
                </a:lnTo>
                <a:lnTo>
                  <a:pt x="304" y="0"/>
                </a:lnTo>
                <a:close/>
                <a:moveTo>
                  <a:pt x="254" y="304"/>
                </a:moveTo>
                <a:lnTo>
                  <a:pt x="304" y="304"/>
                </a:lnTo>
                <a:lnTo>
                  <a:pt x="304" y="282"/>
                </a:lnTo>
                <a:lnTo>
                  <a:pt x="254" y="282"/>
                </a:lnTo>
                <a:lnTo>
                  <a:pt x="254" y="304"/>
                </a:lnTo>
                <a:lnTo>
                  <a:pt x="254" y="304"/>
                </a:lnTo>
                <a:close/>
                <a:moveTo>
                  <a:pt x="304" y="41"/>
                </a:moveTo>
                <a:lnTo>
                  <a:pt x="304" y="243"/>
                </a:lnTo>
                <a:lnTo>
                  <a:pt x="270" y="243"/>
                </a:lnTo>
                <a:lnTo>
                  <a:pt x="270" y="256"/>
                </a:lnTo>
                <a:lnTo>
                  <a:pt x="304" y="256"/>
                </a:lnTo>
                <a:lnTo>
                  <a:pt x="304" y="264"/>
                </a:lnTo>
                <a:lnTo>
                  <a:pt x="254" y="264"/>
                </a:lnTo>
                <a:lnTo>
                  <a:pt x="254" y="183"/>
                </a:lnTo>
                <a:lnTo>
                  <a:pt x="254" y="183"/>
                </a:lnTo>
                <a:lnTo>
                  <a:pt x="257" y="183"/>
                </a:lnTo>
                <a:lnTo>
                  <a:pt x="257" y="183"/>
                </a:lnTo>
                <a:lnTo>
                  <a:pt x="265" y="179"/>
                </a:lnTo>
                <a:lnTo>
                  <a:pt x="272" y="174"/>
                </a:lnTo>
                <a:lnTo>
                  <a:pt x="272" y="174"/>
                </a:lnTo>
                <a:lnTo>
                  <a:pt x="277" y="167"/>
                </a:lnTo>
                <a:lnTo>
                  <a:pt x="281" y="159"/>
                </a:lnTo>
                <a:lnTo>
                  <a:pt x="281" y="159"/>
                </a:lnTo>
                <a:lnTo>
                  <a:pt x="281" y="151"/>
                </a:lnTo>
                <a:lnTo>
                  <a:pt x="281" y="151"/>
                </a:lnTo>
                <a:lnTo>
                  <a:pt x="281" y="143"/>
                </a:lnTo>
                <a:lnTo>
                  <a:pt x="281" y="143"/>
                </a:lnTo>
                <a:lnTo>
                  <a:pt x="278" y="137"/>
                </a:lnTo>
                <a:lnTo>
                  <a:pt x="274" y="133"/>
                </a:lnTo>
                <a:lnTo>
                  <a:pt x="274" y="133"/>
                </a:lnTo>
                <a:lnTo>
                  <a:pt x="269" y="130"/>
                </a:lnTo>
                <a:lnTo>
                  <a:pt x="262" y="129"/>
                </a:lnTo>
                <a:lnTo>
                  <a:pt x="262" y="129"/>
                </a:lnTo>
                <a:lnTo>
                  <a:pt x="268" y="122"/>
                </a:lnTo>
                <a:lnTo>
                  <a:pt x="272" y="116"/>
                </a:lnTo>
                <a:lnTo>
                  <a:pt x="272" y="116"/>
                </a:lnTo>
                <a:lnTo>
                  <a:pt x="273" y="109"/>
                </a:lnTo>
                <a:lnTo>
                  <a:pt x="273" y="102"/>
                </a:lnTo>
                <a:lnTo>
                  <a:pt x="273" y="102"/>
                </a:lnTo>
                <a:lnTo>
                  <a:pt x="270" y="97"/>
                </a:lnTo>
                <a:lnTo>
                  <a:pt x="264" y="93"/>
                </a:lnTo>
                <a:lnTo>
                  <a:pt x="264" y="93"/>
                </a:lnTo>
                <a:lnTo>
                  <a:pt x="260" y="90"/>
                </a:lnTo>
                <a:lnTo>
                  <a:pt x="254" y="90"/>
                </a:lnTo>
                <a:lnTo>
                  <a:pt x="254" y="41"/>
                </a:lnTo>
                <a:lnTo>
                  <a:pt x="304" y="41"/>
                </a:lnTo>
                <a:lnTo>
                  <a:pt x="304" y="41"/>
                </a:lnTo>
                <a:close/>
                <a:moveTo>
                  <a:pt x="254" y="175"/>
                </a:moveTo>
                <a:lnTo>
                  <a:pt x="254" y="175"/>
                </a:lnTo>
                <a:lnTo>
                  <a:pt x="254" y="175"/>
                </a:lnTo>
                <a:lnTo>
                  <a:pt x="254" y="175"/>
                </a:lnTo>
                <a:lnTo>
                  <a:pt x="257" y="174"/>
                </a:lnTo>
                <a:lnTo>
                  <a:pt x="260" y="171"/>
                </a:lnTo>
                <a:lnTo>
                  <a:pt x="264" y="166"/>
                </a:lnTo>
                <a:lnTo>
                  <a:pt x="264" y="166"/>
                </a:lnTo>
                <a:lnTo>
                  <a:pt x="265" y="159"/>
                </a:lnTo>
                <a:lnTo>
                  <a:pt x="264" y="151"/>
                </a:lnTo>
                <a:lnTo>
                  <a:pt x="264" y="151"/>
                </a:lnTo>
                <a:lnTo>
                  <a:pt x="260" y="143"/>
                </a:lnTo>
                <a:lnTo>
                  <a:pt x="257" y="140"/>
                </a:lnTo>
                <a:lnTo>
                  <a:pt x="254" y="137"/>
                </a:lnTo>
                <a:lnTo>
                  <a:pt x="254" y="175"/>
                </a:lnTo>
                <a:lnTo>
                  <a:pt x="254" y="175"/>
                </a:lnTo>
                <a:close/>
                <a:moveTo>
                  <a:pt x="254" y="124"/>
                </a:moveTo>
                <a:lnTo>
                  <a:pt x="254" y="124"/>
                </a:lnTo>
                <a:lnTo>
                  <a:pt x="257" y="117"/>
                </a:lnTo>
                <a:lnTo>
                  <a:pt x="258" y="109"/>
                </a:lnTo>
                <a:lnTo>
                  <a:pt x="258" y="109"/>
                </a:lnTo>
                <a:lnTo>
                  <a:pt x="257" y="103"/>
                </a:lnTo>
                <a:lnTo>
                  <a:pt x="257" y="103"/>
                </a:lnTo>
                <a:lnTo>
                  <a:pt x="255" y="99"/>
                </a:lnTo>
                <a:lnTo>
                  <a:pt x="254" y="98"/>
                </a:lnTo>
                <a:lnTo>
                  <a:pt x="254" y="98"/>
                </a:lnTo>
                <a:lnTo>
                  <a:pt x="254" y="97"/>
                </a:lnTo>
                <a:lnTo>
                  <a:pt x="254" y="124"/>
                </a:lnTo>
                <a:close/>
                <a:moveTo>
                  <a:pt x="254" y="0"/>
                </a:moveTo>
                <a:lnTo>
                  <a:pt x="200" y="0"/>
                </a:lnTo>
                <a:lnTo>
                  <a:pt x="200" y="22"/>
                </a:lnTo>
                <a:lnTo>
                  <a:pt x="254" y="22"/>
                </a:lnTo>
                <a:lnTo>
                  <a:pt x="254" y="0"/>
                </a:lnTo>
                <a:lnTo>
                  <a:pt x="254" y="0"/>
                </a:lnTo>
                <a:close/>
                <a:moveTo>
                  <a:pt x="200" y="304"/>
                </a:moveTo>
                <a:lnTo>
                  <a:pt x="254" y="304"/>
                </a:lnTo>
                <a:lnTo>
                  <a:pt x="254" y="282"/>
                </a:lnTo>
                <a:lnTo>
                  <a:pt x="200" y="282"/>
                </a:lnTo>
                <a:lnTo>
                  <a:pt x="200" y="304"/>
                </a:lnTo>
                <a:lnTo>
                  <a:pt x="200" y="304"/>
                </a:lnTo>
                <a:close/>
                <a:moveTo>
                  <a:pt x="254" y="41"/>
                </a:moveTo>
                <a:lnTo>
                  <a:pt x="254" y="90"/>
                </a:lnTo>
                <a:lnTo>
                  <a:pt x="254" y="90"/>
                </a:lnTo>
                <a:lnTo>
                  <a:pt x="246" y="91"/>
                </a:lnTo>
                <a:lnTo>
                  <a:pt x="246" y="91"/>
                </a:lnTo>
                <a:lnTo>
                  <a:pt x="241" y="93"/>
                </a:lnTo>
                <a:lnTo>
                  <a:pt x="236" y="95"/>
                </a:lnTo>
                <a:lnTo>
                  <a:pt x="232" y="99"/>
                </a:lnTo>
                <a:lnTo>
                  <a:pt x="230" y="103"/>
                </a:lnTo>
                <a:lnTo>
                  <a:pt x="230" y="103"/>
                </a:lnTo>
                <a:lnTo>
                  <a:pt x="227" y="107"/>
                </a:lnTo>
                <a:lnTo>
                  <a:pt x="226" y="111"/>
                </a:lnTo>
                <a:lnTo>
                  <a:pt x="226" y="117"/>
                </a:lnTo>
                <a:lnTo>
                  <a:pt x="226" y="121"/>
                </a:lnTo>
                <a:lnTo>
                  <a:pt x="226" y="121"/>
                </a:lnTo>
                <a:lnTo>
                  <a:pt x="228" y="125"/>
                </a:lnTo>
                <a:lnTo>
                  <a:pt x="231" y="129"/>
                </a:lnTo>
                <a:lnTo>
                  <a:pt x="235" y="132"/>
                </a:lnTo>
                <a:lnTo>
                  <a:pt x="241" y="134"/>
                </a:lnTo>
                <a:lnTo>
                  <a:pt x="241" y="134"/>
                </a:lnTo>
                <a:lnTo>
                  <a:pt x="232" y="141"/>
                </a:lnTo>
                <a:lnTo>
                  <a:pt x="230" y="144"/>
                </a:lnTo>
                <a:lnTo>
                  <a:pt x="227" y="148"/>
                </a:lnTo>
                <a:lnTo>
                  <a:pt x="227" y="148"/>
                </a:lnTo>
                <a:lnTo>
                  <a:pt x="226" y="158"/>
                </a:lnTo>
                <a:lnTo>
                  <a:pt x="226" y="166"/>
                </a:lnTo>
                <a:lnTo>
                  <a:pt x="226" y="166"/>
                </a:lnTo>
                <a:lnTo>
                  <a:pt x="227" y="171"/>
                </a:lnTo>
                <a:lnTo>
                  <a:pt x="230" y="174"/>
                </a:lnTo>
                <a:lnTo>
                  <a:pt x="232" y="178"/>
                </a:lnTo>
                <a:lnTo>
                  <a:pt x="236" y="181"/>
                </a:lnTo>
                <a:lnTo>
                  <a:pt x="236" y="181"/>
                </a:lnTo>
                <a:lnTo>
                  <a:pt x="241" y="182"/>
                </a:lnTo>
                <a:lnTo>
                  <a:pt x="245" y="183"/>
                </a:lnTo>
                <a:lnTo>
                  <a:pt x="254" y="183"/>
                </a:lnTo>
                <a:lnTo>
                  <a:pt x="254" y="264"/>
                </a:lnTo>
                <a:lnTo>
                  <a:pt x="200" y="264"/>
                </a:lnTo>
                <a:lnTo>
                  <a:pt x="200" y="186"/>
                </a:lnTo>
                <a:lnTo>
                  <a:pt x="201" y="186"/>
                </a:lnTo>
                <a:lnTo>
                  <a:pt x="200" y="171"/>
                </a:lnTo>
                <a:lnTo>
                  <a:pt x="216" y="167"/>
                </a:lnTo>
                <a:lnTo>
                  <a:pt x="215" y="153"/>
                </a:lnTo>
                <a:lnTo>
                  <a:pt x="200" y="158"/>
                </a:lnTo>
                <a:lnTo>
                  <a:pt x="200" y="145"/>
                </a:lnTo>
                <a:lnTo>
                  <a:pt x="200" y="41"/>
                </a:lnTo>
                <a:lnTo>
                  <a:pt x="254" y="41"/>
                </a:lnTo>
                <a:lnTo>
                  <a:pt x="254" y="41"/>
                </a:lnTo>
                <a:close/>
                <a:moveTo>
                  <a:pt x="254" y="97"/>
                </a:moveTo>
                <a:lnTo>
                  <a:pt x="254" y="97"/>
                </a:lnTo>
                <a:lnTo>
                  <a:pt x="251" y="97"/>
                </a:lnTo>
                <a:lnTo>
                  <a:pt x="249" y="97"/>
                </a:lnTo>
                <a:lnTo>
                  <a:pt x="249" y="97"/>
                </a:lnTo>
                <a:lnTo>
                  <a:pt x="245" y="99"/>
                </a:lnTo>
                <a:lnTo>
                  <a:pt x="242" y="103"/>
                </a:lnTo>
                <a:lnTo>
                  <a:pt x="242" y="103"/>
                </a:lnTo>
                <a:lnTo>
                  <a:pt x="241" y="109"/>
                </a:lnTo>
                <a:lnTo>
                  <a:pt x="241" y="114"/>
                </a:lnTo>
                <a:lnTo>
                  <a:pt x="241" y="114"/>
                </a:lnTo>
                <a:lnTo>
                  <a:pt x="242" y="118"/>
                </a:lnTo>
                <a:lnTo>
                  <a:pt x="245" y="122"/>
                </a:lnTo>
                <a:lnTo>
                  <a:pt x="247" y="125"/>
                </a:lnTo>
                <a:lnTo>
                  <a:pt x="251" y="128"/>
                </a:lnTo>
                <a:lnTo>
                  <a:pt x="251" y="128"/>
                </a:lnTo>
                <a:lnTo>
                  <a:pt x="254" y="124"/>
                </a:lnTo>
                <a:lnTo>
                  <a:pt x="254" y="97"/>
                </a:lnTo>
                <a:lnTo>
                  <a:pt x="254" y="97"/>
                </a:lnTo>
                <a:close/>
                <a:moveTo>
                  <a:pt x="254" y="137"/>
                </a:moveTo>
                <a:lnTo>
                  <a:pt x="254" y="137"/>
                </a:lnTo>
                <a:lnTo>
                  <a:pt x="251" y="136"/>
                </a:lnTo>
                <a:lnTo>
                  <a:pt x="251" y="136"/>
                </a:lnTo>
                <a:lnTo>
                  <a:pt x="247" y="141"/>
                </a:lnTo>
                <a:lnTo>
                  <a:pt x="245" y="147"/>
                </a:lnTo>
                <a:lnTo>
                  <a:pt x="243" y="152"/>
                </a:lnTo>
                <a:lnTo>
                  <a:pt x="243" y="159"/>
                </a:lnTo>
                <a:lnTo>
                  <a:pt x="243" y="159"/>
                </a:lnTo>
                <a:lnTo>
                  <a:pt x="243" y="164"/>
                </a:lnTo>
                <a:lnTo>
                  <a:pt x="243" y="164"/>
                </a:lnTo>
                <a:lnTo>
                  <a:pt x="246" y="170"/>
                </a:lnTo>
                <a:lnTo>
                  <a:pt x="249" y="172"/>
                </a:lnTo>
                <a:lnTo>
                  <a:pt x="249" y="172"/>
                </a:lnTo>
                <a:lnTo>
                  <a:pt x="251" y="174"/>
                </a:lnTo>
                <a:lnTo>
                  <a:pt x="254" y="175"/>
                </a:lnTo>
                <a:lnTo>
                  <a:pt x="254" y="137"/>
                </a:lnTo>
                <a:close/>
                <a:moveTo>
                  <a:pt x="200" y="0"/>
                </a:moveTo>
                <a:lnTo>
                  <a:pt x="135" y="0"/>
                </a:lnTo>
                <a:lnTo>
                  <a:pt x="135" y="22"/>
                </a:lnTo>
                <a:lnTo>
                  <a:pt x="200" y="22"/>
                </a:lnTo>
                <a:lnTo>
                  <a:pt x="200" y="0"/>
                </a:lnTo>
                <a:lnTo>
                  <a:pt x="200" y="0"/>
                </a:lnTo>
                <a:close/>
                <a:moveTo>
                  <a:pt x="135" y="304"/>
                </a:moveTo>
                <a:lnTo>
                  <a:pt x="200" y="304"/>
                </a:lnTo>
                <a:lnTo>
                  <a:pt x="200" y="282"/>
                </a:lnTo>
                <a:lnTo>
                  <a:pt x="135" y="282"/>
                </a:lnTo>
                <a:lnTo>
                  <a:pt x="135" y="304"/>
                </a:lnTo>
                <a:lnTo>
                  <a:pt x="135" y="304"/>
                </a:lnTo>
                <a:close/>
                <a:moveTo>
                  <a:pt x="200" y="41"/>
                </a:moveTo>
                <a:lnTo>
                  <a:pt x="200" y="145"/>
                </a:lnTo>
                <a:lnTo>
                  <a:pt x="200" y="143"/>
                </a:lnTo>
                <a:lnTo>
                  <a:pt x="186" y="145"/>
                </a:lnTo>
                <a:lnTo>
                  <a:pt x="186" y="160"/>
                </a:lnTo>
                <a:lnTo>
                  <a:pt x="171" y="164"/>
                </a:lnTo>
                <a:lnTo>
                  <a:pt x="173" y="178"/>
                </a:lnTo>
                <a:lnTo>
                  <a:pt x="188" y="174"/>
                </a:lnTo>
                <a:lnTo>
                  <a:pt x="188" y="190"/>
                </a:lnTo>
                <a:lnTo>
                  <a:pt x="200" y="186"/>
                </a:lnTo>
                <a:lnTo>
                  <a:pt x="200" y="264"/>
                </a:lnTo>
                <a:lnTo>
                  <a:pt x="135" y="264"/>
                </a:lnTo>
                <a:lnTo>
                  <a:pt x="135" y="214"/>
                </a:lnTo>
                <a:lnTo>
                  <a:pt x="135" y="214"/>
                </a:lnTo>
                <a:lnTo>
                  <a:pt x="139" y="213"/>
                </a:lnTo>
                <a:lnTo>
                  <a:pt x="139" y="213"/>
                </a:lnTo>
                <a:lnTo>
                  <a:pt x="144" y="210"/>
                </a:lnTo>
                <a:lnTo>
                  <a:pt x="150" y="208"/>
                </a:lnTo>
                <a:lnTo>
                  <a:pt x="155" y="202"/>
                </a:lnTo>
                <a:lnTo>
                  <a:pt x="158" y="197"/>
                </a:lnTo>
                <a:lnTo>
                  <a:pt x="158" y="197"/>
                </a:lnTo>
                <a:lnTo>
                  <a:pt x="161" y="190"/>
                </a:lnTo>
                <a:lnTo>
                  <a:pt x="162" y="183"/>
                </a:lnTo>
                <a:lnTo>
                  <a:pt x="162" y="176"/>
                </a:lnTo>
                <a:lnTo>
                  <a:pt x="162" y="170"/>
                </a:lnTo>
                <a:lnTo>
                  <a:pt x="162" y="170"/>
                </a:lnTo>
                <a:lnTo>
                  <a:pt x="158" y="163"/>
                </a:lnTo>
                <a:lnTo>
                  <a:pt x="154" y="158"/>
                </a:lnTo>
                <a:lnTo>
                  <a:pt x="154" y="158"/>
                </a:lnTo>
                <a:lnTo>
                  <a:pt x="148" y="153"/>
                </a:lnTo>
                <a:lnTo>
                  <a:pt x="148" y="153"/>
                </a:lnTo>
                <a:lnTo>
                  <a:pt x="144" y="153"/>
                </a:lnTo>
                <a:lnTo>
                  <a:pt x="139" y="155"/>
                </a:lnTo>
                <a:lnTo>
                  <a:pt x="139" y="155"/>
                </a:lnTo>
                <a:lnTo>
                  <a:pt x="135" y="156"/>
                </a:lnTo>
                <a:lnTo>
                  <a:pt x="135" y="128"/>
                </a:lnTo>
                <a:lnTo>
                  <a:pt x="135" y="128"/>
                </a:lnTo>
                <a:lnTo>
                  <a:pt x="136" y="126"/>
                </a:lnTo>
                <a:lnTo>
                  <a:pt x="136" y="126"/>
                </a:lnTo>
                <a:lnTo>
                  <a:pt x="139" y="126"/>
                </a:lnTo>
                <a:lnTo>
                  <a:pt x="140" y="128"/>
                </a:lnTo>
                <a:lnTo>
                  <a:pt x="140" y="128"/>
                </a:lnTo>
                <a:lnTo>
                  <a:pt x="143" y="129"/>
                </a:lnTo>
                <a:lnTo>
                  <a:pt x="143" y="132"/>
                </a:lnTo>
                <a:lnTo>
                  <a:pt x="143" y="132"/>
                </a:lnTo>
                <a:lnTo>
                  <a:pt x="143" y="134"/>
                </a:lnTo>
                <a:lnTo>
                  <a:pt x="143" y="136"/>
                </a:lnTo>
                <a:lnTo>
                  <a:pt x="143" y="136"/>
                </a:lnTo>
                <a:lnTo>
                  <a:pt x="147" y="134"/>
                </a:lnTo>
                <a:lnTo>
                  <a:pt x="150" y="132"/>
                </a:lnTo>
                <a:lnTo>
                  <a:pt x="150" y="132"/>
                </a:lnTo>
                <a:lnTo>
                  <a:pt x="151" y="129"/>
                </a:lnTo>
                <a:lnTo>
                  <a:pt x="151" y="125"/>
                </a:lnTo>
                <a:lnTo>
                  <a:pt x="151" y="125"/>
                </a:lnTo>
                <a:lnTo>
                  <a:pt x="150" y="122"/>
                </a:lnTo>
                <a:lnTo>
                  <a:pt x="146" y="120"/>
                </a:lnTo>
                <a:lnTo>
                  <a:pt x="146" y="120"/>
                </a:lnTo>
                <a:lnTo>
                  <a:pt x="140" y="120"/>
                </a:lnTo>
                <a:lnTo>
                  <a:pt x="135" y="120"/>
                </a:lnTo>
                <a:lnTo>
                  <a:pt x="135" y="120"/>
                </a:lnTo>
                <a:lnTo>
                  <a:pt x="135" y="41"/>
                </a:lnTo>
                <a:lnTo>
                  <a:pt x="200" y="41"/>
                </a:lnTo>
                <a:lnTo>
                  <a:pt x="200" y="41"/>
                </a:lnTo>
                <a:close/>
                <a:moveTo>
                  <a:pt x="135" y="204"/>
                </a:moveTo>
                <a:lnTo>
                  <a:pt x="135" y="204"/>
                </a:lnTo>
                <a:lnTo>
                  <a:pt x="138" y="204"/>
                </a:lnTo>
                <a:lnTo>
                  <a:pt x="138" y="204"/>
                </a:lnTo>
                <a:lnTo>
                  <a:pt x="140" y="202"/>
                </a:lnTo>
                <a:lnTo>
                  <a:pt x="143" y="199"/>
                </a:lnTo>
                <a:lnTo>
                  <a:pt x="146" y="197"/>
                </a:lnTo>
                <a:lnTo>
                  <a:pt x="147" y="193"/>
                </a:lnTo>
                <a:lnTo>
                  <a:pt x="147" y="193"/>
                </a:lnTo>
                <a:lnTo>
                  <a:pt x="150" y="185"/>
                </a:lnTo>
                <a:lnTo>
                  <a:pt x="148" y="175"/>
                </a:lnTo>
                <a:lnTo>
                  <a:pt x="148" y="175"/>
                </a:lnTo>
                <a:lnTo>
                  <a:pt x="147" y="170"/>
                </a:lnTo>
                <a:lnTo>
                  <a:pt x="144" y="167"/>
                </a:lnTo>
                <a:lnTo>
                  <a:pt x="142" y="164"/>
                </a:lnTo>
                <a:lnTo>
                  <a:pt x="139" y="164"/>
                </a:lnTo>
                <a:lnTo>
                  <a:pt x="139" y="164"/>
                </a:lnTo>
                <a:lnTo>
                  <a:pt x="136" y="166"/>
                </a:lnTo>
                <a:lnTo>
                  <a:pt x="135" y="168"/>
                </a:lnTo>
                <a:lnTo>
                  <a:pt x="135" y="204"/>
                </a:lnTo>
                <a:close/>
                <a:moveTo>
                  <a:pt x="135" y="0"/>
                </a:moveTo>
                <a:lnTo>
                  <a:pt x="32" y="0"/>
                </a:lnTo>
                <a:lnTo>
                  <a:pt x="32" y="0"/>
                </a:lnTo>
                <a:lnTo>
                  <a:pt x="25" y="2"/>
                </a:lnTo>
                <a:lnTo>
                  <a:pt x="20" y="3"/>
                </a:lnTo>
                <a:lnTo>
                  <a:pt x="14" y="6"/>
                </a:lnTo>
                <a:lnTo>
                  <a:pt x="9" y="10"/>
                </a:lnTo>
                <a:lnTo>
                  <a:pt x="5" y="15"/>
                </a:lnTo>
                <a:lnTo>
                  <a:pt x="2" y="21"/>
                </a:lnTo>
                <a:lnTo>
                  <a:pt x="1" y="26"/>
                </a:lnTo>
                <a:lnTo>
                  <a:pt x="0" y="33"/>
                </a:lnTo>
                <a:lnTo>
                  <a:pt x="0" y="273"/>
                </a:lnTo>
                <a:lnTo>
                  <a:pt x="0" y="273"/>
                </a:lnTo>
                <a:lnTo>
                  <a:pt x="1" y="279"/>
                </a:lnTo>
                <a:lnTo>
                  <a:pt x="2" y="285"/>
                </a:lnTo>
                <a:lnTo>
                  <a:pt x="5" y="290"/>
                </a:lnTo>
                <a:lnTo>
                  <a:pt x="9" y="294"/>
                </a:lnTo>
                <a:lnTo>
                  <a:pt x="14" y="298"/>
                </a:lnTo>
                <a:lnTo>
                  <a:pt x="20" y="302"/>
                </a:lnTo>
                <a:lnTo>
                  <a:pt x="25" y="304"/>
                </a:lnTo>
                <a:lnTo>
                  <a:pt x="32" y="304"/>
                </a:lnTo>
                <a:lnTo>
                  <a:pt x="135" y="304"/>
                </a:lnTo>
                <a:lnTo>
                  <a:pt x="135" y="282"/>
                </a:lnTo>
                <a:lnTo>
                  <a:pt x="50" y="282"/>
                </a:lnTo>
                <a:lnTo>
                  <a:pt x="50" y="282"/>
                </a:lnTo>
                <a:lnTo>
                  <a:pt x="50" y="282"/>
                </a:lnTo>
                <a:lnTo>
                  <a:pt x="44" y="282"/>
                </a:lnTo>
                <a:lnTo>
                  <a:pt x="40" y="281"/>
                </a:lnTo>
                <a:lnTo>
                  <a:pt x="35" y="278"/>
                </a:lnTo>
                <a:lnTo>
                  <a:pt x="32" y="275"/>
                </a:lnTo>
                <a:lnTo>
                  <a:pt x="28" y="271"/>
                </a:lnTo>
                <a:lnTo>
                  <a:pt x="25" y="267"/>
                </a:lnTo>
                <a:lnTo>
                  <a:pt x="24" y="262"/>
                </a:lnTo>
                <a:lnTo>
                  <a:pt x="24" y="256"/>
                </a:lnTo>
                <a:lnTo>
                  <a:pt x="24" y="48"/>
                </a:lnTo>
                <a:lnTo>
                  <a:pt x="24" y="48"/>
                </a:lnTo>
                <a:lnTo>
                  <a:pt x="24" y="42"/>
                </a:lnTo>
                <a:lnTo>
                  <a:pt x="25" y="38"/>
                </a:lnTo>
                <a:lnTo>
                  <a:pt x="28" y="34"/>
                </a:lnTo>
                <a:lnTo>
                  <a:pt x="32" y="30"/>
                </a:lnTo>
                <a:lnTo>
                  <a:pt x="35" y="26"/>
                </a:lnTo>
                <a:lnTo>
                  <a:pt x="40" y="25"/>
                </a:lnTo>
                <a:lnTo>
                  <a:pt x="44" y="22"/>
                </a:lnTo>
                <a:lnTo>
                  <a:pt x="50" y="22"/>
                </a:lnTo>
                <a:lnTo>
                  <a:pt x="135" y="22"/>
                </a:lnTo>
                <a:lnTo>
                  <a:pt x="135" y="0"/>
                </a:lnTo>
                <a:lnTo>
                  <a:pt x="135" y="0"/>
                </a:lnTo>
                <a:close/>
                <a:moveTo>
                  <a:pt x="135" y="41"/>
                </a:moveTo>
                <a:lnTo>
                  <a:pt x="135" y="120"/>
                </a:lnTo>
                <a:lnTo>
                  <a:pt x="135" y="120"/>
                </a:lnTo>
                <a:lnTo>
                  <a:pt x="130" y="122"/>
                </a:lnTo>
                <a:lnTo>
                  <a:pt x="124" y="125"/>
                </a:lnTo>
                <a:lnTo>
                  <a:pt x="120" y="129"/>
                </a:lnTo>
                <a:lnTo>
                  <a:pt x="116" y="133"/>
                </a:lnTo>
                <a:lnTo>
                  <a:pt x="116" y="133"/>
                </a:lnTo>
                <a:lnTo>
                  <a:pt x="112" y="139"/>
                </a:lnTo>
                <a:lnTo>
                  <a:pt x="111" y="144"/>
                </a:lnTo>
                <a:lnTo>
                  <a:pt x="106" y="159"/>
                </a:lnTo>
                <a:lnTo>
                  <a:pt x="106" y="159"/>
                </a:lnTo>
                <a:lnTo>
                  <a:pt x="106" y="175"/>
                </a:lnTo>
                <a:lnTo>
                  <a:pt x="106" y="175"/>
                </a:lnTo>
                <a:lnTo>
                  <a:pt x="108" y="185"/>
                </a:lnTo>
                <a:lnTo>
                  <a:pt x="109" y="194"/>
                </a:lnTo>
                <a:lnTo>
                  <a:pt x="111" y="195"/>
                </a:lnTo>
                <a:lnTo>
                  <a:pt x="111" y="195"/>
                </a:lnTo>
                <a:lnTo>
                  <a:pt x="113" y="205"/>
                </a:lnTo>
                <a:lnTo>
                  <a:pt x="113" y="205"/>
                </a:lnTo>
                <a:lnTo>
                  <a:pt x="117" y="209"/>
                </a:lnTo>
                <a:lnTo>
                  <a:pt x="121" y="213"/>
                </a:lnTo>
                <a:lnTo>
                  <a:pt x="128" y="214"/>
                </a:lnTo>
                <a:lnTo>
                  <a:pt x="135" y="214"/>
                </a:lnTo>
                <a:lnTo>
                  <a:pt x="135" y="264"/>
                </a:lnTo>
                <a:lnTo>
                  <a:pt x="62" y="264"/>
                </a:lnTo>
                <a:lnTo>
                  <a:pt x="62" y="264"/>
                </a:lnTo>
                <a:lnTo>
                  <a:pt x="58" y="263"/>
                </a:lnTo>
                <a:lnTo>
                  <a:pt x="54" y="262"/>
                </a:lnTo>
                <a:lnTo>
                  <a:pt x="47" y="258"/>
                </a:lnTo>
                <a:lnTo>
                  <a:pt x="43" y="251"/>
                </a:lnTo>
                <a:lnTo>
                  <a:pt x="41" y="247"/>
                </a:lnTo>
                <a:lnTo>
                  <a:pt x="41" y="243"/>
                </a:lnTo>
                <a:lnTo>
                  <a:pt x="41" y="61"/>
                </a:lnTo>
                <a:lnTo>
                  <a:pt x="41" y="61"/>
                </a:lnTo>
                <a:lnTo>
                  <a:pt x="41" y="57"/>
                </a:lnTo>
                <a:lnTo>
                  <a:pt x="43" y="53"/>
                </a:lnTo>
                <a:lnTo>
                  <a:pt x="47" y="46"/>
                </a:lnTo>
                <a:lnTo>
                  <a:pt x="54" y="42"/>
                </a:lnTo>
                <a:lnTo>
                  <a:pt x="58" y="41"/>
                </a:lnTo>
                <a:lnTo>
                  <a:pt x="62" y="41"/>
                </a:lnTo>
                <a:lnTo>
                  <a:pt x="135" y="41"/>
                </a:lnTo>
                <a:lnTo>
                  <a:pt x="135" y="41"/>
                </a:lnTo>
                <a:close/>
                <a:moveTo>
                  <a:pt x="135" y="128"/>
                </a:moveTo>
                <a:lnTo>
                  <a:pt x="135" y="156"/>
                </a:lnTo>
                <a:lnTo>
                  <a:pt x="135" y="156"/>
                </a:lnTo>
                <a:lnTo>
                  <a:pt x="130" y="160"/>
                </a:lnTo>
                <a:lnTo>
                  <a:pt x="130" y="160"/>
                </a:lnTo>
                <a:lnTo>
                  <a:pt x="127" y="166"/>
                </a:lnTo>
                <a:lnTo>
                  <a:pt x="127" y="171"/>
                </a:lnTo>
                <a:lnTo>
                  <a:pt x="127" y="171"/>
                </a:lnTo>
                <a:lnTo>
                  <a:pt x="128" y="174"/>
                </a:lnTo>
                <a:lnTo>
                  <a:pt x="131" y="176"/>
                </a:lnTo>
                <a:lnTo>
                  <a:pt x="131" y="176"/>
                </a:lnTo>
                <a:lnTo>
                  <a:pt x="132" y="171"/>
                </a:lnTo>
                <a:lnTo>
                  <a:pt x="135" y="168"/>
                </a:lnTo>
                <a:lnTo>
                  <a:pt x="135" y="204"/>
                </a:lnTo>
                <a:lnTo>
                  <a:pt x="135" y="204"/>
                </a:lnTo>
                <a:lnTo>
                  <a:pt x="131" y="202"/>
                </a:lnTo>
                <a:lnTo>
                  <a:pt x="131" y="202"/>
                </a:lnTo>
                <a:lnTo>
                  <a:pt x="128" y="199"/>
                </a:lnTo>
                <a:lnTo>
                  <a:pt x="127" y="194"/>
                </a:lnTo>
                <a:lnTo>
                  <a:pt x="127" y="194"/>
                </a:lnTo>
                <a:lnTo>
                  <a:pt x="124" y="181"/>
                </a:lnTo>
                <a:lnTo>
                  <a:pt x="124" y="181"/>
                </a:lnTo>
                <a:lnTo>
                  <a:pt x="123" y="163"/>
                </a:lnTo>
                <a:lnTo>
                  <a:pt x="123" y="163"/>
                </a:lnTo>
                <a:lnTo>
                  <a:pt x="123" y="148"/>
                </a:lnTo>
                <a:lnTo>
                  <a:pt x="127" y="137"/>
                </a:lnTo>
                <a:lnTo>
                  <a:pt x="127" y="137"/>
                </a:lnTo>
                <a:lnTo>
                  <a:pt x="131" y="130"/>
                </a:lnTo>
                <a:lnTo>
                  <a:pt x="135" y="128"/>
                </a:lnTo>
                <a:lnTo>
                  <a:pt x="135" y="128"/>
                </a:lnTo>
                <a:close/>
              </a:path>
            </a:pathLst>
          </a:custGeom>
          <a:solidFill>
            <a:srgbClr val="F246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211" name="组合 210"/>
          <p:cNvGrpSpPr/>
          <p:nvPr/>
        </p:nvGrpSpPr>
        <p:grpSpPr>
          <a:xfrm>
            <a:off x="4187159" y="2208010"/>
            <a:ext cx="209550" cy="200025"/>
            <a:chOff x="3092451" y="2336800"/>
            <a:chExt cx="209550" cy="200025"/>
          </a:xfrm>
        </p:grpSpPr>
        <p:sp>
          <p:nvSpPr>
            <p:cNvPr id="173" name="Freeform 173"/>
            <p:cNvSpPr>
              <a:spLocks/>
            </p:cNvSpPr>
            <p:nvPr/>
          </p:nvSpPr>
          <p:spPr bwMode="auto">
            <a:xfrm>
              <a:off x="3092451" y="2378075"/>
              <a:ext cx="209550" cy="158750"/>
            </a:xfrm>
            <a:custGeom>
              <a:avLst/>
              <a:gdLst>
                <a:gd name="T0" fmla="*/ 39 w 132"/>
                <a:gd name="T1" fmla="*/ 0 h 100"/>
                <a:gd name="T2" fmla="*/ 39 w 132"/>
                <a:gd name="T3" fmla="*/ 0 h 100"/>
                <a:gd name="T4" fmla="*/ 47 w 132"/>
                <a:gd name="T5" fmla="*/ 0 h 100"/>
                <a:gd name="T6" fmla="*/ 54 w 132"/>
                <a:gd name="T7" fmla="*/ 2 h 100"/>
                <a:gd name="T8" fmla="*/ 61 w 132"/>
                <a:gd name="T9" fmla="*/ 5 h 100"/>
                <a:gd name="T10" fmla="*/ 66 w 132"/>
                <a:gd name="T11" fmla="*/ 9 h 100"/>
                <a:gd name="T12" fmla="*/ 66 w 132"/>
                <a:gd name="T13" fmla="*/ 9 h 100"/>
                <a:gd name="T14" fmla="*/ 71 w 132"/>
                <a:gd name="T15" fmla="*/ 5 h 100"/>
                <a:gd name="T16" fmla="*/ 78 w 132"/>
                <a:gd name="T17" fmla="*/ 2 h 100"/>
                <a:gd name="T18" fmla="*/ 85 w 132"/>
                <a:gd name="T19" fmla="*/ 0 h 100"/>
                <a:gd name="T20" fmla="*/ 93 w 132"/>
                <a:gd name="T21" fmla="*/ 0 h 100"/>
                <a:gd name="T22" fmla="*/ 93 w 132"/>
                <a:gd name="T23" fmla="*/ 0 h 100"/>
                <a:gd name="T24" fmla="*/ 101 w 132"/>
                <a:gd name="T25" fmla="*/ 0 h 100"/>
                <a:gd name="T26" fmla="*/ 108 w 132"/>
                <a:gd name="T27" fmla="*/ 2 h 100"/>
                <a:gd name="T28" fmla="*/ 115 w 132"/>
                <a:gd name="T29" fmla="*/ 6 h 100"/>
                <a:gd name="T30" fmla="*/ 120 w 132"/>
                <a:gd name="T31" fmla="*/ 11 h 100"/>
                <a:gd name="T32" fmla="*/ 126 w 132"/>
                <a:gd name="T33" fmla="*/ 16 h 100"/>
                <a:gd name="T34" fmla="*/ 130 w 132"/>
                <a:gd name="T35" fmla="*/ 23 h 100"/>
                <a:gd name="T36" fmla="*/ 131 w 132"/>
                <a:gd name="T37" fmla="*/ 31 h 100"/>
                <a:gd name="T38" fmla="*/ 132 w 132"/>
                <a:gd name="T39" fmla="*/ 38 h 100"/>
                <a:gd name="T40" fmla="*/ 132 w 132"/>
                <a:gd name="T41" fmla="*/ 38 h 100"/>
                <a:gd name="T42" fmla="*/ 131 w 132"/>
                <a:gd name="T43" fmla="*/ 47 h 100"/>
                <a:gd name="T44" fmla="*/ 128 w 132"/>
                <a:gd name="T45" fmla="*/ 58 h 100"/>
                <a:gd name="T46" fmla="*/ 123 w 132"/>
                <a:gd name="T47" fmla="*/ 69 h 100"/>
                <a:gd name="T48" fmla="*/ 116 w 132"/>
                <a:gd name="T49" fmla="*/ 78 h 100"/>
                <a:gd name="T50" fmla="*/ 107 w 132"/>
                <a:gd name="T51" fmla="*/ 86 h 100"/>
                <a:gd name="T52" fmla="*/ 94 w 132"/>
                <a:gd name="T53" fmla="*/ 93 h 100"/>
                <a:gd name="T54" fmla="*/ 88 w 132"/>
                <a:gd name="T55" fmla="*/ 96 h 100"/>
                <a:gd name="T56" fmla="*/ 81 w 132"/>
                <a:gd name="T57" fmla="*/ 99 h 100"/>
                <a:gd name="T58" fmla="*/ 73 w 132"/>
                <a:gd name="T59" fmla="*/ 99 h 100"/>
                <a:gd name="T60" fmla="*/ 63 w 132"/>
                <a:gd name="T61" fmla="*/ 100 h 100"/>
                <a:gd name="T62" fmla="*/ 63 w 132"/>
                <a:gd name="T63" fmla="*/ 100 h 100"/>
                <a:gd name="T64" fmla="*/ 55 w 132"/>
                <a:gd name="T65" fmla="*/ 99 h 100"/>
                <a:gd name="T66" fmla="*/ 47 w 132"/>
                <a:gd name="T67" fmla="*/ 97 h 100"/>
                <a:gd name="T68" fmla="*/ 39 w 132"/>
                <a:gd name="T69" fmla="*/ 96 h 100"/>
                <a:gd name="T70" fmla="*/ 32 w 132"/>
                <a:gd name="T71" fmla="*/ 93 h 100"/>
                <a:gd name="T72" fmla="*/ 27 w 132"/>
                <a:gd name="T73" fmla="*/ 90 h 100"/>
                <a:gd name="T74" fmla="*/ 21 w 132"/>
                <a:gd name="T75" fmla="*/ 86 h 100"/>
                <a:gd name="T76" fmla="*/ 13 w 132"/>
                <a:gd name="T77" fmla="*/ 77 h 100"/>
                <a:gd name="T78" fmla="*/ 6 w 132"/>
                <a:gd name="T79" fmla="*/ 67 h 100"/>
                <a:gd name="T80" fmla="*/ 2 w 132"/>
                <a:gd name="T81" fmla="*/ 57 h 100"/>
                <a:gd name="T82" fmla="*/ 0 w 132"/>
                <a:gd name="T83" fmla="*/ 47 h 100"/>
                <a:gd name="T84" fmla="*/ 0 w 132"/>
                <a:gd name="T85" fmla="*/ 38 h 100"/>
                <a:gd name="T86" fmla="*/ 0 w 132"/>
                <a:gd name="T87" fmla="*/ 38 h 100"/>
                <a:gd name="T88" fmla="*/ 0 w 132"/>
                <a:gd name="T89" fmla="*/ 31 h 100"/>
                <a:gd name="T90" fmla="*/ 2 w 132"/>
                <a:gd name="T91" fmla="*/ 23 h 100"/>
                <a:gd name="T92" fmla="*/ 6 w 132"/>
                <a:gd name="T93" fmla="*/ 16 h 100"/>
                <a:gd name="T94" fmla="*/ 12 w 132"/>
                <a:gd name="T95" fmla="*/ 11 h 100"/>
                <a:gd name="T96" fmla="*/ 17 w 132"/>
                <a:gd name="T97" fmla="*/ 6 h 100"/>
                <a:gd name="T98" fmla="*/ 24 w 132"/>
                <a:gd name="T99" fmla="*/ 2 h 100"/>
                <a:gd name="T100" fmla="*/ 31 w 132"/>
                <a:gd name="T101" fmla="*/ 0 h 100"/>
                <a:gd name="T102" fmla="*/ 39 w 132"/>
                <a:gd name="T103" fmla="*/ 0 h 100"/>
                <a:gd name="T104" fmla="*/ 39 w 132"/>
                <a:gd name="T105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2" h="100">
                  <a:moveTo>
                    <a:pt x="39" y="0"/>
                  </a:moveTo>
                  <a:lnTo>
                    <a:pt x="39" y="0"/>
                  </a:lnTo>
                  <a:lnTo>
                    <a:pt x="47" y="0"/>
                  </a:lnTo>
                  <a:lnTo>
                    <a:pt x="54" y="2"/>
                  </a:lnTo>
                  <a:lnTo>
                    <a:pt x="61" y="5"/>
                  </a:lnTo>
                  <a:lnTo>
                    <a:pt x="66" y="9"/>
                  </a:lnTo>
                  <a:lnTo>
                    <a:pt x="66" y="9"/>
                  </a:lnTo>
                  <a:lnTo>
                    <a:pt x="71" y="5"/>
                  </a:lnTo>
                  <a:lnTo>
                    <a:pt x="78" y="2"/>
                  </a:lnTo>
                  <a:lnTo>
                    <a:pt x="85" y="0"/>
                  </a:lnTo>
                  <a:lnTo>
                    <a:pt x="93" y="0"/>
                  </a:lnTo>
                  <a:lnTo>
                    <a:pt x="93" y="0"/>
                  </a:lnTo>
                  <a:lnTo>
                    <a:pt x="101" y="0"/>
                  </a:lnTo>
                  <a:lnTo>
                    <a:pt x="108" y="2"/>
                  </a:lnTo>
                  <a:lnTo>
                    <a:pt x="115" y="6"/>
                  </a:lnTo>
                  <a:lnTo>
                    <a:pt x="120" y="11"/>
                  </a:lnTo>
                  <a:lnTo>
                    <a:pt x="126" y="16"/>
                  </a:lnTo>
                  <a:lnTo>
                    <a:pt x="130" y="23"/>
                  </a:lnTo>
                  <a:lnTo>
                    <a:pt x="131" y="31"/>
                  </a:lnTo>
                  <a:lnTo>
                    <a:pt x="132" y="38"/>
                  </a:lnTo>
                  <a:lnTo>
                    <a:pt x="132" y="38"/>
                  </a:lnTo>
                  <a:lnTo>
                    <a:pt x="131" y="47"/>
                  </a:lnTo>
                  <a:lnTo>
                    <a:pt x="128" y="58"/>
                  </a:lnTo>
                  <a:lnTo>
                    <a:pt x="123" y="69"/>
                  </a:lnTo>
                  <a:lnTo>
                    <a:pt x="116" y="78"/>
                  </a:lnTo>
                  <a:lnTo>
                    <a:pt x="107" y="86"/>
                  </a:lnTo>
                  <a:lnTo>
                    <a:pt x="94" y="93"/>
                  </a:lnTo>
                  <a:lnTo>
                    <a:pt x="88" y="96"/>
                  </a:lnTo>
                  <a:lnTo>
                    <a:pt x="81" y="99"/>
                  </a:lnTo>
                  <a:lnTo>
                    <a:pt x="73" y="99"/>
                  </a:lnTo>
                  <a:lnTo>
                    <a:pt x="63" y="100"/>
                  </a:lnTo>
                  <a:lnTo>
                    <a:pt x="63" y="100"/>
                  </a:lnTo>
                  <a:lnTo>
                    <a:pt x="55" y="99"/>
                  </a:lnTo>
                  <a:lnTo>
                    <a:pt x="47" y="97"/>
                  </a:lnTo>
                  <a:lnTo>
                    <a:pt x="39" y="96"/>
                  </a:lnTo>
                  <a:lnTo>
                    <a:pt x="32" y="93"/>
                  </a:lnTo>
                  <a:lnTo>
                    <a:pt x="27" y="90"/>
                  </a:lnTo>
                  <a:lnTo>
                    <a:pt x="21" y="86"/>
                  </a:lnTo>
                  <a:lnTo>
                    <a:pt x="13" y="77"/>
                  </a:lnTo>
                  <a:lnTo>
                    <a:pt x="6" y="67"/>
                  </a:lnTo>
                  <a:lnTo>
                    <a:pt x="2" y="57"/>
                  </a:lnTo>
                  <a:lnTo>
                    <a:pt x="0" y="47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0" y="31"/>
                  </a:lnTo>
                  <a:lnTo>
                    <a:pt x="2" y="23"/>
                  </a:lnTo>
                  <a:lnTo>
                    <a:pt x="6" y="16"/>
                  </a:lnTo>
                  <a:lnTo>
                    <a:pt x="12" y="11"/>
                  </a:lnTo>
                  <a:lnTo>
                    <a:pt x="17" y="6"/>
                  </a:lnTo>
                  <a:lnTo>
                    <a:pt x="24" y="2"/>
                  </a:lnTo>
                  <a:lnTo>
                    <a:pt x="31" y="0"/>
                  </a:lnTo>
                  <a:lnTo>
                    <a:pt x="39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FF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4" name="Freeform 174"/>
            <p:cNvSpPr>
              <a:spLocks/>
            </p:cNvSpPr>
            <p:nvPr/>
          </p:nvSpPr>
          <p:spPr bwMode="auto">
            <a:xfrm>
              <a:off x="3149601" y="2336800"/>
              <a:ext cx="52388" cy="73025"/>
            </a:xfrm>
            <a:custGeom>
              <a:avLst/>
              <a:gdLst>
                <a:gd name="T0" fmla="*/ 29 w 33"/>
                <a:gd name="T1" fmla="*/ 46 h 46"/>
                <a:gd name="T2" fmla="*/ 29 w 33"/>
                <a:gd name="T3" fmla="*/ 46 h 46"/>
                <a:gd name="T4" fmla="*/ 31 w 33"/>
                <a:gd name="T5" fmla="*/ 39 h 46"/>
                <a:gd name="T6" fmla="*/ 33 w 33"/>
                <a:gd name="T7" fmla="*/ 34 h 46"/>
                <a:gd name="T8" fmla="*/ 33 w 33"/>
                <a:gd name="T9" fmla="*/ 27 h 46"/>
                <a:gd name="T10" fmla="*/ 33 w 33"/>
                <a:gd name="T11" fmla="*/ 22 h 46"/>
                <a:gd name="T12" fmla="*/ 30 w 33"/>
                <a:gd name="T13" fmla="*/ 15 h 46"/>
                <a:gd name="T14" fmla="*/ 27 w 33"/>
                <a:gd name="T15" fmla="*/ 9 h 46"/>
                <a:gd name="T16" fmla="*/ 25 w 33"/>
                <a:gd name="T17" fmla="*/ 4 h 46"/>
                <a:gd name="T18" fmla="*/ 19 w 33"/>
                <a:gd name="T19" fmla="*/ 0 h 46"/>
                <a:gd name="T20" fmla="*/ 0 w 33"/>
                <a:gd name="T21" fmla="*/ 3 h 46"/>
                <a:gd name="T22" fmla="*/ 0 w 33"/>
                <a:gd name="T23" fmla="*/ 3 h 46"/>
                <a:gd name="T24" fmla="*/ 12 w 33"/>
                <a:gd name="T25" fmla="*/ 11 h 46"/>
                <a:gd name="T26" fmla="*/ 18 w 33"/>
                <a:gd name="T27" fmla="*/ 15 h 46"/>
                <a:gd name="T28" fmla="*/ 22 w 33"/>
                <a:gd name="T29" fmla="*/ 19 h 46"/>
                <a:gd name="T30" fmla="*/ 25 w 33"/>
                <a:gd name="T31" fmla="*/ 24 h 46"/>
                <a:gd name="T32" fmla="*/ 27 w 33"/>
                <a:gd name="T33" fmla="*/ 31 h 46"/>
                <a:gd name="T34" fmla="*/ 29 w 33"/>
                <a:gd name="T35" fmla="*/ 38 h 46"/>
                <a:gd name="T36" fmla="*/ 29 w 33"/>
                <a:gd name="T37" fmla="*/ 46 h 46"/>
                <a:gd name="T38" fmla="*/ 29 w 33"/>
                <a:gd name="T39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3" h="46">
                  <a:moveTo>
                    <a:pt x="29" y="46"/>
                  </a:moveTo>
                  <a:lnTo>
                    <a:pt x="29" y="46"/>
                  </a:lnTo>
                  <a:lnTo>
                    <a:pt x="31" y="39"/>
                  </a:lnTo>
                  <a:lnTo>
                    <a:pt x="33" y="34"/>
                  </a:lnTo>
                  <a:lnTo>
                    <a:pt x="33" y="27"/>
                  </a:lnTo>
                  <a:lnTo>
                    <a:pt x="33" y="22"/>
                  </a:lnTo>
                  <a:lnTo>
                    <a:pt x="30" y="15"/>
                  </a:lnTo>
                  <a:lnTo>
                    <a:pt x="27" y="9"/>
                  </a:lnTo>
                  <a:lnTo>
                    <a:pt x="25" y="4"/>
                  </a:lnTo>
                  <a:lnTo>
                    <a:pt x="19" y="0"/>
                  </a:lnTo>
                  <a:lnTo>
                    <a:pt x="0" y="3"/>
                  </a:lnTo>
                  <a:lnTo>
                    <a:pt x="0" y="3"/>
                  </a:lnTo>
                  <a:lnTo>
                    <a:pt x="12" y="11"/>
                  </a:lnTo>
                  <a:lnTo>
                    <a:pt x="18" y="15"/>
                  </a:lnTo>
                  <a:lnTo>
                    <a:pt x="22" y="19"/>
                  </a:lnTo>
                  <a:lnTo>
                    <a:pt x="25" y="24"/>
                  </a:lnTo>
                  <a:lnTo>
                    <a:pt x="27" y="31"/>
                  </a:lnTo>
                  <a:lnTo>
                    <a:pt x="29" y="38"/>
                  </a:lnTo>
                  <a:lnTo>
                    <a:pt x="29" y="46"/>
                  </a:lnTo>
                  <a:lnTo>
                    <a:pt x="29" y="46"/>
                  </a:lnTo>
                  <a:close/>
                </a:path>
              </a:pathLst>
            </a:custGeom>
            <a:solidFill>
              <a:srgbClr val="FF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75" name="Freeform 175"/>
          <p:cNvSpPr>
            <a:spLocks noEditPoints="1"/>
          </p:cNvSpPr>
          <p:nvPr/>
        </p:nvSpPr>
        <p:spPr bwMode="auto">
          <a:xfrm>
            <a:off x="4409409" y="3530398"/>
            <a:ext cx="217488" cy="303213"/>
          </a:xfrm>
          <a:custGeom>
            <a:avLst/>
            <a:gdLst>
              <a:gd name="T0" fmla="*/ 125 w 137"/>
              <a:gd name="T1" fmla="*/ 55 h 191"/>
              <a:gd name="T2" fmla="*/ 126 w 137"/>
              <a:gd name="T3" fmla="*/ 51 h 191"/>
              <a:gd name="T4" fmla="*/ 133 w 137"/>
              <a:gd name="T5" fmla="*/ 34 h 191"/>
              <a:gd name="T6" fmla="*/ 136 w 137"/>
              <a:gd name="T7" fmla="*/ 29 h 191"/>
              <a:gd name="T8" fmla="*/ 137 w 137"/>
              <a:gd name="T9" fmla="*/ 21 h 191"/>
              <a:gd name="T10" fmla="*/ 136 w 137"/>
              <a:gd name="T11" fmla="*/ 13 h 191"/>
              <a:gd name="T12" fmla="*/ 132 w 137"/>
              <a:gd name="T13" fmla="*/ 6 h 191"/>
              <a:gd name="T14" fmla="*/ 128 w 137"/>
              <a:gd name="T15" fmla="*/ 4 h 191"/>
              <a:gd name="T16" fmla="*/ 116 w 137"/>
              <a:gd name="T17" fmla="*/ 0 h 191"/>
              <a:gd name="T18" fmla="*/ 103 w 137"/>
              <a:gd name="T19" fmla="*/ 4 h 191"/>
              <a:gd name="T20" fmla="*/ 113 w 137"/>
              <a:gd name="T21" fmla="*/ 39 h 191"/>
              <a:gd name="T22" fmla="*/ 103 w 137"/>
              <a:gd name="T23" fmla="*/ 59 h 191"/>
              <a:gd name="T24" fmla="*/ 110 w 137"/>
              <a:gd name="T25" fmla="*/ 48 h 191"/>
              <a:gd name="T26" fmla="*/ 110 w 137"/>
              <a:gd name="T27" fmla="*/ 42 h 191"/>
              <a:gd name="T28" fmla="*/ 120 w 137"/>
              <a:gd name="T29" fmla="*/ 48 h 191"/>
              <a:gd name="T30" fmla="*/ 121 w 137"/>
              <a:gd name="T31" fmla="*/ 52 h 191"/>
              <a:gd name="T32" fmla="*/ 121 w 137"/>
              <a:gd name="T33" fmla="*/ 57 h 191"/>
              <a:gd name="T34" fmla="*/ 103 w 137"/>
              <a:gd name="T35" fmla="*/ 89 h 191"/>
              <a:gd name="T36" fmla="*/ 97 w 137"/>
              <a:gd name="T37" fmla="*/ 93 h 191"/>
              <a:gd name="T38" fmla="*/ 99 w 137"/>
              <a:gd name="T39" fmla="*/ 92 h 191"/>
              <a:gd name="T40" fmla="*/ 103 w 137"/>
              <a:gd name="T41" fmla="*/ 89 h 191"/>
              <a:gd name="T42" fmla="*/ 101 w 137"/>
              <a:gd name="T43" fmla="*/ 85 h 191"/>
              <a:gd name="T44" fmla="*/ 99 w 137"/>
              <a:gd name="T45" fmla="*/ 86 h 191"/>
              <a:gd name="T46" fmla="*/ 95 w 137"/>
              <a:gd name="T47" fmla="*/ 88 h 191"/>
              <a:gd name="T48" fmla="*/ 84 w 137"/>
              <a:gd name="T49" fmla="*/ 81 h 191"/>
              <a:gd name="T50" fmla="*/ 84 w 137"/>
              <a:gd name="T51" fmla="*/ 81 h 191"/>
              <a:gd name="T52" fmla="*/ 90 w 137"/>
              <a:gd name="T53" fmla="*/ 78 h 191"/>
              <a:gd name="T54" fmla="*/ 103 w 137"/>
              <a:gd name="T55" fmla="*/ 34 h 191"/>
              <a:gd name="T56" fmla="*/ 88 w 137"/>
              <a:gd name="T57" fmla="*/ 23 h 191"/>
              <a:gd name="T58" fmla="*/ 80 w 137"/>
              <a:gd name="T59" fmla="*/ 25 h 191"/>
              <a:gd name="T60" fmla="*/ 57 w 137"/>
              <a:gd name="T61" fmla="*/ 59 h 191"/>
              <a:gd name="T62" fmla="*/ 57 w 137"/>
              <a:gd name="T63" fmla="*/ 66 h 191"/>
              <a:gd name="T64" fmla="*/ 22 w 137"/>
              <a:gd name="T65" fmla="*/ 153 h 191"/>
              <a:gd name="T66" fmla="*/ 26 w 137"/>
              <a:gd name="T67" fmla="*/ 154 h 191"/>
              <a:gd name="T68" fmla="*/ 29 w 137"/>
              <a:gd name="T69" fmla="*/ 155 h 191"/>
              <a:gd name="T70" fmla="*/ 29 w 137"/>
              <a:gd name="T71" fmla="*/ 162 h 191"/>
              <a:gd name="T72" fmla="*/ 33 w 137"/>
              <a:gd name="T73" fmla="*/ 161 h 191"/>
              <a:gd name="T74" fmla="*/ 38 w 137"/>
              <a:gd name="T75" fmla="*/ 162 h 191"/>
              <a:gd name="T76" fmla="*/ 40 w 137"/>
              <a:gd name="T77" fmla="*/ 163 h 191"/>
              <a:gd name="T78" fmla="*/ 41 w 137"/>
              <a:gd name="T79" fmla="*/ 169 h 191"/>
              <a:gd name="T80" fmla="*/ 38 w 137"/>
              <a:gd name="T81" fmla="*/ 173 h 191"/>
              <a:gd name="T82" fmla="*/ 22 w 137"/>
              <a:gd name="T83" fmla="*/ 182 h 191"/>
              <a:gd name="T84" fmla="*/ 41 w 137"/>
              <a:gd name="T85" fmla="*/ 176 h 191"/>
              <a:gd name="T86" fmla="*/ 103 w 137"/>
              <a:gd name="T87" fmla="*/ 29 h 191"/>
              <a:gd name="T88" fmla="*/ 97 w 137"/>
              <a:gd name="T89" fmla="*/ 9 h 191"/>
              <a:gd name="T90" fmla="*/ 103 w 137"/>
              <a:gd name="T91" fmla="*/ 4 h 191"/>
              <a:gd name="T92" fmla="*/ 22 w 137"/>
              <a:gd name="T93" fmla="*/ 117 h 191"/>
              <a:gd name="T94" fmla="*/ 2 w 137"/>
              <a:gd name="T95" fmla="*/ 191 h 191"/>
              <a:gd name="T96" fmla="*/ 22 w 137"/>
              <a:gd name="T97" fmla="*/ 180 h 191"/>
              <a:gd name="T98" fmla="*/ 5 w 137"/>
              <a:gd name="T99" fmla="*/ 174 h 191"/>
              <a:gd name="T100" fmla="*/ 5 w 137"/>
              <a:gd name="T101" fmla="*/ 150 h 191"/>
              <a:gd name="T102" fmla="*/ 6 w 137"/>
              <a:gd name="T103" fmla="*/ 149 h 191"/>
              <a:gd name="T104" fmla="*/ 10 w 137"/>
              <a:gd name="T105" fmla="*/ 146 h 191"/>
              <a:gd name="T106" fmla="*/ 15 w 137"/>
              <a:gd name="T107" fmla="*/ 146 h 191"/>
              <a:gd name="T108" fmla="*/ 17 w 137"/>
              <a:gd name="T109" fmla="*/ 149 h 191"/>
              <a:gd name="T110" fmla="*/ 18 w 137"/>
              <a:gd name="T111" fmla="*/ 155 h 191"/>
              <a:gd name="T112" fmla="*/ 19 w 137"/>
              <a:gd name="T113" fmla="*/ 154 h 191"/>
              <a:gd name="T114" fmla="*/ 22 w 137"/>
              <a:gd name="T115" fmla="*/ 117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37" h="191">
                <a:moveTo>
                  <a:pt x="103" y="89"/>
                </a:moveTo>
                <a:lnTo>
                  <a:pt x="125" y="55"/>
                </a:lnTo>
                <a:lnTo>
                  <a:pt x="125" y="55"/>
                </a:lnTo>
                <a:lnTo>
                  <a:pt x="126" y="51"/>
                </a:lnTo>
                <a:lnTo>
                  <a:pt x="125" y="47"/>
                </a:lnTo>
                <a:lnTo>
                  <a:pt x="133" y="34"/>
                </a:lnTo>
                <a:lnTo>
                  <a:pt x="133" y="34"/>
                </a:lnTo>
                <a:lnTo>
                  <a:pt x="136" y="29"/>
                </a:lnTo>
                <a:lnTo>
                  <a:pt x="137" y="25"/>
                </a:lnTo>
                <a:lnTo>
                  <a:pt x="137" y="21"/>
                </a:lnTo>
                <a:lnTo>
                  <a:pt x="137" y="17"/>
                </a:lnTo>
                <a:lnTo>
                  <a:pt x="136" y="13"/>
                </a:lnTo>
                <a:lnTo>
                  <a:pt x="135" y="9"/>
                </a:lnTo>
                <a:lnTo>
                  <a:pt x="132" y="6"/>
                </a:lnTo>
                <a:lnTo>
                  <a:pt x="128" y="4"/>
                </a:lnTo>
                <a:lnTo>
                  <a:pt x="128" y="4"/>
                </a:lnTo>
                <a:lnTo>
                  <a:pt x="121" y="0"/>
                </a:lnTo>
                <a:lnTo>
                  <a:pt x="116" y="0"/>
                </a:lnTo>
                <a:lnTo>
                  <a:pt x="109" y="1"/>
                </a:lnTo>
                <a:lnTo>
                  <a:pt x="103" y="4"/>
                </a:lnTo>
                <a:lnTo>
                  <a:pt x="103" y="29"/>
                </a:lnTo>
                <a:lnTo>
                  <a:pt x="113" y="39"/>
                </a:lnTo>
                <a:lnTo>
                  <a:pt x="103" y="34"/>
                </a:lnTo>
                <a:lnTo>
                  <a:pt x="103" y="59"/>
                </a:lnTo>
                <a:lnTo>
                  <a:pt x="110" y="48"/>
                </a:lnTo>
                <a:lnTo>
                  <a:pt x="110" y="48"/>
                </a:lnTo>
                <a:lnTo>
                  <a:pt x="110" y="46"/>
                </a:lnTo>
                <a:lnTo>
                  <a:pt x="110" y="42"/>
                </a:lnTo>
                <a:lnTo>
                  <a:pt x="120" y="48"/>
                </a:lnTo>
                <a:lnTo>
                  <a:pt x="120" y="48"/>
                </a:lnTo>
                <a:lnTo>
                  <a:pt x="121" y="50"/>
                </a:lnTo>
                <a:lnTo>
                  <a:pt x="121" y="52"/>
                </a:lnTo>
                <a:lnTo>
                  <a:pt x="121" y="54"/>
                </a:lnTo>
                <a:lnTo>
                  <a:pt x="121" y="57"/>
                </a:lnTo>
                <a:lnTo>
                  <a:pt x="103" y="82"/>
                </a:lnTo>
                <a:lnTo>
                  <a:pt x="103" y="89"/>
                </a:lnTo>
                <a:close/>
                <a:moveTo>
                  <a:pt x="41" y="176"/>
                </a:moveTo>
                <a:lnTo>
                  <a:pt x="97" y="93"/>
                </a:lnTo>
                <a:lnTo>
                  <a:pt x="97" y="93"/>
                </a:lnTo>
                <a:lnTo>
                  <a:pt x="99" y="92"/>
                </a:lnTo>
                <a:lnTo>
                  <a:pt x="102" y="89"/>
                </a:lnTo>
                <a:lnTo>
                  <a:pt x="103" y="89"/>
                </a:lnTo>
                <a:lnTo>
                  <a:pt x="103" y="82"/>
                </a:lnTo>
                <a:lnTo>
                  <a:pt x="101" y="85"/>
                </a:lnTo>
                <a:lnTo>
                  <a:pt x="101" y="85"/>
                </a:lnTo>
                <a:lnTo>
                  <a:pt x="99" y="86"/>
                </a:lnTo>
                <a:lnTo>
                  <a:pt x="98" y="88"/>
                </a:lnTo>
                <a:lnTo>
                  <a:pt x="95" y="88"/>
                </a:lnTo>
                <a:lnTo>
                  <a:pt x="94" y="86"/>
                </a:lnTo>
                <a:lnTo>
                  <a:pt x="84" y="81"/>
                </a:lnTo>
                <a:lnTo>
                  <a:pt x="84" y="81"/>
                </a:lnTo>
                <a:lnTo>
                  <a:pt x="84" y="81"/>
                </a:lnTo>
                <a:lnTo>
                  <a:pt x="87" y="80"/>
                </a:lnTo>
                <a:lnTo>
                  <a:pt x="90" y="78"/>
                </a:lnTo>
                <a:lnTo>
                  <a:pt x="103" y="59"/>
                </a:lnTo>
                <a:lnTo>
                  <a:pt x="103" y="34"/>
                </a:lnTo>
                <a:lnTo>
                  <a:pt x="88" y="23"/>
                </a:lnTo>
                <a:lnTo>
                  <a:pt x="88" y="23"/>
                </a:lnTo>
                <a:lnTo>
                  <a:pt x="83" y="23"/>
                </a:lnTo>
                <a:lnTo>
                  <a:pt x="80" y="25"/>
                </a:lnTo>
                <a:lnTo>
                  <a:pt x="57" y="59"/>
                </a:lnTo>
                <a:lnTo>
                  <a:pt x="57" y="59"/>
                </a:lnTo>
                <a:lnTo>
                  <a:pt x="56" y="63"/>
                </a:lnTo>
                <a:lnTo>
                  <a:pt x="57" y="66"/>
                </a:lnTo>
                <a:lnTo>
                  <a:pt x="22" y="117"/>
                </a:lnTo>
                <a:lnTo>
                  <a:pt x="22" y="153"/>
                </a:lnTo>
                <a:lnTo>
                  <a:pt x="22" y="153"/>
                </a:lnTo>
                <a:lnTo>
                  <a:pt x="26" y="154"/>
                </a:lnTo>
                <a:lnTo>
                  <a:pt x="26" y="154"/>
                </a:lnTo>
                <a:lnTo>
                  <a:pt x="29" y="155"/>
                </a:lnTo>
                <a:lnTo>
                  <a:pt x="29" y="158"/>
                </a:lnTo>
                <a:lnTo>
                  <a:pt x="29" y="162"/>
                </a:lnTo>
                <a:lnTo>
                  <a:pt x="29" y="162"/>
                </a:lnTo>
                <a:lnTo>
                  <a:pt x="33" y="161"/>
                </a:lnTo>
                <a:lnTo>
                  <a:pt x="36" y="161"/>
                </a:lnTo>
                <a:lnTo>
                  <a:pt x="38" y="162"/>
                </a:lnTo>
                <a:lnTo>
                  <a:pt x="38" y="162"/>
                </a:lnTo>
                <a:lnTo>
                  <a:pt x="40" y="163"/>
                </a:lnTo>
                <a:lnTo>
                  <a:pt x="41" y="166"/>
                </a:lnTo>
                <a:lnTo>
                  <a:pt x="41" y="169"/>
                </a:lnTo>
                <a:lnTo>
                  <a:pt x="40" y="172"/>
                </a:lnTo>
                <a:lnTo>
                  <a:pt x="38" y="173"/>
                </a:lnTo>
                <a:lnTo>
                  <a:pt x="22" y="180"/>
                </a:lnTo>
                <a:lnTo>
                  <a:pt x="22" y="182"/>
                </a:lnTo>
                <a:lnTo>
                  <a:pt x="41" y="176"/>
                </a:lnTo>
                <a:lnTo>
                  <a:pt x="41" y="176"/>
                </a:lnTo>
                <a:close/>
                <a:moveTo>
                  <a:pt x="103" y="4"/>
                </a:moveTo>
                <a:lnTo>
                  <a:pt x="103" y="29"/>
                </a:lnTo>
                <a:lnTo>
                  <a:pt x="91" y="17"/>
                </a:lnTo>
                <a:lnTo>
                  <a:pt x="97" y="9"/>
                </a:lnTo>
                <a:lnTo>
                  <a:pt x="97" y="9"/>
                </a:lnTo>
                <a:lnTo>
                  <a:pt x="103" y="4"/>
                </a:lnTo>
                <a:lnTo>
                  <a:pt x="103" y="4"/>
                </a:lnTo>
                <a:close/>
                <a:moveTo>
                  <a:pt x="22" y="117"/>
                </a:moveTo>
                <a:lnTo>
                  <a:pt x="0" y="150"/>
                </a:lnTo>
                <a:lnTo>
                  <a:pt x="2" y="191"/>
                </a:lnTo>
                <a:lnTo>
                  <a:pt x="22" y="182"/>
                </a:lnTo>
                <a:lnTo>
                  <a:pt x="22" y="180"/>
                </a:lnTo>
                <a:lnTo>
                  <a:pt x="17" y="182"/>
                </a:lnTo>
                <a:lnTo>
                  <a:pt x="5" y="174"/>
                </a:lnTo>
                <a:lnTo>
                  <a:pt x="5" y="150"/>
                </a:lnTo>
                <a:lnTo>
                  <a:pt x="5" y="150"/>
                </a:lnTo>
                <a:lnTo>
                  <a:pt x="6" y="149"/>
                </a:lnTo>
                <a:lnTo>
                  <a:pt x="6" y="149"/>
                </a:lnTo>
                <a:lnTo>
                  <a:pt x="7" y="146"/>
                </a:lnTo>
                <a:lnTo>
                  <a:pt x="10" y="146"/>
                </a:lnTo>
                <a:lnTo>
                  <a:pt x="13" y="146"/>
                </a:lnTo>
                <a:lnTo>
                  <a:pt x="15" y="146"/>
                </a:lnTo>
                <a:lnTo>
                  <a:pt x="15" y="146"/>
                </a:lnTo>
                <a:lnTo>
                  <a:pt x="17" y="149"/>
                </a:lnTo>
                <a:lnTo>
                  <a:pt x="18" y="150"/>
                </a:lnTo>
                <a:lnTo>
                  <a:pt x="18" y="155"/>
                </a:lnTo>
                <a:lnTo>
                  <a:pt x="18" y="155"/>
                </a:lnTo>
                <a:lnTo>
                  <a:pt x="19" y="154"/>
                </a:lnTo>
                <a:lnTo>
                  <a:pt x="22" y="153"/>
                </a:lnTo>
                <a:lnTo>
                  <a:pt x="22" y="117"/>
                </a:lnTo>
                <a:close/>
              </a:path>
            </a:pathLst>
          </a:custGeom>
          <a:solidFill>
            <a:srgbClr val="C160D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76" name="Freeform 176"/>
          <p:cNvSpPr>
            <a:spLocks noEditPoints="1"/>
          </p:cNvSpPr>
          <p:nvPr/>
        </p:nvSpPr>
        <p:spPr bwMode="auto">
          <a:xfrm>
            <a:off x="2645696" y="1946073"/>
            <a:ext cx="279400" cy="303213"/>
          </a:xfrm>
          <a:custGeom>
            <a:avLst/>
            <a:gdLst>
              <a:gd name="T0" fmla="*/ 138 w 176"/>
              <a:gd name="T1" fmla="*/ 88 h 191"/>
              <a:gd name="T2" fmla="*/ 132 w 176"/>
              <a:gd name="T3" fmla="*/ 138 h 191"/>
              <a:gd name="T4" fmla="*/ 150 w 176"/>
              <a:gd name="T5" fmla="*/ 143 h 191"/>
              <a:gd name="T6" fmla="*/ 147 w 176"/>
              <a:gd name="T7" fmla="*/ 151 h 191"/>
              <a:gd name="T8" fmla="*/ 132 w 176"/>
              <a:gd name="T9" fmla="*/ 36 h 191"/>
              <a:gd name="T10" fmla="*/ 150 w 176"/>
              <a:gd name="T11" fmla="*/ 26 h 191"/>
              <a:gd name="T12" fmla="*/ 135 w 176"/>
              <a:gd name="T13" fmla="*/ 47 h 191"/>
              <a:gd name="T14" fmla="*/ 146 w 176"/>
              <a:gd name="T15" fmla="*/ 88 h 191"/>
              <a:gd name="T16" fmla="*/ 174 w 176"/>
              <a:gd name="T17" fmla="*/ 85 h 191"/>
              <a:gd name="T18" fmla="*/ 150 w 176"/>
              <a:gd name="T19" fmla="*/ 92 h 191"/>
              <a:gd name="T20" fmla="*/ 88 w 176"/>
              <a:gd name="T21" fmla="*/ 39 h 191"/>
              <a:gd name="T22" fmla="*/ 115 w 176"/>
              <a:gd name="T23" fmla="*/ 46 h 191"/>
              <a:gd name="T24" fmla="*/ 132 w 176"/>
              <a:gd name="T25" fmla="*/ 109 h 191"/>
              <a:gd name="T26" fmla="*/ 115 w 176"/>
              <a:gd name="T27" fmla="*/ 128 h 191"/>
              <a:gd name="T28" fmla="*/ 111 w 176"/>
              <a:gd name="T29" fmla="*/ 180 h 191"/>
              <a:gd name="T30" fmla="*/ 90 w 176"/>
              <a:gd name="T31" fmla="*/ 191 h 191"/>
              <a:gd name="T32" fmla="*/ 105 w 176"/>
              <a:gd name="T33" fmla="*/ 126 h 191"/>
              <a:gd name="T34" fmla="*/ 122 w 176"/>
              <a:gd name="T35" fmla="*/ 107 h 191"/>
              <a:gd name="T36" fmla="*/ 124 w 176"/>
              <a:gd name="T37" fmla="*/ 73 h 191"/>
              <a:gd name="T38" fmla="*/ 104 w 176"/>
              <a:gd name="T39" fmla="*/ 51 h 191"/>
              <a:gd name="T40" fmla="*/ 88 w 176"/>
              <a:gd name="T41" fmla="*/ 39 h 191"/>
              <a:gd name="T42" fmla="*/ 127 w 176"/>
              <a:gd name="T43" fmla="*/ 43 h 191"/>
              <a:gd name="T44" fmla="*/ 132 w 176"/>
              <a:gd name="T45" fmla="*/ 36 h 191"/>
              <a:gd name="T46" fmla="*/ 128 w 176"/>
              <a:gd name="T47" fmla="*/ 128 h 191"/>
              <a:gd name="T48" fmla="*/ 132 w 176"/>
              <a:gd name="T49" fmla="*/ 127 h 191"/>
              <a:gd name="T50" fmla="*/ 92 w 176"/>
              <a:gd name="T51" fmla="*/ 1 h 191"/>
              <a:gd name="T52" fmla="*/ 88 w 176"/>
              <a:gd name="T53" fmla="*/ 30 h 191"/>
              <a:gd name="T54" fmla="*/ 80 w 176"/>
              <a:gd name="T55" fmla="*/ 191 h 191"/>
              <a:gd name="T56" fmla="*/ 62 w 176"/>
              <a:gd name="T57" fmla="*/ 176 h 191"/>
              <a:gd name="T58" fmla="*/ 55 w 176"/>
              <a:gd name="T59" fmla="*/ 124 h 191"/>
              <a:gd name="T60" fmla="*/ 44 w 176"/>
              <a:gd name="T61" fmla="*/ 67 h 191"/>
              <a:gd name="T62" fmla="*/ 67 w 176"/>
              <a:gd name="T63" fmla="*/ 43 h 191"/>
              <a:gd name="T64" fmla="*/ 88 w 176"/>
              <a:gd name="T65" fmla="*/ 49 h 191"/>
              <a:gd name="T66" fmla="*/ 61 w 176"/>
              <a:gd name="T67" fmla="*/ 61 h 191"/>
              <a:gd name="T68" fmla="*/ 50 w 176"/>
              <a:gd name="T69" fmla="*/ 88 h 191"/>
              <a:gd name="T70" fmla="*/ 69 w 176"/>
              <a:gd name="T71" fmla="*/ 120 h 191"/>
              <a:gd name="T72" fmla="*/ 88 w 176"/>
              <a:gd name="T73" fmla="*/ 147 h 191"/>
              <a:gd name="T74" fmla="*/ 88 w 176"/>
              <a:gd name="T75" fmla="*/ 30 h 191"/>
              <a:gd name="T76" fmla="*/ 84 w 176"/>
              <a:gd name="T77" fmla="*/ 26 h 191"/>
              <a:gd name="T78" fmla="*/ 88 w 176"/>
              <a:gd name="T79" fmla="*/ 0 h 191"/>
              <a:gd name="T80" fmla="*/ 47 w 176"/>
              <a:gd name="T81" fmla="*/ 135 h 191"/>
              <a:gd name="T82" fmla="*/ 44 w 176"/>
              <a:gd name="T83" fmla="*/ 138 h 191"/>
              <a:gd name="T84" fmla="*/ 47 w 176"/>
              <a:gd name="T85" fmla="*/ 47 h 191"/>
              <a:gd name="T86" fmla="*/ 44 w 176"/>
              <a:gd name="T87" fmla="*/ 108 h 191"/>
              <a:gd name="T88" fmla="*/ 40 w 176"/>
              <a:gd name="T89" fmla="*/ 77 h 191"/>
              <a:gd name="T90" fmla="*/ 44 w 176"/>
              <a:gd name="T91" fmla="*/ 49 h 191"/>
              <a:gd name="T92" fmla="*/ 25 w 176"/>
              <a:gd name="T93" fmla="*/ 31 h 191"/>
              <a:gd name="T94" fmla="*/ 32 w 176"/>
              <a:gd name="T95" fmla="*/ 26 h 191"/>
              <a:gd name="T96" fmla="*/ 32 w 176"/>
              <a:gd name="T97" fmla="*/ 150 h 191"/>
              <a:gd name="T98" fmla="*/ 24 w 176"/>
              <a:gd name="T99" fmla="*/ 147 h 191"/>
              <a:gd name="T100" fmla="*/ 44 w 176"/>
              <a:gd name="T101" fmla="*/ 127 h 191"/>
              <a:gd name="T102" fmla="*/ 25 w 176"/>
              <a:gd name="T103" fmla="*/ 84 h 191"/>
              <a:gd name="T104" fmla="*/ 25 w 176"/>
              <a:gd name="T105" fmla="*/ 92 h 191"/>
              <a:gd name="T106" fmla="*/ 0 w 176"/>
              <a:gd name="T107" fmla="*/ 88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76" h="191">
                <a:moveTo>
                  <a:pt x="132" y="66"/>
                </a:moveTo>
                <a:lnTo>
                  <a:pt x="132" y="66"/>
                </a:lnTo>
                <a:lnTo>
                  <a:pt x="136" y="77"/>
                </a:lnTo>
                <a:lnTo>
                  <a:pt x="138" y="88"/>
                </a:lnTo>
                <a:lnTo>
                  <a:pt x="138" y="88"/>
                </a:lnTo>
                <a:lnTo>
                  <a:pt x="136" y="99"/>
                </a:lnTo>
                <a:lnTo>
                  <a:pt x="132" y="109"/>
                </a:lnTo>
                <a:lnTo>
                  <a:pt x="132" y="66"/>
                </a:lnTo>
                <a:lnTo>
                  <a:pt x="132" y="66"/>
                </a:lnTo>
                <a:close/>
                <a:moveTo>
                  <a:pt x="132" y="138"/>
                </a:moveTo>
                <a:lnTo>
                  <a:pt x="132" y="127"/>
                </a:lnTo>
                <a:lnTo>
                  <a:pt x="132" y="127"/>
                </a:lnTo>
                <a:lnTo>
                  <a:pt x="135" y="128"/>
                </a:lnTo>
                <a:lnTo>
                  <a:pt x="135" y="128"/>
                </a:lnTo>
                <a:lnTo>
                  <a:pt x="150" y="143"/>
                </a:lnTo>
                <a:lnTo>
                  <a:pt x="150" y="143"/>
                </a:lnTo>
                <a:lnTo>
                  <a:pt x="151" y="147"/>
                </a:lnTo>
                <a:lnTo>
                  <a:pt x="150" y="150"/>
                </a:lnTo>
                <a:lnTo>
                  <a:pt x="150" y="150"/>
                </a:lnTo>
                <a:lnTo>
                  <a:pt x="147" y="151"/>
                </a:lnTo>
                <a:lnTo>
                  <a:pt x="145" y="150"/>
                </a:lnTo>
                <a:lnTo>
                  <a:pt x="132" y="138"/>
                </a:lnTo>
                <a:lnTo>
                  <a:pt x="132" y="138"/>
                </a:lnTo>
                <a:close/>
                <a:moveTo>
                  <a:pt x="132" y="49"/>
                </a:moveTo>
                <a:lnTo>
                  <a:pt x="132" y="36"/>
                </a:lnTo>
                <a:lnTo>
                  <a:pt x="145" y="26"/>
                </a:lnTo>
                <a:lnTo>
                  <a:pt x="145" y="26"/>
                </a:lnTo>
                <a:lnTo>
                  <a:pt x="147" y="24"/>
                </a:lnTo>
                <a:lnTo>
                  <a:pt x="150" y="26"/>
                </a:lnTo>
                <a:lnTo>
                  <a:pt x="150" y="26"/>
                </a:lnTo>
                <a:lnTo>
                  <a:pt x="151" y="28"/>
                </a:lnTo>
                <a:lnTo>
                  <a:pt x="150" y="31"/>
                </a:lnTo>
                <a:lnTo>
                  <a:pt x="135" y="47"/>
                </a:lnTo>
                <a:lnTo>
                  <a:pt x="135" y="47"/>
                </a:lnTo>
                <a:lnTo>
                  <a:pt x="135" y="47"/>
                </a:lnTo>
                <a:lnTo>
                  <a:pt x="132" y="49"/>
                </a:lnTo>
                <a:lnTo>
                  <a:pt x="132" y="49"/>
                </a:lnTo>
                <a:close/>
                <a:moveTo>
                  <a:pt x="146" y="88"/>
                </a:moveTo>
                <a:lnTo>
                  <a:pt x="146" y="88"/>
                </a:lnTo>
                <a:lnTo>
                  <a:pt x="146" y="88"/>
                </a:lnTo>
                <a:lnTo>
                  <a:pt x="147" y="85"/>
                </a:lnTo>
                <a:lnTo>
                  <a:pt x="150" y="84"/>
                </a:lnTo>
                <a:lnTo>
                  <a:pt x="172" y="84"/>
                </a:lnTo>
                <a:lnTo>
                  <a:pt x="172" y="84"/>
                </a:lnTo>
                <a:lnTo>
                  <a:pt x="174" y="85"/>
                </a:lnTo>
                <a:lnTo>
                  <a:pt x="176" y="88"/>
                </a:lnTo>
                <a:lnTo>
                  <a:pt x="176" y="88"/>
                </a:lnTo>
                <a:lnTo>
                  <a:pt x="174" y="91"/>
                </a:lnTo>
                <a:lnTo>
                  <a:pt x="172" y="92"/>
                </a:lnTo>
                <a:lnTo>
                  <a:pt x="150" y="92"/>
                </a:lnTo>
                <a:lnTo>
                  <a:pt x="150" y="92"/>
                </a:lnTo>
                <a:lnTo>
                  <a:pt x="147" y="91"/>
                </a:lnTo>
                <a:lnTo>
                  <a:pt x="146" y="88"/>
                </a:lnTo>
                <a:lnTo>
                  <a:pt x="146" y="88"/>
                </a:lnTo>
                <a:close/>
                <a:moveTo>
                  <a:pt x="88" y="39"/>
                </a:moveTo>
                <a:lnTo>
                  <a:pt x="88" y="39"/>
                </a:lnTo>
                <a:lnTo>
                  <a:pt x="96" y="39"/>
                </a:lnTo>
                <a:lnTo>
                  <a:pt x="103" y="40"/>
                </a:lnTo>
                <a:lnTo>
                  <a:pt x="108" y="43"/>
                </a:lnTo>
                <a:lnTo>
                  <a:pt x="115" y="46"/>
                </a:lnTo>
                <a:lnTo>
                  <a:pt x="120" y="50"/>
                </a:lnTo>
                <a:lnTo>
                  <a:pt x="124" y="55"/>
                </a:lnTo>
                <a:lnTo>
                  <a:pt x="128" y="61"/>
                </a:lnTo>
                <a:lnTo>
                  <a:pt x="132" y="66"/>
                </a:lnTo>
                <a:lnTo>
                  <a:pt x="132" y="109"/>
                </a:lnTo>
                <a:lnTo>
                  <a:pt x="132" y="109"/>
                </a:lnTo>
                <a:lnTo>
                  <a:pt x="128" y="115"/>
                </a:lnTo>
                <a:lnTo>
                  <a:pt x="124" y="120"/>
                </a:lnTo>
                <a:lnTo>
                  <a:pt x="120" y="124"/>
                </a:lnTo>
                <a:lnTo>
                  <a:pt x="115" y="128"/>
                </a:lnTo>
                <a:lnTo>
                  <a:pt x="115" y="166"/>
                </a:lnTo>
                <a:lnTo>
                  <a:pt x="115" y="166"/>
                </a:lnTo>
                <a:lnTo>
                  <a:pt x="115" y="172"/>
                </a:lnTo>
                <a:lnTo>
                  <a:pt x="113" y="176"/>
                </a:lnTo>
                <a:lnTo>
                  <a:pt x="111" y="180"/>
                </a:lnTo>
                <a:lnTo>
                  <a:pt x="108" y="184"/>
                </a:lnTo>
                <a:lnTo>
                  <a:pt x="104" y="187"/>
                </a:lnTo>
                <a:lnTo>
                  <a:pt x="100" y="189"/>
                </a:lnTo>
                <a:lnTo>
                  <a:pt x="96" y="191"/>
                </a:lnTo>
                <a:lnTo>
                  <a:pt x="90" y="191"/>
                </a:lnTo>
                <a:lnTo>
                  <a:pt x="88" y="191"/>
                </a:lnTo>
                <a:lnTo>
                  <a:pt x="88" y="147"/>
                </a:lnTo>
                <a:lnTo>
                  <a:pt x="105" y="147"/>
                </a:lnTo>
                <a:lnTo>
                  <a:pt x="105" y="126"/>
                </a:lnTo>
                <a:lnTo>
                  <a:pt x="105" y="126"/>
                </a:lnTo>
                <a:lnTo>
                  <a:pt x="105" y="123"/>
                </a:lnTo>
                <a:lnTo>
                  <a:pt x="108" y="122"/>
                </a:lnTo>
                <a:lnTo>
                  <a:pt x="108" y="122"/>
                </a:lnTo>
                <a:lnTo>
                  <a:pt x="115" y="115"/>
                </a:lnTo>
                <a:lnTo>
                  <a:pt x="122" y="107"/>
                </a:lnTo>
                <a:lnTo>
                  <a:pt x="126" y="99"/>
                </a:lnTo>
                <a:lnTo>
                  <a:pt x="127" y="88"/>
                </a:lnTo>
                <a:lnTo>
                  <a:pt x="127" y="88"/>
                </a:lnTo>
                <a:lnTo>
                  <a:pt x="126" y="80"/>
                </a:lnTo>
                <a:lnTo>
                  <a:pt x="124" y="73"/>
                </a:lnTo>
                <a:lnTo>
                  <a:pt x="120" y="66"/>
                </a:lnTo>
                <a:lnTo>
                  <a:pt x="116" y="61"/>
                </a:lnTo>
                <a:lnTo>
                  <a:pt x="116" y="61"/>
                </a:lnTo>
                <a:lnTo>
                  <a:pt x="109" y="55"/>
                </a:lnTo>
                <a:lnTo>
                  <a:pt x="104" y="51"/>
                </a:lnTo>
                <a:lnTo>
                  <a:pt x="96" y="50"/>
                </a:lnTo>
                <a:lnTo>
                  <a:pt x="88" y="49"/>
                </a:lnTo>
                <a:lnTo>
                  <a:pt x="88" y="49"/>
                </a:lnTo>
                <a:lnTo>
                  <a:pt x="88" y="39"/>
                </a:lnTo>
                <a:lnTo>
                  <a:pt x="88" y="39"/>
                </a:lnTo>
                <a:lnTo>
                  <a:pt x="88" y="39"/>
                </a:lnTo>
                <a:close/>
                <a:moveTo>
                  <a:pt x="132" y="36"/>
                </a:moveTo>
                <a:lnTo>
                  <a:pt x="128" y="40"/>
                </a:lnTo>
                <a:lnTo>
                  <a:pt x="128" y="40"/>
                </a:lnTo>
                <a:lnTo>
                  <a:pt x="127" y="43"/>
                </a:lnTo>
                <a:lnTo>
                  <a:pt x="128" y="47"/>
                </a:lnTo>
                <a:lnTo>
                  <a:pt x="128" y="47"/>
                </a:lnTo>
                <a:lnTo>
                  <a:pt x="130" y="49"/>
                </a:lnTo>
                <a:lnTo>
                  <a:pt x="132" y="49"/>
                </a:lnTo>
                <a:lnTo>
                  <a:pt x="132" y="36"/>
                </a:lnTo>
                <a:lnTo>
                  <a:pt x="132" y="36"/>
                </a:lnTo>
                <a:close/>
                <a:moveTo>
                  <a:pt x="132" y="127"/>
                </a:moveTo>
                <a:lnTo>
                  <a:pt x="132" y="127"/>
                </a:lnTo>
                <a:lnTo>
                  <a:pt x="130" y="127"/>
                </a:lnTo>
                <a:lnTo>
                  <a:pt x="128" y="128"/>
                </a:lnTo>
                <a:lnTo>
                  <a:pt x="128" y="128"/>
                </a:lnTo>
                <a:lnTo>
                  <a:pt x="127" y="131"/>
                </a:lnTo>
                <a:lnTo>
                  <a:pt x="128" y="135"/>
                </a:lnTo>
                <a:lnTo>
                  <a:pt x="132" y="138"/>
                </a:lnTo>
                <a:lnTo>
                  <a:pt x="132" y="127"/>
                </a:lnTo>
                <a:lnTo>
                  <a:pt x="132" y="127"/>
                </a:lnTo>
                <a:close/>
                <a:moveTo>
                  <a:pt x="88" y="30"/>
                </a:moveTo>
                <a:lnTo>
                  <a:pt x="88" y="0"/>
                </a:lnTo>
                <a:lnTo>
                  <a:pt x="88" y="0"/>
                </a:lnTo>
                <a:lnTo>
                  <a:pt x="92" y="1"/>
                </a:lnTo>
                <a:lnTo>
                  <a:pt x="92" y="4"/>
                </a:lnTo>
                <a:lnTo>
                  <a:pt x="92" y="26"/>
                </a:lnTo>
                <a:lnTo>
                  <a:pt x="92" y="26"/>
                </a:lnTo>
                <a:lnTo>
                  <a:pt x="92" y="28"/>
                </a:lnTo>
                <a:lnTo>
                  <a:pt x="88" y="30"/>
                </a:lnTo>
                <a:lnTo>
                  <a:pt x="88" y="30"/>
                </a:lnTo>
                <a:close/>
                <a:moveTo>
                  <a:pt x="88" y="191"/>
                </a:moveTo>
                <a:lnTo>
                  <a:pt x="85" y="191"/>
                </a:lnTo>
                <a:lnTo>
                  <a:pt x="85" y="191"/>
                </a:lnTo>
                <a:lnTo>
                  <a:pt x="80" y="191"/>
                </a:lnTo>
                <a:lnTo>
                  <a:pt x="76" y="189"/>
                </a:lnTo>
                <a:lnTo>
                  <a:pt x="71" y="187"/>
                </a:lnTo>
                <a:lnTo>
                  <a:pt x="67" y="184"/>
                </a:lnTo>
                <a:lnTo>
                  <a:pt x="65" y="180"/>
                </a:lnTo>
                <a:lnTo>
                  <a:pt x="62" y="176"/>
                </a:lnTo>
                <a:lnTo>
                  <a:pt x="61" y="172"/>
                </a:lnTo>
                <a:lnTo>
                  <a:pt x="61" y="166"/>
                </a:lnTo>
                <a:lnTo>
                  <a:pt x="61" y="128"/>
                </a:lnTo>
                <a:lnTo>
                  <a:pt x="61" y="128"/>
                </a:lnTo>
                <a:lnTo>
                  <a:pt x="55" y="124"/>
                </a:lnTo>
                <a:lnTo>
                  <a:pt x="51" y="119"/>
                </a:lnTo>
                <a:lnTo>
                  <a:pt x="47" y="114"/>
                </a:lnTo>
                <a:lnTo>
                  <a:pt x="44" y="108"/>
                </a:lnTo>
                <a:lnTo>
                  <a:pt x="44" y="67"/>
                </a:lnTo>
                <a:lnTo>
                  <a:pt x="44" y="67"/>
                </a:lnTo>
                <a:lnTo>
                  <a:pt x="47" y="61"/>
                </a:lnTo>
                <a:lnTo>
                  <a:pt x="51" y="55"/>
                </a:lnTo>
                <a:lnTo>
                  <a:pt x="57" y="51"/>
                </a:lnTo>
                <a:lnTo>
                  <a:pt x="62" y="47"/>
                </a:lnTo>
                <a:lnTo>
                  <a:pt x="67" y="43"/>
                </a:lnTo>
                <a:lnTo>
                  <a:pt x="74" y="40"/>
                </a:lnTo>
                <a:lnTo>
                  <a:pt x="81" y="39"/>
                </a:lnTo>
                <a:lnTo>
                  <a:pt x="88" y="39"/>
                </a:lnTo>
                <a:lnTo>
                  <a:pt x="88" y="49"/>
                </a:lnTo>
                <a:lnTo>
                  <a:pt x="88" y="49"/>
                </a:lnTo>
                <a:lnTo>
                  <a:pt x="81" y="50"/>
                </a:lnTo>
                <a:lnTo>
                  <a:pt x="73" y="51"/>
                </a:lnTo>
                <a:lnTo>
                  <a:pt x="66" y="55"/>
                </a:lnTo>
                <a:lnTo>
                  <a:pt x="61" y="61"/>
                </a:lnTo>
                <a:lnTo>
                  <a:pt x="61" y="61"/>
                </a:lnTo>
                <a:lnTo>
                  <a:pt x="57" y="66"/>
                </a:lnTo>
                <a:lnTo>
                  <a:pt x="53" y="73"/>
                </a:lnTo>
                <a:lnTo>
                  <a:pt x="50" y="80"/>
                </a:lnTo>
                <a:lnTo>
                  <a:pt x="50" y="88"/>
                </a:lnTo>
                <a:lnTo>
                  <a:pt x="50" y="88"/>
                </a:lnTo>
                <a:lnTo>
                  <a:pt x="51" y="97"/>
                </a:lnTo>
                <a:lnTo>
                  <a:pt x="55" y="107"/>
                </a:lnTo>
                <a:lnTo>
                  <a:pt x="61" y="115"/>
                </a:lnTo>
                <a:lnTo>
                  <a:pt x="69" y="120"/>
                </a:lnTo>
                <a:lnTo>
                  <a:pt x="69" y="120"/>
                </a:lnTo>
                <a:lnTo>
                  <a:pt x="69" y="120"/>
                </a:lnTo>
                <a:lnTo>
                  <a:pt x="70" y="123"/>
                </a:lnTo>
                <a:lnTo>
                  <a:pt x="70" y="126"/>
                </a:lnTo>
                <a:lnTo>
                  <a:pt x="70" y="147"/>
                </a:lnTo>
                <a:lnTo>
                  <a:pt x="88" y="147"/>
                </a:lnTo>
                <a:lnTo>
                  <a:pt x="88" y="191"/>
                </a:lnTo>
                <a:lnTo>
                  <a:pt x="88" y="191"/>
                </a:lnTo>
                <a:close/>
                <a:moveTo>
                  <a:pt x="88" y="0"/>
                </a:moveTo>
                <a:lnTo>
                  <a:pt x="88" y="30"/>
                </a:lnTo>
                <a:lnTo>
                  <a:pt x="88" y="30"/>
                </a:lnTo>
                <a:lnTo>
                  <a:pt x="88" y="30"/>
                </a:lnTo>
                <a:lnTo>
                  <a:pt x="88" y="30"/>
                </a:lnTo>
                <a:lnTo>
                  <a:pt x="88" y="30"/>
                </a:lnTo>
                <a:lnTo>
                  <a:pt x="85" y="28"/>
                </a:lnTo>
                <a:lnTo>
                  <a:pt x="84" y="26"/>
                </a:lnTo>
                <a:lnTo>
                  <a:pt x="84" y="4"/>
                </a:lnTo>
                <a:lnTo>
                  <a:pt x="84" y="4"/>
                </a:lnTo>
                <a:lnTo>
                  <a:pt x="85" y="1"/>
                </a:lnTo>
                <a:lnTo>
                  <a:pt x="88" y="0"/>
                </a:lnTo>
                <a:lnTo>
                  <a:pt x="88" y="0"/>
                </a:lnTo>
                <a:lnTo>
                  <a:pt x="88" y="0"/>
                </a:lnTo>
                <a:lnTo>
                  <a:pt x="88" y="0"/>
                </a:lnTo>
                <a:close/>
                <a:moveTo>
                  <a:pt x="44" y="138"/>
                </a:moveTo>
                <a:lnTo>
                  <a:pt x="47" y="135"/>
                </a:lnTo>
                <a:lnTo>
                  <a:pt x="47" y="135"/>
                </a:lnTo>
                <a:lnTo>
                  <a:pt x="48" y="131"/>
                </a:lnTo>
                <a:lnTo>
                  <a:pt x="47" y="128"/>
                </a:lnTo>
                <a:lnTo>
                  <a:pt x="47" y="128"/>
                </a:lnTo>
                <a:lnTo>
                  <a:pt x="44" y="127"/>
                </a:lnTo>
                <a:lnTo>
                  <a:pt x="44" y="138"/>
                </a:lnTo>
                <a:lnTo>
                  <a:pt x="44" y="138"/>
                </a:lnTo>
                <a:close/>
                <a:moveTo>
                  <a:pt x="44" y="49"/>
                </a:moveTo>
                <a:lnTo>
                  <a:pt x="44" y="49"/>
                </a:lnTo>
                <a:lnTo>
                  <a:pt x="47" y="47"/>
                </a:lnTo>
                <a:lnTo>
                  <a:pt x="47" y="47"/>
                </a:lnTo>
                <a:lnTo>
                  <a:pt x="48" y="43"/>
                </a:lnTo>
                <a:lnTo>
                  <a:pt x="47" y="40"/>
                </a:lnTo>
                <a:lnTo>
                  <a:pt x="44" y="38"/>
                </a:lnTo>
                <a:lnTo>
                  <a:pt x="44" y="49"/>
                </a:lnTo>
                <a:close/>
                <a:moveTo>
                  <a:pt x="44" y="108"/>
                </a:moveTo>
                <a:lnTo>
                  <a:pt x="44" y="108"/>
                </a:lnTo>
                <a:lnTo>
                  <a:pt x="40" y="99"/>
                </a:lnTo>
                <a:lnTo>
                  <a:pt x="39" y="88"/>
                </a:lnTo>
                <a:lnTo>
                  <a:pt x="39" y="88"/>
                </a:lnTo>
                <a:lnTo>
                  <a:pt x="40" y="77"/>
                </a:lnTo>
                <a:lnTo>
                  <a:pt x="44" y="67"/>
                </a:lnTo>
                <a:lnTo>
                  <a:pt x="44" y="108"/>
                </a:lnTo>
                <a:lnTo>
                  <a:pt x="44" y="108"/>
                </a:lnTo>
                <a:close/>
                <a:moveTo>
                  <a:pt x="44" y="38"/>
                </a:moveTo>
                <a:lnTo>
                  <a:pt x="44" y="49"/>
                </a:lnTo>
                <a:lnTo>
                  <a:pt x="44" y="49"/>
                </a:lnTo>
                <a:lnTo>
                  <a:pt x="40" y="47"/>
                </a:lnTo>
                <a:lnTo>
                  <a:pt x="40" y="47"/>
                </a:lnTo>
                <a:lnTo>
                  <a:pt x="25" y="31"/>
                </a:lnTo>
                <a:lnTo>
                  <a:pt x="25" y="31"/>
                </a:lnTo>
                <a:lnTo>
                  <a:pt x="24" y="28"/>
                </a:lnTo>
                <a:lnTo>
                  <a:pt x="25" y="26"/>
                </a:lnTo>
                <a:lnTo>
                  <a:pt x="25" y="26"/>
                </a:lnTo>
                <a:lnTo>
                  <a:pt x="28" y="24"/>
                </a:lnTo>
                <a:lnTo>
                  <a:pt x="32" y="26"/>
                </a:lnTo>
                <a:lnTo>
                  <a:pt x="44" y="38"/>
                </a:lnTo>
                <a:lnTo>
                  <a:pt x="44" y="38"/>
                </a:lnTo>
                <a:close/>
                <a:moveTo>
                  <a:pt x="44" y="127"/>
                </a:moveTo>
                <a:lnTo>
                  <a:pt x="44" y="138"/>
                </a:lnTo>
                <a:lnTo>
                  <a:pt x="32" y="150"/>
                </a:lnTo>
                <a:lnTo>
                  <a:pt x="32" y="150"/>
                </a:lnTo>
                <a:lnTo>
                  <a:pt x="28" y="151"/>
                </a:lnTo>
                <a:lnTo>
                  <a:pt x="25" y="150"/>
                </a:lnTo>
                <a:lnTo>
                  <a:pt x="25" y="150"/>
                </a:lnTo>
                <a:lnTo>
                  <a:pt x="24" y="147"/>
                </a:lnTo>
                <a:lnTo>
                  <a:pt x="25" y="143"/>
                </a:lnTo>
                <a:lnTo>
                  <a:pt x="40" y="128"/>
                </a:lnTo>
                <a:lnTo>
                  <a:pt x="40" y="128"/>
                </a:lnTo>
                <a:lnTo>
                  <a:pt x="40" y="128"/>
                </a:lnTo>
                <a:lnTo>
                  <a:pt x="44" y="127"/>
                </a:lnTo>
                <a:lnTo>
                  <a:pt x="44" y="127"/>
                </a:lnTo>
                <a:close/>
                <a:moveTo>
                  <a:pt x="4" y="84"/>
                </a:moveTo>
                <a:lnTo>
                  <a:pt x="4" y="84"/>
                </a:lnTo>
                <a:lnTo>
                  <a:pt x="25" y="84"/>
                </a:lnTo>
                <a:lnTo>
                  <a:pt x="25" y="84"/>
                </a:lnTo>
                <a:lnTo>
                  <a:pt x="29" y="85"/>
                </a:lnTo>
                <a:lnTo>
                  <a:pt x="31" y="88"/>
                </a:lnTo>
                <a:lnTo>
                  <a:pt x="31" y="88"/>
                </a:lnTo>
                <a:lnTo>
                  <a:pt x="29" y="91"/>
                </a:lnTo>
                <a:lnTo>
                  <a:pt x="25" y="92"/>
                </a:lnTo>
                <a:lnTo>
                  <a:pt x="4" y="92"/>
                </a:lnTo>
                <a:lnTo>
                  <a:pt x="4" y="92"/>
                </a:lnTo>
                <a:lnTo>
                  <a:pt x="1" y="91"/>
                </a:lnTo>
                <a:lnTo>
                  <a:pt x="0" y="88"/>
                </a:lnTo>
                <a:lnTo>
                  <a:pt x="0" y="88"/>
                </a:lnTo>
                <a:lnTo>
                  <a:pt x="1" y="85"/>
                </a:lnTo>
                <a:lnTo>
                  <a:pt x="4" y="84"/>
                </a:lnTo>
                <a:lnTo>
                  <a:pt x="4" y="84"/>
                </a:lnTo>
                <a:close/>
              </a:path>
            </a:pathLst>
          </a:custGeom>
          <a:solidFill>
            <a:srgbClr val="FF8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77" name="Freeform 177"/>
          <p:cNvSpPr>
            <a:spLocks noEditPoints="1"/>
          </p:cNvSpPr>
          <p:nvPr/>
        </p:nvSpPr>
        <p:spPr bwMode="auto">
          <a:xfrm>
            <a:off x="3898234" y="1533323"/>
            <a:ext cx="419100" cy="606425"/>
          </a:xfrm>
          <a:custGeom>
            <a:avLst/>
            <a:gdLst>
              <a:gd name="T0" fmla="*/ 132 w 264"/>
              <a:gd name="T1" fmla="*/ 7 h 382"/>
              <a:gd name="T2" fmla="*/ 140 w 264"/>
              <a:gd name="T3" fmla="*/ 126 h 382"/>
              <a:gd name="T4" fmla="*/ 156 w 264"/>
              <a:gd name="T5" fmla="*/ 128 h 382"/>
              <a:gd name="T6" fmla="*/ 186 w 264"/>
              <a:gd name="T7" fmla="*/ 142 h 382"/>
              <a:gd name="T8" fmla="*/ 206 w 264"/>
              <a:gd name="T9" fmla="*/ 166 h 382"/>
              <a:gd name="T10" fmla="*/ 218 w 264"/>
              <a:gd name="T11" fmla="*/ 196 h 382"/>
              <a:gd name="T12" fmla="*/ 220 w 264"/>
              <a:gd name="T13" fmla="*/ 212 h 382"/>
              <a:gd name="T14" fmla="*/ 220 w 264"/>
              <a:gd name="T15" fmla="*/ 222 h 382"/>
              <a:gd name="T16" fmla="*/ 215 w 264"/>
              <a:gd name="T17" fmla="*/ 239 h 382"/>
              <a:gd name="T18" fmla="*/ 210 w 264"/>
              <a:gd name="T19" fmla="*/ 254 h 382"/>
              <a:gd name="T20" fmla="*/ 194 w 264"/>
              <a:gd name="T21" fmla="*/ 275 h 382"/>
              <a:gd name="T22" fmla="*/ 174 w 264"/>
              <a:gd name="T23" fmla="*/ 290 h 382"/>
              <a:gd name="T24" fmla="*/ 159 w 264"/>
              <a:gd name="T25" fmla="*/ 296 h 382"/>
              <a:gd name="T26" fmla="*/ 141 w 264"/>
              <a:gd name="T27" fmla="*/ 300 h 382"/>
              <a:gd name="T28" fmla="*/ 132 w 264"/>
              <a:gd name="T29" fmla="*/ 300 h 382"/>
              <a:gd name="T30" fmla="*/ 132 w 264"/>
              <a:gd name="T31" fmla="*/ 327 h 382"/>
              <a:gd name="T32" fmla="*/ 144 w 264"/>
              <a:gd name="T33" fmla="*/ 333 h 382"/>
              <a:gd name="T34" fmla="*/ 149 w 264"/>
              <a:gd name="T35" fmla="*/ 345 h 382"/>
              <a:gd name="T36" fmla="*/ 148 w 264"/>
              <a:gd name="T37" fmla="*/ 353 h 382"/>
              <a:gd name="T38" fmla="*/ 138 w 264"/>
              <a:gd name="T39" fmla="*/ 363 h 382"/>
              <a:gd name="T40" fmla="*/ 132 w 264"/>
              <a:gd name="T41" fmla="*/ 382 h 382"/>
              <a:gd name="T42" fmla="*/ 228 w 264"/>
              <a:gd name="T43" fmla="*/ 361 h 382"/>
              <a:gd name="T44" fmla="*/ 228 w 264"/>
              <a:gd name="T45" fmla="*/ 357 h 382"/>
              <a:gd name="T46" fmla="*/ 221 w 264"/>
              <a:gd name="T47" fmla="*/ 349 h 382"/>
              <a:gd name="T48" fmla="*/ 201 w 264"/>
              <a:gd name="T49" fmla="*/ 340 h 382"/>
              <a:gd name="T50" fmla="*/ 182 w 264"/>
              <a:gd name="T51" fmla="*/ 336 h 382"/>
              <a:gd name="T52" fmla="*/ 214 w 264"/>
              <a:gd name="T53" fmla="*/ 315 h 382"/>
              <a:gd name="T54" fmla="*/ 241 w 264"/>
              <a:gd name="T55" fmla="*/ 287 h 382"/>
              <a:gd name="T56" fmla="*/ 257 w 264"/>
              <a:gd name="T57" fmla="*/ 253 h 382"/>
              <a:gd name="T58" fmla="*/ 264 w 264"/>
              <a:gd name="T59" fmla="*/ 212 h 382"/>
              <a:gd name="T60" fmla="*/ 263 w 264"/>
              <a:gd name="T61" fmla="*/ 200 h 382"/>
              <a:gd name="T62" fmla="*/ 259 w 264"/>
              <a:gd name="T63" fmla="*/ 177 h 382"/>
              <a:gd name="T64" fmla="*/ 251 w 264"/>
              <a:gd name="T65" fmla="*/ 156 h 382"/>
              <a:gd name="T66" fmla="*/ 240 w 264"/>
              <a:gd name="T67" fmla="*/ 137 h 382"/>
              <a:gd name="T68" fmla="*/ 225 w 264"/>
              <a:gd name="T69" fmla="*/ 119 h 382"/>
              <a:gd name="T70" fmla="*/ 207 w 264"/>
              <a:gd name="T71" fmla="*/ 104 h 382"/>
              <a:gd name="T72" fmla="*/ 187 w 264"/>
              <a:gd name="T73" fmla="*/ 93 h 382"/>
              <a:gd name="T74" fmla="*/ 165 w 264"/>
              <a:gd name="T75" fmla="*/ 85 h 382"/>
              <a:gd name="T76" fmla="*/ 174 w 264"/>
              <a:gd name="T77" fmla="*/ 20 h 382"/>
              <a:gd name="T78" fmla="*/ 111 w 264"/>
              <a:gd name="T79" fmla="*/ 0 h 382"/>
              <a:gd name="T80" fmla="*/ 118 w 264"/>
              <a:gd name="T81" fmla="*/ 195 h 382"/>
              <a:gd name="T82" fmla="*/ 132 w 264"/>
              <a:gd name="T83" fmla="*/ 7 h 382"/>
              <a:gd name="T84" fmla="*/ 132 w 264"/>
              <a:gd name="T85" fmla="*/ 300 h 382"/>
              <a:gd name="T86" fmla="*/ 118 w 264"/>
              <a:gd name="T87" fmla="*/ 299 h 382"/>
              <a:gd name="T88" fmla="*/ 92 w 264"/>
              <a:gd name="T89" fmla="*/ 291 h 382"/>
              <a:gd name="T90" fmla="*/ 119 w 264"/>
              <a:gd name="T91" fmla="*/ 284 h 382"/>
              <a:gd name="T92" fmla="*/ 58 w 264"/>
              <a:gd name="T93" fmla="*/ 260 h 382"/>
              <a:gd name="T94" fmla="*/ 0 w 264"/>
              <a:gd name="T95" fmla="*/ 260 h 382"/>
              <a:gd name="T96" fmla="*/ 22 w 264"/>
              <a:gd name="T97" fmla="*/ 284 h 382"/>
              <a:gd name="T98" fmla="*/ 34 w 264"/>
              <a:gd name="T99" fmla="*/ 300 h 382"/>
              <a:gd name="T100" fmla="*/ 65 w 264"/>
              <a:gd name="T101" fmla="*/ 326 h 382"/>
              <a:gd name="T102" fmla="*/ 83 w 264"/>
              <a:gd name="T103" fmla="*/ 336 h 382"/>
              <a:gd name="T104" fmla="*/ 49 w 264"/>
              <a:gd name="T105" fmla="*/ 345 h 382"/>
              <a:gd name="T106" fmla="*/ 39 w 264"/>
              <a:gd name="T107" fmla="*/ 353 h 382"/>
              <a:gd name="T108" fmla="*/ 35 w 264"/>
              <a:gd name="T109" fmla="*/ 361 h 382"/>
              <a:gd name="T110" fmla="*/ 132 w 264"/>
              <a:gd name="T111" fmla="*/ 382 h 382"/>
              <a:gd name="T112" fmla="*/ 132 w 264"/>
              <a:gd name="T113" fmla="*/ 364 h 382"/>
              <a:gd name="T114" fmla="*/ 119 w 264"/>
              <a:gd name="T115" fmla="*/ 359 h 382"/>
              <a:gd name="T116" fmla="*/ 114 w 264"/>
              <a:gd name="T117" fmla="*/ 345 h 382"/>
              <a:gd name="T118" fmla="*/ 115 w 264"/>
              <a:gd name="T119" fmla="*/ 338 h 382"/>
              <a:gd name="T120" fmla="*/ 125 w 264"/>
              <a:gd name="T121" fmla="*/ 329 h 382"/>
              <a:gd name="T122" fmla="*/ 132 w 264"/>
              <a:gd name="T123" fmla="*/ 300 h 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64" h="382">
                <a:moveTo>
                  <a:pt x="174" y="20"/>
                </a:moveTo>
                <a:lnTo>
                  <a:pt x="132" y="7"/>
                </a:lnTo>
                <a:lnTo>
                  <a:pt x="132" y="151"/>
                </a:lnTo>
                <a:lnTo>
                  <a:pt x="140" y="126"/>
                </a:lnTo>
                <a:lnTo>
                  <a:pt x="140" y="126"/>
                </a:lnTo>
                <a:lnTo>
                  <a:pt x="156" y="128"/>
                </a:lnTo>
                <a:lnTo>
                  <a:pt x="172" y="134"/>
                </a:lnTo>
                <a:lnTo>
                  <a:pt x="186" y="142"/>
                </a:lnTo>
                <a:lnTo>
                  <a:pt x="197" y="153"/>
                </a:lnTo>
                <a:lnTo>
                  <a:pt x="206" y="166"/>
                </a:lnTo>
                <a:lnTo>
                  <a:pt x="214" y="180"/>
                </a:lnTo>
                <a:lnTo>
                  <a:pt x="218" y="196"/>
                </a:lnTo>
                <a:lnTo>
                  <a:pt x="220" y="204"/>
                </a:lnTo>
                <a:lnTo>
                  <a:pt x="220" y="212"/>
                </a:lnTo>
                <a:lnTo>
                  <a:pt x="220" y="212"/>
                </a:lnTo>
                <a:lnTo>
                  <a:pt x="220" y="222"/>
                </a:lnTo>
                <a:lnTo>
                  <a:pt x="218" y="230"/>
                </a:lnTo>
                <a:lnTo>
                  <a:pt x="215" y="239"/>
                </a:lnTo>
                <a:lnTo>
                  <a:pt x="213" y="246"/>
                </a:lnTo>
                <a:lnTo>
                  <a:pt x="210" y="254"/>
                </a:lnTo>
                <a:lnTo>
                  <a:pt x="205" y="262"/>
                </a:lnTo>
                <a:lnTo>
                  <a:pt x="194" y="275"/>
                </a:lnTo>
                <a:lnTo>
                  <a:pt x="182" y="286"/>
                </a:lnTo>
                <a:lnTo>
                  <a:pt x="174" y="290"/>
                </a:lnTo>
                <a:lnTo>
                  <a:pt x="167" y="294"/>
                </a:lnTo>
                <a:lnTo>
                  <a:pt x="159" y="296"/>
                </a:lnTo>
                <a:lnTo>
                  <a:pt x="150" y="299"/>
                </a:lnTo>
                <a:lnTo>
                  <a:pt x="141" y="300"/>
                </a:lnTo>
                <a:lnTo>
                  <a:pt x="132" y="300"/>
                </a:lnTo>
                <a:lnTo>
                  <a:pt x="132" y="300"/>
                </a:lnTo>
                <a:lnTo>
                  <a:pt x="132" y="327"/>
                </a:lnTo>
                <a:lnTo>
                  <a:pt x="132" y="327"/>
                </a:lnTo>
                <a:lnTo>
                  <a:pt x="138" y="329"/>
                </a:lnTo>
                <a:lnTo>
                  <a:pt x="144" y="333"/>
                </a:lnTo>
                <a:lnTo>
                  <a:pt x="148" y="338"/>
                </a:lnTo>
                <a:lnTo>
                  <a:pt x="149" y="345"/>
                </a:lnTo>
                <a:lnTo>
                  <a:pt x="149" y="345"/>
                </a:lnTo>
                <a:lnTo>
                  <a:pt x="148" y="353"/>
                </a:lnTo>
                <a:lnTo>
                  <a:pt x="144" y="359"/>
                </a:lnTo>
                <a:lnTo>
                  <a:pt x="138" y="363"/>
                </a:lnTo>
                <a:lnTo>
                  <a:pt x="132" y="364"/>
                </a:lnTo>
                <a:lnTo>
                  <a:pt x="132" y="382"/>
                </a:lnTo>
                <a:lnTo>
                  <a:pt x="228" y="382"/>
                </a:lnTo>
                <a:lnTo>
                  <a:pt x="228" y="361"/>
                </a:lnTo>
                <a:lnTo>
                  <a:pt x="228" y="361"/>
                </a:lnTo>
                <a:lnTo>
                  <a:pt x="228" y="357"/>
                </a:lnTo>
                <a:lnTo>
                  <a:pt x="225" y="353"/>
                </a:lnTo>
                <a:lnTo>
                  <a:pt x="221" y="349"/>
                </a:lnTo>
                <a:lnTo>
                  <a:pt x="215" y="345"/>
                </a:lnTo>
                <a:lnTo>
                  <a:pt x="201" y="340"/>
                </a:lnTo>
                <a:lnTo>
                  <a:pt x="182" y="336"/>
                </a:lnTo>
                <a:lnTo>
                  <a:pt x="182" y="336"/>
                </a:lnTo>
                <a:lnTo>
                  <a:pt x="199" y="326"/>
                </a:lnTo>
                <a:lnTo>
                  <a:pt x="214" y="315"/>
                </a:lnTo>
                <a:lnTo>
                  <a:pt x="229" y="302"/>
                </a:lnTo>
                <a:lnTo>
                  <a:pt x="241" y="287"/>
                </a:lnTo>
                <a:lnTo>
                  <a:pt x="251" y="271"/>
                </a:lnTo>
                <a:lnTo>
                  <a:pt x="257" y="253"/>
                </a:lnTo>
                <a:lnTo>
                  <a:pt x="263" y="233"/>
                </a:lnTo>
                <a:lnTo>
                  <a:pt x="264" y="212"/>
                </a:lnTo>
                <a:lnTo>
                  <a:pt x="264" y="212"/>
                </a:lnTo>
                <a:lnTo>
                  <a:pt x="263" y="200"/>
                </a:lnTo>
                <a:lnTo>
                  <a:pt x="262" y="189"/>
                </a:lnTo>
                <a:lnTo>
                  <a:pt x="259" y="177"/>
                </a:lnTo>
                <a:lnTo>
                  <a:pt x="256" y="166"/>
                </a:lnTo>
                <a:lnTo>
                  <a:pt x="251" y="156"/>
                </a:lnTo>
                <a:lnTo>
                  <a:pt x="245" y="146"/>
                </a:lnTo>
                <a:lnTo>
                  <a:pt x="240" y="137"/>
                </a:lnTo>
                <a:lnTo>
                  <a:pt x="232" y="127"/>
                </a:lnTo>
                <a:lnTo>
                  <a:pt x="225" y="119"/>
                </a:lnTo>
                <a:lnTo>
                  <a:pt x="215" y="111"/>
                </a:lnTo>
                <a:lnTo>
                  <a:pt x="207" y="104"/>
                </a:lnTo>
                <a:lnTo>
                  <a:pt x="198" y="99"/>
                </a:lnTo>
                <a:lnTo>
                  <a:pt x="187" y="93"/>
                </a:lnTo>
                <a:lnTo>
                  <a:pt x="176" y="88"/>
                </a:lnTo>
                <a:lnTo>
                  <a:pt x="165" y="85"/>
                </a:lnTo>
                <a:lnTo>
                  <a:pt x="153" y="82"/>
                </a:lnTo>
                <a:lnTo>
                  <a:pt x="174" y="20"/>
                </a:lnTo>
                <a:close/>
                <a:moveTo>
                  <a:pt x="132" y="7"/>
                </a:moveTo>
                <a:lnTo>
                  <a:pt x="111" y="0"/>
                </a:lnTo>
                <a:lnTo>
                  <a:pt x="56" y="174"/>
                </a:lnTo>
                <a:lnTo>
                  <a:pt x="118" y="195"/>
                </a:lnTo>
                <a:lnTo>
                  <a:pt x="132" y="151"/>
                </a:lnTo>
                <a:lnTo>
                  <a:pt x="132" y="7"/>
                </a:lnTo>
                <a:lnTo>
                  <a:pt x="132" y="7"/>
                </a:lnTo>
                <a:close/>
                <a:moveTo>
                  <a:pt x="132" y="300"/>
                </a:moveTo>
                <a:lnTo>
                  <a:pt x="132" y="300"/>
                </a:lnTo>
                <a:lnTo>
                  <a:pt x="118" y="299"/>
                </a:lnTo>
                <a:lnTo>
                  <a:pt x="104" y="296"/>
                </a:lnTo>
                <a:lnTo>
                  <a:pt x="92" y="291"/>
                </a:lnTo>
                <a:lnTo>
                  <a:pt x="80" y="284"/>
                </a:lnTo>
                <a:lnTo>
                  <a:pt x="119" y="284"/>
                </a:lnTo>
                <a:lnTo>
                  <a:pt x="119" y="260"/>
                </a:lnTo>
                <a:lnTo>
                  <a:pt x="58" y="260"/>
                </a:lnTo>
                <a:lnTo>
                  <a:pt x="10" y="260"/>
                </a:lnTo>
                <a:lnTo>
                  <a:pt x="0" y="260"/>
                </a:lnTo>
                <a:lnTo>
                  <a:pt x="0" y="284"/>
                </a:lnTo>
                <a:lnTo>
                  <a:pt x="22" y="284"/>
                </a:lnTo>
                <a:lnTo>
                  <a:pt x="22" y="284"/>
                </a:lnTo>
                <a:lnTo>
                  <a:pt x="34" y="300"/>
                </a:lnTo>
                <a:lnTo>
                  <a:pt x="48" y="314"/>
                </a:lnTo>
                <a:lnTo>
                  <a:pt x="65" y="326"/>
                </a:lnTo>
                <a:lnTo>
                  <a:pt x="83" y="336"/>
                </a:lnTo>
                <a:lnTo>
                  <a:pt x="83" y="336"/>
                </a:lnTo>
                <a:lnTo>
                  <a:pt x="64" y="340"/>
                </a:lnTo>
                <a:lnTo>
                  <a:pt x="49" y="345"/>
                </a:lnTo>
                <a:lnTo>
                  <a:pt x="44" y="349"/>
                </a:lnTo>
                <a:lnTo>
                  <a:pt x="39" y="353"/>
                </a:lnTo>
                <a:lnTo>
                  <a:pt x="37" y="357"/>
                </a:lnTo>
                <a:lnTo>
                  <a:pt x="35" y="361"/>
                </a:lnTo>
                <a:lnTo>
                  <a:pt x="35" y="382"/>
                </a:lnTo>
                <a:lnTo>
                  <a:pt x="132" y="382"/>
                </a:lnTo>
                <a:lnTo>
                  <a:pt x="132" y="364"/>
                </a:lnTo>
                <a:lnTo>
                  <a:pt x="132" y="364"/>
                </a:lnTo>
                <a:lnTo>
                  <a:pt x="125" y="363"/>
                </a:lnTo>
                <a:lnTo>
                  <a:pt x="119" y="359"/>
                </a:lnTo>
                <a:lnTo>
                  <a:pt x="115" y="353"/>
                </a:lnTo>
                <a:lnTo>
                  <a:pt x="114" y="345"/>
                </a:lnTo>
                <a:lnTo>
                  <a:pt x="114" y="345"/>
                </a:lnTo>
                <a:lnTo>
                  <a:pt x="115" y="338"/>
                </a:lnTo>
                <a:lnTo>
                  <a:pt x="119" y="333"/>
                </a:lnTo>
                <a:lnTo>
                  <a:pt x="125" y="329"/>
                </a:lnTo>
                <a:lnTo>
                  <a:pt x="132" y="327"/>
                </a:lnTo>
                <a:lnTo>
                  <a:pt x="132" y="300"/>
                </a:lnTo>
                <a:close/>
              </a:path>
            </a:pathLst>
          </a:custGeom>
          <a:solidFill>
            <a:srgbClr val="5ABB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198" name="组合 197"/>
          <p:cNvGrpSpPr/>
          <p:nvPr/>
        </p:nvGrpSpPr>
        <p:grpSpPr>
          <a:xfrm>
            <a:off x="4237959" y="1449185"/>
            <a:ext cx="363538" cy="220663"/>
            <a:chOff x="3143251" y="1577975"/>
            <a:chExt cx="363538" cy="220663"/>
          </a:xfrm>
        </p:grpSpPr>
        <p:sp>
          <p:nvSpPr>
            <p:cNvPr id="178" name="Freeform 178"/>
            <p:cNvSpPr>
              <a:spLocks noEditPoints="1"/>
            </p:cNvSpPr>
            <p:nvPr/>
          </p:nvSpPr>
          <p:spPr bwMode="auto">
            <a:xfrm>
              <a:off x="3143251" y="1577975"/>
              <a:ext cx="215900" cy="212725"/>
            </a:xfrm>
            <a:custGeom>
              <a:avLst/>
              <a:gdLst>
                <a:gd name="T0" fmla="*/ 68 w 136"/>
                <a:gd name="T1" fmla="*/ 0 h 134"/>
                <a:gd name="T2" fmla="*/ 94 w 136"/>
                <a:gd name="T3" fmla="*/ 4 h 134"/>
                <a:gd name="T4" fmla="*/ 106 w 136"/>
                <a:gd name="T5" fmla="*/ 11 h 134"/>
                <a:gd name="T6" fmla="*/ 125 w 136"/>
                <a:gd name="T7" fmla="*/ 28 h 134"/>
                <a:gd name="T8" fmla="*/ 134 w 136"/>
                <a:gd name="T9" fmla="*/ 53 h 134"/>
                <a:gd name="T10" fmla="*/ 134 w 136"/>
                <a:gd name="T11" fmla="*/ 79 h 134"/>
                <a:gd name="T12" fmla="*/ 131 w 136"/>
                <a:gd name="T13" fmla="*/ 92 h 134"/>
                <a:gd name="T14" fmla="*/ 121 w 136"/>
                <a:gd name="T15" fmla="*/ 110 h 134"/>
                <a:gd name="T16" fmla="*/ 106 w 136"/>
                <a:gd name="T17" fmla="*/ 123 h 134"/>
                <a:gd name="T18" fmla="*/ 88 w 136"/>
                <a:gd name="T19" fmla="*/ 131 h 134"/>
                <a:gd name="T20" fmla="*/ 68 w 136"/>
                <a:gd name="T21" fmla="*/ 134 h 134"/>
                <a:gd name="T22" fmla="*/ 68 w 136"/>
                <a:gd name="T23" fmla="*/ 122 h 134"/>
                <a:gd name="T24" fmla="*/ 84 w 136"/>
                <a:gd name="T25" fmla="*/ 119 h 134"/>
                <a:gd name="T26" fmla="*/ 99 w 136"/>
                <a:gd name="T27" fmla="*/ 112 h 134"/>
                <a:gd name="T28" fmla="*/ 111 w 136"/>
                <a:gd name="T29" fmla="*/ 102 h 134"/>
                <a:gd name="T30" fmla="*/ 119 w 136"/>
                <a:gd name="T31" fmla="*/ 87 h 134"/>
                <a:gd name="T32" fmla="*/ 119 w 136"/>
                <a:gd name="T33" fmla="*/ 87 h 134"/>
                <a:gd name="T34" fmla="*/ 123 w 136"/>
                <a:gd name="T35" fmla="*/ 66 h 134"/>
                <a:gd name="T36" fmla="*/ 119 w 136"/>
                <a:gd name="T37" fmla="*/ 45 h 134"/>
                <a:gd name="T38" fmla="*/ 107 w 136"/>
                <a:gd name="T39" fmla="*/ 28 h 134"/>
                <a:gd name="T40" fmla="*/ 88 w 136"/>
                <a:gd name="T41" fmla="*/ 16 h 134"/>
                <a:gd name="T42" fmla="*/ 79 w 136"/>
                <a:gd name="T43" fmla="*/ 14 h 134"/>
                <a:gd name="T44" fmla="*/ 68 w 136"/>
                <a:gd name="T45" fmla="*/ 0 h 134"/>
                <a:gd name="T46" fmla="*/ 6 w 136"/>
                <a:gd name="T47" fmla="*/ 42 h 134"/>
                <a:gd name="T48" fmla="*/ 16 w 136"/>
                <a:gd name="T49" fmla="*/ 24 h 134"/>
                <a:gd name="T50" fmla="*/ 31 w 136"/>
                <a:gd name="T51" fmla="*/ 11 h 134"/>
                <a:gd name="T52" fmla="*/ 49 w 136"/>
                <a:gd name="T53" fmla="*/ 3 h 134"/>
                <a:gd name="T54" fmla="*/ 68 w 136"/>
                <a:gd name="T55" fmla="*/ 0 h 134"/>
                <a:gd name="T56" fmla="*/ 68 w 136"/>
                <a:gd name="T57" fmla="*/ 12 h 134"/>
                <a:gd name="T58" fmla="*/ 52 w 136"/>
                <a:gd name="T59" fmla="*/ 15 h 134"/>
                <a:gd name="T60" fmla="*/ 38 w 136"/>
                <a:gd name="T61" fmla="*/ 22 h 134"/>
                <a:gd name="T62" fmla="*/ 26 w 136"/>
                <a:gd name="T63" fmla="*/ 33 h 134"/>
                <a:gd name="T64" fmla="*/ 18 w 136"/>
                <a:gd name="T65" fmla="*/ 46 h 134"/>
                <a:gd name="T66" fmla="*/ 14 w 136"/>
                <a:gd name="T67" fmla="*/ 57 h 134"/>
                <a:gd name="T68" fmla="*/ 15 w 136"/>
                <a:gd name="T69" fmla="*/ 79 h 134"/>
                <a:gd name="T70" fmla="*/ 23 w 136"/>
                <a:gd name="T71" fmla="*/ 98 h 134"/>
                <a:gd name="T72" fmla="*/ 38 w 136"/>
                <a:gd name="T73" fmla="*/ 112 h 134"/>
                <a:gd name="T74" fmla="*/ 48 w 136"/>
                <a:gd name="T75" fmla="*/ 118 h 134"/>
                <a:gd name="T76" fmla="*/ 68 w 136"/>
                <a:gd name="T77" fmla="*/ 122 h 134"/>
                <a:gd name="T78" fmla="*/ 68 w 136"/>
                <a:gd name="T79" fmla="*/ 134 h 134"/>
                <a:gd name="T80" fmla="*/ 43 w 136"/>
                <a:gd name="T81" fmla="*/ 130 h 134"/>
                <a:gd name="T82" fmla="*/ 31 w 136"/>
                <a:gd name="T83" fmla="*/ 123 h 134"/>
                <a:gd name="T84" fmla="*/ 12 w 136"/>
                <a:gd name="T85" fmla="*/ 104 h 134"/>
                <a:gd name="T86" fmla="*/ 3 w 136"/>
                <a:gd name="T87" fmla="*/ 81 h 134"/>
                <a:gd name="T88" fmla="*/ 1 w 136"/>
                <a:gd name="T89" fmla="*/ 56 h 134"/>
                <a:gd name="T90" fmla="*/ 6 w 136"/>
                <a:gd name="T91" fmla="*/ 42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36" h="134">
                  <a:moveTo>
                    <a:pt x="68" y="0"/>
                  </a:moveTo>
                  <a:lnTo>
                    <a:pt x="68" y="0"/>
                  </a:lnTo>
                  <a:lnTo>
                    <a:pt x="81" y="0"/>
                  </a:lnTo>
                  <a:lnTo>
                    <a:pt x="94" y="4"/>
                  </a:lnTo>
                  <a:lnTo>
                    <a:pt x="94" y="4"/>
                  </a:lnTo>
                  <a:lnTo>
                    <a:pt x="106" y="11"/>
                  </a:lnTo>
                  <a:lnTo>
                    <a:pt x="115" y="19"/>
                  </a:lnTo>
                  <a:lnTo>
                    <a:pt x="125" y="28"/>
                  </a:lnTo>
                  <a:lnTo>
                    <a:pt x="130" y="41"/>
                  </a:lnTo>
                  <a:lnTo>
                    <a:pt x="134" y="53"/>
                  </a:lnTo>
                  <a:lnTo>
                    <a:pt x="136" y="65"/>
                  </a:lnTo>
                  <a:lnTo>
                    <a:pt x="134" y="79"/>
                  </a:lnTo>
                  <a:lnTo>
                    <a:pt x="131" y="92"/>
                  </a:lnTo>
                  <a:lnTo>
                    <a:pt x="131" y="92"/>
                  </a:lnTo>
                  <a:lnTo>
                    <a:pt x="126" y="102"/>
                  </a:lnTo>
                  <a:lnTo>
                    <a:pt x="121" y="110"/>
                  </a:lnTo>
                  <a:lnTo>
                    <a:pt x="114" y="116"/>
                  </a:lnTo>
                  <a:lnTo>
                    <a:pt x="106" y="123"/>
                  </a:lnTo>
                  <a:lnTo>
                    <a:pt x="98" y="129"/>
                  </a:lnTo>
                  <a:lnTo>
                    <a:pt x="88" y="131"/>
                  </a:lnTo>
                  <a:lnTo>
                    <a:pt x="79" y="134"/>
                  </a:lnTo>
                  <a:lnTo>
                    <a:pt x="68" y="134"/>
                  </a:lnTo>
                  <a:lnTo>
                    <a:pt x="68" y="122"/>
                  </a:lnTo>
                  <a:lnTo>
                    <a:pt x="68" y="122"/>
                  </a:lnTo>
                  <a:lnTo>
                    <a:pt x="76" y="122"/>
                  </a:lnTo>
                  <a:lnTo>
                    <a:pt x="84" y="119"/>
                  </a:lnTo>
                  <a:lnTo>
                    <a:pt x="92" y="116"/>
                  </a:lnTo>
                  <a:lnTo>
                    <a:pt x="99" y="112"/>
                  </a:lnTo>
                  <a:lnTo>
                    <a:pt x="104" y="108"/>
                  </a:lnTo>
                  <a:lnTo>
                    <a:pt x="111" y="102"/>
                  </a:lnTo>
                  <a:lnTo>
                    <a:pt x="115" y="95"/>
                  </a:lnTo>
                  <a:lnTo>
                    <a:pt x="119" y="87"/>
                  </a:lnTo>
                  <a:lnTo>
                    <a:pt x="119" y="87"/>
                  </a:lnTo>
                  <a:lnTo>
                    <a:pt x="119" y="87"/>
                  </a:lnTo>
                  <a:lnTo>
                    <a:pt x="122" y="77"/>
                  </a:lnTo>
                  <a:lnTo>
                    <a:pt x="123" y="66"/>
                  </a:lnTo>
                  <a:lnTo>
                    <a:pt x="122" y="56"/>
                  </a:lnTo>
                  <a:lnTo>
                    <a:pt x="119" y="45"/>
                  </a:lnTo>
                  <a:lnTo>
                    <a:pt x="114" y="37"/>
                  </a:lnTo>
                  <a:lnTo>
                    <a:pt x="107" y="28"/>
                  </a:lnTo>
                  <a:lnTo>
                    <a:pt x="99" y="22"/>
                  </a:lnTo>
                  <a:lnTo>
                    <a:pt x="88" y="16"/>
                  </a:lnTo>
                  <a:lnTo>
                    <a:pt x="88" y="16"/>
                  </a:lnTo>
                  <a:lnTo>
                    <a:pt x="79" y="14"/>
                  </a:lnTo>
                  <a:lnTo>
                    <a:pt x="68" y="12"/>
                  </a:lnTo>
                  <a:lnTo>
                    <a:pt x="68" y="0"/>
                  </a:lnTo>
                  <a:close/>
                  <a:moveTo>
                    <a:pt x="6" y="42"/>
                  </a:moveTo>
                  <a:lnTo>
                    <a:pt x="6" y="42"/>
                  </a:lnTo>
                  <a:lnTo>
                    <a:pt x="10" y="33"/>
                  </a:lnTo>
                  <a:lnTo>
                    <a:pt x="16" y="24"/>
                  </a:lnTo>
                  <a:lnTo>
                    <a:pt x="23" y="16"/>
                  </a:lnTo>
                  <a:lnTo>
                    <a:pt x="31" y="11"/>
                  </a:lnTo>
                  <a:lnTo>
                    <a:pt x="39" y="5"/>
                  </a:lnTo>
                  <a:lnTo>
                    <a:pt x="49" y="3"/>
                  </a:lnTo>
                  <a:lnTo>
                    <a:pt x="58" y="0"/>
                  </a:lnTo>
                  <a:lnTo>
                    <a:pt x="68" y="0"/>
                  </a:lnTo>
                  <a:lnTo>
                    <a:pt x="68" y="12"/>
                  </a:lnTo>
                  <a:lnTo>
                    <a:pt x="68" y="12"/>
                  </a:lnTo>
                  <a:lnTo>
                    <a:pt x="60" y="12"/>
                  </a:lnTo>
                  <a:lnTo>
                    <a:pt x="52" y="15"/>
                  </a:lnTo>
                  <a:lnTo>
                    <a:pt x="45" y="18"/>
                  </a:lnTo>
                  <a:lnTo>
                    <a:pt x="38" y="22"/>
                  </a:lnTo>
                  <a:lnTo>
                    <a:pt x="31" y="26"/>
                  </a:lnTo>
                  <a:lnTo>
                    <a:pt x="26" y="33"/>
                  </a:lnTo>
                  <a:lnTo>
                    <a:pt x="20" y="39"/>
                  </a:lnTo>
                  <a:lnTo>
                    <a:pt x="18" y="46"/>
                  </a:lnTo>
                  <a:lnTo>
                    <a:pt x="18" y="46"/>
                  </a:lnTo>
                  <a:lnTo>
                    <a:pt x="14" y="57"/>
                  </a:lnTo>
                  <a:lnTo>
                    <a:pt x="14" y="68"/>
                  </a:lnTo>
                  <a:lnTo>
                    <a:pt x="15" y="79"/>
                  </a:lnTo>
                  <a:lnTo>
                    <a:pt x="18" y="88"/>
                  </a:lnTo>
                  <a:lnTo>
                    <a:pt x="23" y="98"/>
                  </a:lnTo>
                  <a:lnTo>
                    <a:pt x="30" y="106"/>
                  </a:lnTo>
                  <a:lnTo>
                    <a:pt x="38" y="112"/>
                  </a:lnTo>
                  <a:lnTo>
                    <a:pt x="48" y="118"/>
                  </a:lnTo>
                  <a:lnTo>
                    <a:pt x="48" y="118"/>
                  </a:lnTo>
                  <a:lnTo>
                    <a:pt x="58" y="121"/>
                  </a:lnTo>
                  <a:lnTo>
                    <a:pt x="68" y="122"/>
                  </a:lnTo>
                  <a:lnTo>
                    <a:pt x="68" y="134"/>
                  </a:lnTo>
                  <a:lnTo>
                    <a:pt x="68" y="134"/>
                  </a:lnTo>
                  <a:lnTo>
                    <a:pt x="56" y="133"/>
                  </a:lnTo>
                  <a:lnTo>
                    <a:pt x="43" y="130"/>
                  </a:lnTo>
                  <a:lnTo>
                    <a:pt x="43" y="130"/>
                  </a:lnTo>
                  <a:lnTo>
                    <a:pt x="31" y="123"/>
                  </a:lnTo>
                  <a:lnTo>
                    <a:pt x="20" y="115"/>
                  </a:lnTo>
                  <a:lnTo>
                    <a:pt x="12" y="104"/>
                  </a:lnTo>
                  <a:lnTo>
                    <a:pt x="6" y="93"/>
                  </a:lnTo>
                  <a:lnTo>
                    <a:pt x="3" y="81"/>
                  </a:lnTo>
                  <a:lnTo>
                    <a:pt x="0" y="68"/>
                  </a:lnTo>
                  <a:lnTo>
                    <a:pt x="1" y="56"/>
                  </a:lnTo>
                  <a:lnTo>
                    <a:pt x="6" y="42"/>
                  </a:lnTo>
                  <a:lnTo>
                    <a:pt x="6" y="42"/>
                  </a:lnTo>
                  <a:close/>
                </a:path>
              </a:pathLst>
            </a:custGeom>
            <a:solidFill>
              <a:srgbClr val="FF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9" name="Freeform 179"/>
            <p:cNvSpPr>
              <a:spLocks/>
            </p:cNvSpPr>
            <p:nvPr/>
          </p:nvSpPr>
          <p:spPr bwMode="auto">
            <a:xfrm>
              <a:off x="3335338" y="1706563"/>
              <a:ext cx="106363" cy="65088"/>
            </a:xfrm>
            <a:custGeom>
              <a:avLst/>
              <a:gdLst>
                <a:gd name="T0" fmla="*/ 61 w 67"/>
                <a:gd name="T1" fmla="*/ 41 h 41"/>
                <a:gd name="T2" fmla="*/ 67 w 67"/>
                <a:gd name="T3" fmla="*/ 25 h 41"/>
                <a:gd name="T4" fmla="*/ 6 w 67"/>
                <a:gd name="T5" fmla="*/ 0 h 41"/>
                <a:gd name="T6" fmla="*/ 0 w 67"/>
                <a:gd name="T7" fmla="*/ 17 h 41"/>
                <a:gd name="T8" fmla="*/ 61 w 67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1">
                  <a:moveTo>
                    <a:pt x="61" y="41"/>
                  </a:moveTo>
                  <a:lnTo>
                    <a:pt x="67" y="25"/>
                  </a:lnTo>
                  <a:lnTo>
                    <a:pt x="6" y="0"/>
                  </a:lnTo>
                  <a:lnTo>
                    <a:pt x="0" y="17"/>
                  </a:lnTo>
                  <a:lnTo>
                    <a:pt x="61" y="41"/>
                  </a:lnTo>
                  <a:close/>
                </a:path>
              </a:pathLst>
            </a:custGeom>
            <a:solidFill>
              <a:srgbClr val="FF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0" name="Freeform 180"/>
            <p:cNvSpPr>
              <a:spLocks/>
            </p:cNvSpPr>
            <p:nvPr/>
          </p:nvSpPr>
          <p:spPr bwMode="auto">
            <a:xfrm>
              <a:off x="3368676" y="1717675"/>
              <a:ext cx="138113" cy="80963"/>
            </a:xfrm>
            <a:custGeom>
              <a:avLst/>
              <a:gdLst>
                <a:gd name="T0" fmla="*/ 67 w 87"/>
                <a:gd name="T1" fmla="*/ 51 h 51"/>
                <a:gd name="T2" fmla="*/ 67 w 87"/>
                <a:gd name="T3" fmla="*/ 51 h 51"/>
                <a:gd name="T4" fmla="*/ 73 w 87"/>
                <a:gd name="T5" fmla="*/ 51 h 51"/>
                <a:gd name="T6" fmla="*/ 79 w 87"/>
                <a:gd name="T7" fmla="*/ 51 h 51"/>
                <a:gd name="T8" fmla="*/ 83 w 87"/>
                <a:gd name="T9" fmla="*/ 47 h 51"/>
                <a:gd name="T10" fmla="*/ 86 w 87"/>
                <a:gd name="T11" fmla="*/ 43 h 51"/>
                <a:gd name="T12" fmla="*/ 86 w 87"/>
                <a:gd name="T13" fmla="*/ 43 h 51"/>
                <a:gd name="T14" fmla="*/ 87 w 87"/>
                <a:gd name="T15" fmla="*/ 37 h 51"/>
                <a:gd name="T16" fmla="*/ 86 w 87"/>
                <a:gd name="T17" fmla="*/ 31 h 51"/>
                <a:gd name="T18" fmla="*/ 83 w 87"/>
                <a:gd name="T19" fmla="*/ 27 h 51"/>
                <a:gd name="T20" fmla="*/ 78 w 87"/>
                <a:gd name="T21" fmla="*/ 24 h 51"/>
                <a:gd name="T22" fmla="*/ 21 w 87"/>
                <a:gd name="T23" fmla="*/ 1 h 51"/>
                <a:gd name="T24" fmla="*/ 21 w 87"/>
                <a:gd name="T25" fmla="*/ 1 h 51"/>
                <a:gd name="T26" fmla="*/ 15 w 87"/>
                <a:gd name="T27" fmla="*/ 0 h 51"/>
                <a:gd name="T28" fmla="*/ 10 w 87"/>
                <a:gd name="T29" fmla="*/ 1 h 51"/>
                <a:gd name="T30" fmla="*/ 4 w 87"/>
                <a:gd name="T31" fmla="*/ 4 h 51"/>
                <a:gd name="T32" fmla="*/ 2 w 87"/>
                <a:gd name="T33" fmla="*/ 10 h 51"/>
                <a:gd name="T34" fmla="*/ 2 w 87"/>
                <a:gd name="T35" fmla="*/ 10 h 51"/>
                <a:gd name="T36" fmla="*/ 0 w 87"/>
                <a:gd name="T37" fmla="*/ 15 h 51"/>
                <a:gd name="T38" fmla="*/ 2 w 87"/>
                <a:gd name="T39" fmla="*/ 20 h 51"/>
                <a:gd name="T40" fmla="*/ 4 w 87"/>
                <a:gd name="T41" fmla="*/ 24 h 51"/>
                <a:gd name="T42" fmla="*/ 10 w 87"/>
                <a:gd name="T43" fmla="*/ 28 h 51"/>
                <a:gd name="T44" fmla="*/ 67 w 87"/>
                <a:gd name="T45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7" h="51">
                  <a:moveTo>
                    <a:pt x="67" y="51"/>
                  </a:moveTo>
                  <a:lnTo>
                    <a:pt x="67" y="51"/>
                  </a:lnTo>
                  <a:lnTo>
                    <a:pt x="73" y="51"/>
                  </a:lnTo>
                  <a:lnTo>
                    <a:pt x="79" y="51"/>
                  </a:lnTo>
                  <a:lnTo>
                    <a:pt x="83" y="47"/>
                  </a:lnTo>
                  <a:lnTo>
                    <a:pt x="86" y="43"/>
                  </a:lnTo>
                  <a:lnTo>
                    <a:pt x="86" y="43"/>
                  </a:lnTo>
                  <a:lnTo>
                    <a:pt x="87" y="37"/>
                  </a:lnTo>
                  <a:lnTo>
                    <a:pt x="86" y="31"/>
                  </a:lnTo>
                  <a:lnTo>
                    <a:pt x="83" y="27"/>
                  </a:lnTo>
                  <a:lnTo>
                    <a:pt x="78" y="24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15" y="0"/>
                  </a:lnTo>
                  <a:lnTo>
                    <a:pt x="10" y="1"/>
                  </a:lnTo>
                  <a:lnTo>
                    <a:pt x="4" y="4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0" y="15"/>
                  </a:lnTo>
                  <a:lnTo>
                    <a:pt x="2" y="20"/>
                  </a:lnTo>
                  <a:lnTo>
                    <a:pt x="4" y="24"/>
                  </a:lnTo>
                  <a:lnTo>
                    <a:pt x="10" y="28"/>
                  </a:lnTo>
                  <a:lnTo>
                    <a:pt x="67" y="51"/>
                  </a:lnTo>
                  <a:close/>
                </a:path>
              </a:pathLst>
            </a:custGeom>
            <a:solidFill>
              <a:srgbClr val="FF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81" name="Freeform 181"/>
          <p:cNvSpPr>
            <a:spLocks noEditPoints="1"/>
          </p:cNvSpPr>
          <p:nvPr/>
        </p:nvSpPr>
        <p:spPr bwMode="auto">
          <a:xfrm>
            <a:off x="4250659" y="2731885"/>
            <a:ext cx="436563" cy="155575"/>
          </a:xfrm>
          <a:custGeom>
            <a:avLst/>
            <a:gdLst>
              <a:gd name="T0" fmla="*/ 239 w 275"/>
              <a:gd name="T1" fmla="*/ 40 h 98"/>
              <a:gd name="T2" fmla="*/ 258 w 275"/>
              <a:gd name="T3" fmla="*/ 65 h 98"/>
              <a:gd name="T4" fmla="*/ 239 w 275"/>
              <a:gd name="T5" fmla="*/ 88 h 98"/>
              <a:gd name="T6" fmla="*/ 275 w 275"/>
              <a:gd name="T7" fmla="*/ 78 h 98"/>
              <a:gd name="T8" fmla="*/ 239 w 275"/>
              <a:gd name="T9" fmla="*/ 40 h 98"/>
              <a:gd name="T10" fmla="*/ 118 w 275"/>
              <a:gd name="T11" fmla="*/ 15 h 98"/>
              <a:gd name="T12" fmla="*/ 111 w 275"/>
              <a:gd name="T13" fmla="*/ 11 h 98"/>
              <a:gd name="T14" fmla="*/ 84 w 275"/>
              <a:gd name="T15" fmla="*/ 8 h 98"/>
              <a:gd name="T16" fmla="*/ 107 w 275"/>
              <a:gd name="T17" fmla="*/ 14 h 98"/>
              <a:gd name="T18" fmla="*/ 113 w 275"/>
              <a:gd name="T19" fmla="*/ 17 h 98"/>
              <a:gd name="T20" fmla="*/ 113 w 275"/>
              <a:gd name="T21" fmla="*/ 22 h 98"/>
              <a:gd name="T22" fmla="*/ 110 w 275"/>
              <a:gd name="T23" fmla="*/ 36 h 98"/>
              <a:gd name="T24" fmla="*/ 109 w 275"/>
              <a:gd name="T25" fmla="*/ 33 h 98"/>
              <a:gd name="T26" fmla="*/ 84 w 275"/>
              <a:gd name="T27" fmla="*/ 26 h 98"/>
              <a:gd name="T28" fmla="*/ 99 w 275"/>
              <a:gd name="T29" fmla="*/ 76 h 98"/>
              <a:gd name="T30" fmla="*/ 103 w 275"/>
              <a:gd name="T31" fmla="*/ 76 h 98"/>
              <a:gd name="T32" fmla="*/ 228 w 275"/>
              <a:gd name="T33" fmla="*/ 98 h 98"/>
              <a:gd name="T34" fmla="*/ 239 w 275"/>
              <a:gd name="T35" fmla="*/ 88 h 98"/>
              <a:gd name="T36" fmla="*/ 228 w 275"/>
              <a:gd name="T37" fmla="*/ 94 h 98"/>
              <a:gd name="T38" fmla="*/ 225 w 275"/>
              <a:gd name="T39" fmla="*/ 92 h 98"/>
              <a:gd name="T40" fmla="*/ 220 w 275"/>
              <a:gd name="T41" fmla="*/ 90 h 98"/>
              <a:gd name="T42" fmla="*/ 218 w 275"/>
              <a:gd name="T43" fmla="*/ 83 h 98"/>
              <a:gd name="T44" fmla="*/ 220 w 275"/>
              <a:gd name="T45" fmla="*/ 80 h 98"/>
              <a:gd name="T46" fmla="*/ 224 w 275"/>
              <a:gd name="T47" fmla="*/ 76 h 98"/>
              <a:gd name="T48" fmla="*/ 226 w 275"/>
              <a:gd name="T49" fmla="*/ 76 h 98"/>
              <a:gd name="T50" fmla="*/ 222 w 275"/>
              <a:gd name="T51" fmla="*/ 72 h 98"/>
              <a:gd name="T52" fmla="*/ 221 w 275"/>
              <a:gd name="T53" fmla="*/ 67 h 98"/>
              <a:gd name="T54" fmla="*/ 222 w 275"/>
              <a:gd name="T55" fmla="*/ 64 h 98"/>
              <a:gd name="T56" fmla="*/ 226 w 275"/>
              <a:gd name="T57" fmla="*/ 60 h 98"/>
              <a:gd name="T58" fmla="*/ 230 w 275"/>
              <a:gd name="T59" fmla="*/ 60 h 98"/>
              <a:gd name="T60" fmla="*/ 225 w 275"/>
              <a:gd name="T61" fmla="*/ 56 h 98"/>
              <a:gd name="T62" fmla="*/ 225 w 275"/>
              <a:gd name="T63" fmla="*/ 49 h 98"/>
              <a:gd name="T64" fmla="*/ 226 w 275"/>
              <a:gd name="T65" fmla="*/ 46 h 98"/>
              <a:gd name="T66" fmla="*/ 232 w 275"/>
              <a:gd name="T67" fmla="*/ 42 h 98"/>
              <a:gd name="T68" fmla="*/ 237 w 275"/>
              <a:gd name="T69" fmla="*/ 44 h 98"/>
              <a:gd name="T70" fmla="*/ 239 w 275"/>
              <a:gd name="T71" fmla="*/ 40 h 98"/>
              <a:gd name="T72" fmla="*/ 63 w 275"/>
              <a:gd name="T73" fmla="*/ 0 h 98"/>
              <a:gd name="T74" fmla="*/ 60 w 275"/>
              <a:gd name="T75" fmla="*/ 0 h 98"/>
              <a:gd name="T76" fmla="*/ 54 w 275"/>
              <a:gd name="T77" fmla="*/ 3 h 98"/>
              <a:gd name="T78" fmla="*/ 33 w 275"/>
              <a:gd name="T79" fmla="*/ 2 h 98"/>
              <a:gd name="T80" fmla="*/ 27 w 275"/>
              <a:gd name="T81" fmla="*/ 0 h 98"/>
              <a:gd name="T82" fmla="*/ 18 w 275"/>
              <a:gd name="T83" fmla="*/ 3 h 98"/>
              <a:gd name="T84" fmla="*/ 8 w 275"/>
              <a:gd name="T85" fmla="*/ 8 h 98"/>
              <a:gd name="T86" fmla="*/ 3 w 275"/>
              <a:gd name="T87" fmla="*/ 18 h 98"/>
              <a:gd name="T88" fmla="*/ 2 w 275"/>
              <a:gd name="T89" fmla="*/ 22 h 98"/>
              <a:gd name="T90" fmla="*/ 2 w 275"/>
              <a:gd name="T91" fmla="*/ 33 h 98"/>
              <a:gd name="T92" fmla="*/ 6 w 275"/>
              <a:gd name="T93" fmla="*/ 44 h 98"/>
              <a:gd name="T94" fmla="*/ 12 w 275"/>
              <a:gd name="T95" fmla="*/ 50 h 98"/>
              <a:gd name="T96" fmla="*/ 23 w 275"/>
              <a:gd name="T97" fmla="*/ 54 h 98"/>
              <a:gd name="T98" fmla="*/ 50 w 275"/>
              <a:gd name="T99" fmla="*/ 23 h 98"/>
              <a:gd name="T100" fmla="*/ 42 w 275"/>
              <a:gd name="T101" fmla="*/ 59 h 98"/>
              <a:gd name="T102" fmla="*/ 45 w 275"/>
              <a:gd name="T103" fmla="*/ 64 h 98"/>
              <a:gd name="T104" fmla="*/ 49 w 275"/>
              <a:gd name="T105" fmla="*/ 67 h 98"/>
              <a:gd name="T106" fmla="*/ 84 w 275"/>
              <a:gd name="T107" fmla="*/ 26 h 98"/>
              <a:gd name="T108" fmla="*/ 61 w 275"/>
              <a:gd name="T109" fmla="*/ 22 h 98"/>
              <a:gd name="T110" fmla="*/ 54 w 275"/>
              <a:gd name="T111" fmla="*/ 25 h 98"/>
              <a:gd name="T112" fmla="*/ 57 w 275"/>
              <a:gd name="T113" fmla="*/ 11 h 98"/>
              <a:gd name="T114" fmla="*/ 60 w 275"/>
              <a:gd name="T115" fmla="*/ 7 h 98"/>
              <a:gd name="T116" fmla="*/ 65 w 275"/>
              <a:gd name="T117" fmla="*/ 6 h 98"/>
              <a:gd name="T118" fmla="*/ 84 w 275"/>
              <a:gd name="T119" fmla="*/ 4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75" h="98">
                <a:moveTo>
                  <a:pt x="240" y="40"/>
                </a:moveTo>
                <a:lnTo>
                  <a:pt x="239" y="40"/>
                </a:lnTo>
                <a:lnTo>
                  <a:pt x="239" y="44"/>
                </a:lnTo>
                <a:lnTo>
                  <a:pt x="258" y="65"/>
                </a:lnTo>
                <a:lnTo>
                  <a:pt x="255" y="82"/>
                </a:lnTo>
                <a:lnTo>
                  <a:pt x="239" y="88"/>
                </a:lnTo>
                <a:lnTo>
                  <a:pt x="239" y="94"/>
                </a:lnTo>
                <a:lnTo>
                  <a:pt x="275" y="78"/>
                </a:lnTo>
                <a:lnTo>
                  <a:pt x="240" y="40"/>
                </a:lnTo>
                <a:close/>
                <a:moveTo>
                  <a:pt x="239" y="40"/>
                </a:moveTo>
                <a:lnTo>
                  <a:pt x="118" y="15"/>
                </a:lnTo>
                <a:lnTo>
                  <a:pt x="118" y="15"/>
                </a:lnTo>
                <a:lnTo>
                  <a:pt x="115" y="13"/>
                </a:lnTo>
                <a:lnTo>
                  <a:pt x="111" y="11"/>
                </a:lnTo>
                <a:lnTo>
                  <a:pt x="84" y="4"/>
                </a:lnTo>
                <a:lnTo>
                  <a:pt x="84" y="8"/>
                </a:lnTo>
                <a:lnTo>
                  <a:pt x="107" y="14"/>
                </a:lnTo>
                <a:lnTo>
                  <a:pt x="107" y="14"/>
                </a:lnTo>
                <a:lnTo>
                  <a:pt x="110" y="15"/>
                </a:lnTo>
                <a:lnTo>
                  <a:pt x="113" y="17"/>
                </a:lnTo>
                <a:lnTo>
                  <a:pt x="113" y="19"/>
                </a:lnTo>
                <a:lnTo>
                  <a:pt x="113" y="22"/>
                </a:lnTo>
                <a:lnTo>
                  <a:pt x="110" y="36"/>
                </a:lnTo>
                <a:lnTo>
                  <a:pt x="110" y="36"/>
                </a:lnTo>
                <a:lnTo>
                  <a:pt x="110" y="36"/>
                </a:lnTo>
                <a:lnTo>
                  <a:pt x="109" y="33"/>
                </a:lnTo>
                <a:lnTo>
                  <a:pt x="105" y="30"/>
                </a:lnTo>
                <a:lnTo>
                  <a:pt x="84" y="26"/>
                </a:lnTo>
                <a:lnTo>
                  <a:pt x="84" y="73"/>
                </a:lnTo>
                <a:lnTo>
                  <a:pt x="99" y="76"/>
                </a:lnTo>
                <a:lnTo>
                  <a:pt x="99" y="76"/>
                </a:lnTo>
                <a:lnTo>
                  <a:pt x="103" y="76"/>
                </a:lnTo>
                <a:lnTo>
                  <a:pt x="106" y="73"/>
                </a:lnTo>
                <a:lnTo>
                  <a:pt x="228" y="98"/>
                </a:lnTo>
                <a:lnTo>
                  <a:pt x="239" y="94"/>
                </a:lnTo>
                <a:lnTo>
                  <a:pt x="239" y="88"/>
                </a:lnTo>
                <a:lnTo>
                  <a:pt x="228" y="94"/>
                </a:lnTo>
                <a:lnTo>
                  <a:pt x="228" y="94"/>
                </a:lnTo>
                <a:lnTo>
                  <a:pt x="225" y="92"/>
                </a:lnTo>
                <a:lnTo>
                  <a:pt x="225" y="92"/>
                </a:lnTo>
                <a:lnTo>
                  <a:pt x="222" y="91"/>
                </a:lnTo>
                <a:lnTo>
                  <a:pt x="220" y="90"/>
                </a:lnTo>
                <a:lnTo>
                  <a:pt x="218" y="86"/>
                </a:lnTo>
                <a:lnTo>
                  <a:pt x="218" y="83"/>
                </a:lnTo>
                <a:lnTo>
                  <a:pt x="218" y="83"/>
                </a:lnTo>
                <a:lnTo>
                  <a:pt x="220" y="80"/>
                </a:lnTo>
                <a:lnTo>
                  <a:pt x="221" y="78"/>
                </a:lnTo>
                <a:lnTo>
                  <a:pt x="224" y="76"/>
                </a:lnTo>
                <a:lnTo>
                  <a:pt x="226" y="76"/>
                </a:lnTo>
                <a:lnTo>
                  <a:pt x="226" y="76"/>
                </a:lnTo>
                <a:lnTo>
                  <a:pt x="224" y="75"/>
                </a:lnTo>
                <a:lnTo>
                  <a:pt x="222" y="72"/>
                </a:lnTo>
                <a:lnTo>
                  <a:pt x="221" y="69"/>
                </a:lnTo>
                <a:lnTo>
                  <a:pt x="221" y="67"/>
                </a:lnTo>
                <a:lnTo>
                  <a:pt x="221" y="67"/>
                </a:lnTo>
                <a:lnTo>
                  <a:pt x="222" y="64"/>
                </a:lnTo>
                <a:lnTo>
                  <a:pt x="225" y="61"/>
                </a:lnTo>
                <a:lnTo>
                  <a:pt x="226" y="60"/>
                </a:lnTo>
                <a:lnTo>
                  <a:pt x="230" y="60"/>
                </a:lnTo>
                <a:lnTo>
                  <a:pt x="230" y="60"/>
                </a:lnTo>
                <a:lnTo>
                  <a:pt x="228" y="57"/>
                </a:lnTo>
                <a:lnTo>
                  <a:pt x="225" y="56"/>
                </a:lnTo>
                <a:lnTo>
                  <a:pt x="225" y="53"/>
                </a:lnTo>
                <a:lnTo>
                  <a:pt x="225" y="49"/>
                </a:lnTo>
                <a:lnTo>
                  <a:pt x="225" y="49"/>
                </a:lnTo>
                <a:lnTo>
                  <a:pt x="226" y="46"/>
                </a:lnTo>
                <a:lnTo>
                  <a:pt x="229" y="44"/>
                </a:lnTo>
                <a:lnTo>
                  <a:pt x="232" y="42"/>
                </a:lnTo>
                <a:lnTo>
                  <a:pt x="235" y="42"/>
                </a:lnTo>
                <a:lnTo>
                  <a:pt x="237" y="44"/>
                </a:lnTo>
                <a:lnTo>
                  <a:pt x="239" y="44"/>
                </a:lnTo>
                <a:lnTo>
                  <a:pt x="239" y="40"/>
                </a:lnTo>
                <a:close/>
                <a:moveTo>
                  <a:pt x="84" y="4"/>
                </a:moveTo>
                <a:lnTo>
                  <a:pt x="63" y="0"/>
                </a:lnTo>
                <a:lnTo>
                  <a:pt x="63" y="0"/>
                </a:lnTo>
                <a:lnTo>
                  <a:pt x="60" y="0"/>
                </a:lnTo>
                <a:lnTo>
                  <a:pt x="57" y="2"/>
                </a:lnTo>
                <a:lnTo>
                  <a:pt x="54" y="3"/>
                </a:lnTo>
                <a:lnTo>
                  <a:pt x="53" y="6"/>
                </a:lnTo>
                <a:lnTo>
                  <a:pt x="33" y="2"/>
                </a:lnTo>
                <a:lnTo>
                  <a:pt x="33" y="2"/>
                </a:lnTo>
                <a:lnTo>
                  <a:pt x="27" y="0"/>
                </a:lnTo>
                <a:lnTo>
                  <a:pt x="22" y="2"/>
                </a:lnTo>
                <a:lnTo>
                  <a:pt x="18" y="3"/>
                </a:lnTo>
                <a:lnTo>
                  <a:pt x="12" y="6"/>
                </a:lnTo>
                <a:lnTo>
                  <a:pt x="8" y="8"/>
                </a:lnTo>
                <a:lnTo>
                  <a:pt x="6" y="13"/>
                </a:lnTo>
                <a:lnTo>
                  <a:pt x="3" y="18"/>
                </a:lnTo>
                <a:lnTo>
                  <a:pt x="2" y="22"/>
                </a:lnTo>
                <a:lnTo>
                  <a:pt x="2" y="22"/>
                </a:lnTo>
                <a:lnTo>
                  <a:pt x="0" y="29"/>
                </a:lnTo>
                <a:lnTo>
                  <a:pt x="2" y="33"/>
                </a:lnTo>
                <a:lnTo>
                  <a:pt x="3" y="38"/>
                </a:lnTo>
                <a:lnTo>
                  <a:pt x="6" y="44"/>
                </a:lnTo>
                <a:lnTo>
                  <a:pt x="8" y="48"/>
                </a:lnTo>
                <a:lnTo>
                  <a:pt x="12" y="50"/>
                </a:lnTo>
                <a:lnTo>
                  <a:pt x="18" y="53"/>
                </a:lnTo>
                <a:lnTo>
                  <a:pt x="23" y="54"/>
                </a:lnTo>
                <a:lnTo>
                  <a:pt x="35" y="57"/>
                </a:lnTo>
                <a:lnTo>
                  <a:pt x="50" y="23"/>
                </a:lnTo>
                <a:lnTo>
                  <a:pt x="42" y="59"/>
                </a:lnTo>
                <a:lnTo>
                  <a:pt x="42" y="59"/>
                </a:lnTo>
                <a:lnTo>
                  <a:pt x="44" y="61"/>
                </a:lnTo>
                <a:lnTo>
                  <a:pt x="45" y="64"/>
                </a:lnTo>
                <a:lnTo>
                  <a:pt x="46" y="65"/>
                </a:lnTo>
                <a:lnTo>
                  <a:pt x="49" y="67"/>
                </a:lnTo>
                <a:lnTo>
                  <a:pt x="84" y="73"/>
                </a:lnTo>
                <a:lnTo>
                  <a:pt x="84" y="26"/>
                </a:lnTo>
                <a:lnTo>
                  <a:pt x="61" y="22"/>
                </a:lnTo>
                <a:lnTo>
                  <a:pt x="61" y="22"/>
                </a:lnTo>
                <a:lnTo>
                  <a:pt x="57" y="22"/>
                </a:lnTo>
                <a:lnTo>
                  <a:pt x="54" y="25"/>
                </a:lnTo>
                <a:lnTo>
                  <a:pt x="57" y="11"/>
                </a:lnTo>
                <a:lnTo>
                  <a:pt x="57" y="11"/>
                </a:lnTo>
                <a:lnTo>
                  <a:pt x="58" y="8"/>
                </a:lnTo>
                <a:lnTo>
                  <a:pt x="60" y="7"/>
                </a:lnTo>
                <a:lnTo>
                  <a:pt x="63" y="6"/>
                </a:lnTo>
                <a:lnTo>
                  <a:pt x="65" y="6"/>
                </a:lnTo>
                <a:lnTo>
                  <a:pt x="84" y="8"/>
                </a:lnTo>
                <a:lnTo>
                  <a:pt x="84" y="4"/>
                </a:lnTo>
                <a:close/>
              </a:path>
            </a:pathLst>
          </a:custGeom>
          <a:solidFill>
            <a:srgbClr val="5ABB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206" name="组合 205"/>
          <p:cNvGrpSpPr/>
          <p:nvPr/>
        </p:nvGrpSpPr>
        <p:grpSpPr>
          <a:xfrm>
            <a:off x="2610771" y="3123998"/>
            <a:ext cx="247651" cy="312737"/>
            <a:chOff x="1516063" y="3252788"/>
            <a:chExt cx="247651" cy="312737"/>
          </a:xfrm>
        </p:grpSpPr>
        <p:sp>
          <p:nvSpPr>
            <p:cNvPr id="182" name="Freeform 182"/>
            <p:cNvSpPr>
              <a:spLocks/>
            </p:cNvSpPr>
            <p:nvPr/>
          </p:nvSpPr>
          <p:spPr bwMode="auto">
            <a:xfrm>
              <a:off x="1527176" y="3263900"/>
              <a:ext cx="236538" cy="301625"/>
            </a:xfrm>
            <a:custGeom>
              <a:avLst/>
              <a:gdLst>
                <a:gd name="T0" fmla="*/ 0 w 149"/>
                <a:gd name="T1" fmla="*/ 33 h 190"/>
                <a:gd name="T2" fmla="*/ 7 w 149"/>
                <a:gd name="T3" fmla="*/ 28 h 190"/>
                <a:gd name="T4" fmla="*/ 96 w 149"/>
                <a:gd name="T5" fmla="*/ 171 h 190"/>
                <a:gd name="T6" fmla="*/ 96 w 149"/>
                <a:gd name="T7" fmla="*/ 171 h 190"/>
                <a:gd name="T8" fmla="*/ 99 w 149"/>
                <a:gd name="T9" fmla="*/ 176 h 190"/>
                <a:gd name="T10" fmla="*/ 101 w 149"/>
                <a:gd name="T11" fmla="*/ 178 h 190"/>
                <a:gd name="T12" fmla="*/ 105 w 149"/>
                <a:gd name="T13" fmla="*/ 180 h 190"/>
                <a:gd name="T14" fmla="*/ 109 w 149"/>
                <a:gd name="T15" fmla="*/ 181 h 190"/>
                <a:gd name="T16" fmla="*/ 114 w 149"/>
                <a:gd name="T17" fmla="*/ 181 h 190"/>
                <a:gd name="T18" fmla="*/ 119 w 149"/>
                <a:gd name="T19" fmla="*/ 181 h 190"/>
                <a:gd name="T20" fmla="*/ 123 w 149"/>
                <a:gd name="T21" fmla="*/ 180 h 190"/>
                <a:gd name="T22" fmla="*/ 127 w 149"/>
                <a:gd name="T23" fmla="*/ 177 h 190"/>
                <a:gd name="T24" fmla="*/ 127 w 149"/>
                <a:gd name="T25" fmla="*/ 177 h 190"/>
                <a:gd name="T26" fmla="*/ 131 w 149"/>
                <a:gd name="T27" fmla="*/ 174 h 190"/>
                <a:gd name="T28" fmla="*/ 135 w 149"/>
                <a:gd name="T29" fmla="*/ 171 h 190"/>
                <a:gd name="T30" fmla="*/ 137 w 149"/>
                <a:gd name="T31" fmla="*/ 167 h 190"/>
                <a:gd name="T32" fmla="*/ 138 w 149"/>
                <a:gd name="T33" fmla="*/ 163 h 190"/>
                <a:gd name="T34" fmla="*/ 139 w 149"/>
                <a:gd name="T35" fmla="*/ 159 h 190"/>
                <a:gd name="T36" fmla="*/ 139 w 149"/>
                <a:gd name="T37" fmla="*/ 155 h 190"/>
                <a:gd name="T38" fmla="*/ 138 w 149"/>
                <a:gd name="T39" fmla="*/ 150 h 190"/>
                <a:gd name="T40" fmla="*/ 137 w 149"/>
                <a:gd name="T41" fmla="*/ 146 h 190"/>
                <a:gd name="T42" fmla="*/ 49 w 149"/>
                <a:gd name="T43" fmla="*/ 4 h 190"/>
                <a:gd name="T44" fmla="*/ 54 w 149"/>
                <a:gd name="T45" fmla="*/ 0 h 190"/>
                <a:gd name="T46" fmla="*/ 145 w 149"/>
                <a:gd name="T47" fmla="*/ 144 h 190"/>
                <a:gd name="T48" fmla="*/ 145 w 149"/>
                <a:gd name="T49" fmla="*/ 144 h 190"/>
                <a:gd name="T50" fmla="*/ 147 w 149"/>
                <a:gd name="T51" fmla="*/ 150 h 190"/>
                <a:gd name="T52" fmla="*/ 149 w 149"/>
                <a:gd name="T53" fmla="*/ 155 h 190"/>
                <a:gd name="T54" fmla="*/ 149 w 149"/>
                <a:gd name="T55" fmla="*/ 161 h 190"/>
                <a:gd name="T56" fmla="*/ 147 w 149"/>
                <a:gd name="T57" fmla="*/ 166 h 190"/>
                <a:gd name="T58" fmla="*/ 145 w 149"/>
                <a:gd name="T59" fmla="*/ 171 h 190"/>
                <a:gd name="T60" fmla="*/ 142 w 149"/>
                <a:gd name="T61" fmla="*/ 177 h 190"/>
                <a:gd name="T62" fmla="*/ 138 w 149"/>
                <a:gd name="T63" fmla="*/ 181 h 190"/>
                <a:gd name="T64" fmla="*/ 133 w 149"/>
                <a:gd name="T65" fmla="*/ 185 h 190"/>
                <a:gd name="T66" fmla="*/ 133 w 149"/>
                <a:gd name="T67" fmla="*/ 185 h 190"/>
                <a:gd name="T68" fmla="*/ 127 w 149"/>
                <a:gd name="T69" fmla="*/ 188 h 190"/>
                <a:gd name="T70" fmla="*/ 120 w 149"/>
                <a:gd name="T71" fmla="*/ 190 h 190"/>
                <a:gd name="T72" fmla="*/ 115 w 149"/>
                <a:gd name="T73" fmla="*/ 190 h 190"/>
                <a:gd name="T74" fmla="*/ 108 w 149"/>
                <a:gd name="T75" fmla="*/ 190 h 190"/>
                <a:gd name="T76" fmla="*/ 103 w 149"/>
                <a:gd name="T77" fmla="*/ 189 h 190"/>
                <a:gd name="T78" fmla="*/ 97 w 149"/>
                <a:gd name="T79" fmla="*/ 186 h 190"/>
                <a:gd name="T80" fmla="*/ 93 w 149"/>
                <a:gd name="T81" fmla="*/ 182 h 190"/>
                <a:gd name="T82" fmla="*/ 91 w 149"/>
                <a:gd name="T83" fmla="*/ 178 h 190"/>
                <a:gd name="T84" fmla="*/ 0 w 149"/>
                <a:gd name="T85" fmla="*/ 33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9" h="190">
                  <a:moveTo>
                    <a:pt x="0" y="33"/>
                  </a:moveTo>
                  <a:lnTo>
                    <a:pt x="7" y="28"/>
                  </a:lnTo>
                  <a:lnTo>
                    <a:pt x="96" y="171"/>
                  </a:lnTo>
                  <a:lnTo>
                    <a:pt x="96" y="171"/>
                  </a:lnTo>
                  <a:lnTo>
                    <a:pt x="99" y="176"/>
                  </a:lnTo>
                  <a:lnTo>
                    <a:pt x="101" y="178"/>
                  </a:lnTo>
                  <a:lnTo>
                    <a:pt x="105" y="180"/>
                  </a:lnTo>
                  <a:lnTo>
                    <a:pt x="109" y="181"/>
                  </a:lnTo>
                  <a:lnTo>
                    <a:pt x="114" y="181"/>
                  </a:lnTo>
                  <a:lnTo>
                    <a:pt x="119" y="181"/>
                  </a:lnTo>
                  <a:lnTo>
                    <a:pt x="123" y="180"/>
                  </a:lnTo>
                  <a:lnTo>
                    <a:pt x="127" y="177"/>
                  </a:lnTo>
                  <a:lnTo>
                    <a:pt x="127" y="177"/>
                  </a:lnTo>
                  <a:lnTo>
                    <a:pt x="131" y="174"/>
                  </a:lnTo>
                  <a:lnTo>
                    <a:pt x="135" y="171"/>
                  </a:lnTo>
                  <a:lnTo>
                    <a:pt x="137" y="167"/>
                  </a:lnTo>
                  <a:lnTo>
                    <a:pt x="138" y="163"/>
                  </a:lnTo>
                  <a:lnTo>
                    <a:pt x="139" y="159"/>
                  </a:lnTo>
                  <a:lnTo>
                    <a:pt x="139" y="155"/>
                  </a:lnTo>
                  <a:lnTo>
                    <a:pt x="138" y="150"/>
                  </a:lnTo>
                  <a:lnTo>
                    <a:pt x="137" y="146"/>
                  </a:lnTo>
                  <a:lnTo>
                    <a:pt x="49" y="4"/>
                  </a:lnTo>
                  <a:lnTo>
                    <a:pt x="54" y="0"/>
                  </a:lnTo>
                  <a:lnTo>
                    <a:pt x="145" y="144"/>
                  </a:lnTo>
                  <a:lnTo>
                    <a:pt x="145" y="144"/>
                  </a:lnTo>
                  <a:lnTo>
                    <a:pt x="147" y="150"/>
                  </a:lnTo>
                  <a:lnTo>
                    <a:pt x="149" y="155"/>
                  </a:lnTo>
                  <a:lnTo>
                    <a:pt x="149" y="161"/>
                  </a:lnTo>
                  <a:lnTo>
                    <a:pt x="147" y="166"/>
                  </a:lnTo>
                  <a:lnTo>
                    <a:pt x="145" y="171"/>
                  </a:lnTo>
                  <a:lnTo>
                    <a:pt x="142" y="177"/>
                  </a:lnTo>
                  <a:lnTo>
                    <a:pt x="138" y="181"/>
                  </a:lnTo>
                  <a:lnTo>
                    <a:pt x="133" y="185"/>
                  </a:lnTo>
                  <a:lnTo>
                    <a:pt x="133" y="185"/>
                  </a:lnTo>
                  <a:lnTo>
                    <a:pt x="127" y="188"/>
                  </a:lnTo>
                  <a:lnTo>
                    <a:pt x="120" y="190"/>
                  </a:lnTo>
                  <a:lnTo>
                    <a:pt x="115" y="190"/>
                  </a:lnTo>
                  <a:lnTo>
                    <a:pt x="108" y="190"/>
                  </a:lnTo>
                  <a:lnTo>
                    <a:pt x="103" y="189"/>
                  </a:lnTo>
                  <a:lnTo>
                    <a:pt x="97" y="186"/>
                  </a:lnTo>
                  <a:lnTo>
                    <a:pt x="93" y="182"/>
                  </a:lnTo>
                  <a:lnTo>
                    <a:pt x="91" y="178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FF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3" name="Freeform 183"/>
            <p:cNvSpPr>
              <a:spLocks/>
            </p:cNvSpPr>
            <p:nvPr/>
          </p:nvSpPr>
          <p:spPr bwMode="auto">
            <a:xfrm>
              <a:off x="1516063" y="3252788"/>
              <a:ext cx="114300" cy="79375"/>
            </a:xfrm>
            <a:custGeom>
              <a:avLst/>
              <a:gdLst>
                <a:gd name="T0" fmla="*/ 0 w 72"/>
                <a:gd name="T1" fmla="*/ 47 h 50"/>
                <a:gd name="T2" fmla="*/ 0 w 72"/>
                <a:gd name="T3" fmla="*/ 47 h 50"/>
                <a:gd name="T4" fmla="*/ 1 w 72"/>
                <a:gd name="T5" fmla="*/ 49 h 50"/>
                <a:gd name="T6" fmla="*/ 4 w 72"/>
                <a:gd name="T7" fmla="*/ 50 h 50"/>
                <a:gd name="T8" fmla="*/ 5 w 72"/>
                <a:gd name="T9" fmla="*/ 50 h 50"/>
                <a:gd name="T10" fmla="*/ 8 w 72"/>
                <a:gd name="T11" fmla="*/ 49 h 50"/>
                <a:gd name="T12" fmla="*/ 69 w 72"/>
                <a:gd name="T13" fmla="*/ 11 h 50"/>
                <a:gd name="T14" fmla="*/ 69 w 72"/>
                <a:gd name="T15" fmla="*/ 11 h 50"/>
                <a:gd name="T16" fmla="*/ 70 w 72"/>
                <a:gd name="T17" fmla="*/ 9 h 50"/>
                <a:gd name="T18" fmla="*/ 72 w 72"/>
                <a:gd name="T19" fmla="*/ 8 h 50"/>
                <a:gd name="T20" fmla="*/ 72 w 72"/>
                <a:gd name="T21" fmla="*/ 5 h 50"/>
                <a:gd name="T22" fmla="*/ 70 w 72"/>
                <a:gd name="T23" fmla="*/ 2 h 50"/>
                <a:gd name="T24" fmla="*/ 70 w 72"/>
                <a:gd name="T25" fmla="*/ 2 h 50"/>
                <a:gd name="T26" fmla="*/ 69 w 72"/>
                <a:gd name="T27" fmla="*/ 1 h 50"/>
                <a:gd name="T28" fmla="*/ 68 w 72"/>
                <a:gd name="T29" fmla="*/ 0 h 50"/>
                <a:gd name="T30" fmla="*/ 65 w 72"/>
                <a:gd name="T31" fmla="*/ 0 h 50"/>
                <a:gd name="T32" fmla="*/ 64 w 72"/>
                <a:gd name="T33" fmla="*/ 1 h 50"/>
                <a:gd name="T34" fmla="*/ 1 w 72"/>
                <a:gd name="T35" fmla="*/ 39 h 50"/>
                <a:gd name="T36" fmla="*/ 1 w 72"/>
                <a:gd name="T37" fmla="*/ 39 h 50"/>
                <a:gd name="T38" fmla="*/ 0 w 72"/>
                <a:gd name="T39" fmla="*/ 40 h 50"/>
                <a:gd name="T40" fmla="*/ 0 w 72"/>
                <a:gd name="T41" fmla="*/ 43 h 50"/>
                <a:gd name="T42" fmla="*/ 0 w 72"/>
                <a:gd name="T43" fmla="*/ 44 h 50"/>
                <a:gd name="T44" fmla="*/ 0 w 72"/>
                <a:gd name="T45" fmla="*/ 47 h 50"/>
                <a:gd name="T46" fmla="*/ 0 w 72"/>
                <a:gd name="T47" fmla="*/ 4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2" h="50">
                  <a:moveTo>
                    <a:pt x="0" y="47"/>
                  </a:moveTo>
                  <a:lnTo>
                    <a:pt x="0" y="47"/>
                  </a:lnTo>
                  <a:lnTo>
                    <a:pt x="1" y="49"/>
                  </a:lnTo>
                  <a:lnTo>
                    <a:pt x="4" y="50"/>
                  </a:lnTo>
                  <a:lnTo>
                    <a:pt x="5" y="50"/>
                  </a:lnTo>
                  <a:lnTo>
                    <a:pt x="8" y="49"/>
                  </a:lnTo>
                  <a:lnTo>
                    <a:pt x="69" y="11"/>
                  </a:lnTo>
                  <a:lnTo>
                    <a:pt x="69" y="11"/>
                  </a:lnTo>
                  <a:lnTo>
                    <a:pt x="70" y="9"/>
                  </a:lnTo>
                  <a:lnTo>
                    <a:pt x="72" y="8"/>
                  </a:lnTo>
                  <a:lnTo>
                    <a:pt x="72" y="5"/>
                  </a:lnTo>
                  <a:lnTo>
                    <a:pt x="70" y="2"/>
                  </a:lnTo>
                  <a:lnTo>
                    <a:pt x="70" y="2"/>
                  </a:lnTo>
                  <a:lnTo>
                    <a:pt x="69" y="1"/>
                  </a:lnTo>
                  <a:lnTo>
                    <a:pt x="68" y="0"/>
                  </a:lnTo>
                  <a:lnTo>
                    <a:pt x="65" y="0"/>
                  </a:lnTo>
                  <a:lnTo>
                    <a:pt x="64" y="1"/>
                  </a:lnTo>
                  <a:lnTo>
                    <a:pt x="1" y="39"/>
                  </a:lnTo>
                  <a:lnTo>
                    <a:pt x="1" y="39"/>
                  </a:lnTo>
                  <a:lnTo>
                    <a:pt x="0" y="40"/>
                  </a:lnTo>
                  <a:lnTo>
                    <a:pt x="0" y="43"/>
                  </a:lnTo>
                  <a:lnTo>
                    <a:pt x="0" y="44"/>
                  </a:lnTo>
                  <a:lnTo>
                    <a:pt x="0" y="47"/>
                  </a:lnTo>
                  <a:lnTo>
                    <a:pt x="0" y="47"/>
                  </a:lnTo>
                  <a:close/>
                </a:path>
              </a:pathLst>
            </a:custGeom>
            <a:solidFill>
              <a:srgbClr val="FF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4" name="Freeform 184"/>
            <p:cNvSpPr>
              <a:spLocks/>
            </p:cNvSpPr>
            <p:nvPr/>
          </p:nvSpPr>
          <p:spPr bwMode="auto">
            <a:xfrm>
              <a:off x="1560513" y="3316288"/>
              <a:ext cx="161925" cy="219075"/>
            </a:xfrm>
            <a:custGeom>
              <a:avLst/>
              <a:gdLst>
                <a:gd name="T0" fmla="*/ 0 w 102"/>
                <a:gd name="T1" fmla="*/ 6 h 138"/>
                <a:gd name="T2" fmla="*/ 9 w 102"/>
                <a:gd name="T3" fmla="*/ 0 h 138"/>
                <a:gd name="T4" fmla="*/ 88 w 102"/>
                <a:gd name="T5" fmla="*/ 128 h 138"/>
                <a:gd name="T6" fmla="*/ 88 w 102"/>
                <a:gd name="T7" fmla="*/ 128 h 138"/>
                <a:gd name="T8" fmla="*/ 91 w 102"/>
                <a:gd name="T9" fmla="*/ 132 h 138"/>
                <a:gd name="T10" fmla="*/ 94 w 102"/>
                <a:gd name="T11" fmla="*/ 133 h 138"/>
                <a:gd name="T12" fmla="*/ 98 w 102"/>
                <a:gd name="T13" fmla="*/ 134 h 138"/>
                <a:gd name="T14" fmla="*/ 102 w 102"/>
                <a:gd name="T15" fmla="*/ 136 h 138"/>
                <a:gd name="T16" fmla="*/ 102 w 102"/>
                <a:gd name="T17" fmla="*/ 136 h 138"/>
                <a:gd name="T18" fmla="*/ 101 w 102"/>
                <a:gd name="T19" fmla="*/ 136 h 138"/>
                <a:gd name="T20" fmla="*/ 101 w 102"/>
                <a:gd name="T21" fmla="*/ 136 h 138"/>
                <a:gd name="T22" fmla="*/ 95 w 102"/>
                <a:gd name="T23" fmla="*/ 138 h 138"/>
                <a:gd name="T24" fmla="*/ 88 w 102"/>
                <a:gd name="T25" fmla="*/ 138 h 138"/>
                <a:gd name="T26" fmla="*/ 83 w 102"/>
                <a:gd name="T27" fmla="*/ 136 h 138"/>
                <a:gd name="T28" fmla="*/ 79 w 102"/>
                <a:gd name="T29" fmla="*/ 132 h 138"/>
                <a:gd name="T30" fmla="*/ 0 w 102"/>
                <a:gd name="T31" fmla="*/ 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38">
                  <a:moveTo>
                    <a:pt x="0" y="6"/>
                  </a:moveTo>
                  <a:lnTo>
                    <a:pt x="9" y="0"/>
                  </a:lnTo>
                  <a:lnTo>
                    <a:pt x="88" y="128"/>
                  </a:lnTo>
                  <a:lnTo>
                    <a:pt x="88" y="128"/>
                  </a:lnTo>
                  <a:lnTo>
                    <a:pt x="91" y="132"/>
                  </a:lnTo>
                  <a:lnTo>
                    <a:pt x="94" y="133"/>
                  </a:lnTo>
                  <a:lnTo>
                    <a:pt x="98" y="134"/>
                  </a:lnTo>
                  <a:lnTo>
                    <a:pt x="102" y="136"/>
                  </a:lnTo>
                  <a:lnTo>
                    <a:pt x="102" y="136"/>
                  </a:lnTo>
                  <a:lnTo>
                    <a:pt x="101" y="136"/>
                  </a:lnTo>
                  <a:lnTo>
                    <a:pt x="101" y="136"/>
                  </a:lnTo>
                  <a:lnTo>
                    <a:pt x="95" y="138"/>
                  </a:lnTo>
                  <a:lnTo>
                    <a:pt x="88" y="138"/>
                  </a:lnTo>
                  <a:lnTo>
                    <a:pt x="83" y="136"/>
                  </a:lnTo>
                  <a:lnTo>
                    <a:pt x="79" y="132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FF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85" name="Freeform 185"/>
          <p:cNvSpPr>
            <a:spLocks noEditPoints="1"/>
          </p:cNvSpPr>
          <p:nvPr/>
        </p:nvSpPr>
        <p:spPr bwMode="auto">
          <a:xfrm>
            <a:off x="2988596" y="1915910"/>
            <a:ext cx="200025" cy="153988"/>
          </a:xfrm>
          <a:custGeom>
            <a:avLst/>
            <a:gdLst>
              <a:gd name="T0" fmla="*/ 124 w 126"/>
              <a:gd name="T1" fmla="*/ 38 h 97"/>
              <a:gd name="T2" fmla="*/ 105 w 126"/>
              <a:gd name="T3" fmla="*/ 15 h 97"/>
              <a:gd name="T4" fmla="*/ 99 w 126"/>
              <a:gd name="T5" fmla="*/ 34 h 97"/>
              <a:gd name="T6" fmla="*/ 111 w 126"/>
              <a:gd name="T7" fmla="*/ 39 h 97"/>
              <a:gd name="T8" fmla="*/ 113 w 126"/>
              <a:gd name="T9" fmla="*/ 55 h 97"/>
              <a:gd name="T10" fmla="*/ 99 w 126"/>
              <a:gd name="T11" fmla="*/ 63 h 97"/>
              <a:gd name="T12" fmla="*/ 113 w 126"/>
              <a:gd name="T13" fmla="*/ 72 h 97"/>
              <a:gd name="T14" fmla="*/ 125 w 126"/>
              <a:gd name="T15" fmla="*/ 58 h 97"/>
              <a:gd name="T16" fmla="*/ 99 w 126"/>
              <a:gd name="T17" fmla="*/ 12 h 97"/>
              <a:gd name="T18" fmla="*/ 40 w 126"/>
              <a:gd name="T19" fmla="*/ 1 h 97"/>
              <a:gd name="T20" fmla="*/ 42 w 126"/>
              <a:gd name="T21" fmla="*/ 5 h 97"/>
              <a:gd name="T22" fmla="*/ 46 w 126"/>
              <a:gd name="T23" fmla="*/ 13 h 97"/>
              <a:gd name="T24" fmla="*/ 40 w 126"/>
              <a:gd name="T25" fmla="*/ 20 h 97"/>
              <a:gd name="T26" fmla="*/ 40 w 126"/>
              <a:gd name="T27" fmla="*/ 84 h 97"/>
              <a:gd name="T28" fmla="*/ 59 w 126"/>
              <a:gd name="T29" fmla="*/ 82 h 97"/>
              <a:gd name="T30" fmla="*/ 79 w 126"/>
              <a:gd name="T31" fmla="*/ 76 h 97"/>
              <a:gd name="T32" fmla="*/ 99 w 126"/>
              <a:gd name="T33" fmla="*/ 63 h 97"/>
              <a:gd name="T34" fmla="*/ 92 w 126"/>
              <a:gd name="T35" fmla="*/ 62 h 97"/>
              <a:gd name="T36" fmla="*/ 86 w 126"/>
              <a:gd name="T37" fmla="*/ 42 h 97"/>
              <a:gd name="T38" fmla="*/ 95 w 126"/>
              <a:gd name="T39" fmla="*/ 35 h 97"/>
              <a:gd name="T40" fmla="*/ 40 w 126"/>
              <a:gd name="T41" fmla="*/ 1 h 97"/>
              <a:gd name="T42" fmla="*/ 33 w 126"/>
              <a:gd name="T43" fmla="*/ 9 h 97"/>
              <a:gd name="T44" fmla="*/ 40 w 126"/>
              <a:gd name="T45" fmla="*/ 1 h 97"/>
              <a:gd name="T46" fmla="*/ 40 w 126"/>
              <a:gd name="T47" fmla="*/ 96 h 97"/>
              <a:gd name="T48" fmla="*/ 38 w 126"/>
              <a:gd name="T49" fmla="*/ 85 h 97"/>
              <a:gd name="T50" fmla="*/ 33 w 126"/>
              <a:gd name="T51" fmla="*/ 97 h 97"/>
              <a:gd name="T52" fmla="*/ 37 w 126"/>
              <a:gd name="T53" fmla="*/ 72 h 97"/>
              <a:gd name="T54" fmla="*/ 33 w 126"/>
              <a:gd name="T55" fmla="*/ 32 h 97"/>
              <a:gd name="T56" fmla="*/ 33 w 126"/>
              <a:gd name="T57" fmla="*/ 15 h 97"/>
              <a:gd name="T58" fmla="*/ 36 w 126"/>
              <a:gd name="T59" fmla="*/ 19 h 97"/>
              <a:gd name="T60" fmla="*/ 33 w 126"/>
              <a:gd name="T61" fmla="*/ 3 h 97"/>
              <a:gd name="T62" fmla="*/ 27 w 126"/>
              <a:gd name="T63" fmla="*/ 20 h 97"/>
              <a:gd name="T64" fmla="*/ 33 w 126"/>
              <a:gd name="T65" fmla="*/ 15 h 97"/>
              <a:gd name="T66" fmla="*/ 33 w 126"/>
              <a:gd name="T67" fmla="*/ 3 h 97"/>
              <a:gd name="T68" fmla="*/ 27 w 126"/>
              <a:gd name="T69" fmla="*/ 97 h 97"/>
              <a:gd name="T70" fmla="*/ 27 w 126"/>
              <a:gd name="T71" fmla="*/ 92 h 97"/>
              <a:gd name="T72" fmla="*/ 33 w 126"/>
              <a:gd name="T73" fmla="*/ 32 h 97"/>
              <a:gd name="T74" fmla="*/ 23 w 126"/>
              <a:gd name="T75" fmla="*/ 69 h 97"/>
              <a:gd name="T76" fmla="*/ 27 w 126"/>
              <a:gd name="T77" fmla="*/ 59 h 97"/>
              <a:gd name="T78" fmla="*/ 26 w 126"/>
              <a:gd name="T79" fmla="*/ 47 h 97"/>
              <a:gd name="T80" fmla="*/ 23 w 126"/>
              <a:gd name="T81" fmla="*/ 39 h 97"/>
              <a:gd name="T82" fmla="*/ 33 w 126"/>
              <a:gd name="T83" fmla="*/ 32 h 97"/>
              <a:gd name="T84" fmla="*/ 17 w 126"/>
              <a:gd name="T85" fmla="*/ 11 h 97"/>
              <a:gd name="T86" fmla="*/ 2 w 126"/>
              <a:gd name="T87" fmla="*/ 40 h 97"/>
              <a:gd name="T88" fmla="*/ 8 w 126"/>
              <a:gd name="T89" fmla="*/ 88 h 97"/>
              <a:gd name="T90" fmla="*/ 23 w 126"/>
              <a:gd name="T91" fmla="*/ 97 h 97"/>
              <a:gd name="T92" fmla="*/ 22 w 126"/>
              <a:gd name="T93" fmla="*/ 91 h 97"/>
              <a:gd name="T94" fmla="*/ 17 w 126"/>
              <a:gd name="T95" fmla="*/ 74 h 97"/>
              <a:gd name="T96" fmla="*/ 23 w 126"/>
              <a:gd name="T97" fmla="*/ 65 h 97"/>
              <a:gd name="T98" fmla="*/ 13 w 126"/>
              <a:gd name="T99" fmla="*/ 65 h 97"/>
              <a:gd name="T100" fmla="*/ 7 w 126"/>
              <a:gd name="T101" fmla="*/ 54 h 97"/>
              <a:gd name="T102" fmla="*/ 14 w 126"/>
              <a:gd name="T103" fmla="*/ 43 h 97"/>
              <a:gd name="T104" fmla="*/ 23 w 126"/>
              <a:gd name="T105" fmla="*/ 39 h 97"/>
              <a:gd name="T106" fmla="*/ 14 w 126"/>
              <a:gd name="T107" fmla="*/ 32 h 97"/>
              <a:gd name="T108" fmla="*/ 14 w 126"/>
              <a:gd name="T109" fmla="*/ 24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26" h="97">
                <a:moveTo>
                  <a:pt x="126" y="53"/>
                </a:moveTo>
                <a:lnTo>
                  <a:pt x="126" y="53"/>
                </a:lnTo>
                <a:lnTo>
                  <a:pt x="126" y="45"/>
                </a:lnTo>
                <a:lnTo>
                  <a:pt x="124" y="38"/>
                </a:lnTo>
                <a:lnTo>
                  <a:pt x="121" y="31"/>
                </a:lnTo>
                <a:lnTo>
                  <a:pt x="117" y="24"/>
                </a:lnTo>
                <a:lnTo>
                  <a:pt x="109" y="17"/>
                </a:lnTo>
                <a:lnTo>
                  <a:pt x="105" y="15"/>
                </a:lnTo>
                <a:lnTo>
                  <a:pt x="105" y="15"/>
                </a:lnTo>
                <a:lnTo>
                  <a:pt x="99" y="12"/>
                </a:lnTo>
                <a:lnTo>
                  <a:pt x="99" y="34"/>
                </a:lnTo>
                <a:lnTo>
                  <a:pt x="99" y="34"/>
                </a:lnTo>
                <a:lnTo>
                  <a:pt x="103" y="35"/>
                </a:lnTo>
                <a:lnTo>
                  <a:pt x="106" y="36"/>
                </a:lnTo>
                <a:lnTo>
                  <a:pt x="106" y="36"/>
                </a:lnTo>
                <a:lnTo>
                  <a:pt x="111" y="39"/>
                </a:lnTo>
                <a:lnTo>
                  <a:pt x="114" y="45"/>
                </a:lnTo>
                <a:lnTo>
                  <a:pt x="114" y="50"/>
                </a:lnTo>
                <a:lnTo>
                  <a:pt x="113" y="55"/>
                </a:lnTo>
                <a:lnTo>
                  <a:pt x="113" y="55"/>
                </a:lnTo>
                <a:lnTo>
                  <a:pt x="110" y="59"/>
                </a:lnTo>
                <a:lnTo>
                  <a:pt x="107" y="62"/>
                </a:lnTo>
                <a:lnTo>
                  <a:pt x="103" y="63"/>
                </a:lnTo>
                <a:lnTo>
                  <a:pt x="99" y="63"/>
                </a:lnTo>
                <a:lnTo>
                  <a:pt x="99" y="76"/>
                </a:lnTo>
                <a:lnTo>
                  <a:pt x="99" y="76"/>
                </a:lnTo>
                <a:lnTo>
                  <a:pt x="109" y="74"/>
                </a:lnTo>
                <a:lnTo>
                  <a:pt x="113" y="72"/>
                </a:lnTo>
                <a:lnTo>
                  <a:pt x="117" y="70"/>
                </a:lnTo>
                <a:lnTo>
                  <a:pt x="121" y="68"/>
                </a:lnTo>
                <a:lnTo>
                  <a:pt x="122" y="63"/>
                </a:lnTo>
                <a:lnTo>
                  <a:pt x="125" y="58"/>
                </a:lnTo>
                <a:lnTo>
                  <a:pt x="126" y="53"/>
                </a:lnTo>
                <a:lnTo>
                  <a:pt x="126" y="53"/>
                </a:lnTo>
                <a:close/>
                <a:moveTo>
                  <a:pt x="99" y="12"/>
                </a:moveTo>
                <a:lnTo>
                  <a:pt x="99" y="12"/>
                </a:lnTo>
                <a:lnTo>
                  <a:pt x="82" y="5"/>
                </a:lnTo>
                <a:lnTo>
                  <a:pt x="65" y="1"/>
                </a:lnTo>
                <a:lnTo>
                  <a:pt x="52" y="0"/>
                </a:lnTo>
                <a:lnTo>
                  <a:pt x="40" y="1"/>
                </a:lnTo>
                <a:lnTo>
                  <a:pt x="40" y="5"/>
                </a:lnTo>
                <a:lnTo>
                  <a:pt x="40" y="5"/>
                </a:lnTo>
                <a:lnTo>
                  <a:pt x="42" y="5"/>
                </a:lnTo>
                <a:lnTo>
                  <a:pt x="42" y="5"/>
                </a:lnTo>
                <a:lnTo>
                  <a:pt x="42" y="5"/>
                </a:lnTo>
                <a:lnTo>
                  <a:pt x="45" y="8"/>
                </a:lnTo>
                <a:lnTo>
                  <a:pt x="46" y="11"/>
                </a:lnTo>
                <a:lnTo>
                  <a:pt x="46" y="13"/>
                </a:lnTo>
                <a:lnTo>
                  <a:pt x="46" y="16"/>
                </a:lnTo>
                <a:lnTo>
                  <a:pt x="46" y="16"/>
                </a:lnTo>
                <a:lnTo>
                  <a:pt x="44" y="19"/>
                </a:lnTo>
                <a:lnTo>
                  <a:pt x="40" y="20"/>
                </a:lnTo>
                <a:lnTo>
                  <a:pt x="40" y="76"/>
                </a:lnTo>
                <a:lnTo>
                  <a:pt x="40" y="76"/>
                </a:lnTo>
                <a:lnTo>
                  <a:pt x="40" y="80"/>
                </a:lnTo>
                <a:lnTo>
                  <a:pt x="40" y="84"/>
                </a:lnTo>
                <a:lnTo>
                  <a:pt x="40" y="96"/>
                </a:lnTo>
                <a:lnTo>
                  <a:pt x="40" y="96"/>
                </a:lnTo>
                <a:lnTo>
                  <a:pt x="49" y="91"/>
                </a:lnTo>
                <a:lnTo>
                  <a:pt x="59" y="82"/>
                </a:lnTo>
                <a:lnTo>
                  <a:pt x="69" y="77"/>
                </a:lnTo>
                <a:lnTo>
                  <a:pt x="73" y="76"/>
                </a:lnTo>
                <a:lnTo>
                  <a:pt x="79" y="76"/>
                </a:lnTo>
                <a:lnTo>
                  <a:pt x="79" y="76"/>
                </a:lnTo>
                <a:lnTo>
                  <a:pt x="90" y="76"/>
                </a:lnTo>
                <a:lnTo>
                  <a:pt x="99" y="76"/>
                </a:lnTo>
                <a:lnTo>
                  <a:pt x="99" y="63"/>
                </a:lnTo>
                <a:lnTo>
                  <a:pt x="99" y="63"/>
                </a:lnTo>
                <a:lnTo>
                  <a:pt x="97" y="63"/>
                </a:lnTo>
                <a:lnTo>
                  <a:pt x="92" y="62"/>
                </a:lnTo>
                <a:lnTo>
                  <a:pt x="92" y="62"/>
                </a:lnTo>
                <a:lnTo>
                  <a:pt x="92" y="62"/>
                </a:lnTo>
                <a:lnTo>
                  <a:pt x="88" y="59"/>
                </a:lnTo>
                <a:lnTo>
                  <a:pt x="86" y="54"/>
                </a:lnTo>
                <a:lnTo>
                  <a:pt x="84" y="49"/>
                </a:lnTo>
                <a:lnTo>
                  <a:pt x="86" y="42"/>
                </a:lnTo>
                <a:lnTo>
                  <a:pt x="86" y="42"/>
                </a:lnTo>
                <a:lnTo>
                  <a:pt x="88" y="39"/>
                </a:lnTo>
                <a:lnTo>
                  <a:pt x="91" y="36"/>
                </a:lnTo>
                <a:lnTo>
                  <a:pt x="95" y="35"/>
                </a:lnTo>
                <a:lnTo>
                  <a:pt x="99" y="34"/>
                </a:lnTo>
                <a:lnTo>
                  <a:pt x="99" y="12"/>
                </a:lnTo>
                <a:close/>
                <a:moveTo>
                  <a:pt x="40" y="1"/>
                </a:moveTo>
                <a:lnTo>
                  <a:pt x="40" y="1"/>
                </a:lnTo>
                <a:lnTo>
                  <a:pt x="33" y="3"/>
                </a:lnTo>
                <a:lnTo>
                  <a:pt x="33" y="11"/>
                </a:lnTo>
                <a:lnTo>
                  <a:pt x="33" y="11"/>
                </a:lnTo>
                <a:lnTo>
                  <a:pt x="33" y="9"/>
                </a:lnTo>
                <a:lnTo>
                  <a:pt x="33" y="9"/>
                </a:lnTo>
                <a:lnTo>
                  <a:pt x="36" y="7"/>
                </a:lnTo>
                <a:lnTo>
                  <a:pt x="40" y="5"/>
                </a:lnTo>
                <a:lnTo>
                  <a:pt x="40" y="1"/>
                </a:lnTo>
                <a:lnTo>
                  <a:pt x="40" y="1"/>
                </a:lnTo>
                <a:close/>
                <a:moveTo>
                  <a:pt x="33" y="97"/>
                </a:moveTo>
                <a:lnTo>
                  <a:pt x="33" y="97"/>
                </a:lnTo>
                <a:lnTo>
                  <a:pt x="40" y="96"/>
                </a:lnTo>
                <a:lnTo>
                  <a:pt x="40" y="84"/>
                </a:lnTo>
                <a:lnTo>
                  <a:pt x="40" y="84"/>
                </a:lnTo>
                <a:lnTo>
                  <a:pt x="38" y="85"/>
                </a:lnTo>
                <a:lnTo>
                  <a:pt x="38" y="85"/>
                </a:lnTo>
                <a:lnTo>
                  <a:pt x="36" y="89"/>
                </a:lnTo>
                <a:lnTo>
                  <a:pt x="33" y="92"/>
                </a:lnTo>
                <a:lnTo>
                  <a:pt x="33" y="97"/>
                </a:lnTo>
                <a:lnTo>
                  <a:pt x="33" y="97"/>
                </a:lnTo>
                <a:close/>
                <a:moveTo>
                  <a:pt x="40" y="20"/>
                </a:moveTo>
                <a:lnTo>
                  <a:pt x="40" y="76"/>
                </a:lnTo>
                <a:lnTo>
                  <a:pt x="40" y="76"/>
                </a:lnTo>
                <a:lnTo>
                  <a:pt x="37" y="72"/>
                </a:lnTo>
                <a:lnTo>
                  <a:pt x="33" y="69"/>
                </a:lnTo>
                <a:lnTo>
                  <a:pt x="33" y="69"/>
                </a:lnTo>
                <a:lnTo>
                  <a:pt x="33" y="69"/>
                </a:lnTo>
                <a:lnTo>
                  <a:pt x="33" y="32"/>
                </a:lnTo>
                <a:lnTo>
                  <a:pt x="33" y="32"/>
                </a:lnTo>
                <a:lnTo>
                  <a:pt x="33" y="30"/>
                </a:lnTo>
                <a:lnTo>
                  <a:pt x="33" y="26"/>
                </a:lnTo>
                <a:lnTo>
                  <a:pt x="33" y="15"/>
                </a:lnTo>
                <a:lnTo>
                  <a:pt x="33" y="15"/>
                </a:lnTo>
                <a:lnTo>
                  <a:pt x="34" y="17"/>
                </a:lnTo>
                <a:lnTo>
                  <a:pt x="36" y="19"/>
                </a:lnTo>
                <a:lnTo>
                  <a:pt x="36" y="19"/>
                </a:lnTo>
                <a:lnTo>
                  <a:pt x="40" y="20"/>
                </a:lnTo>
                <a:lnTo>
                  <a:pt x="40" y="20"/>
                </a:lnTo>
                <a:close/>
                <a:moveTo>
                  <a:pt x="33" y="3"/>
                </a:moveTo>
                <a:lnTo>
                  <a:pt x="33" y="3"/>
                </a:lnTo>
                <a:lnTo>
                  <a:pt x="23" y="7"/>
                </a:lnTo>
                <a:lnTo>
                  <a:pt x="23" y="19"/>
                </a:lnTo>
                <a:lnTo>
                  <a:pt x="23" y="19"/>
                </a:lnTo>
                <a:lnTo>
                  <a:pt x="27" y="20"/>
                </a:lnTo>
                <a:lnTo>
                  <a:pt x="27" y="20"/>
                </a:lnTo>
                <a:lnTo>
                  <a:pt x="30" y="23"/>
                </a:lnTo>
                <a:lnTo>
                  <a:pt x="33" y="26"/>
                </a:lnTo>
                <a:lnTo>
                  <a:pt x="33" y="15"/>
                </a:lnTo>
                <a:lnTo>
                  <a:pt x="33" y="15"/>
                </a:lnTo>
                <a:lnTo>
                  <a:pt x="32" y="13"/>
                </a:lnTo>
                <a:lnTo>
                  <a:pt x="33" y="11"/>
                </a:lnTo>
                <a:lnTo>
                  <a:pt x="33" y="3"/>
                </a:lnTo>
                <a:lnTo>
                  <a:pt x="33" y="3"/>
                </a:lnTo>
                <a:close/>
                <a:moveTo>
                  <a:pt x="23" y="97"/>
                </a:moveTo>
                <a:lnTo>
                  <a:pt x="23" y="97"/>
                </a:lnTo>
                <a:lnTo>
                  <a:pt x="27" y="97"/>
                </a:lnTo>
                <a:lnTo>
                  <a:pt x="33" y="97"/>
                </a:lnTo>
                <a:lnTo>
                  <a:pt x="33" y="92"/>
                </a:lnTo>
                <a:lnTo>
                  <a:pt x="33" y="92"/>
                </a:lnTo>
                <a:lnTo>
                  <a:pt x="27" y="92"/>
                </a:lnTo>
                <a:lnTo>
                  <a:pt x="23" y="91"/>
                </a:lnTo>
                <a:lnTo>
                  <a:pt x="23" y="97"/>
                </a:lnTo>
                <a:lnTo>
                  <a:pt x="23" y="97"/>
                </a:lnTo>
                <a:close/>
                <a:moveTo>
                  <a:pt x="33" y="32"/>
                </a:moveTo>
                <a:lnTo>
                  <a:pt x="33" y="69"/>
                </a:lnTo>
                <a:lnTo>
                  <a:pt x="33" y="69"/>
                </a:lnTo>
                <a:lnTo>
                  <a:pt x="27" y="68"/>
                </a:lnTo>
                <a:lnTo>
                  <a:pt x="23" y="69"/>
                </a:lnTo>
                <a:lnTo>
                  <a:pt x="23" y="65"/>
                </a:lnTo>
                <a:lnTo>
                  <a:pt x="23" y="65"/>
                </a:lnTo>
                <a:lnTo>
                  <a:pt x="26" y="62"/>
                </a:lnTo>
                <a:lnTo>
                  <a:pt x="27" y="59"/>
                </a:lnTo>
                <a:lnTo>
                  <a:pt x="27" y="59"/>
                </a:lnTo>
                <a:lnTo>
                  <a:pt x="29" y="55"/>
                </a:lnTo>
                <a:lnTo>
                  <a:pt x="29" y="50"/>
                </a:lnTo>
                <a:lnTo>
                  <a:pt x="26" y="47"/>
                </a:lnTo>
                <a:lnTo>
                  <a:pt x="23" y="45"/>
                </a:lnTo>
                <a:lnTo>
                  <a:pt x="23" y="43"/>
                </a:lnTo>
                <a:lnTo>
                  <a:pt x="23" y="39"/>
                </a:lnTo>
                <a:lnTo>
                  <a:pt x="23" y="39"/>
                </a:lnTo>
                <a:lnTo>
                  <a:pt x="27" y="38"/>
                </a:lnTo>
                <a:lnTo>
                  <a:pt x="32" y="34"/>
                </a:lnTo>
                <a:lnTo>
                  <a:pt x="32" y="34"/>
                </a:lnTo>
                <a:lnTo>
                  <a:pt x="33" y="32"/>
                </a:lnTo>
                <a:lnTo>
                  <a:pt x="33" y="32"/>
                </a:lnTo>
                <a:close/>
                <a:moveTo>
                  <a:pt x="23" y="7"/>
                </a:moveTo>
                <a:lnTo>
                  <a:pt x="23" y="7"/>
                </a:lnTo>
                <a:lnTo>
                  <a:pt x="17" y="11"/>
                </a:lnTo>
                <a:lnTo>
                  <a:pt x="13" y="16"/>
                </a:lnTo>
                <a:lnTo>
                  <a:pt x="8" y="21"/>
                </a:lnTo>
                <a:lnTo>
                  <a:pt x="6" y="27"/>
                </a:lnTo>
                <a:lnTo>
                  <a:pt x="2" y="40"/>
                </a:lnTo>
                <a:lnTo>
                  <a:pt x="0" y="54"/>
                </a:lnTo>
                <a:lnTo>
                  <a:pt x="2" y="66"/>
                </a:lnTo>
                <a:lnTo>
                  <a:pt x="4" y="78"/>
                </a:lnTo>
                <a:lnTo>
                  <a:pt x="8" y="88"/>
                </a:lnTo>
                <a:lnTo>
                  <a:pt x="13" y="91"/>
                </a:lnTo>
                <a:lnTo>
                  <a:pt x="15" y="93"/>
                </a:lnTo>
                <a:lnTo>
                  <a:pt x="15" y="93"/>
                </a:lnTo>
                <a:lnTo>
                  <a:pt x="23" y="97"/>
                </a:lnTo>
                <a:lnTo>
                  <a:pt x="23" y="91"/>
                </a:lnTo>
                <a:lnTo>
                  <a:pt x="22" y="91"/>
                </a:lnTo>
                <a:lnTo>
                  <a:pt x="22" y="91"/>
                </a:lnTo>
                <a:lnTo>
                  <a:pt x="22" y="91"/>
                </a:lnTo>
                <a:lnTo>
                  <a:pt x="18" y="88"/>
                </a:lnTo>
                <a:lnTo>
                  <a:pt x="17" y="84"/>
                </a:lnTo>
                <a:lnTo>
                  <a:pt x="15" y="80"/>
                </a:lnTo>
                <a:lnTo>
                  <a:pt x="17" y="74"/>
                </a:lnTo>
                <a:lnTo>
                  <a:pt x="17" y="74"/>
                </a:lnTo>
                <a:lnTo>
                  <a:pt x="19" y="72"/>
                </a:lnTo>
                <a:lnTo>
                  <a:pt x="23" y="69"/>
                </a:lnTo>
                <a:lnTo>
                  <a:pt x="23" y="65"/>
                </a:lnTo>
                <a:lnTo>
                  <a:pt x="23" y="65"/>
                </a:lnTo>
                <a:lnTo>
                  <a:pt x="18" y="66"/>
                </a:lnTo>
                <a:lnTo>
                  <a:pt x="13" y="65"/>
                </a:lnTo>
                <a:lnTo>
                  <a:pt x="13" y="65"/>
                </a:lnTo>
                <a:lnTo>
                  <a:pt x="13" y="65"/>
                </a:lnTo>
                <a:lnTo>
                  <a:pt x="10" y="62"/>
                </a:lnTo>
                <a:lnTo>
                  <a:pt x="7" y="58"/>
                </a:lnTo>
                <a:lnTo>
                  <a:pt x="7" y="54"/>
                </a:lnTo>
                <a:lnTo>
                  <a:pt x="8" y="49"/>
                </a:lnTo>
                <a:lnTo>
                  <a:pt x="8" y="49"/>
                </a:lnTo>
                <a:lnTo>
                  <a:pt x="11" y="46"/>
                </a:lnTo>
                <a:lnTo>
                  <a:pt x="14" y="43"/>
                </a:lnTo>
                <a:lnTo>
                  <a:pt x="18" y="43"/>
                </a:lnTo>
                <a:lnTo>
                  <a:pt x="23" y="43"/>
                </a:lnTo>
                <a:lnTo>
                  <a:pt x="23" y="39"/>
                </a:lnTo>
                <a:lnTo>
                  <a:pt x="23" y="39"/>
                </a:lnTo>
                <a:lnTo>
                  <a:pt x="18" y="38"/>
                </a:lnTo>
                <a:lnTo>
                  <a:pt x="18" y="38"/>
                </a:lnTo>
                <a:lnTo>
                  <a:pt x="15" y="35"/>
                </a:lnTo>
                <a:lnTo>
                  <a:pt x="14" y="32"/>
                </a:lnTo>
                <a:lnTo>
                  <a:pt x="13" y="28"/>
                </a:lnTo>
                <a:lnTo>
                  <a:pt x="14" y="24"/>
                </a:lnTo>
                <a:lnTo>
                  <a:pt x="14" y="24"/>
                </a:lnTo>
                <a:lnTo>
                  <a:pt x="14" y="24"/>
                </a:lnTo>
                <a:lnTo>
                  <a:pt x="18" y="20"/>
                </a:lnTo>
                <a:lnTo>
                  <a:pt x="23" y="19"/>
                </a:lnTo>
                <a:lnTo>
                  <a:pt x="23" y="7"/>
                </a:lnTo>
                <a:close/>
              </a:path>
            </a:pathLst>
          </a:custGeom>
          <a:solidFill>
            <a:srgbClr val="C160D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200" name="组合 199"/>
          <p:cNvGrpSpPr/>
          <p:nvPr/>
        </p:nvGrpSpPr>
        <p:grpSpPr>
          <a:xfrm>
            <a:off x="4760246" y="2971598"/>
            <a:ext cx="265113" cy="334963"/>
            <a:chOff x="3665538" y="3100388"/>
            <a:chExt cx="265113" cy="334963"/>
          </a:xfrm>
        </p:grpSpPr>
        <p:sp>
          <p:nvSpPr>
            <p:cNvPr id="186" name="Freeform 186"/>
            <p:cNvSpPr>
              <a:spLocks/>
            </p:cNvSpPr>
            <p:nvPr/>
          </p:nvSpPr>
          <p:spPr bwMode="auto">
            <a:xfrm>
              <a:off x="3665538" y="3109913"/>
              <a:ext cx="252413" cy="325438"/>
            </a:xfrm>
            <a:custGeom>
              <a:avLst/>
              <a:gdLst>
                <a:gd name="T0" fmla="*/ 159 w 159"/>
                <a:gd name="T1" fmla="*/ 36 h 205"/>
                <a:gd name="T2" fmla="*/ 151 w 159"/>
                <a:gd name="T3" fmla="*/ 32 h 205"/>
                <a:gd name="T4" fmla="*/ 56 w 159"/>
                <a:gd name="T5" fmla="*/ 185 h 205"/>
                <a:gd name="T6" fmla="*/ 56 w 159"/>
                <a:gd name="T7" fmla="*/ 185 h 205"/>
                <a:gd name="T8" fmla="*/ 53 w 159"/>
                <a:gd name="T9" fmla="*/ 189 h 205"/>
                <a:gd name="T10" fmla="*/ 50 w 159"/>
                <a:gd name="T11" fmla="*/ 191 h 205"/>
                <a:gd name="T12" fmla="*/ 46 w 159"/>
                <a:gd name="T13" fmla="*/ 193 h 205"/>
                <a:gd name="T14" fmla="*/ 41 w 159"/>
                <a:gd name="T15" fmla="*/ 194 h 205"/>
                <a:gd name="T16" fmla="*/ 37 w 159"/>
                <a:gd name="T17" fmla="*/ 195 h 205"/>
                <a:gd name="T18" fmla="*/ 31 w 159"/>
                <a:gd name="T19" fmla="*/ 194 h 205"/>
                <a:gd name="T20" fmla="*/ 27 w 159"/>
                <a:gd name="T21" fmla="*/ 193 h 205"/>
                <a:gd name="T22" fmla="*/ 22 w 159"/>
                <a:gd name="T23" fmla="*/ 191 h 205"/>
                <a:gd name="T24" fmla="*/ 22 w 159"/>
                <a:gd name="T25" fmla="*/ 191 h 205"/>
                <a:gd name="T26" fmla="*/ 18 w 159"/>
                <a:gd name="T27" fmla="*/ 187 h 205"/>
                <a:gd name="T28" fmla="*/ 15 w 159"/>
                <a:gd name="T29" fmla="*/ 185 h 205"/>
                <a:gd name="T30" fmla="*/ 12 w 159"/>
                <a:gd name="T31" fmla="*/ 180 h 205"/>
                <a:gd name="T32" fmla="*/ 10 w 159"/>
                <a:gd name="T33" fmla="*/ 175 h 205"/>
                <a:gd name="T34" fmla="*/ 10 w 159"/>
                <a:gd name="T35" fmla="*/ 171 h 205"/>
                <a:gd name="T36" fmla="*/ 10 w 159"/>
                <a:gd name="T37" fmla="*/ 166 h 205"/>
                <a:gd name="T38" fmla="*/ 11 w 159"/>
                <a:gd name="T39" fmla="*/ 162 h 205"/>
                <a:gd name="T40" fmla="*/ 12 w 159"/>
                <a:gd name="T41" fmla="*/ 157 h 205"/>
                <a:gd name="T42" fmla="*/ 107 w 159"/>
                <a:gd name="T43" fmla="*/ 4 h 205"/>
                <a:gd name="T44" fmla="*/ 100 w 159"/>
                <a:gd name="T45" fmla="*/ 0 h 205"/>
                <a:gd name="T46" fmla="*/ 4 w 159"/>
                <a:gd name="T47" fmla="*/ 155 h 205"/>
                <a:gd name="T48" fmla="*/ 4 w 159"/>
                <a:gd name="T49" fmla="*/ 155 h 205"/>
                <a:gd name="T50" fmla="*/ 2 w 159"/>
                <a:gd name="T51" fmla="*/ 160 h 205"/>
                <a:gd name="T52" fmla="*/ 0 w 159"/>
                <a:gd name="T53" fmla="*/ 167 h 205"/>
                <a:gd name="T54" fmla="*/ 0 w 159"/>
                <a:gd name="T55" fmla="*/ 172 h 205"/>
                <a:gd name="T56" fmla="*/ 2 w 159"/>
                <a:gd name="T57" fmla="*/ 179 h 205"/>
                <a:gd name="T58" fmla="*/ 3 w 159"/>
                <a:gd name="T59" fmla="*/ 185 h 205"/>
                <a:gd name="T60" fmla="*/ 7 w 159"/>
                <a:gd name="T61" fmla="*/ 190 h 205"/>
                <a:gd name="T62" fmla="*/ 11 w 159"/>
                <a:gd name="T63" fmla="*/ 195 h 205"/>
                <a:gd name="T64" fmla="*/ 16 w 159"/>
                <a:gd name="T65" fmla="*/ 199 h 205"/>
                <a:gd name="T66" fmla="*/ 16 w 159"/>
                <a:gd name="T67" fmla="*/ 199 h 205"/>
                <a:gd name="T68" fmla="*/ 23 w 159"/>
                <a:gd name="T69" fmla="*/ 202 h 205"/>
                <a:gd name="T70" fmla="*/ 30 w 159"/>
                <a:gd name="T71" fmla="*/ 203 h 205"/>
                <a:gd name="T72" fmla="*/ 35 w 159"/>
                <a:gd name="T73" fmla="*/ 205 h 205"/>
                <a:gd name="T74" fmla="*/ 42 w 159"/>
                <a:gd name="T75" fmla="*/ 205 h 205"/>
                <a:gd name="T76" fmla="*/ 48 w 159"/>
                <a:gd name="T77" fmla="*/ 202 h 205"/>
                <a:gd name="T78" fmla="*/ 53 w 159"/>
                <a:gd name="T79" fmla="*/ 199 h 205"/>
                <a:gd name="T80" fmla="*/ 58 w 159"/>
                <a:gd name="T81" fmla="*/ 195 h 205"/>
                <a:gd name="T82" fmla="*/ 62 w 159"/>
                <a:gd name="T83" fmla="*/ 191 h 205"/>
                <a:gd name="T84" fmla="*/ 159 w 159"/>
                <a:gd name="T85" fmla="*/ 36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59" h="205">
                  <a:moveTo>
                    <a:pt x="159" y="36"/>
                  </a:moveTo>
                  <a:lnTo>
                    <a:pt x="151" y="32"/>
                  </a:lnTo>
                  <a:lnTo>
                    <a:pt x="56" y="185"/>
                  </a:lnTo>
                  <a:lnTo>
                    <a:pt x="56" y="185"/>
                  </a:lnTo>
                  <a:lnTo>
                    <a:pt x="53" y="189"/>
                  </a:lnTo>
                  <a:lnTo>
                    <a:pt x="50" y="191"/>
                  </a:lnTo>
                  <a:lnTo>
                    <a:pt x="46" y="193"/>
                  </a:lnTo>
                  <a:lnTo>
                    <a:pt x="41" y="194"/>
                  </a:lnTo>
                  <a:lnTo>
                    <a:pt x="37" y="195"/>
                  </a:lnTo>
                  <a:lnTo>
                    <a:pt x="31" y="194"/>
                  </a:lnTo>
                  <a:lnTo>
                    <a:pt x="27" y="193"/>
                  </a:lnTo>
                  <a:lnTo>
                    <a:pt x="22" y="191"/>
                  </a:lnTo>
                  <a:lnTo>
                    <a:pt x="22" y="191"/>
                  </a:lnTo>
                  <a:lnTo>
                    <a:pt x="18" y="187"/>
                  </a:lnTo>
                  <a:lnTo>
                    <a:pt x="15" y="185"/>
                  </a:lnTo>
                  <a:lnTo>
                    <a:pt x="12" y="180"/>
                  </a:lnTo>
                  <a:lnTo>
                    <a:pt x="10" y="175"/>
                  </a:lnTo>
                  <a:lnTo>
                    <a:pt x="10" y="171"/>
                  </a:lnTo>
                  <a:lnTo>
                    <a:pt x="10" y="166"/>
                  </a:lnTo>
                  <a:lnTo>
                    <a:pt x="11" y="162"/>
                  </a:lnTo>
                  <a:lnTo>
                    <a:pt x="12" y="157"/>
                  </a:lnTo>
                  <a:lnTo>
                    <a:pt x="107" y="4"/>
                  </a:lnTo>
                  <a:lnTo>
                    <a:pt x="100" y="0"/>
                  </a:lnTo>
                  <a:lnTo>
                    <a:pt x="4" y="155"/>
                  </a:lnTo>
                  <a:lnTo>
                    <a:pt x="4" y="155"/>
                  </a:lnTo>
                  <a:lnTo>
                    <a:pt x="2" y="160"/>
                  </a:lnTo>
                  <a:lnTo>
                    <a:pt x="0" y="167"/>
                  </a:lnTo>
                  <a:lnTo>
                    <a:pt x="0" y="172"/>
                  </a:lnTo>
                  <a:lnTo>
                    <a:pt x="2" y="179"/>
                  </a:lnTo>
                  <a:lnTo>
                    <a:pt x="3" y="185"/>
                  </a:lnTo>
                  <a:lnTo>
                    <a:pt x="7" y="190"/>
                  </a:lnTo>
                  <a:lnTo>
                    <a:pt x="11" y="195"/>
                  </a:lnTo>
                  <a:lnTo>
                    <a:pt x="16" y="199"/>
                  </a:lnTo>
                  <a:lnTo>
                    <a:pt x="16" y="199"/>
                  </a:lnTo>
                  <a:lnTo>
                    <a:pt x="23" y="202"/>
                  </a:lnTo>
                  <a:lnTo>
                    <a:pt x="30" y="203"/>
                  </a:lnTo>
                  <a:lnTo>
                    <a:pt x="35" y="205"/>
                  </a:lnTo>
                  <a:lnTo>
                    <a:pt x="42" y="205"/>
                  </a:lnTo>
                  <a:lnTo>
                    <a:pt x="48" y="202"/>
                  </a:lnTo>
                  <a:lnTo>
                    <a:pt x="53" y="199"/>
                  </a:lnTo>
                  <a:lnTo>
                    <a:pt x="58" y="195"/>
                  </a:lnTo>
                  <a:lnTo>
                    <a:pt x="62" y="191"/>
                  </a:lnTo>
                  <a:lnTo>
                    <a:pt x="159" y="36"/>
                  </a:lnTo>
                  <a:close/>
                </a:path>
              </a:pathLst>
            </a:custGeom>
            <a:solidFill>
              <a:srgbClr val="C160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7" name="Freeform 187"/>
            <p:cNvSpPr>
              <a:spLocks/>
            </p:cNvSpPr>
            <p:nvPr/>
          </p:nvSpPr>
          <p:spPr bwMode="auto">
            <a:xfrm>
              <a:off x="3808413" y="3100388"/>
              <a:ext cx="122238" cy="82550"/>
            </a:xfrm>
            <a:custGeom>
              <a:avLst/>
              <a:gdLst>
                <a:gd name="T0" fmla="*/ 75 w 77"/>
                <a:gd name="T1" fmla="*/ 50 h 52"/>
                <a:gd name="T2" fmla="*/ 75 w 77"/>
                <a:gd name="T3" fmla="*/ 50 h 52"/>
                <a:gd name="T4" fmla="*/ 74 w 77"/>
                <a:gd name="T5" fmla="*/ 51 h 52"/>
                <a:gd name="T6" fmla="*/ 71 w 77"/>
                <a:gd name="T7" fmla="*/ 52 h 52"/>
                <a:gd name="T8" fmla="*/ 69 w 77"/>
                <a:gd name="T9" fmla="*/ 52 h 52"/>
                <a:gd name="T10" fmla="*/ 67 w 77"/>
                <a:gd name="T11" fmla="*/ 51 h 52"/>
                <a:gd name="T12" fmla="*/ 2 w 77"/>
                <a:gd name="T13" fmla="*/ 12 h 52"/>
                <a:gd name="T14" fmla="*/ 2 w 77"/>
                <a:gd name="T15" fmla="*/ 12 h 52"/>
                <a:gd name="T16" fmla="*/ 0 w 77"/>
                <a:gd name="T17" fmla="*/ 9 h 52"/>
                <a:gd name="T18" fmla="*/ 0 w 77"/>
                <a:gd name="T19" fmla="*/ 8 h 52"/>
                <a:gd name="T20" fmla="*/ 0 w 77"/>
                <a:gd name="T21" fmla="*/ 5 h 52"/>
                <a:gd name="T22" fmla="*/ 0 w 77"/>
                <a:gd name="T23" fmla="*/ 2 h 52"/>
                <a:gd name="T24" fmla="*/ 0 w 77"/>
                <a:gd name="T25" fmla="*/ 2 h 52"/>
                <a:gd name="T26" fmla="*/ 1 w 77"/>
                <a:gd name="T27" fmla="*/ 1 h 52"/>
                <a:gd name="T28" fmla="*/ 4 w 77"/>
                <a:gd name="T29" fmla="*/ 0 h 52"/>
                <a:gd name="T30" fmla="*/ 6 w 77"/>
                <a:gd name="T31" fmla="*/ 0 h 52"/>
                <a:gd name="T32" fmla="*/ 8 w 77"/>
                <a:gd name="T33" fmla="*/ 1 h 52"/>
                <a:gd name="T34" fmla="*/ 74 w 77"/>
                <a:gd name="T35" fmla="*/ 42 h 52"/>
                <a:gd name="T36" fmla="*/ 74 w 77"/>
                <a:gd name="T37" fmla="*/ 42 h 52"/>
                <a:gd name="T38" fmla="*/ 75 w 77"/>
                <a:gd name="T39" fmla="*/ 43 h 52"/>
                <a:gd name="T40" fmla="*/ 77 w 77"/>
                <a:gd name="T41" fmla="*/ 46 h 52"/>
                <a:gd name="T42" fmla="*/ 77 w 77"/>
                <a:gd name="T43" fmla="*/ 47 h 52"/>
                <a:gd name="T44" fmla="*/ 75 w 77"/>
                <a:gd name="T45" fmla="*/ 50 h 52"/>
                <a:gd name="T46" fmla="*/ 75 w 77"/>
                <a:gd name="T47" fmla="*/ 5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7" h="52">
                  <a:moveTo>
                    <a:pt x="75" y="50"/>
                  </a:moveTo>
                  <a:lnTo>
                    <a:pt x="75" y="50"/>
                  </a:lnTo>
                  <a:lnTo>
                    <a:pt x="74" y="51"/>
                  </a:lnTo>
                  <a:lnTo>
                    <a:pt x="71" y="52"/>
                  </a:lnTo>
                  <a:lnTo>
                    <a:pt x="69" y="52"/>
                  </a:lnTo>
                  <a:lnTo>
                    <a:pt x="67" y="51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0" y="9"/>
                  </a:lnTo>
                  <a:lnTo>
                    <a:pt x="0" y="8"/>
                  </a:lnTo>
                  <a:lnTo>
                    <a:pt x="0" y="5"/>
                  </a:lnTo>
                  <a:lnTo>
                    <a:pt x="0" y="2"/>
                  </a:lnTo>
                  <a:lnTo>
                    <a:pt x="0" y="2"/>
                  </a:lnTo>
                  <a:lnTo>
                    <a:pt x="1" y="1"/>
                  </a:lnTo>
                  <a:lnTo>
                    <a:pt x="4" y="0"/>
                  </a:lnTo>
                  <a:lnTo>
                    <a:pt x="6" y="0"/>
                  </a:lnTo>
                  <a:lnTo>
                    <a:pt x="8" y="1"/>
                  </a:lnTo>
                  <a:lnTo>
                    <a:pt x="74" y="42"/>
                  </a:lnTo>
                  <a:lnTo>
                    <a:pt x="74" y="42"/>
                  </a:lnTo>
                  <a:lnTo>
                    <a:pt x="75" y="43"/>
                  </a:lnTo>
                  <a:lnTo>
                    <a:pt x="77" y="46"/>
                  </a:lnTo>
                  <a:lnTo>
                    <a:pt x="77" y="47"/>
                  </a:lnTo>
                  <a:lnTo>
                    <a:pt x="75" y="50"/>
                  </a:lnTo>
                  <a:lnTo>
                    <a:pt x="75" y="50"/>
                  </a:lnTo>
                  <a:close/>
                </a:path>
              </a:pathLst>
            </a:custGeom>
            <a:solidFill>
              <a:srgbClr val="C160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8" name="Freeform 188"/>
            <p:cNvSpPr>
              <a:spLocks/>
            </p:cNvSpPr>
            <p:nvPr/>
          </p:nvSpPr>
          <p:spPr bwMode="auto">
            <a:xfrm>
              <a:off x="3708401" y="3168650"/>
              <a:ext cx="173038" cy="234950"/>
            </a:xfrm>
            <a:custGeom>
              <a:avLst/>
              <a:gdLst>
                <a:gd name="T0" fmla="*/ 109 w 109"/>
                <a:gd name="T1" fmla="*/ 5 h 148"/>
                <a:gd name="T2" fmla="*/ 99 w 109"/>
                <a:gd name="T3" fmla="*/ 0 h 148"/>
                <a:gd name="T4" fmla="*/ 15 w 109"/>
                <a:gd name="T5" fmla="*/ 137 h 148"/>
                <a:gd name="T6" fmla="*/ 15 w 109"/>
                <a:gd name="T7" fmla="*/ 137 h 148"/>
                <a:gd name="T8" fmla="*/ 12 w 109"/>
                <a:gd name="T9" fmla="*/ 139 h 148"/>
                <a:gd name="T10" fmla="*/ 8 w 109"/>
                <a:gd name="T11" fmla="*/ 142 h 148"/>
                <a:gd name="T12" fmla="*/ 4 w 109"/>
                <a:gd name="T13" fmla="*/ 143 h 148"/>
                <a:gd name="T14" fmla="*/ 0 w 109"/>
                <a:gd name="T15" fmla="*/ 143 h 148"/>
                <a:gd name="T16" fmla="*/ 0 w 109"/>
                <a:gd name="T17" fmla="*/ 143 h 148"/>
                <a:gd name="T18" fmla="*/ 0 w 109"/>
                <a:gd name="T19" fmla="*/ 145 h 148"/>
                <a:gd name="T20" fmla="*/ 0 w 109"/>
                <a:gd name="T21" fmla="*/ 145 h 148"/>
                <a:gd name="T22" fmla="*/ 7 w 109"/>
                <a:gd name="T23" fmla="*/ 148 h 148"/>
                <a:gd name="T24" fmla="*/ 14 w 109"/>
                <a:gd name="T25" fmla="*/ 148 h 148"/>
                <a:gd name="T26" fmla="*/ 21 w 109"/>
                <a:gd name="T27" fmla="*/ 145 h 148"/>
                <a:gd name="T28" fmla="*/ 25 w 109"/>
                <a:gd name="T29" fmla="*/ 141 h 148"/>
                <a:gd name="T30" fmla="*/ 109 w 109"/>
                <a:gd name="T31" fmla="*/ 5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9" h="148">
                  <a:moveTo>
                    <a:pt x="109" y="5"/>
                  </a:moveTo>
                  <a:lnTo>
                    <a:pt x="99" y="0"/>
                  </a:lnTo>
                  <a:lnTo>
                    <a:pt x="15" y="137"/>
                  </a:lnTo>
                  <a:lnTo>
                    <a:pt x="15" y="137"/>
                  </a:lnTo>
                  <a:lnTo>
                    <a:pt x="12" y="139"/>
                  </a:lnTo>
                  <a:lnTo>
                    <a:pt x="8" y="142"/>
                  </a:lnTo>
                  <a:lnTo>
                    <a:pt x="4" y="143"/>
                  </a:lnTo>
                  <a:lnTo>
                    <a:pt x="0" y="143"/>
                  </a:lnTo>
                  <a:lnTo>
                    <a:pt x="0" y="143"/>
                  </a:lnTo>
                  <a:lnTo>
                    <a:pt x="0" y="145"/>
                  </a:lnTo>
                  <a:lnTo>
                    <a:pt x="0" y="145"/>
                  </a:lnTo>
                  <a:lnTo>
                    <a:pt x="7" y="148"/>
                  </a:lnTo>
                  <a:lnTo>
                    <a:pt x="14" y="148"/>
                  </a:lnTo>
                  <a:lnTo>
                    <a:pt x="21" y="145"/>
                  </a:lnTo>
                  <a:lnTo>
                    <a:pt x="25" y="141"/>
                  </a:lnTo>
                  <a:lnTo>
                    <a:pt x="109" y="5"/>
                  </a:lnTo>
                  <a:close/>
                </a:path>
              </a:pathLst>
            </a:custGeom>
            <a:solidFill>
              <a:srgbClr val="C160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89" name="Freeform 189"/>
          <p:cNvSpPr>
            <a:spLocks noEditPoints="1"/>
          </p:cNvSpPr>
          <p:nvPr/>
        </p:nvSpPr>
        <p:spPr bwMode="auto">
          <a:xfrm>
            <a:off x="3461671" y="4587673"/>
            <a:ext cx="217488" cy="233363"/>
          </a:xfrm>
          <a:custGeom>
            <a:avLst/>
            <a:gdLst>
              <a:gd name="T0" fmla="*/ 107 w 137"/>
              <a:gd name="T1" fmla="*/ 68 h 147"/>
              <a:gd name="T2" fmla="*/ 103 w 137"/>
              <a:gd name="T3" fmla="*/ 51 h 147"/>
              <a:gd name="T4" fmla="*/ 103 w 137"/>
              <a:gd name="T5" fmla="*/ 99 h 147"/>
              <a:gd name="T6" fmla="*/ 117 w 137"/>
              <a:gd name="T7" fmla="*/ 111 h 147"/>
              <a:gd name="T8" fmla="*/ 115 w 137"/>
              <a:gd name="T9" fmla="*/ 118 h 147"/>
              <a:gd name="T10" fmla="*/ 103 w 137"/>
              <a:gd name="T11" fmla="*/ 38 h 147"/>
              <a:gd name="T12" fmla="*/ 115 w 137"/>
              <a:gd name="T13" fmla="*/ 19 h 147"/>
              <a:gd name="T14" fmla="*/ 117 w 137"/>
              <a:gd name="T15" fmla="*/ 24 h 147"/>
              <a:gd name="T16" fmla="*/ 103 w 137"/>
              <a:gd name="T17" fmla="*/ 38 h 147"/>
              <a:gd name="T18" fmla="*/ 114 w 137"/>
              <a:gd name="T19" fmla="*/ 68 h 147"/>
              <a:gd name="T20" fmla="*/ 134 w 137"/>
              <a:gd name="T21" fmla="*/ 65 h 147"/>
              <a:gd name="T22" fmla="*/ 136 w 137"/>
              <a:gd name="T23" fmla="*/ 70 h 147"/>
              <a:gd name="T24" fmla="*/ 114 w 137"/>
              <a:gd name="T25" fmla="*/ 70 h 147"/>
              <a:gd name="T26" fmla="*/ 69 w 137"/>
              <a:gd name="T27" fmla="*/ 30 h 147"/>
              <a:gd name="T28" fmla="*/ 103 w 137"/>
              <a:gd name="T29" fmla="*/ 51 h 147"/>
              <a:gd name="T30" fmla="*/ 90 w 137"/>
              <a:gd name="T31" fmla="*/ 100 h 147"/>
              <a:gd name="T32" fmla="*/ 84 w 137"/>
              <a:gd name="T33" fmla="*/ 142 h 147"/>
              <a:gd name="T34" fmla="*/ 69 w 137"/>
              <a:gd name="T35" fmla="*/ 114 h 147"/>
              <a:gd name="T36" fmla="*/ 83 w 137"/>
              <a:gd name="T37" fmla="*/ 96 h 147"/>
              <a:gd name="T38" fmla="*/ 95 w 137"/>
              <a:gd name="T39" fmla="*/ 84 h 147"/>
              <a:gd name="T40" fmla="*/ 99 w 137"/>
              <a:gd name="T41" fmla="*/ 62 h 147"/>
              <a:gd name="T42" fmla="*/ 91 w 137"/>
              <a:gd name="T43" fmla="*/ 47 h 147"/>
              <a:gd name="T44" fmla="*/ 69 w 137"/>
              <a:gd name="T45" fmla="*/ 38 h 147"/>
              <a:gd name="T46" fmla="*/ 100 w 137"/>
              <a:gd name="T47" fmla="*/ 31 h 147"/>
              <a:gd name="T48" fmla="*/ 100 w 137"/>
              <a:gd name="T49" fmla="*/ 36 h 147"/>
              <a:gd name="T50" fmla="*/ 103 w 137"/>
              <a:gd name="T51" fmla="*/ 99 h 147"/>
              <a:gd name="T52" fmla="*/ 99 w 137"/>
              <a:gd name="T53" fmla="*/ 101 h 147"/>
              <a:gd name="T54" fmla="*/ 103 w 137"/>
              <a:gd name="T55" fmla="*/ 99 h 147"/>
              <a:gd name="T56" fmla="*/ 72 w 137"/>
              <a:gd name="T57" fmla="*/ 1 h 147"/>
              <a:gd name="T58" fmla="*/ 72 w 137"/>
              <a:gd name="T59" fmla="*/ 23 h 147"/>
              <a:gd name="T60" fmla="*/ 67 w 137"/>
              <a:gd name="T61" fmla="*/ 147 h 147"/>
              <a:gd name="T62" fmla="*/ 49 w 137"/>
              <a:gd name="T63" fmla="*/ 137 h 147"/>
              <a:gd name="T64" fmla="*/ 41 w 137"/>
              <a:gd name="T65" fmla="*/ 92 h 147"/>
              <a:gd name="T66" fmla="*/ 41 w 137"/>
              <a:gd name="T67" fmla="*/ 43 h 147"/>
              <a:gd name="T68" fmla="*/ 69 w 137"/>
              <a:gd name="T69" fmla="*/ 30 h 147"/>
              <a:gd name="T70" fmla="*/ 57 w 137"/>
              <a:gd name="T71" fmla="*/ 40 h 147"/>
              <a:gd name="T72" fmla="*/ 45 w 137"/>
              <a:gd name="T73" fmla="*/ 51 h 147"/>
              <a:gd name="T74" fmla="*/ 40 w 137"/>
              <a:gd name="T75" fmla="*/ 68 h 147"/>
              <a:gd name="T76" fmla="*/ 54 w 137"/>
              <a:gd name="T77" fmla="*/ 93 h 147"/>
              <a:gd name="T78" fmla="*/ 56 w 137"/>
              <a:gd name="T79" fmla="*/ 97 h 147"/>
              <a:gd name="T80" fmla="*/ 69 w 137"/>
              <a:gd name="T81" fmla="*/ 147 h 147"/>
              <a:gd name="T82" fmla="*/ 69 w 137"/>
              <a:gd name="T83" fmla="*/ 24 h 147"/>
              <a:gd name="T84" fmla="*/ 65 w 137"/>
              <a:gd name="T85" fmla="*/ 4 h 147"/>
              <a:gd name="T86" fmla="*/ 69 w 137"/>
              <a:gd name="T87" fmla="*/ 0 h 147"/>
              <a:gd name="T88" fmla="*/ 38 w 137"/>
              <a:gd name="T89" fmla="*/ 104 h 147"/>
              <a:gd name="T90" fmla="*/ 35 w 137"/>
              <a:gd name="T91" fmla="*/ 99 h 147"/>
              <a:gd name="T92" fmla="*/ 35 w 137"/>
              <a:gd name="T93" fmla="*/ 38 h 147"/>
              <a:gd name="T94" fmla="*/ 38 w 137"/>
              <a:gd name="T95" fmla="*/ 31 h 147"/>
              <a:gd name="T96" fmla="*/ 35 w 137"/>
              <a:gd name="T97" fmla="*/ 84 h 147"/>
              <a:gd name="T98" fmla="*/ 33 w 137"/>
              <a:gd name="T99" fmla="*/ 59 h 147"/>
              <a:gd name="T100" fmla="*/ 35 w 137"/>
              <a:gd name="T101" fmla="*/ 30 h 147"/>
              <a:gd name="T102" fmla="*/ 33 w 137"/>
              <a:gd name="T103" fmla="*/ 36 h 147"/>
              <a:gd name="T104" fmla="*/ 21 w 137"/>
              <a:gd name="T105" fmla="*/ 20 h 147"/>
              <a:gd name="T106" fmla="*/ 35 w 137"/>
              <a:gd name="T107" fmla="*/ 30 h 147"/>
              <a:gd name="T108" fmla="*/ 26 w 137"/>
              <a:gd name="T109" fmla="*/ 116 h 147"/>
              <a:gd name="T110" fmla="*/ 21 w 137"/>
              <a:gd name="T111" fmla="*/ 116 h 147"/>
              <a:gd name="T112" fmla="*/ 33 w 137"/>
              <a:gd name="T113" fmla="*/ 99 h 147"/>
              <a:gd name="T114" fmla="*/ 4 w 137"/>
              <a:gd name="T115" fmla="*/ 65 h 147"/>
              <a:gd name="T116" fmla="*/ 23 w 137"/>
              <a:gd name="T117" fmla="*/ 65 h 147"/>
              <a:gd name="T118" fmla="*/ 21 w 137"/>
              <a:gd name="T119" fmla="*/ 72 h 147"/>
              <a:gd name="T120" fmla="*/ 0 w 137"/>
              <a:gd name="T121" fmla="*/ 68 h 147"/>
              <a:gd name="T122" fmla="*/ 4 w 137"/>
              <a:gd name="T123" fmla="*/ 65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37" h="147">
                <a:moveTo>
                  <a:pt x="103" y="51"/>
                </a:moveTo>
                <a:lnTo>
                  <a:pt x="103" y="51"/>
                </a:lnTo>
                <a:lnTo>
                  <a:pt x="106" y="59"/>
                </a:lnTo>
                <a:lnTo>
                  <a:pt x="107" y="68"/>
                </a:lnTo>
                <a:lnTo>
                  <a:pt x="107" y="68"/>
                </a:lnTo>
                <a:lnTo>
                  <a:pt x="106" y="77"/>
                </a:lnTo>
                <a:lnTo>
                  <a:pt x="103" y="84"/>
                </a:lnTo>
                <a:lnTo>
                  <a:pt x="103" y="51"/>
                </a:lnTo>
                <a:lnTo>
                  <a:pt x="103" y="51"/>
                </a:lnTo>
                <a:close/>
                <a:moveTo>
                  <a:pt x="103" y="107"/>
                </a:moveTo>
                <a:lnTo>
                  <a:pt x="103" y="99"/>
                </a:lnTo>
                <a:lnTo>
                  <a:pt x="103" y="99"/>
                </a:lnTo>
                <a:lnTo>
                  <a:pt x="106" y="99"/>
                </a:lnTo>
                <a:lnTo>
                  <a:pt x="106" y="99"/>
                </a:lnTo>
                <a:lnTo>
                  <a:pt x="117" y="111"/>
                </a:lnTo>
                <a:lnTo>
                  <a:pt x="117" y="111"/>
                </a:lnTo>
                <a:lnTo>
                  <a:pt x="118" y="114"/>
                </a:lnTo>
                <a:lnTo>
                  <a:pt x="117" y="116"/>
                </a:lnTo>
                <a:lnTo>
                  <a:pt x="117" y="116"/>
                </a:lnTo>
                <a:lnTo>
                  <a:pt x="115" y="118"/>
                </a:lnTo>
                <a:lnTo>
                  <a:pt x="113" y="116"/>
                </a:lnTo>
                <a:lnTo>
                  <a:pt x="103" y="107"/>
                </a:lnTo>
                <a:lnTo>
                  <a:pt x="103" y="107"/>
                </a:lnTo>
                <a:close/>
                <a:moveTo>
                  <a:pt x="103" y="38"/>
                </a:moveTo>
                <a:lnTo>
                  <a:pt x="103" y="28"/>
                </a:lnTo>
                <a:lnTo>
                  <a:pt x="113" y="20"/>
                </a:lnTo>
                <a:lnTo>
                  <a:pt x="113" y="20"/>
                </a:lnTo>
                <a:lnTo>
                  <a:pt x="115" y="19"/>
                </a:lnTo>
                <a:lnTo>
                  <a:pt x="117" y="20"/>
                </a:lnTo>
                <a:lnTo>
                  <a:pt x="117" y="20"/>
                </a:lnTo>
                <a:lnTo>
                  <a:pt x="118" y="23"/>
                </a:lnTo>
                <a:lnTo>
                  <a:pt x="117" y="24"/>
                </a:lnTo>
                <a:lnTo>
                  <a:pt x="106" y="36"/>
                </a:lnTo>
                <a:lnTo>
                  <a:pt x="106" y="36"/>
                </a:lnTo>
                <a:lnTo>
                  <a:pt x="106" y="36"/>
                </a:lnTo>
                <a:lnTo>
                  <a:pt x="103" y="38"/>
                </a:lnTo>
                <a:lnTo>
                  <a:pt x="103" y="38"/>
                </a:lnTo>
                <a:close/>
                <a:moveTo>
                  <a:pt x="114" y="68"/>
                </a:moveTo>
                <a:lnTo>
                  <a:pt x="114" y="68"/>
                </a:lnTo>
                <a:lnTo>
                  <a:pt x="114" y="68"/>
                </a:lnTo>
                <a:lnTo>
                  <a:pt x="114" y="65"/>
                </a:lnTo>
                <a:lnTo>
                  <a:pt x="117" y="65"/>
                </a:lnTo>
                <a:lnTo>
                  <a:pt x="134" y="65"/>
                </a:lnTo>
                <a:lnTo>
                  <a:pt x="134" y="65"/>
                </a:lnTo>
                <a:lnTo>
                  <a:pt x="136" y="65"/>
                </a:lnTo>
                <a:lnTo>
                  <a:pt x="137" y="68"/>
                </a:lnTo>
                <a:lnTo>
                  <a:pt x="137" y="68"/>
                </a:lnTo>
                <a:lnTo>
                  <a:pt x="136" y="70"/>
                </a:lnTo>
                <a:lnTo>
                  <a:pt x="134" y="72"/>
                </a:lnTo>
                <a:lnTo>
                  <a:pt x="117" y="72"/>
                </a:lnTo>
                <a:lnTo>
                  <a:pt x="117" y="72"/>
                </a:lnTo>
                <a:lnTo>
                  <a:pt x="114" y="70"/>
                </a:lnTo>
                <a:lnTo>
                  <a:pt x="114" y="68"/>
                </a:lnTo>
                <a:lnTo>
                  <a:pt x="114" y="68"/>
                </a:lnTo>
                <a:close/>
                <a:moveTo>
                  <a:pt x="69" y="30"/>
                </a:moveTo>
                <a:lnTo>
                  <a:pt x="69" y="30"/>
                </a:lnTo>
                <a:lnTo>
                  <a:pt x="80" y="32"/>
                </a:lnTo>
                <a:lnTo>
                  <a:pt x="90" y="36"/>
                </a:lnTo>
                <a:lnTo>
                  <a:pt x="98" y="43"/>
                </a:lnTo>
                <a:lnTo>
                  <a:pt x="103" y="51"/>
                </a:lnTo>
                <a:lnTo>
                  <a:pt x="103" y="84"/>
                </a:lnTo>
                <a:lnTo>
                  <a:pt x="103" y="84"/>
                </a:lnTo>
                <a:lnTo>
                  <a:pt x="98" y="93"/>
                </a:lnTo>
                <a:lnTo>
                  <a:pt x="90" y="100"/>
                </a:lnTo>
                <a:lnTo>
                  <a:pt x="90" y="130"/>
                </a:lnTo>
                <a:lnTo>
                  <a:pt x="90" y="130"/>
                </a:lnTo>
                <a:lnTo>
                  <a:pt x="88" y="137"/>
                </a:lnTo>
                <a:lnTo>
                  <a:pt x="84" y="142"/>
                </a:lnTo>
                <a:lnTo>
                  <a:pt x="79" y="146"/>
                </a:lnTo>
                <a:lnTo>
                  <a:pt x="71" y="147"/>
                </a:lnTo>
                <a:lnTo>
                  <a:pt x="69" y="147"/>
                </a:lnTo>
                <a:lnTo>
                  <a:pt x="69" y="114"/>
                </a:lnTo>
                <a:lnTo>
                  <a:pt x="82" y="114"/>
                </a:lnTo>
                <a:lnTo>
                  <a:pt x="82" y="97"/>
                </a:lnTo>
                <a:lnTo>
                  <a:pt x="82" y="97"/>
                </a:lnTo>
                <a:lnTo>
                  <a:pt x="83" y="96"/>
                </a:lnTo>
                <a:lnTo>
                  <a:pt x="84" y="95"/>
                </a:lnTo>
                <a:lnTo>
                  <a:pt x="84" y="95"/>
                </a:lnTo>
                <a:lnTo>
                  <a:pt x="91" y="89"/>
                </a:lnTo>
                <a:lnTo>
                  <a:pt x="95" y="84"/>
                </a:lnTo>
                <a:lnTo>
                  <a:pt x="98" y="76"/>
                </a:lnTo>
                <a:lnTo>
                  <a:pt x="99" y="68"/>
                </a:lnTo>
                <a:lnTo>
                  <a:pt x="99" y="68"/>
                </a:lnTo>
                <a:lnTo>
                  <a:pt x="99" y="62"/>
                </a:lnTo>
                <a:lnTo>
                  <a:pt x="96" y="57"/>
                </a:lnTo>
                <a:lnTo>
                  <a:pt x="94" y="51"/>
                </a:lnTo>
                <a:lnTo>
                  <a:pt x="91" y="47"/>
                </a:lnTo>
                <a:lnTo>
                  <a:pt x="91" y="47"/>
                </a:lnTo>
                <a:lnTo>
                  <a:pt x="86" y="43"/>
                </a:lnTo>
                <a:lnTo>
                  <a:pt x="82" y="40"/>
                </a:lnTo>
                <a:lnTo>
                  <a:pt x="75" y="39"/>
                </a:lnTo>
                <a:lnTo>
                  <a:pt x="69" y="38"/>
                </a:lnTo>
                <a:lnTo>
                  <a:pt x="69" y="30"/>
                </a:lnTo>
                <a:lnTo>
                  <a:pt x="69" y="30"/>
                </a:lnTo>
                <a:close/>
                <a:moveTo>
                  <a:pt x="103" y="28"/>
                </a:moveTo>
                <a:lnTo>
                  <a:pt x="100" y="31"/>
                </a:lnTo>
                <a:lnTo>
                  <a:pt x="100" y="31"/>
                </a:lnTo>
                <a:lnTo>
                  <a:pt x="99" y="34"/>
                </a:lnTo>
                <a:lnTo>
                  <a:pt x="100" y="36"/>
                </a:lnTo>
                <a:lnTo>
                  <a:pt x="100" y="36"/>
                </a:lnTo>
                <a:lnTo>
                  <a:pt x="103" y="38"/>
                </a:lnTo>
                <a:lnTo>
                  <a:pt x="103" y="28"/>
                </a:lnTo>
                <a:lnTo>
                  <a:pt x="103" y="28"/>
                </a:lnTo>
                <a:close/>
                <a:moveTo>
                  <a:pt x="103" y="99"/>
                </a:moveTo>
                <a:lnTo>
                  <a:pt x="103" y="99"/>
                </a:lnTo>
                <a:lnTo>
                  <a:pt x="100" y="99"/>
                </a:lnTo>
                <a:lnTo>
                  <a:pt x="100" y="99"/>
                </a:lnTo>
                <a:lnTo>
                  <a:pt x="99" y="101"/>
                </a:lnTo>
                <a:lnTo>
                  <a:pt x="100" y="104"/>
                </a:lnTo>
                <a:lnTo>
                  <a:pt x="103" y="107"/>
                </a:lnTo>
                <a:lnTo>
                  <a:pt x="103" y="99"/>
                </a:lnTo>
                <a:lnTo>
                  <a:pt x="103" y="99"/>
                </a:lnTo>
                <a:close/>
                <a:moveTo>
                  <a:pt x="69" y="24"/>
                </a:moveTo>
                <a:lnTo>
                  <a:pt x="69" y="0"/>
                </a:lnTo>
                <a:lnTo>
                  <a:pt x="69" y="0"/>
                </a:lnTo>
                <a:lnTo>
                  <a:pt x="72" y="1"/>
                </a:lnTo>
                <a:lnTo>
                  <a:pt x="72" y="4"/>
                </a:lnTo>
                <a:lnTo>
                  <a:pt x="72" y="20"/>
                </a:lnTo>
                <a:lnTo>
                  <a:pt x="72" y="20"/>
                </a:lnTo>
                <a:lnTo>
                  <a:pt x="72" y="23"/>
                </a:lnTo>
                <a:lnTo>
                  <a:pt x="69" y="24"/>
                </a:lnTo>
                <a:lnTo>
                  <a:pt x="69" y="24"/>
                </a:lnTo>
                <a:close/>
                <a:moveTo>
                  <a:pt x="69" y="147"/>
                </a:moveTo>
                <a:lnTo>
                  <a:pt x="67" y="147"/>
                </a:lnTo>
                <a:lnTo>
                  <a:pt x="67" y="147"/>
                </a:lnTo>
                <a:lnTo>
                  <a:pt x="60" y="146"/>
                </a:lnTo>
                <a:lnTo>
                  <a:pt x="53" y="142"/>
                </a:lnTo>
                <a:lnTo>
                  <a:pt x="49" y="137"/>
                </a:lnTo>
                <a:lnTo>
                  <a:pt x="48" y="130"/>
                </a:lnTo>
                <a:lnTo>
                  <a:pt x="48" y="99"/>
                </a:lnTo>
                <a:lnTo>
                  <a:pt x="48" y="99"/>
                </a:lnTo>
                <a:lnTo>
                  <a:pt x="41" y="92"/>
                </a:lnTo>
                <a:lnTo>
                  <a:pt x="35" y="84"/>
                </a:lnTo>
                <a:lnTo>
                  <a:pt x="35" y="51"/>
                </a:lnTo>
                <a:lnTo>
                  <a:pt x="35" y="51"/>
                </a:lnTo>
                <a:lnTo>
                  <a:pt x="41" y="43"/>
                </a:lnTo>
                <a:lnTo>
                  <a:pt x="49" y="36"/>
                </a:lnTo>
                <a:lnTo>
                  <a:pt x="59" y="32"/>
                </a:lnTo>
                <a:lnTo>
                  <a:pt x="64" y="31"/>
                </a:lnTo>
                <a:lnTo>
                  <a:pt x="69" y="30"/>
                </a:lnTo>
                <a:lnTo>
                  <a:pt x="69" y="38"/>
                </a:lnTo>
                <a:lnTo>
                  <a:pt x="69" y="38"/>
                </a:lnTo>
                <a:lnTo>
                  <a:pt x="64" y="39"/>
                </a:lnTo>
                <a:lnTo>
                  <a:pt x="57" y="40"/>
                </a:lnTo>
                <a:lnTo>
                  <a:pt x="53" y="43"/>
                </a:lnTo>
                <a:lnTo>
                  <a:pt x="48" y="47"/>
                </a:lnTo>
                <a:lnTo>
                  <a:pt x="48" y="47"/>
                </a:lnTo>
                <a:lnTo>
                  <a:pt x="45" y="51"/>
                </a:lnTo>
                <a:lnTo>
                  <a:pt x="42" y="57"/>
                </a:lnTo>
                <a:lnTo>
                  <a:pt x="40" y="62"/>
                </a:lnTo>
                <a:lnTo>
                  <a:pt x="40" y="68"/>
                </a:lnTo>
                <a:lnTo>
                  <a:pt x="40" y="68"/>
                </a:lnTo>
                <a:lnTo>
                  <a:pt x="41" y="76"/>
                </a:lnTo>
                <a:lnTo>
                  <a:pt x="44" y="82"/>
                </a:lnTo>
                <a:lnTo>
                  <a:pt x="48" y="89"/>
                </a:lnTo>
                <a:lnTo>
                  <a:pt x="54" y="93"/>
                </a:lnTo>
                <a:lnTo>
                  <a:pt x="54" y="93"/>
                </a:lnTo>
                <a:lnTo>
                  <a:pt x="54" y="93"/>
                </a:lnTo>
                <a:lnTo>
                  <a:pt x="56" y="95"/>
                </a:lnTo>
                <a:lnTo>
                  <a:pt x="56" y="97"/>
                </a:lnTo>
                <a:lnTo>
                  <a:pt x="56" y="114"/>
                </a:lnTo>
                <a:lnTo>
                  <a:pt x="69" y="114"/>
                </a:lnTo>
                <a:lnTo>
                  <a:pt x="69" y="147"/>
                </a:lnTo>
                <a:lnTo>
                  <a:pt x="69" y="147"/>
                </a:lnTo>
                <a:close/>
                <a:moveTo>
                  <a:pt x="69" y="0"/>
                </a:moveTo>
                <a:lnTo>
                  <a:pt x="69" y="24"/>
                </a:lnTo>
                <a:lnTo>
                  <a:pt x="69" y="24"/>
                </a:lnTo>
                <a:lnTo>
                  <a:pt x="69" y="24"/>
                </a:lnTo>
                <a:lnTo>
                  <a:pt x="69" y="24"/>
                </a:lnTo>
                <a:lnTo>
                  <a:pt x="67" y="23"/>
                </a:lnTo>
                <a:lnTo>
                  <a:pt x="65" y="20"/>
                </a:lnTo>
                <a:lnTo>
                  <a:pt x="65" y="4"/>
                </a:lnTo>
                <a:lnTo>
                  <a:pt x="65" y="4"/>
                </a:lnTo>
                <a:lnTo>
                  <a:pt x="67" y="1"/>
                </a:lnTo>
                <a:lnTo>
                  <a:pt x="69" y="0"/>
                </a:lnTo>
                <a:lnTo>
                  <a:pt x="69" y="0"/>
                </a:lnTo>
                <a:lnTo>
                  <a:pt x="69" y="0"/>
                </a:lnTo>
                <a:close/>
                <a:moveTo>
                  <a:pt x="35" y="107"/>
                </a:moveTo>
                <a:lnTo>
                  <a:pt x="38" y="104"/>
                </a:lnTo>
                <a:lnTo>
                  <a:pt x="38" y="104"/>
                </a:lnTo>
                <a:lnTo>
                  <a:pt x="38" y="101"/>
                </a:lnTo>
                <a:lnTo>
                  <a:pt x="38" y="99"/>
                </a:lnTo>
                <a:lnTo>
                  <a:pt x="38" y="99"/>
                </a:lnTo>
                <a:lnTo>
                  <a:pt x="35" y="99"/>
                </a:lnTo>
                <a:lnTo>
                  <a:pt x="35" y="107"/>
                </a:lnTo>
                <a:lnTo>
                  <a:pt x="35" y="107"/>
                </a:lnTo>
                <a:close/>
                <a:moveTo>
                  <a:pt x="35" y="38"/>
                </a:moveTo>
                <a:lnTo>
                  <a:pt x="35" y="38"/>
                </a:lnTo>
                <a:lnTo>
                  <a:pt x="38" y="36"/>
                </a:lnTo>
                <a:lnTo>
                  <a:pt x="38" y="36"/>
                </a:lnTo>
                <a:lnTo>
                  <a:pt x="38" y="34"/>
                </a:lnTo>
                <a:lnTo>
                  <a:pt x="38" y="31"/>
                </a:lnTo>
                <a:lnTo>
                  <a:pt x="35" y="30"/>
                </a:lnTo>
                <a:lnTo>
                  <a:pt x="35" y="38"/>
                </a:lnTo>
                <a:close/>
                <a:moveTo>
                  <a:pt x="35" y="84"/>
                </a:moveTo>
                <a:lnTo>
                  <a:pt x="35" y="84"/>
                </a:lnTo>
                <a:lnTo>
                  <a:pt x="33" y="76"/>
                </a:lnTo>
                <a:lnTo>
                  <a:pt x="31" y="68"/>
                </a:lnTo>
                <a:lnTo>
                  <a:pt x="31" y="68"/>
                </a:lnTo>
                <a:lnTo>
                  <a:pt x="33" y="59"/>
                </a:lnTo>
                <a:lnTo>
                  <a:pt x="35" y="51"/>
                </a:lnTo>
                <a:lnTo>
                  <a:pt x="35" y="84"/>
                </a:lnTo>
                <a:lnTo>
                  <a:pt x="35" y="84"/>
                </a:lnTo>
                <a:close/>
                <a:moveTo>
                  <a:pt x="35" y="30"/>
                </a:moveTo>
                <a:lnTo>
                  <a:pt x="35" y="38"/>
                </a:lnTo>
                <a:lnTo>
                  <a:pt x="35" y="38"/>
                </a:lnTo>
                <a:lnTo>
                  <a:pt x="33" y="36"/>
                </a:lnTo>
                <a:lnTo>
                  <a:pt x="33" y="36"/>
                </a:lnTo>
                <a:lnTo>
                  <a:pt x="21" y="24"/>
                </a:lnTo>
                <a:lnTo>
                  <a:pt x="21" y="24"/>
                </a:lnTo>
                <a:lnTo>
                  <a:pt x="19" y="23"/>
                </a:lnTo>
                <a:lnTo>
                  <a:pt x="21" y="20"/>
                </a:lnTo>
                <a:lnTo>
                  <a:pt x="21" y="20"/>
                </a:lnTo>
                <a:lnTo>
                  <a:pt x="23" y="19"/>
                </a:lnTo>
                <a:lnTo>
                  <a:pt x="26" y="20"/>
                </a:lnTo>
                <a:lnTo>
                  <a:pt x="35" y="30"/>
                </a:lnTo>
                <a:lnTo>
                  <a:pt x="35" y="30"/>
                </a:lnTo>
                <a:close/>
                <a:moveTo>
                  <a:pt x="35" y="99"/>
                </a:moveTo>
                <a:lnTo>
                  <a:pt x="35" y="107"/>
                </a:lnTo>
                <a:lnTo>
                  <a:pt x="26" y="116"/>
                </a:lnTo>
                <a:lnTo>
                  <a:pt x="26" y="116"/>
                </a:lnTo>
                <a:lnTo>
                  <a:pt x="23" y="118"/>
                </a:lnTo>
                <a:lnTo>
                  <a:pt x="21" y="116"/>
                </a:lnTo>
                <a:lnTo>
                  <a:pt x="21" y="116"/>
                </a:lnTo>
                <a:lnTo>
                  <a:pt x="19" y="114"/>
                </a:lnTo>
                <a:lnTo>
                  <a:pt x="21" y="111"/>
                </a:lnTo>
                <a:lnTo>
                  <a:pt x="33" y="99"/>
                </a:lnTo>
                <a:lnTo>
                  <a:pt x="33" y="99"/>
                </a:lnTo>
                <a:lnTo>
                  <a:pt x="33" y="99"/>
                </a:lnTo>
                <a:lnTo>
                  <a:pt x="35" y="99"/>
                </a:lnTo>
                <a:lnTo>
                  <a:pt x="35" y="99"/>
                </a:lnTo>
                <a:close/>
                <a:moveTo>
                  <a:pt x="4" y="65"/>
                </a:moveTo>
                <a:lnTo>
                  <a:pt x="4" y="65"/>
                </a:lnTo>
                <a:lnTo>
                  <a:pt x="21" y="65"/>
                </a:lnTo>
                <a:lnTo>
                  <a:pt x="21" y="65"/>
                </a:lnTo>
                <a:lnTo>
                  <a:pt x="23" y="65"/>
                </a:lnTo>
                <a:lnTo>
                  <a:pt x="25" y="68"/>
                </a:lnTo>
                <a:lnTo>
                  <a:pt x="25" y="68"/>
                </a:lnTo>
                <a:lnTo>
                  <a:pt x="23" y="70"/>
                </a:lnTo>
                <a:lnTo>
                  <a:pt x="21" y="72"/>
                </a:lnTo>
                <a:lnTo>
                  <a:pt x="4" y="72"/>
                </a:lnTo>
                <a:lnTo>
                  <a:pt x="4" y="72"/>
                </a:lnTo>
                <a:lnTo>
                  <a:pt x="2" y="70"/>
                </a:lnTo>
                <a:lnTo>
                  <a:pt x="0" y="68"/>
                </a:lnTo>
                <a:lnTo>
                  <a:pt x="0" y="68"/>
                </a:lnTo>
                <a:lnTo>
                  <a:pt x="2" y="65"/>
                </a:lnTo>
                <a:lnTo>
                  <a:pt x="4" y="65"/>
                </a:lnTo>
                <a:lnTo>
                  <a:pt x="4" y="65"/>
                </a:lnTo>
                <a:close/>
              </a:path>
            </a:pathLst>
          </a:custGeom>
          <a:solidFill>
            <a:srgbClr val="C160D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215" name="组合 214"/>
          <p:cNvGrpSpPr/>
          <p:nvPr/>
        </p:nvGrpSpPr>
        <p:grpSpPr>
          <a:xfrm>
            <a:off x="3774409" y="2795385"/>
            <a:ext cx="160337" cy="255588"/>
            <a:chOff x="2679701" y="2924175"/>
            <a:chExt cx="160337" cy="255588"/>
          </a:xfrm>
        </p:grpSpPr>
        <p:sp>
          <p:nvSpPr>
            <p:cNvPr id="190" name="Freeform 190"/>
            <p:cNvSpPr>
              <a:spLocks/>
            </p:cNvSpPr>
            <p:nvPr/>
          </p:nvSpPr>
          <p:spPr bwMode="auto">
            <a:xfrm>
              <a:off x="2770188" y="3103563"/>
              <a:ext cx="57150" cy="57150"/>
            </a:xfrm>
            <a:custGeom>
              <a:avLst/>
              <a:gdLst>
                <a:gd name="T0" fmla="*/ 0 w 36"/>
                <a:gd name="T1" fmla="*/ 22 h 36"/>
                <a:gd name="T2" fmla="*/ 0 w 36"/>
                <a:gd name="T3" fmla="*/ 22 h 36"/>
                <a:gd name="T4" fmla="*/ 2 w 36"/>
                <a:gd name="T5" fmla="*/ 27 h 36"/>
                <a:gd name="T6" fmla="*/ 8 w 36"/>
                <a:gd name="T7" fmla="*/ 33 h 36"/>
                <a:gd name="T8" fmla="*/ 13 w 36"/>
                <a:gd name="T9" fmla="*/ 36 h 36"/>
                <a:gd name="T10" fmla="*/ 21 w 36"/>
                <a:gd name="T11" fmla="*/ 36 h 36"/>
                <a:gd name="T12" fmla="*/ 21 w 36"/>
                <a:gd name="T13" fmla="*/ 36 h 36"/>
                <a:gd name="T14" fmla="*/ 28 w 36"/>
                <a:gd name="T15" fmla="*/ 33 h 36"/>
                <a:gd name="T16" fmla="*/ 32 w 36"/>
                <a:gd name="T17" fmla="*/ 29 h 36"/>
                <a:gd name="T18" fmla="*/ 35 w 36"/>
                <a:gd name="T19" fmla="*/ 22 h 36"/>
                <a:gd name="T20" fmla="*/ 36 w 36"/>
                <a:gd name="T21" fmla="*/ 15 h 36"/>
                <a:gd name="T22" fmla="*/ 36 w 36"/>
                <a:gd name="T23" fmla="*/ 15 h 36"/>
                <a:gd name="T24" fmla="*/ 33 w 36"/>
                <a:gd name="T25" fmla="*/ 8 h 36"/>
                <a:gd name="T26" fmla="*/ 28 w 36"/>
                <a:gd name="T27" fmla="*/ 3 h 36"/>
                <a:gd name="T28" fmla="*/ 21 w 36"/>
                <a:gd name="T29" fmla="*/ 0 h 36"/>
                <a:gd name="T30" fmla="*/ 14 w 36"/>
                <a:gd name="T31" fmla="*/ 0 h 36"/>
                <a:gd name="T32" fmla="*/ 14 w 36"/>
                <a:gd name="T33" fmla="*/ 0 h 36"/>
                <a:gd name="T34" fmla="*/ 8 w 36"/>
                <a:gd name="T35" fmla="*/ 3 h 36"/>
                <a:gd name="T36" fmla="*/ 4 w 36"/>
                <a:gd name="T37" fmla="*/ 8 h 36"/>
                <a:gd name="T38" fmla="*/ 1 w 36"/>
                <a:gd name="T39" fmla="*/ 14 h 36"/>
                <a:gd name="T40" fmla="*/ 0 w 36"/>
                <a:gd name="T41" fmla="*/ 22 h 36"/>
                <a:gd name="T42" fmla="*/ 0 w 36"/>
                <a:gd name="T43" fmla="*/ 2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6" h="36">
                  <a:moveTo>
                    <a:pt x="0" y="22"/>
                  </a:moveTo>
                  <a:lnTo>
                    <a:pt x="0" y="22"/>
                  </a:lnTo>
                  <a:lnTo>
                    <a:pt x="2" y="27"/>
                  </a:lnTo>
                  <a:lnTo>
                    <a:pt x="8" y="33"/>
                  </a:lnTo>
                  <a:lnTo>
                    <a:pt x="13" y="36"/>
                  </a:lnTo>
                  <a:lnTo>
                    <a:pt x="21" y="36"/>
                  </a:lnTo>
                  <a:lnTo>
                    <a:pt x="21" y="36"/>
                  </a:lnTo>
                  <a:lnTo>
                    <a:pt x="28" y="33"/>
                  </a:lnTo>
                  <a:lnTo>
                    <a:pt x="32" y="29"/>
                  </a:lnTo>
                  <a:lnTo>
                    <a:pt x="35" y="22"/>
                  </a:lnTo>
                  <a:lnTo>
                    <a:pt x="36" y="15"/>
                  </a:lnTo>
                  <a:lnTo>
                    <a:pt x="36" y="15"/>
                  </a:lnTo>
                  <a:lnTo>
                    <a:pt x="33" y="8"/>
                  </a:lnTo>
                  <a:lnTo>
                    <a:pt x="28" y="3"/>
                  </a:lnTo>
                  <a:lnTo>
                    <a:pt x="21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8" y="3"/>
                  </a:lnTo>
                  <a:lnTo>
                    <a:pt x="4" y="8"/>
                  </a:lnTo>
                  <a:lnTo>
                    <a:pt x="1" y="14"/>
                  </a:lnTo>
                  <a:lnTo>
                    <a:pt x="0" y="22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C160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1" name="Freeform 191"/>
            <p:cNvSpPr>
              <a:spLocks/>
            </p:cNvSpPr>
            <p:nvPr/>
          </p:nvSpPr>
          <p:spPr bwMode="auto">
            <a:xfrm>
              <a:off x="2786063" y="2924175"/>
              <a:ext cx="53975" cy="192088"/>
            </a:xfrm>
            <a:custGeom>
              <a:avLst/>
              <a:gdLst>
                <a:gd name="T0" fmla="*/ 0 w 34"/>
                <a:gd name="T1" fmla="*/ 121 h 121"/>
                <a:gd name="T2" fmla="*/ 0 w 34"/>
                <a:gd name="T3" fmla="*/ 121 h 121"/>
                <a:gd name="T4" fmla="*/ 21 w 34"/>
                <a:gd name="T5" fmla="*/ 17 h 121"/>
                <a:gd name="T6" fmla="*/ 21 w 34"/>
                <a:gd name="T7" fmla="*/ 17 h 121"/>
                <a:gd name="T8" fmla="*/ 27 w 34"/>
                <a:gd name="T9" fmla="*/ 9 h 121"/>
                <a:gd name="T10" fmla="*/ 31 w 34"/>
                <a:gd name="T11" fmla="*/ 2 h 121"/>
                <a:gd name="T12" fmla="*/ 34 w 34"/>
                <a:gd name="T13" fmla="*/ 0 h 121"/>
                <a:gd name="T14" fmla="*/ 34 w 34"/>
                <a:gd name="T15" fmla="*/ 0 h 121"/>
                <a:gd name="T16" fmla="*/ 31 w 34"/>
                <a:gd name="T17" fmla="*/ 19 h 121"/>
                <a:gd name="T18" fmla="*/ 25 w 34"/>
                <a:gd name="T19" fmla="*/ 61 h 121"/>
                <a:gd name="T20" fmla="*/ 14 w 34"/>
                <a:gd name="T21" fmla="*/ 121 h 121"/>
                <a:gd name="T22" fmla="*/ 0 w 34"/>
                <a:gd name="T23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4" h="121">
                  <a:moveTo>
                    <a:pt x="0" y="121"/>
                  </a:moveTo>
                  <a:lnTo>
                    <a:pt x="0" y="121"/>
                  </a:lnTo>
                  <a:lnTo>
                    <a:pt x="21" y="17"/>
                  </a:lnTo>
                  <a:lnTo>
                    <a:pt x="21" y="17"/>
                  </a:lnTo>
                  <a:lnTo>
                    <a:pt x="27" y="9"/>
                  </a:lnTo>
                  <a:lnTo>
                    <a:pt x="31" y="2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31" y="19"/>
                  </a:lnTo>
                  <a:lnTo>
                    <a:pt x="25" y="61"/>
                  </a:lnTo>
                  <a:lnTo>
                    <a:pt x="14" y="121"/>
                  </a:lnTo>
                  <a:lnTo>
                    <a:pt x="0" y="121"/>
                  </a:lnTo>
                  <a:close/>
                </a:path>
              </a:pathLst>
            </a:custGeom>
            <a:solidFill>
              <a:srgbClr val="C160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2" name="Freeform 192"/>
            <p:cNvSpPr>
              <a:spLocks/>
            </p:cNvSpPr>
            <p:nvPr/>
          </p:nvSpPr>
          <p:spPr bwMode="auto">
            <a:xfrm>
              <a:off x="2679701" y="2954338"/>
              <a:ext cx="123825" cy="166688"/>
            </a:xfrm>
            <a:custGeom>
              <a:avLst/>
              <a:gdLst>
                <a:gd name="T0" fmla="*/ 77 w 78"/>
                <a:gd name="T1" fmla="*/ 98 h 105"/>
                <a:gd name="T2" fmla="*/ 19 w 78"/>
                <a:gd name="T3" fmla="*/ 13 h 105"/>
                <a:gd name="T4" fmla="*/ 0 w 78"/>
                <a:gd name="T5" fmla="*/ 0 h 105"/>
                <a:gd name="T6" fmla="*/ 8 w 78"/>
                <a:gd name="T7" fmla="*/ 20 h 105"/>
                <a:gd name="T8" fmla="*/ 66 w 78"/>
                <a:gd name="T9" fmla="*/ 105 h 105"/>
                <a:gd name="T10" fmla="*/ 78 w 78"/>
                <a:gd name="T11" fmla="*/ 98 h 105"/>
                <a:gd name="T12" fmla="*/ 77 w 78"/>
                <a:gd name="T13" fmla="*/ 98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105">
                  <a:moveTo>
                    <a:pt x="77" y="98"/>
                  </a:moveTo>
                  <a:lnTo>
                    <a:pt x="19" y="13"/>
                  </a:lnTo>
                  <a:lnTo>
                    <a:pt x="0" y="0"/>
                  </a:lnTo>
                  <a:lnTo>
                    <a:pt x="8" y="20"/>
                  </a:lnTo>
                  <a:lnTo>
                    <a:pt x="66" y="105"/>
                  </a:lnTo>
                  <a:lnTo>
                    <a:pt x="78" y="98"/>
                  </a:lnTo>
                  <a:lnTo>
                    <a:pt x="77" y="98"/>
                  </a:lnTo>
                  <a:close/>
                </a:path>
              </a:pathLst>
            </a:custGeom>
            <a:solidFill>
              <a:srgbClr val="C160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3" name="Freeform 193"/>
            <p:cNvSpPr>
              <a:spLocks/>
            </p:cNvSpPr>
            <p:nvPr/>
          </p:nvSpPr>
          <p:spPr bwMode="auto">
            <a:xfrm>
              <a:off x="2798763" y="3149600"/>
              <a:ext cx="14288" cy="30163"/>
            </a:xfrm>
            <a:custGeom>
              <a:avLst/>
              <a:gdLst>
                <a:gd name="T0" fmla="*/ 7 w 9"/>
                <a:gd name="T1" fmla="*/ 2 h 19"/>
                <a:gd name="T2" fmla="*/ 7 w 9"/>
                <a:gd name="T3" fmla="*/ 2 h 19"/>
                <a:gd name="T4" fmla="*/ 6 w 9"/>
                <a:gd name="T5" fmla="*/ 0 h 19"/>
                <a:gd name="T6" fmla="*/ 3 w 9"/>
                <a:gd name="T7" fmla="*/ 0 h 19"/>
                <a:gd name="T8" fmla="*/ 3 w 9"/>
                <a:gd name="T9" fmla="*/ 0 h 19"/>
                <a:gd name="T10" fmla="*/ 0 w 9"/>
                <a:gd name="T11" fmla="*/ 1 h 19"/>
                <a:gd name="T12" fmla="*/ 0 w 9"/>
                <a:gd name="T13" fmla="*/ 4 h 19"/>
                <a:gd name="T14" fmla="*/ 3 w 9"/>
                <a:gd name="T15" fmla="*/ 16 h 19"/>
                <a:gd name="T16" fmla="*/ 3 w 9"/>
                <a:gd name="T17" fmla="*/ 16 h 19"/>
                <a:gd name="T18" fmla="*/ 3 w 9"/>
                <a:gd name="T19" fmla="*/ 19 h 19"/>
                <a:gd name="T20" fmla="*/ 6 w 9"/>
                <a:gd name="T21" fmla="*/ 19 h 19"/>
                <a:gd name="T22" fmla="*/ 6 w 9"/>
                <a:gd name="T23" fmla="*/ 19 h 19"/>
                <a:gd name="T24" fmla="*/ 9 w 9"/>
                <a:gd name="T25" fmla="*/ 17 h 19"/>
                <a:gd name="T26" fmla="*/ 9 w 9"/>
                <a:gd name="T27" fmla="*/ 15 h 19"/>
                <a:gd name="T28" fmla="*/ 7 w 9"/>
                <a:gd name="T29" fmla="*/ 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" h="19">
                  <a:moveTo>
                    <a:pt x="7" y="2"/>
                  </a:moveTo>
                  <a:lnTo>
                    <a:pt x="7" y="2"/>
                  </a:lnTo>
                  <a:lnTo>
                    <a:pt x="6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0" y="1"/>
                  </a:lnTo>
                  <a:lnTo>
                    <a:pt x="0" y="4"/>
                  </a:lnTo>
                  <a:lnTo>
                    <a:pt x="3" y="16"/>
                  </a:lnTo>
                  <a:lnTo>
                    <a:pt x="3" y="16"/>
                  </a:lnTo>
                  <a:lnTo>
                    <a:pt x="3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9" y="17"/>
                  </a:lnTo>
                  <a:lnTo>
                    <a:pt x="9" y="15"/>
                  </a:lnTo>
                  <a:lnTo>
                    <a:pt x="7" y="2"/>
                  </a:lnTo>
                  <a:close/>
                </a:path>
              </a:pathLst>
            </a:custGeom>
            <a:solidFill>
              <a:srgbClr val="C160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94" name="Freeform 194"/>
          <p:cNvSpPr>
            <a:spLocks noEditPoints="1"/>
          </p:cNvSpPr>
          <p:nvPr/>
        </p:nvSpPr>
        <p:spPr bwMode="auto">
          <a:xfrm>
            <a:off x="3756946" y="1485698"/>
            <a:ext cx="217488" cy="236538"/>
          </a:xfrm>
          <a:custGeom>
            <a:avLst/>
            <a:gdLst>
              <a:gd name="T0" fmla="*/ 105 w 137"/>
              <a:gd name="T1" fmla="*/ 69 h 149"/>
              <a:gd name="T2" fmla="*/ 103 w 137"/>
              <a:gd name="T3" fmla="*/ 51 h 149"/>
              <a:gd name="T4" fmla="*/ 103 w 137"/>
              <a:gd name="T5" fmla="*/ 99 h 149"/>
              <a:gd name="T6" fmla="*/ 116 w 137"/>
              <a:gd name="T7" fmla="*/ 112 h 149"/>
              <a:gd name="T8" fmla="*/ 114 w 137"/>
              <a:gd name="T9" fmla="*/ 118 h 149"/>
              <a:gd name="T10" fmla="*/ 103 w 137"/>
              <a:gd name="T11" fmla="*/ 38 h 149"/>
              <a:gd name="T12" fmla="*/ 114 w 137"/>
              <a:gd name="T13" fmla="*/ 19 h 149"/>
              <a:gd name="T14" fmla="*/ 116 w 137"/>
              <a:gd name="T15" fmla="*/ 26 h 149"/>
              <a:gd name="T16" fmla="*/ 103 w 137"/>
              <a:gd name="T17" fmla="*/ 38 h 149"/>
              <a:gd name="T18" fmla="*/ 112 w 137"/>
              <a:gd name="T19" fmla="*/ 69 h 149"/>
              <a:gd name="T20" fmla="*/ 133 w 137"/>
              <a:gd name="T21" fmla="*/ 65 h 149"/>
              <a:gd name="T22" fmla="*/ 135 w 137"/>
              <a:gd name="T23" fmla="*/ 72 h 149"/>
              <a:gd name="T24" fmla="*/ 114 w 137"/>
              <a:gd name="T25" fmla="*/ 72 h 149"/>
              <a:gd name="T26" fmla="*/ 69 w 137"/>
              <a:gd name="T27" fmla="*/ 31 h 149"/>
              <a:gd name="T28" fmla="*/ 103 w 137"/>
              <a:gd name="T29" fmla="*/ 51 h 149"/>
              <a:gd name="T30" fmla="*/ 89 w 137"/>
              <a:gd name="T31" fmla="*/ 100 h 149"/>
              <a:gd name="T32" fmla="*/ 84 w 137"/>
              <a:gd name="T33" fmla="*/ 144 h 149"/>
              <a:gd name="T34" fmla="*/ 69 w 137"/>
              <a:gd name="T35" fmla="*/ 115 h 149"/>
              <a:gd name="T36" fmla="*/ 81 w 137"/>
              <a:gd name="T37" fmla="*/ 96 h 149"/>
              <a:gd name="T38" fmla="*/ 95 w 137"/>
              <a:gd name="T39" fmla="*/ 84 h 149"/>
              <a:gd name="T40" fmla="*/ 97 w 137"/>
              <a:gd name="T41" fmla="*/ 62 h 149"/>
              <a:gd name="T42" fmla="*/ 89 w 137"/>
              <a:gd name="T43" fmla="*/ 47 h 149"/>
              <a:gd name="T44" fmla="*/ 69 w 137"/>
              <a:gd name="T45" fmla="*/ 39 h 149"/>
              <a:gd name="T46" fmla="*/ 100 w 137"/>
              <a:gd name="T47" fmla="*/ 33 h 149"/>
              <a:gd name="T48" fmla="*/ 100 w 137"/>
              <a:gd name="T49" fmla="*/ 38 h 149"/>
              <a:gd name="T50" fmla="*/ 103 w 137"/>
              <a:gd name="T51" fmla="*/ 99 h 149"/>
              <a:gd name="T52" fmla="*/ 99 w 137"/>
              <a:gd name="T53" fmla="*/ 103 h 149"/>
              <a:gd name="T54" fmla="*/ 103 w 137"/>
              <a:gd name="T55" fmla="*/ 99 h 149"/>
              <a:gd name="T56" fmla="*/ 70 w 137"/>
              <a:gd name="T57" fmla="*/ 1 h 149"/>
              <a:gd name="T58" fmla="*/ 70 w 137"/>
              <a:gd name="T59" fmla="*/ 23 h 149"/>
              <a:gd name="T60" fmla="*/ 66 w 137"/>
              <a:gd name="T61" fmla="*/ 149 h 149"/>
              <a:gd name="T62" fmla="*/ 49 w 137"/>
              <a:gd name="T63" fmla="*/ 137 h 149"/>
              <a:gd name="T64" fmla="*/ 39 w 137"/>
              <a:gd name="T65" fmla="*/ 93 h 149"/>
              <a:gd name="T66" fmla="*/ 40 w 137"/>
              <a:gd name="T67" fmla="*/ 43 h 149"/>
              <a:gd name="T68" fmla="*/ 69 w 137"/>
              <a:gd name="T69" fmla="*/ 31 h 149"/>
              <a:gd name="T70" fmla="*/ 57 w 137"/>
              <a:gd name="T71" fmla="*/ 41 h 149"/>
              <a:gd name="T72" fmla="*/ 43 w 137"/>
              <a:gd name="T73" fmla="*/ 51 h 149"/>
              <a:gd name="T74" fmla="*/ 38 w 137"/>
              <a:gd name="T75" fmla="*/ 69 h 149"/>
              <a:gd name="T76" fmla="*/ 53 w 137"/>
              <a:gd name="T77" fmla="*/ 95 h 149"/>
              <a:gd name="T78" fmla="*/ 55 w 137"/>
              <a:gd name="T79" fmla="*/ 98 h 149"/>
              <a:gd name="T80" fmla="*/ 69 w 137"/>
              <a:gd name="T81" fmla="*/ 149 h 149"/>
              <a:gd name="T82" fmla="*/ 68 w 137"/>
              <a:gd name="T83" fmla="*/ 24 h 149"/>
              <a:gd name="T84" fmla="*/ 65 w 137"/>
              <a:gd name="T85" fmla="*/ 4 h 149"/>
              <a:gd name="T86" fmla="*/ 69 w 137"/>
              <a:gd name="T87" fmla="*/ 0 h 149"/>
              <a:gd name="T88" fmla="*/ 36 w 137"/>
              <a:gd name="T89" fmla="*/ 106 h 149"/>
              <a:gd name="T90" fmla="*/ 34 w 137"/>
              <a:gd name="T91" fmla="*/ 99 h 149"/>
              <a:gd name="T92" fmla="*/ 34 w 137"/>
              <a:gd name="T93" fmla="*/ 38 h 149"/>
              <a:gd name="T94" fmla="*/ 36 w 137"/>
              <a:gd name="T95" fmla="*/ 33 h 149"/>
              <a:gd name="T96" fmla="*/ 34 w 137"/>
              <a:gd name="T97" fmla="*/ 85 h 149"/>
              <a:gd name="T98" fmla="*/ 31 w 137"/>
              <a:gd name="T99" fmla="*/ 61 h 149"/>
              <a:gd name="T100" fmla="*/ 34 w 137"/>
              <a:gd name="T101" fmla="*/ 30 h 149"/>
              <a:gd name="T102" fmla="*/ 31 w 137"/>
              <a:gd name="T103" fmla="*/ 38 h 149"/>
              <a:gd name="T104" fmla="*/ 20 w 137"/>
              <a:gd name="T105" fmla="*/ 20 h 149"/>
              <a:gd name="T106" fmla="*/ 34 w 137"/>
              <a:gd name="T107" fmla="*/ 30 h 149"/>
              <a:gd name="T108" fmla="*/ 24 w 137"/>
              <a:gd name="T109" fmla="*/ 116 h 149"/>
              <a:gd name="T110" fmla="*/ 20 w 137"/>
              <a:gd name="T111" fmla="*/ 116 h 149"/>
              <a:gd name="T112" fmla="*/ 31 w 137"/>
              <a:gd name="T113" fmla="*/ 100 h 149"/>
              <a:gd name="T114" fmla="*/ 4 w 137"/>
              <a:gd name="T115" fmla="*/ 65 h 149"/>
              <a:gd name="T116" fmla="*/ 23 w 137"/>
              <a:gd name="T117" fmla="*/ 66 h 149"/>
              <a:gd name="T118" fmla="*/ 20 w 137"/>
              <a:gd name="T119" fmla="*/ 72 h 149"/>
              <a:gd name="T120" fmla="*/ 0 w 137"/>
              <a:gd name="T121" fmla="*/ 69 h 149"/>
              <a:gd name="T122" fmla="*/ 4 w 137"/>
              <a:gd name="T123" fmla="*/ 65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37" h="149">
                <a:moveTo>
                  <a:pt x="103" y="51"/>
                </a:moveTo>
                <a:lnTo>
                  <a:pt x="103" y="51"/>
                </a:lnTo>
                <a:lnTo>
                  <a:pt x="105" y="60"/>
                </a:lnTo>
                <a:lnTo>
                  <a:pt x="105" y="69"/>
                </a:lnTo>
                <a:lnTo>
                  <a:pt x="105" y="69"/>
                </a:lnTo>
                <a:lnTo>
                  <a:pt x="105" y="77"/>
                </a:lnTo>
                <a:lnTo>
                  <a:pt x="103" y="85"/>
                </a:lnTo>
                <a:lnTo>
                  <a:pt x="103" y="51"/>
                </a:lnTo>
                <a:lnTo>
                  <a:pt x="103" y="51"/>
                </a:lnTo>
                <a:close/>
                <a:moveTo>
                  <a:pt x="103" y="108"/>
                </a:moveTo>
                <a:lnTo>
                  <a:pt x="103" y="99"/>
                </a:lnTo>
                <a:lnTo>
                  <a:pt x="103" y="99"/>
                </a:lnTo>
                <a:lnTo>
                  <a:pt x="104" y="100"/>
                </a:lnTo>
                <a:lnTo>
                  <a:pt x="104" y="100"/>
                </a:lnTo>
                <a:lnTo>
                  <a:pt x="116" y="112"/>
                </a:lnTo>
                <a:lnTo>
                  <a:pt x="116" y="112"/>
                </a:lnTo>
                <a:lnTo>
                  <a:pt x="118" y="115"/>
                </a:lnTo>
                <a:lnTo>
                  <a:pt x="116" y="116"/>
                </a:lnTo>
                <a:lnTo>
                  <a:pt x="116" y="116"/>
                </a:lnTo>
                <a:lnTo>
                  <a:pt x="114" y="118"/>
                </a:lnTo>
                <a:lnTo>
                  <a:pt x="111" y="116"/>
                </a:lnTo>
                <a:lnTo>
                  <a:pt x="103" y="108"/>
                </a:lnTo>
                <a:lnTo>
                  <a:pt x="103" y="108"/>
                </a:lnTo>
                <a:close/>
                <a:moveTo>
                  <a:pt x="103" y="38"/>
                </a:moveTo>
                <a:lnTo>
                  <a:pt x="103" y="30"/>
                </a:lnTo>
                <a:lnTo>
                  <a:pt x="111" y="20"/>
                </a:lnTo>
                <a:lnTo>
                  <a:pt x="111" y="20"/>
                </a:lnTo>
                <a:lnTo>
                  <a:pt x="114" y="19"/>
                </a:lnTo>
                <a:lnTo>
                  <a:pt x="116" y="20"/>
                </a:lnTo>
                <a:lnTo>
                  <a:pt x="116" y="20"/>
                </a:lnTo>
                <a:lnTo>
                  <a:pt x="118" y="23"/>
                </a:lnTo>
                <a:lnTo>
                  <a:pt x="116" y="26"/>
                </a:lnTo>
                <a:lnTo>
                  <a:pt x="104" y="38"/>
                </a:lnTo>
                <a:lnTo>
                  <a:pt x="104" y="38"/>
                </a:lnTo>
                <a:lnTo>
                  <a:pt x="104" y="38"/>
                </a:lnTo>
                <a:lnTo>
                  <a:pt x="103" y="38"/>
                </a:lnTo>
                <a:lnTo>
                  <a:pt x="103" y="38"/>
                </a:lnTo>
                <a:close/>
                <a:moveTo>
                  <a:pt x="112" y="69"/>
                </a:moveTo>
                <a:lnTo>
                  <a:pt x="112" y="69"/>
                </a:lnTo>
                <a:lnTo>
                  <a:pt x="112" y="69"/>
                </a:lnTo>
                <a:lnTo>
                  <a:pt x="114" y="66"/>
                </a:lnTo>
                <a:lnTo>
                  <a:pt x="116" y="65"/>
                </a:lnTo>
                <a:lnTo>
                  <a:pt x="133" y="65"/>
                </a:lnTo>
                <a:lnTo>
                  <a:pt x="133" y="65"/>
                </a:lnTo>
                <a:lnTo>
                  <a:pt x="135" y="66"/>
                </a:lnTo>
                <a:lnTo>
                  <a:pt x="137" y="69"/>
                </a:lnTo>
                <a:lnTo>
                  <a:pt x="137" y="69"/>
                </a:lnTo>
                <a:lnTo>
                  <a:pt x="135" y="72"/>
                </a:lnTo>
                <a:lnTo>
                  <a:pt x="133" y="72"/>
                </a:lnTo>
                <a:lnTo>
                  <a:pt x="116" y="72"/>
                </a:lnTo>
                <a:lnTo>
                  <a:pt x="116" y="72"/>
                </a:lnTo>
                <a:lnTo>
                  <a:pt x="114" y="72"/>
                </a:lnTo>
                <a:lnTo>
                  <a:pt x="112" y="69"/>
                </a:lnTo>
                <a:lnTo>
                  <a:pt x="112" y="69"/>
                </a:lnTo>
                <a:close/>
                <a:moveTo>
                  <a:pt x="69" y="31"/>
                </a:moveTo>
                <a:lnTo>
                  <a:pt x="69" y="31"/>
                </a:lnTo>
                <a:lnTo>
                  <a:pt x="78" y="33"/>
                </a:lnTo>
                <a:lnTo>
                  <a:pt x="88" y="37"/>
                </a:lnTo>
                <a:lnTo>
                  <a:pt x="96" y="43"/>
                </a:lnTo>
                <a:lnTo>
                  <a:pt x="103" y="51"/>
                </a:lnTo>
                <a:lnTo>
                  <a:pt x="103" y="85"/>
                </a:lnTo>
                <a:lnTo>
                  <a:pt x="103" y="85"/>
                </a:lnTo>
                <a:lnTo>
                  <a:pt x="96" y="93"/>
                </a:lnTo>
                <a:lnTo>
                  <a:pt x="89" y="100"/>
                </a:lnTo>
                <a:lnTo>
                  <a:pt x="89" y="130"/>
                </a:lnTo>
                <a:lnTo>
                  <a:pt x="89" y="130"/>
                </a:lnTo>
                <a:lnTo>
                  <a:pt x="88" y="137"/>
                </a:lnTo>
                <a:lnTo>
                  <a:pt x="84" y="144"/>
                </a:lnTo>
                <a:lnTo>
                  <a:pt x="77" y="148"/>
                </a:lnTo>
                <a:lnTo>
                  <a:pt x="70" y="149"/>
                </a:lnTo>
                <a:lnTo>
                  <a:pt x="69" y="149"/>
                </a:lnTo>
                <a:lnTo>
                  <a:pt x="69" y="115"/>
                </a:lnTo>
                <a:lnTo>
                  <a:pt x="81" y="115"/>
                </a:lnTo>
                <a:lnTo>
                  <a:pt x="81" y="98"/>
                </a:lnTo>
                <a:lnTo>
                  <a:pt x="81" y="98"/>
                </a:lnTo>
                <a:lnTo>
                  <a:pt x="81" y="96"/>
                </a:lnTo>
                <a:lnTo>
                  <a:pt x="82" y="95"/>
                </a:lnTo>
                <a:lnTo>
                  <a:pt x="82" y="95"/>
                </a:lnTo>
                <a:lnTo>
                  <a:pt x="89" y="89"/>
                </a:lnTo>
                <a:lnTo>
                  <a:pt x="95" y="84"/>
                </a:lnTo>
                <a:lnTo>
                  <a:pt x="97" y="77"/>
                </a:lnTo>
                <a:lnTo>
                  <a:pt x="99" y="69"/>
                </a:lnTo>
                <a:lnTo>
                  <a:pt x="99" y="69"/>
                </a:lnTo>
                <a:lnTo>
                  <a:pt x="97" y="62"/>
                </a:lnTo>
                <a:lnTo>
                  <a:pt x="96" y="57"/>
                </a:lnTo>
                <a:lnTo>
                  <a:pt x="93" y="51"/>
                </a:lnTo>
                <a:lnTo>
                  <a:pt x="89" y="47"/>
                </a:lnTo>
                <a:lnTo>
                  <a:pt x="89" y="47"/>
                </a:lnTo>
                <a:lnTo>
                  <a:pt x="85" y="43"/>
                </a:lnTo>
                <a:lnTo>
                  <a:pt x="80" y="41"/>
                </a:lnTo>
                <a:lnTo>
                  <a:pt x="74" y="39"/>
                </a:lnTo>
                <a:lnTo>
                  <a:pt x="69" y="39"/>
                </a:lnTo>
                <a:lnTo>
                  <a:pt x="69" y="31"/>
                </a:lnTo>
                <a:lnTo>
                  <a:pt x="69" y="31"/>
                </a:lnTo>
                <a:close/>
                <a:moveTo>
                  <a:pt x="103" y="30"/>
                </a:moveTo>
                <a:lnTo>
                  <a:pt x="100" y="33"/>
                </a:lnTo>
                <a:lnTo>
                  <a:pt x="100" y="33"/>
                </a:lnTo>
                <a:lnTo>
                  <a:pt x="99" y="35"/>
                </a:lnTo>
                <a:lnTo>
                  <a:pt x="100" y="38"/>
                </a:lnTo>
                <a:lnTo>
                  <a:pt x="100" y="38"/>
                </a:lnTo>
                <a:lnTo>
                  <a:pt x="103" y="38"/>
                </a:lnTo>
                <a:lnTo>
                  <a:pt x="103" y="30"/>
                </a:lnTo>
                <a:lnTo>
                  <a:pt x="103" y="30"/>
                </a:lnTo>
                <a:close/>
                <a:moveTo>
                  <a:pt x="103" y="99"/>
                </a:moveTo>
                <a:lnTo>
                  <a:pt x="103" y="99"/>
                </a:lnTo>
                <a:lnTo>
                  <a:pt x="100" y="100"/>
                </a:lnTo>
                <a:lnTo>
                  <a:pt x="100" y="100"/>
                </a:lnTo>
                <a:lnTo>
                  <a:pt x="99" y="103"/>
                </a:lnTo>
                <a:lnTo>
                  <a:pt x="100" y="106"/>
                </a:lnTo>
                <a:lnTo>
                  <a:pt x="103" y="108"/>
                </a:lnTo>
                <a:lnTo>
                  <a:pt x="103" y="99"/>
                </a:lnTo>
                <a:lnTo>
                  <a:pt x="103" y="99"/>
                </a:lnTo>
                <a:close/>
                <a:moveTo>
                  <a:pt x="69" y="24"/>
                </a:moveTo>
                <a:lnTo>
                  <a:pt x="69" y="0"/>
                </a:lnTo>
                <a:lnTo>
                  <a:pt x="69" y="0"/>
                </a:lnTo>
                <a:lnTo>
                  <a:pt x="70" y="1"/>
                </a:lnTo>
                <a:lnTo>
                  <a:pt x="72" y="4"/>
                </a:lnTo>
                <a:lnTo>
                  <a:pt x="72" y="20"/>
                </a:lnTo>
                <a:lnTo>
                  <a:pt x="72" y="20"/>
                </a:lnTo>
                <a:lnTo>
                  <a:pt x="70" y="23"/>
                </a:lnTo>
                <a:lnTo>
                  <a:pt x="69" y="24"/>
                </a:lnTo>
                <a:lnTo>
                  <a:pt x="69" y="24"/>
                </a:lnTo>
                <a:close/>
                <a:moveTo>
                  <a:pt x="69" y="149"/>
                </a:moveTo>
                <a:lnTo>
                  <a:pt x="66" y="149"/>
                </a:lnTo>
                <a:lnTo>
                  <a:pt x="66" y="149"/>
                </a:lnTo>
                <a:lnTo>
                  <a:pt x="58" y="148"/>
                </a:lnTo>
                <a:lnTo>
                  <a:pt x="53" y="144"/>
                </a:lnTo>
                <a:lnTo>
                  <a:pt x="49" y="137"/>
                </a:lnTo>
                <a:lnTo>
                  <a:pt x="47" y="130"/>
                </a:lnTo>
                <a:lnTo>
                  <a:pt x="47" y="100"/>
                </a:lnTo>
                <a:lnTo>
                  <a:pt x="47" y="100"/>
                </a:lnTo>
                <a:lnTo>
                  <a:pt x="39" y="93"/>
                </a:lnTo>
                <a:lnTo>
                  <a:pt x="34" y="85"/>
                </a:lnTo>
                <a:lnTo>
                  <a:pt x="34" y="53"/>
                </a:lnTo>
                <a:lnTo>
                  <a:pt x="34" y="53"/>
                </a:lnTo>
                <a:lnTo>
                  <a:pt x="40" y="43"/>
                </a:lnTo>
                <a:lnTo>
                  <a:pt x="47" y="37"/>
                </a:lnTo>
                <a:lnTo>
                  <a:pt x="58" y="33"/>
                </a:lnTo>
                <a:lnTo>
                  <a:pt x="62" y="31"/>
                </a:lnTo>
                <a:lnTo>
                  <a:pt x="69" y="31"/>
                </a:lnTo>
                <a:lnTo>
                  <a:pt x="69" y="39"/>
                </a:lnTo>
                <a:lnTo>
                  <a:pt x="69" y="39"/>
                </a:lnTo>
                <a:lnTo>
                  <a:pt x="62" y="39"/>
                </a:lnTo>
                <a:lnTo>
                  <a:pt x="57" y="41"/>
                </a:lnTo>
                <a:lnTo>
                  <a:pt x="51" y="43"/>
                </a:lnTo>
                <a:lnTo>
                  <a:pt x="47" y="47"/>
                </a:lnTo>
                <a:lnTo>
                  <a:pt x="47" y="47"/>
                </a:lnTo>
                <a:lnTo>
                  <a:pt x="43" y="51"/>
                </a:lnTo>
                <a:lnTo>
                  <a:pt x="40" y="57"/>
                </a:lnTo>
                <a:lnTo>
                  <a:pt x="39" y="62"/>
                </a:lnTo>
                <a:lnTo>
                  <a:pt x="38" y="69"/>
                </a:lnTo>
                <a:lnTo>
                  <a:pt x="38" y="69"/>
                </a:lnTo>
                <a:lnTo>
                  <a:pt x="39" y="77"/>
                </a:lnTo>
                <a:lnTo>
                  <a:pt x="42" y="84"/>
                </a:lnTo>
                <a:lnTo>
                  <a:pt x="47" y="89"/>
                </a:lnTo>
                <a:lnTo>
                  <a:pt x="53" y="95"/>
                </a:lnTo>
                <a:lnTo>
                  <a:pt x="53" y="95"/>
                </a:lnTo>
                <a:lnTo>
                  <a:pt x="53" y="95"/>
                </a:lnTo>
                <a:lnTo>
                  <a:pt x="54" y="96"/>
                </a:lnTo>
                <a:lnTo>
                  <a:pt x="55" y="98"/>
                </a:lnTo>
                <a:lnTo>
                  <a:pt x="55" y="115"/>
                </a:lnTo>
                <a:lnTo>
                  <a:pt x="69" y="115"/>
                </a:lnTo>
                <a:lnTo>
                  <a:pt x="69" y="149"/>
                </a:lnTo>
                <a:lnTo>
                  <a:pt x="69" y="149"/>
                </a:lnTo>
                <a:close/>
                <a:moveTo>
                  <a:pt x="69" y="0"/>
                </a:moveTo>
                <a:lnTo>
                  <a:pt x="69" y="24"/>
                </a:lnTo>
                <a:lnTo>
                  <a:pt x="68" y="24"/>
                </a:lnTo>
                <a:lnTo>
                  <a:pt x="68" y="24"/>
                </a:lnTo>
                <a:lnTo>
                  <a:pt x="68" y="24"/>
                </a:lnTo>
                <a:lnTo>
                  <a:pt x="66" y="23"/>
                </a:lnTo>
                <a:lnTo>
                  <a:pt x="65" y="20"/>
                </a:lnTo>
                <a:lnTo>
                  <a:pt x="65" y="4"/>
                </a:lnTo>
                <a:lnTo>
                  <a:pt x="65" y="4"/>
                </a:lnTo>
                <a:lnTo>
                  <a:pt x="66" y="1"/>
                </a:lnTo>
                <a:lnTo>
                  <a:pt x="68" y="0"/>
                </a:lnTo>
                <a:lnTo>
                  <a:pt x="69" y="0"/>
                </a:lnTo>
                <a:lnTo>
                  <a:pt x="69" y="0"/>
                </a:lnTo>
                <a:close/>
                <a:moveTo>
                  <a:pt x="34" y="107"/>
                </a:moveTo>
                <a:lnTo>
                  <a:pt x="36" y="106"/>
                </a:lnTo>
                <a:lnTo>
                  <a:pt x="36" y="106"/>
                </a:lnTo>
                <a:lnTo>
                  <a:pt x="38" y="103"/>
                </a:lnTo>
                <a:lnTo>
                  <a:pt x="36" y="100"/>
                </a:lnTo>
                <a:lnTo>
                  <a:pt x="36" y="100"/>
                </a:lnTo>
                <a:lnTo>
                  <a:pt x="34" y="99"/>
                </a:lnTo>
                <a:lnTo>
                  <a:pt x="34" y="107"/>
                </a:lnTo>
                <a:lnTo>
                  <a:pt x="34" y="107"/>
                </a:lnTo>
                <a:close/>
                <a:moveTo>
                  <a:pt x="34" y="38"/>
                </a:moveTo>
                <a:lnTo>
                  <a:pt x="34" y="38"/>
                </a:lnTo>
                <a:lnTo>
                  <a:pt x="36" y="38"/>
                </a:lnTo>
                <a:lnTo>
                  <a:pt x="36" y="38"/>
                </a:lnTo>
                <a:lnTo>
                  <a:pt x="38" y="35"/>
                </a:lnTo>
                <a:lnTo>
                  <a:pt x="36" y="33"/>
                </a:lnTo>
                <a:lnTo>
                  <a:pt x="34" y="30"/>
                </a:lnTo>
                <a:lnTo>
                  <a:pt x="34" y="38"/>
                </a:lnTo>
                <a:close/>
                <a:moveTo>
                  <a:pt x="34" y="85"/>
                </a:moveTo>
                <a:lnTo>
                  <a:pt x="34" y="85"/>
                </a:lnTo>
                <a:lnTo>
                  <a:pt x="31" y="77"/>
                </a:lnTo>
                <a:lnTo>
                  <a:pt x="31" y="69"/>
                </a:lnTo>
                <a:lnTo>
                  <a:pt x="31" y="69"/>
                </a:lnTo>
                <a:lnTo>
                  <a:pt x="31" y="61"/>
                </a:lnTo>
                <a:lnTo>
                  <a:pt x="34" y="53"/>
                </a:lnTo>
                <a:lnTo>
                  <a:pt x="34" y="85"/>
                </a:lnTo>
                <a:lnTo>
                  <a:pt x="34" y="85"/>
                </a:lnTo>
                <a:close/>
                <a:moveTo>
                  <a:pt x="34" y="30"/>
                </a:moveTo>
                <a:lnTo>
                  <a:pt x="34" y="38"/>
                </a:lnTo>
                <a:lnTo>
                  <a:pt x="34" y="38"/>
                </a:lnTo>
                <a:lnTo>
                  <a:pt x="31" y="38"/>
                </a:lnTo>
                <a:lnTo>
                  <a:pt x="31" y="38"/>
                </a:lnTo>
                <a:lnTo>
                  <a:pt x="20" y="26"/>
                </a:lnTo>
                <a:lnTo>
                  <a:pt x="20" y="26"/>
                </a:lnTo>
                <a:lnTo>
                  <a:pt x="19" y="23"/>
                </a:lnTo>
                <a:lnTo>
                  <a:pt x="20" y="20"/>
                </a:lnTo>
                <a:lnTo>
                  <a:pt x="20" y="20"/>
                </a:lnTo>
                <a:lnTo>
                  <a:pt x="23" y="19"/>
                </a:lnTo>
                <a:lnTo>
                  <a:pt x="24" y="20"/>
                </a:lnTo>
                <a:lnTo>
                  <a:pt x="34" y="30"/>
                </a:lnTo>
                <a:lnTo>
                  <a:pt x="34" y="30"/>
                </a:lnTo>
                <a:close/>
                <a:moveTo>
                  <a:pt x="34" y="99"/>
                </a:moveTo>
                <a:lnTo>
                  <a:pt x="34" y="107"/>
                </a:lnTo>
                <a:lnTo>
                  <a:pt x="24" y="116"/>
                </a:lnTo>
                <a:lnTo>
                  <a:pt x="24" y="116"/>
                </a:lnTo>
                <a:lnTo>
                  <a:pt x="23" y="118"/>
                </a:lnTo>
                <a:lnTo>
                  <a:pt x="20" y="116"/>
                </a:lnTo>
                <a:lnTo>
                  <a:pt x="20" y="116"/>
                </a:lnTo>
                <a:lnTo>
                  <a:pt x="19" y="115"/>
                </a:lnTo>
                <a:lnTo>
                  <a:pt x="20" y="112"/>
                </a:lnTo>
                <a:lnTo>
                  <a:pt x="31" y="100"/>
                </a:lnTo>
                <a:lnTo>
                  <a:pt x="31" y="100"/>
                </a:lnTo>
                <a:lnTo>
                  <a:pt x="31" y="100"/>
                </a:lnTo>
                <a:lnTo>
                  <a:pt x="34" y="99"/>
                </a:lnTo>
                <a:lnTo>
                  <a:pt x="34" y="99"/>
                </a:lnTo>
                <a:close/>
                <a:moveTo>
                  <a:pt x="4" y="65"/>
                </a:moveTo>
                <a:lnTo>
                  <a:pt x="4" y="65"/>
                </a:lnTo>
                <a:lnTo>
                  <a:pt x="20" y="65"/>
                </a:lnTo>
                <a:lnTo>
                  <a:pt x="20" y="65"/>
                </a:lnTo>
                <a:lnTo>
                  <a:pt x="23" y="66"/>
                </a:lnTo>
                <a:lnTo>
                  <a:pt x="24" y="69"/>
                </a:lnTo>
                <a:lnTo>
                  <a:pt x="24" y="69"/>
                </a:lnTo>
                <a:lnTo>
                  <a:pt x="23" y="72"/>
                </a:lnTo>
                <a:lnTo>
                  <a:pt x="20" y="72"/>
                </a:lnTo>
                <a:lnTo>
                  <a:pt x="4" y="72"/>
                </a:lnTo>
                <a:lnTo>
                  <a:pt x="4" y="72"/>
                </a:lnTo>
                <a:lnTo>
                  <a:pt x="1" y="72"/>
                </a:lnTo>
                <a:lnTo>
                  <a:pt x="0" y="69"/>
                </a:lnTo>
                <a:lnTo>
                  <a:pt x="0" y="69"/>
                </a:lnTo>
                <a:lnTo>
                  <a:pt x="1" y="66"/>
                </a:lnTo>
                <a:lnTo>
                  <a:pt x="4" y="65"/>
                </a:lnTo>
                <a:lnTo>
                  <a:pt x="4" y="65"/>
                </a:lnTo>
                <a:close/>
              </a:path>
            </a:pathLst>
          </a:custGeom>
          <a:solidFill>
            <a:srgbClr val="C160D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17" name="文本框 216"/>
          <p:cNvSpPr txBox="1"/>
          <p:nvPr/>
        </p:nvSpPr>
        <p:spPr>
          <a:xfrm>
            <a:off x="5785770" y="3337706"/>
            <a:ext cx="54733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600" b="1" dirty="0" smtClean="0">
                <a:solidFill>
                  <a:prstClr val="white"/>
                </a:solidFill>
                <a:effectLst>
                  <a:glow rad="228600">
                    <a:srgbClr val="FFC000">
                      <a:satMod val="175000"/>
                      <a:alpha val="40000"/>
                    </a:srgbClr>
                  </a:glow>
                </a:effectLst>
              </a:rPr>
              <a:t>研究動機</a:t>
            </a:r>
            <a:endParaRPr lang="zh-CN" altLang="en-US" sz="9600" b="1" dirty="0">
              <a:solidFill>
                <a:prstClr val="white"/>
              </a:solidFill>
              <a:effectLst>
                <a:glow rad="228600">
                  <a:srgbClr val="FFC000">
                    <a:satMod val="175000"/>
                    <a:alpha val="40000"/>
                  </a:srgbClr>
                </a:glow>
              </a:effectLst>
            </a:endParaRPr>
          </a:p>
        </p:txBody>
      </p:sp>
      <p:sp>
        <p:nvSpPr>
          <p:cNvPr id="223" name="圆角矩形标注 26"/>
          <p:cNvSpPr/>
          <p:nvPr/>
        </p:nvSpPr>
        <p:spPr>
          <a:xfrm>
            <a:off x="5724748" y="4954385"/>
            <a:ext cx="5195305" cy="909638"/>
          </a:xfrm>
          <a:prstGeom prst="wedgeRoundRectCallout">
            <a:avLst>
              <a:gd name="adj1" fmla="val -43573"/>
              <a:gd name="adj2" fmla="val 69775"/>
              <a:gd name="adj3" fmla="val 16667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sz="240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我們想知道來自</a:t>
            </a:r>
            <a:r>
              <a:rPr lang="zh-TW" altLang="en-US" sz="2400" b="1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世界上有哪些種類的料理、以及這些料理的特色是什麼</a:t>
            </a:r>
            <a:endParaRPr lang="zh-TW" altLang="en-US" sz="2400" b="1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60013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5617"/>
            <a:ext cx="12192000" cy="6969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146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4B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" y="2888939"/>
            <a:ext cx="12192000" cy="600068"/>
          </a:xfrm>
          <a:prstGeom prst="rect">
            <a:avLst/>
          </a:prstGeom>
          <a:solidFill>
            <a:srgbClr val="A7AA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FFFFFF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327" y="-1911593"/>
            <a:ext cx="4629794" cy="10761729"/>
          </a:xfrm>
          <a:prstGeom prst="rect">
            <a:avLst/>
          </a:prstGeom>
          <a:noFill/>
          <a:effectLst>
            <a:outerShdw blurRad="165100" dist="76200" dir="1200000" algn="tl" rotWithShape="0">
              <a:prstClr val="black">
                <a:alpha val="1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CN" sz="69332" dirty="0">
                <a:solidFill>
                  <a:srgbClr val="FFFF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2</a:t>
            </a:r>
            <a:endParaRPr lang="zh-CN" altLang="en-US" sz="69332" dirty="0">
              <a:solidFill>
                <a:srgbClr val="FFFFFF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568919" y="2873453"/>
            <a:ext cx="690450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3200" dirty="0" err="1" smtClean="0">
                <a:solidFill>
                  <a:srgbClr val="FFFF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Resorces</a:t>
            </a:r>
            <a:endParaRPr lang="en-US" altLang="zh-CN" sz="3200" dirty="0">
              <a:solidFill>
                <a:srgbClr val="FFFFFF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8452352" y="1798947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6000" dirty="0" smtClean="0">
                <a:solidFill>
                  <a:schemeClr val="bg1"/>
                </a:solidFill>
              </a:rPr>
              <a:t>資料來源</a:t>
            </a:r>
            <a:endParaRPr lang="zh-TW" alt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3978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0105" y="0"/>
            <a:ext cx="12356717" cy="5797296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3017520" y="6089904"/>
            <a:ext cx="5647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hlinkClick r:id="rId3"/>
              </a:rPr>
              <a:t>https://www.kaggle.com/c/whats-cooking-kernels-only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1315250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896" y="1165192"/>
            <a:ext cx="1235100" cy="1583248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900" y="1270981"/>
            <a:ext cx="1124008" cy="137167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450" y="1074534"/>
            <a:ext cx="1082341" cy="156811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8088" y="2937442"/>
            <a:ext cx="5117064" cy="364623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054" y="2937442"/>
            <a:ext cx="4200734" cy="3646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999721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33"/>
          <p:cNvSpPr/>
          <p:nvPr/>
        </p:nvSpPr>
        <p:spPr>
          <a:xfrm>
            <a:off x="4290730" y="1429192"/>
            <a:ext cx="3934126" cy="4017879"/>
          </a:xfrm>
          <a:prstGeom prst="ellipse">
            <a:avLst/>
          </a:prstGeom>
          <a:noFill/>
          <a:ln>
            <a:solidFill>
              <a:srgbClr val="354B5E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椭圆 8"/>
          <p:cNvSpPr/>
          <p:nvPr/>
        </p:nvSpPr>
        <p:spPr>
          <a:xfrm>
            <a:off x="1228156" y="1429192"/>
            <a:ext cx="3934126" cy="4017879"/>
          </a:xfrm>
          <a:prstGeom prst="ellipse">
            <a:avLst/>
          </a:prstGeom>
          <a:noFill/>
          <a:ln>
            <a:solidFill>
              <a:srgbClr val="354B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638986" y="2991802"/>
            <a:ext cx="3094819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編號</a:t>
            </a:r>
            <a:endParaRPr lang="zh-TW" altLang="en-US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89296" y="2500194"/>
            <a:ext cx="24055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zh-CN" sz="2400" b="1" dirty="0" smtClean="0">
                <a:solidFill>
                  <a:srgbClr val="354B5E"/>
                </a:solidFill>
              </a:rPr>
              <a:t>ID </a:t>
            </a:r>
            <a:endParaRPr lang="zh-CN" altLang="en-US" sz="2400" b="1" dirty="0">
              <a:solidFill>
                <a:srgbClr val="354B5E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750724" y="2991802"/>
            <a:ext cx="3094819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食材們</a:t>
            </a:r>
            <a:endParaRPr lang="zh-TW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7" name="椭圆 36"/>
          <p:cNvSpPr/>
          <p:nvPr/>
        </p:nvSpPr>
        <p:spPr>
          <a:xfrm>
            <a:off x="7402466" y="1429192"/>
            <a:ext cx="3934126" cy="4017879"/>
          </a:xfrm>
          <a:prstGeom prst="ellipse">
            <a:avLst/>
          </a:prstGeom>
          <a:noFill/>
          <a:ln>
            <a:solidFill>
              <a:srgbClr val="354B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椭圆 1"/>
          <p:cNvSpPr/>
          <p:nvPr/>
        </p:nvSpPr>
        <p:spPr>
          <a:xfrm>
            <a:off x="1396770" y="1665313"/>
            <a:ext cx="564542" cy="576561"/>
          </a:xfrm>
          <a:prstGeom prst="ellipse">
            <a:avLst/>
          </a:prstGeom>
          <a:solidFill>
            <a:srgbClr val="E862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9" name="椭圆 15"/>
          <p:cNvSpPr/>
          <p:nvPr/>
        </p:nvSpPr>
        <p:spPr>
          <a:xfrm>
            <a:off x="4459344" y="1665313"/>
            <a:ext cx="564542" cy="576561"/>
          </a:xfrm>
          <a:prstGeom prst="ellipse">
            <a:avLst/>
          </a:prstGeom>
          <a:solidFill>
            <a:srgbClr val="E862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2</a:t>
            </a:r>
            <a:endParaRPr lang="zh-CN" altLang="en-US"/>
          </a:p>
        </p:txBody>
      </p:sp>
      <p:sp>
        <p:nvSpPr>
          <p:cNvPr id="10" name="椭圆 16"/>
          <p:cNvSpPr/>
          <p:nvPr/>
        </p:nvSpPr>
        <p:spPr>
          <a:xfrm>
            <a:off x="7571080" y="1665313"/>
            <a:ext cx="564542" cy="576561"/>
          </a:xfrm>
          <a:prstGeom prst="ellipse">
            <a:avLst/>
          </a:prstGeom>
          <a:solidFill>
            <a:srgbClr val="E862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3</a:t>
            </a: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040541" y="2505109"/>
            <a:ext cx="24055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zh-CN" sz="2400" b="1" dirty="0" smtClean="0">
                <a:solidFill>
                  <a:srgbClr val="354B5E"/>
                </a:solidFill>
              </a:rPr>
              <a:t>ingredients</a:t>
            </a:r>
            <a:endParaRPr lang="zh-CN" altLang="en-US" sz="2400" b="1" dirty="0">
              <a:solidFill>
                <a:srgbClr val="354B5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191788" y="2500196"/>
            <a:ext cx="24055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zh-TW" sz="2400" b="1" dirty="0" smtClean="0">
                <a:solidFill>
                  <a:srgbClr val="354B5E"/>
                </a:solidFill>
              </a:rPr>
              <a:t>cuisine</a:t>
            </a:r>
            <a:r>
              <a:rPr lang="en-US" altLang="zh-CN" sz="2400" b="1" dirty="0" smtClean="0">
                <a:solidFill>
                  <a:srgbClr val="354B5E"/>
                </a:solidFill>
              </a:rPr>
              <a:t> </a:t>
            </a:r>
            <a:endParaRPr lang="zh-CN" altLang="en-US" sz="2400" b="1" dirty="0">
              <a:solidFill>
                <a:srgbClr val="354B5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936482" y="2991802"/>
            <a:ext cx="3094819" cy="1135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只存在於</a:t>
            </a:r>
            <a:endParaRPr lang="en-US" altLang="zh-TW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zh-TW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train.json</a:t>
            </a:r>
            <a:endParaRPr lang="en-US" altLang="zh-TW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50190727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49"/>
          <p:cNvSpPr txBox="1"/>
          <p:nvPr/>
        </p:nvSpPr>
        <p:spPr>
          <a:xfrm>
            <a:off x="1339363" y="2510001"/>
            <a:ext cx="65671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5400" b="1" dirty="0">
                <a:solidFill>
                  <a:srgbClr val="F4826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感謝聆聽，敬請指教 </a:t>
            </a:r>
            <a:endParaRPr lang="zh-CN" altLang="en-US" sz="5400" b="1" dirty="0">
              <a:solidFill>
                <a:srgbClr val="F4826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Freeform 26"/>
          <p:cNvSpPr>
            <a:spLocks/>
          </p:cNvSpPr>
          <p:nvPr/>
        </p:nvSpPr>
        <p:spPr bwMode="auto">
          <a:xfrm>
            <a:off x="8983180" y="667499"/>
            <a:ext cx="1405526" cy="1773858"/>
          </a:xfrm>
          <a:custGeom>
            <a:avLst/>
            <a:gdLst>
              <a:gd name="T0" fmla="*/ 869822 w 2016"/>
              <a:gd name="T1" fmla="*/ 6952 h 2678"/>
              <a:gd name="T2" fmla="*/ 1027410 w 2016"/>
              <a:gd name="T3" fmla="*/ 42483 h 2678"/>
              <a:gd name="T4" fmla="*/ 1174183 w 2016"/>
              <a:gd name="T5" fmla="*/ 110455 h 2678"/>
              <a:gd name="T6" fmla="*/ 1302416 w 2016"/>
              <a:gd name="T7" fmla="*/ 206233 h 2678"/>
              <a:gd name="T8" fmla="*/ 1409792 w 2016"/>
              <a:gd name="T9" fmla="*/ 328274 h 2678"/>
              <a:gd name="T10" fmla="*/ 1490903 w 2016"/>
              <a:gd name="T11" fmla="*/ 471170 h 2678"/>
              <a:gd name="T12" fmla="*/ 1542660 w 2016"/>
              <a:gd name="T13" fmla="*/ 634148 h 2678"/>
              <a:gd name="T14" fmla="*/ 1557337 w 2016"/>
              <a:gd name="T15" fmla="*/ 767003 h 2678"/>
              <a:gd name="T16" fmla="*/ 1552702 w 2016"/>
              <a:gd name="T17" fmla="*/ 908354 h 2678"/>
              <a:gd name="T18" fmla="*/ 1527982 w 2016"/>
              <a:gd name="T19" fmla="*/ 1051250 h 2678"/>
              <a:gd name="T20" fmla="*/ 1490903 w 2016"/>
              <a:gd name="T21" fmla="*/ 1194145 h 2678"/>
              <a:gd name="T22" fmla="*/ 1440691 w 2016"/>
              <a:gd name="T23" fmla="*/ 1336269 h 2678"/>
              <a:gd name="T24" fmla="*/ 1354173 w 2016"/>
              <a:gd name="T25" fmla="*/ 1538640 h 2678"/>
              <a:gd name="T26" fmla="*/ 1290828 w 2016"/>
              <a:gd name="T27" fmla="*/ 1662226 h 2678"/>
              <a:gd name="T28" fmla="*/ 1229029 w 2016"/>
              <a:gd name="T29" fmla="*/ 1776542 h 2678"/>
              <a:gd name="T30" fmla="*/ 1171865 w 2016"/>
              <a:gd name="T31" fmla="*/ 1873866 h 2678"/>
              <a:gd name="T32" fmla="*/ 1120108 w 2016"/>
              <a:gd name="T33" fmla="*/ 1954969 h 2678"/>
              <a:gd name="T34" fmla="*/ 1079167 w 2016"/>
              <a:gd name="T35" fmla="*/ 2016762 h 2678"/>
              <a:gd name="T36" fmla="*/ 1053674 w 2016"/>
              <a:gd name="T37" fmla="*/ 2055382 h 2678"/>
              <a:gd name="T38" fmla="*/ 1043632 w 2016"/>
              <a:gd name="T39" fmla="*/ 2068513 h 2678"/>
              <a:gd name="T40" fmla="*/ 1028955 w 2016"/>
              <a:gd name="T41" fmla="*/ 2059244 h 2678"/>
              <a:gd name="T42" fmla="*/ 984923 w 2016"/>
              <a:gd name="T43" fmla="*/ 2031437 h 2678"/>
              <a:gd name="T44" fmla="*/ 918489 w 2016"/>
              <a:gd name="T45" fmla="*/ 1987410 h 2678"/>
              <a:gd name="T46" fmla="*/ 834288 w 2016"/>
              <a:gd name="T47" fmla="*/ 1927162 h 2678"/>
              <a:gd name="T48" fmla="*/ 736954 w 2016"/>
              <a:gd name="T49" fmla="*/ 1854556 h 2678"/>
              <a:gd name="T50" fmla="*/ 629578 w 2016"/>
              <a:gd name="T51" fmla="*/ 1768046 h 2678"/>
              <a:gd name="T52" fmla="*/ 519112 w 2016"/>
              <a:gd name="T53" fmla="*/ 1672267 h 2678"/>
              <a:gd name="T54" fmla="*/ 406329 w 2016"/>
              <a:gd name="T55" fmla="*/ 1566447 h 2678"/>
              <a:gd name="T56" fmla="*/ 301271 w 2016"/>
              <a:gd name="T57" fmla="*/ 1452903 h 2678"/>
              <a:gd name="T58" fmla="*/ 203164 w 2016"/>
              <a:gd name="T59" fmla="*/ 1332407 h 2678"/>
              <a:gd name="T60" fmla="*/ 120508 w 2016"/>
              <a:gd name="T61" fmla="*/ 1207276 h 2678"/>
              <a:gd name="T62" fmla="*/ 57164 w 2016"/>
              <a:gd name="T63" fmla="*/ 1077511 h 2678"/>
              <a:gd name="T64" fmla="*/ 16222 w 2016"/>
              <a:gd name="T65" fmla="*/ 947747 h 2678"/>
              <a:gd name="T66" fmla="*/ 0 w 2016"/>
              <a:gd name="T67" fmla="*/ 778589 h 2678"/>
              <a:gd name="T68" fmla="*/ 17767 w 2016"/>
              <a:gd name="T69" fmla="*/ 614066 h 2678"/>
              <a:gd name="T70" fmla="*/ 70296 w 2016"/>
              <a:gd name="T71" fmla="*/ 460356 h 2678"/>
              <a:gd name="T72" fmla="*/ 149863 w 2016"/>
              <a:gd name="T73" fmla="*/ 320550 h 2678"/>
              <a:gd name="T74" fmla="*/ 257239 w 2016"/>
              <a:gd name="T75" fmla="*/ 201599 h 2678"/>
              <a:gd name="T76" fmla="*/ 387017 w 2016"/>
              <a:gd name="T77" fmla="*/ 105820 h 2678"/>
              <a:gd name="T78" fmla="*/ 538425 w 2016"/>
              <a:gd name="T79" fmla="*/ 37848 h 2678"/>
              <a:gd name="T80" fmla="*/ 706055 w 2016"/>
              <a:gd name="T81" fmla="*/ 3862 h 2678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w 2016"/>
              <a:gd name="T124" fmla="*/ 0 h 2678"/>
              <a:gd name="T125" fmla="*/ 2016 w 2016"/>
              <a:gd name="T126" fmla="*/ 2678 h 2678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T123" t="T124" r="T125" b="T126"/>
            <a:pathLst>
              <a:path w="2016" h="2678">
                <a:moveTo>
                  <a:pt x="1021" y="0"/>
                </a:moveTo>
                <a:lnTo>
                  <a:pt x="1126" y="9"/>
                </a:lnTo>
                <a:lnTo>
                  <a:pt x="1229" y="26"/>
                </a:lnTo>
                <a:lnTo>
                  <a:pt x="1330" y="55"/>
                </a:lnTo>
                <a:lnTo>
                  <a:pt x="1427" y="95"/>
                </a:lnTo>
                <a:lnTo>
                  <a:pt x="1520" y="143"/>
                </a:lnTo>
                <a:lnTo>
                  <a:pt x="1606" y="200"/>
                </a:lnTo>
                <a:lnTo>
                  <a:pt x="1686" y="267"/>
                </a:lnTo>
                <a:lnTo>
                  <a:pt x="1759" y="343"/>
                </a:lnTo>
                <a:lnTo>
                  <a:pt x="1825" y="425"/>
                </a:lnTo>
                <a:lnTo>
                  <a:pt x="1881" y="514"/>
                </a:lnTo>
                <a:lnTo>
                  <a:pt x="1930" y="610"/>
                </a:lnTo>
                <a:lnTo>
                  <a:pt x="1970" y="713"/>
                </a:lnTo>
                <a:lnTo>
                  <a:pt x="1997" y="821"/>
                </a:lnTo>
                <a:lnTo>
                  <a:pt x="2010" y="907"/>
                </a:lnTo>
                <a:lnTo>
                  <a:pt x="2016" y="993"/>
                </a:lnTo>
                <a:lnTo>
                  <a:pt x="2016" y="1084"/>
                </a:lnTo>
                <a:lnTo>
                  <a:pt x="2010" y="1176"/>
                </a:lnTo>
                <a:lnTo>
                  <a:pt x="1997" y="1267"/>
                </a:lnTo>
                <a:lnTo>
                  <a:pt x="1978" y="1361"/>
                </a:lnTo>
                <a:lnTo>
                  <a:pt x="1955" y="1454"/>
                </a:lnTo>
                <a:lnTo>
                  <a:pt x="1930" y="1546"/>
                </a:lnTo>
                <a:lnTo>
                  <a:pt x="1898" y="1639"/>
                </a:lnTo>
                <a:lnTo>
                  <a:pt x="1865" y="1730"/>
                </a:lnTo>
                <a:lnTo>
                  <a:pt x="1829" y="1820"/>
                </a:lnTo>
                <a:lnTo>
                  <a:pt x="1753" y="1992"/>
                </a:lnTo>
                <a:lnTo>
                  <a:pt x="1713" y="2074"/>
                </a:lnTo>
                <a:lnTo>
                  <a:pt x="1671" y="2152"/>
                </a:lnTo>
                <a:lnTo>
                  <a:pt x="1631" y="2228"/>
                </a:lnTo>
                <a:lnTo>
                  <a:pt x="1591" y="2300"/>
                </a:lnTo>
                <a:lnTo>
                  <a:pt x="1553" y="2365"/>
                </a:lnTo>
                <a:lnTo>
                  <a:pt x="1517" y="2426"/>
                </a:lnTo>
                <a:lnTo>
                  <a:pt x="1482" y="2480"/>
                </a:lnTo>
                <a:lnTo>
                  <a:pt x="1450" y="2531"/>
                </a:lnTo>
                <a:lnTo>
                  <a:pt x="1423" y="2575"/>
                </a:lnTo>
                <a:lnTo>
                  <a:pt x="1397" y="2611"/>
                </a:lnTo>
                <a:lnTo>
                  <a:pt x="1379" y="2640"/>
                </a:lnTo>
                <a:lnTo>
                  <a:pt x="1364" y="2661"/>
                </a:lnTo>
                <a:lnTo>
                  <a:pt x="1355" y="2674"/>
                </a:lnTo>
                <a:lnTo>
                  <a:pt x="1351" y="2678"/>
                </a:lnTo>
                <a:lnTo>
                  <a:pt x="1347" y="2676"/>
                </a:lnTo>
                <a:lnTo>
                  <a:pt x="1332" y="2666"/>
                </a:lnTo>
                <a:lnTo>
                  <a:pt x="1307" y="2651"/>
                </a:lnTo>
                <a:lnTo>
                  <a:pt x="1275" y="2630"/>
                </a:lnTo>
                <a:lnTo>
                  <a:pt x="1235" y="2605"/>
                </a:lnTo>
                <a:lnTo>
                  <a:pt x="1189" y="2573"/>
                </a:lnTo>
                <a:lnTo>
                  <a:pt x="1139" y="2537"/>
                </a:lnTo>
                <a:lnTo>
                  <a:pt x="1080" y="2495"/>
                </a:lnTo>
                <a:lnTo>
                  <a:pt x="1019" y="2449"/>
                </a:lnTo>
                <a:lnTo>
                  <a:pt x="954" y="2401"/>
                </a:lnTo>
                <a:lnTo>
                  <a:pt x="886" y="2346"/>
                </a:lnTo>
                <a:lnTo>
                  <a:pt x="815" y="2289"/>
                </a:lnTo>
                <a:lnTo>
                  <a:pt x="743" y="2228"/>
                </a:lnTo>
                <a:lnTo>
                  <a:pt x="672" y="2165"/>
                </a:lnTo>
                <a:lnTo>
                  <a:pt x="598" y="2098"/>
                </a:lnTo>
                <a:lnTo>
                  <a:pt x="526" y="2028"/>
                </a:lnTo>
                <a:lnTo>
                  <a:pt x="457" y="1955"/>
                </a:lnTo>
                <a:lnTo>
                  <a:pt x="390" y="1881"/>
                </a:lnTo>
                <a:lnTo>
                  <a:pt x="324" y="1803"/>
                </a:lnTo>
                <a:lnTo>
                  <a:pt x="263" y="1725"/>
                </a:lnTo>
                <a:lnTo>
                  <a:pt x="207" y="1643"/>
                </a:lnTo>
                <a:lnTo>
                  <a:pt x="156" y="1563"/>
                </a:lnTo>
                <a:lnTo>
                  <a:pt x="112" y="1479"/>
                </a:lnTo>
                <a:lnTo>
                  <a:pt x="74" y="1395"/>
                </a:lnTo>
                <a:lnTo>
                  <a:pt x="42" y="1311"/>
                </a:lnTo>
                <a:lnTo>
                  <a:pt x="21" y="1227"/>
                </a:lnTo>
                <a:lnTo>
                  <a:pt x="5" y="1117"/>
                </a:lnTo>
                <a:lnTo>
                  <a:pt x="0" y="1008"/>
                </a:lnTo>
                <a:lnTo>
                  <a:pt x="7" y="901"/>
                </a:lnTo>
                <a:lnTo>
                  <a:pt x="23" y="795"/>
                </a:lnTo>
                <a:lnTo>
                  <a:pt x="53" y="692"/>
                </a:lnTo>
                <a:lnTo>
                  <a:pt x="91" y="596"/>
                </a:lnTo>
                <a:lnTo>
                  <a:pt x="137" y="503"/>
                </a:lnTo>
                <a:lnTo>
                  <a:pt x="194" y="415"/>
                </a:lnTo>
                <a:lnTo>
                  <a:pt x="259" y="335"/>
                </a:lnTo>
                <a:lnTo>
                  <a:pt x="333" y="261"/>
                </a:lnTo>
                <a:lnTo>
                  <a:pt x="413" y="194"/>
                </a:lnTo>
                <a:lnTo>
                  <a:pt x="501" y="137"/>
                </a:lnTo>
                <a:lnTo>
                  <a:pt x="596" y="89"/>
                </a:lnTo>
                <a:lnTo>
                  <a:pt x="697" y="49"/>
                </a:lnTo>
                <a:lnTo>
                  <a:pt x="804" y="21"/>
                </a:lnTo>
                <a:lnTo>
                  <a:pt x="914" y="5"/>
                </a:lnTo>
                <a:lnTo>
                  <a:pt x="1021" y="0"/>
                </a:lnTo>
                <a:close/>
              </a:path>
            </a:pathLst>
          </a:custGeom>
          <a:solidFill>
            <a:srgbClr val="F48261"/>
          </a:solidFill>
          <a:ln>
            <a:noFill/>
          </a:ln>
        </p:spPr>
        <p:txBody>
          <a:bodyPr anchor="ctr"/>
          <a:lstStyle/>
          <a:p>
            <a:endParaRPr lang="zh-CN" altLang="en-US">
              <a:latin typeface="Myriad Pro Light" panose="020B0403030403020204" pitchFamily="34" charset="0"/>
            </a:endParaRPr>
          </a:p>
        </p:txBody>
      </p:sp>
      <p:sp>
        <p:nvSpPr>
          <p:cNvPr id="4" name="Freeform 27"/>
          <p:cNvSpPr>
            <a:spLocks/>
          </p:cNvSpPr>
          <p:nvPr/>
        </p:nvSpPr>
        <p:spPr bwMode="auto">
          <a:xfrm>
            <a:off x="10364350" y="995588"/>
            <a:ext cx="1204942" cy="1247010"/>
          </a:xfrm>
          <a:custGeom>
            <a:avLst/>
            <a:gdLst>
              <a:gd name="T0" fmla="*/ 781891 w 1728"/>
              <a:gd name="T1" fmla="*/ 4636 h 1882"/>
              <a:gd name="T2" fmla="*/ 918645 w 1728"/>
              <a:gd name="T3" fmla="*/ 37088 h 1882"/>
              <a:gd name="T4" fmla="*/ 1046900 w 1728"/>
              <a:gd name="T5" fmla="*/ 100446 h 1882"/>
              <a:gd name="T6" fmla="*/ 1161248 w 1728"/>
              <a:gd name="T7" fmla="*/ 194711 h 1882"/>
              <a:gd name="T8" fmla="*/ 1248554 w 1728"/>
              <a:gd name="T9" fmla="*/ 308292 h 1882"/>
              <a:gd name="T10" fmla="*/ 1305727 w 1728"/>
              <a:gd name="T11" fmla="*/ 437327 h 1882"/>
              <a:gd name="T12" fmla="*/ 1331997 w 1728"/>
              <a:gd name="T13" fmla="*/ 573315 h 1882"/>
              <a:gd name="T14" fmla="*/ 1328133 w 1728"/>
              <a:gd name="T15" fmla="*/ 714712 h 1882"/>
              <a:gd name="T16" fmla="*/ 1294138 w 1728"/>
              <a:gd name="T17" fmla="*/ 851474 h 1882"/>
              <a:gd name="T18" fmla="*/ 1229238 w 1728"/>
              <a:gd name="T19" fmla="*/ 982826 h 1882"/>
              <a:gd name="T20" fmla="*/ 1136524 w 1728"/>
              <a:gd name="T21" fmla="*/ 1093317 h 1882"/>
              <a:gd name="T22" fmla="*/ 1022949 w 1728"/>
              <a:gd name="T23" fmla="*/ 1182946 h 1882"/>
              <a:gd name="T24" fmla="*/ 889285 w 1728"/>
              <a:gd name="T25" fmla="*/ 1256349 h 1882"/>
              <a:gd name="T26" fmla="*/ 744805 w 1728"/>
              <a:gd name="T27" fmla="*/ 1315071 h 1882"/>
              <a:gd name="T28" fmla="*/ 594917 w 1728"/>
              <a:gd name="T29" fmla="*/ 1362203 h 1882"/>
              <a:gd name="T30" fmla="*/ 450437 w 1728"/>
              <a:gd name="T31" fmla="*/ 1396200 h 1882"/>
              <a:gd name="T32" fmla="*/ 313684 w 1728"/>
              <a:gd name="T33" fmla="*/ 1421698 h 1882"/>
              <a:gd name="T34" fmla="*/ 197018 w 1728"/>
              <a:gd name="T35" fmla="*/ 1437924 h 1882"/>
              <a:gd name="T36" fmla="*/ 102758 w 1728"/>
              <a:gd name="T37" fmla="*/ 1447969 h 1882"/>
              <a:gd name="T38" fmla="*/ 42494 w 1728"/>
              <a:gd name="T39" fmla="*/ 1452605 h 1882"/>
              <a:gd name="T40" fmla="*/ 20088 w 1728"/>
              <a:gd name="T41" fmla="*/ 1454150 h 1882"/>
              <a:gd name="T42" fmla="*/ 17770 w 1728"/>
              <a:gd name="T43" fmla="*/ 1434833 h 1882"/>
              <a:gd name="T44" fmla="*/ 11589 w 1728"/>
              <a:gd name="T45" fmla="*/ 1378429 h 1882"/>
              <a:gd name="T46" fmla="*/ 5408 w 1728"/>
              <a:gd name="T47" fmla="*/ 1290346 h 1882"/>
              <a:gd name="T48" fmla="*/ 0 w 1728"/>
              <a:gd name="T49" fmla="*/ 1179855 h 1882"/>
              <a:gd name="T50" fmla="*/ 1545 w 1728"/>
              <a:gd name="T51" fmla="*/ 981281 h 1882"/>
              <a:gd name="T52" fmla="*/ 11589 w 1728"/>
              <a:gd name="T53" fmla="*/ 835248 h 1882"/>
              <a:gd name="T54" fmla="*/ 30905 w 1728"/>
              <a:gd name="T55" fmla="*/ 687669 h 1882"/>
              <a:gd name="T56" fmla="*/ 61810 w 1728"/>
              <a:gd name="T57" fmla="*/ 542409 h 1882"/>
              <a:gd name="T58" fmla="*/ 108939 w 1728"/>
              <a:gd name="T59" fmla="*/ 407966 h 1882"/>
              <a:gd name="T60" fmla="*/ 170749 w 1728"/>
              <a:gd name="T61" fmla="*/ 287430 h 1882"/>
              <a:gd name="T62" fmla="*/ 260373 w 1728"/>
              <a:gd name="T63" fmla="*/ 180030 h 1882"/>
              <a:gd name="T64" fmla="*/ 375493 w 1728"/>
              <a:gd name="T65" fmla="*/ 90401 h 1882"/>
              <a:gd name="T66" fmla="*/ 506066 w 1728"/>
              <a:gd name="T67" fmla="*/ 32452 h 1882"/>
              <a:gd name="T68" fmla="*/ 642047 w 1728"/>
              <a:gd name="T69" fmla="*/ 3091 h 1882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1728"/>
              <a:gd name="T106" fmla="*/ 0 h 1882"/>
              <a:gd name="T107" fmla="*/ 1728 w 1728"/>
              <a:gd name="T108" fmla="*/ 1882 h 1882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1728" h="1882">
                <a:moveTo>
                  <a:pt x="922" y="0"/>
                </a:moveTo>
                <a:lnTo>
                  <a:pt x="1012" y="6"/>
                </a:lnTo>
                <a:lnTo>
                  <a:pt x="1103" y="21"/>
                </a:lnTo>
                <a:lnTo>
                  <a:pt x="1189" y="48"/>
                </a:lnTo>
                <a:lnTo>
                  <a:pt x="1275" y="84"/>
                </a:lnTo>
                <a:lnTo>
                  <a:pt x="1355" y="130"/>
                </a:lnTo>
                <a:lnTo>
                  <a:pt x="1433" y="187"/>
                </a:lnTo>
                <a:lnTo>
                  <a:pt x="1503" y="252"/>
                </a:lnTo>
                <a:lnTo>
                  <a:pt x="1564" y="324"/>
                </a:lnTo>
                <a:lnTo>
                  <a:pt x="1616" y="399"/>
                </a:lnTo>
                <a:lnTo>
                  <a:pt x="1656" y="481"/>
                </a:lnTo>
                <a:lnTo>
                  <a:pt x="1690" y="566"/>
                </a:lnTo>
                <a:lnTo>
                  <a:pt x="1711" y="654"/>
                </a:lnTo>
                <a:lnTo>
                  <a:pt x="1724" y="742"/>
                </a:lnTo>
                <a:lnTo>
                  <a:pt x="1728" y="835"/>
                </a:lnTo>
                <a:lnTo>
                  <a:pt x="1719" y="925"/>
                </a:lnTo>
                <a:lnTo>
                  <a:pt x="1703" y="1014"/>
                </a:lnTo>
                <a:lnTo>
                  <a:pt x="1675" y="1102"/>
                </a:lnTo>
                <a:lnTo>
                  <a:pt x="1637" y="1188"/>
                </a:lnTo>
                <a:lnTo>
                  <a:pt x="1591" y="1272"/>
                </a:lnTo>
                <a:lnTo>
                  <a:pt x="1532" y="1350"/>
                </a:lnTo>
                <a:lnTo>
                  <a:pt x="1471" y="1415"/>
                </a:lnTo>
                <a:lnTo>
                  <a:pt x="1400" y="1476"/>
                </a:lnTo>
                <a:lnTo>
                  <a:pt x="1324" y="1531"/>
                </a:lnTo>
                <a:lnTo>
                  <a:pt x="1240" y="1582"/>
                </a:lnTo>
                <a:lnTo>
                  <a:pt x="1151" y="1626"/>
                </a:lnTo>
                <a:lnTo>
                  <a:pt x="1059" y="1666"/>
                </a:lnTo>
                <a:lnTo>
                  <a:pt x="964" y="1702"/>
                </a:lnTo>
                <a:lnTo>
                  <a:pt x="867" y="1733"/>
                </a:lnTo>
                <a:lnTo>
                  <a:pt x="770" y="1763"/>
                </a:lnTo>
                <a:lnTo>
                  <a:pt x="676" y="1786"/>
                </a:lnTo>
                <a:lnTo>
                  <a:pt x="583" y="1807"/>
                </a:lnTo>
                <a:lnTo>
                  <a:pt x="493" y="1826"/>
                </a:lnTo>
                <a:lnTo>
                  <a:pt x="406" y="1840"/>
                </a:lnTo>
                <a:lnTo>
                  <a:pt x="326" y="1851"/>
                </a:lnTo>
                <a:lnTo>
                  <a:pt x="255" y="1861"/>
                </a:lnTo>
                <a:lnTo>
                  <a:pt x="190" y="1868"/>
                </a:lnTo>
                <a:lnTo>
                  <a:pt x="133" y="1874"/>
                </a:lnTo>
                <a:lnTo>
                  <a:pt x="89" y="1878"/>
                </a:lnTo>
                <a:lnTo>
                  <a:pt x="55" y="1880"/>
                </a:lnTo>
                <a:lnTo>
                  <a:pt x="32" y="1882"/>
                </a:lnTo>
                <a:lnTo>
                  <a:pt x="26" y="1882"/>
                </a:lnTo>
                <a:lnTo>
                  <a:pt x="26" y="1876"/>
                </a:lnTo>
                <a:lnTo>
                  <a:pt x="23" y="1857"/>
                </a:lnTo>
                <a:lnTo>
                  <a:pt x="19" y="1826"/>
                </a:lnTo>
                <a:lnTo>
                  <a:pt x="15" y="1784"/>
                </a:lnTo>
                <a:lnTo>
                  <a:pt x="11" y="1731"/>
                </a:lnTo>
                <a:lnTo>
                  <a:pt x="7" y="1670"/>
                </a:lnTo>
                <a:lnTo>
                  <a:pt x="5" y="1603"/>
                </a:lnTo>
                <a:lnTo>
                  <a:pt x="0" y="1527"/>
                </a:lnTo>
                <a:lnTo>
                  <a:pt x="0" y="1359"/>
                </a:lnTo>
                <a:lnTo>
                  <a:pt x="2" y="1270"/>
                </a:lnTo>
                <a:lnTo>
                  <a:pt x="7" y="1176"/>
                </a:lnTo>
                <a:lnTo>
                  <a:pt x="15" y="1081"/>
                </a:lnTo>
                <a:lnTo>
                  <a:pt x="26" y="986"/>
                </a:lnTo>
                <a:lnTo>
                  <a:pt x="40" y="890"/>
                </a:lnTo>
                <a:lnTo>
                  <a:pt x="59" y="795"/>
                </a:lnTo>
                <a:lnTo>
                  <a:pt x="80" y="702"/>
                </a:lnTo>
                <a:lnTo>
                  <a:pt x="108" y="614"/>
                </a:lnTo>
                <a:lnTo>
                  <a:pt x="141" y="528"/>
                </a:lnTo>
                <a:lnTo>
                  <a:pt x="179" y="448"/>
                </a:lnTo>
                <a:lnTo>
                  <a:pt x="221" y="372"/>
                </a:lnTo>
                <a:lnTo>
                  <a:pt x="272" y="305"/>
                </a:lnTo>
                <a:lnTo>
                  <a:pt x="337" y="233"/>
                </a:lnTo>
                <a:lnTo>
                  <a:pt x="411" y="170"/>
                </a:lnTo>
                <a:lnTo>
                  <a:pt x="486" y="117"/>
                </a:lnTo>
                <a:lnTo>
                  <a:pt x="568" y="75"/>
                </a:lnTo>
                <a:lnTo>
                  <a:pt x="655" y="42"/>
                </a:lnTo>
                <a:lnTo>
                  <a:pt x="743" y="19"/>
                </a:lnTo>
                <a:lnTo>
                  <a:pt x="831" y="4"/>
                </a:lnTo>
                <a:lnTo>
                  <a:pt x="922" y="0"/>
                </a:lnTo>
                <a:close/>
              </a:path>
            </a:pathLst>
          </a:custGeom>
          <a:solidFill>
            <a:srgbClr val="F48261"/>
          </a:solidFill>
          <a:ln>
            <a:noFill/>
          </a:ln>
        </p:spPr>
        <p:txBody>
          <a:bodyPr anchor="ctr"/>
          <a:lstStyle/>
          <a:p>
            <a:endParaRPr lang="zh-CN" altLang="en-US">
              <a:latin typeface="Myriad Pro Light" panose="020B0403030403020204" pitchFamily="34" charset="0"/>
            </a:endParaRPr>
          </a:p>
        </p:txBody>
      </p:sp>
      <p:sp>
        <p:nvSpPr>
          <p:cNvPr id="5" name="Freeform 28"/>
          <p:cNvSpPr>
            <a:spLocks/>
          </p:cNvSpPr>
          <p:nvPr/>
        </p:nvSpPr>
        <p:spPr bwMode="auto">
          <a:xfrm>
            <a:off x="10378678" y="2273909"/>
            <a:ext cx="1126141" cy="1285128"/>
          </a:xfrm>
          <a:custGeom>
            <a:avLst/>
            <a:gdLst>
              <a:gd name="T0" fmla="*/ 686508 w 1614"/>
              <a:gd name="T1" fmla="*/ 0 h 1941"/>
              <a:gd name="T2" fmla="*/ 821800 w 1614"/>
              <a:gd name="T3" fmla="*/ 25479 h 1941"/>
              <a:gd name="T4" fmla="*/ 951680 w 1614"/>
              <a:gd name="T5" fmla="*/ 84156 h 1941"/>
              <a:gd name="T6" fmla="*/ 1063778 w 1614"/>
              <a:gd name="T7" fmla="*/ 170629 h 1941"/>
              <a:gd name="T8" fmla="*/ 1150365 w 1614"/>
              <a:gd name="T9" fmla="*/ 277175 h 1941"/>
              <a:gd name="T10" fmla="*/ 1210666 w 1614"/>
              <a:gd name="T11" fmla="*/ 397619 h 1941"/>
              <a:gd name="T12" fmla="*/ 1243136 w 1614"/>
              <a:gd name="T13" fmla="*/ 528872 h 1941"/>
              <a:gd name="T14" fmla="*/ 1244683 w 1614"/>
              <a:gd name="T15" fmla="*/ 665530 h 1941"/>
              <a:gd name="T16" fmla="*/ 1216851 w 1614"/>
              <a:gd name="T17" fmla="*/ 802187 h 1941"/>
              <a:gd name="T18" fmla="*/ 1158096 w 1614"/>
              <a:gd name="T19" fmla="*/ 933440 h 1941"/>
              <a:gd name="T20" fmla="*/ 1078467 w 1614"/>
              <a:gd name="T21" fmla="*/ 1037670 h 1941"/>
              <a:gd name="T22" fmla="*/ 977965 w 1614"/>
              <a:gd name="T23" fmla="*/ 1130320 h 1941"/>
              <a:gd name="T24" fmla="*/ 860455 w 1614"/>
              <a:gd name="T25" fmla="*/ 1211388 h 1941"/>
              <a:gd name="T26" fmla="*/ 733667 w 1614"/>
              <a:gd name="T27" fmla="*/ 1280874 h 1941"/>
              <a:gd name="T28" fmla="*/ 603787 w 1614"/>
              <a:gd name="T29" fmla="*/ 1341096 h 1941"/>
              <a:gd name="T30" fmla="*/ 476999 w 1614"/>
              <a:gd name="T31" fmla="*/ 1392053 h 1941"/>
              <a:gd name="T32" fmla="*/ 357943 w 1614"/>
              <a:gd name="T33" fmla="*/ 1430657 h 1941"/>
              <a:gd name="T34" fmla="*/ 255894 w 1614"/>
              <a:gd name="T35" fmla="*/ 1461540 h 1941"/>
              <a:gd name="T36" fmla="*/ 173946 w 1614"/>
              <a:gd name="T37" fmla="*/ 1482386 h 1941"/>
              <a:gd name="T38" fmla="*/ 122149 w 1614"/>
              <a:gd name="T39" fmla="*/ 1493968 h 1941"/>
              <a:gd name="T40" fmla="*/ 102822 w 1614"/>
              <a:gd name="T41" fmla="*/ 1498600 h 1941"/>
              <a:gd name="T42" fmla="*/ 98183 w 1614"/>
              <a:gd name="T43" fmla="*/ 1479298 h 1941"/>
              <a:gd name="T44" fmla="*/ 83494 w 1614"/>
              <a:gd name="T45" fmla="*/ 1426025 h 1941"/>
              <a:gd name="T46" fmla="*/ 65713 w 1614"/>
              <a:gd name="T47" fmla="*/ 1344957 h 1941"/>
              <a:gd name="T48" fmla="*/ 44066 w 1614"/>
              <a:gd name="T49" fmla="*/ 1239182 h 1941"/>
              <a:gd name="T50" fmla="*/ 24739 w 1614"/>
              <a:gd name="T51" fmla="*/ 1115650 h 1941"/>
              <a:gd name="T52" fmla="*/ 8504 w 1614"/>
              <a:gd name="T53" fmla="*/ 978993 h 1941"/>
              <a:gd name="T54" fmla="*/ 0 w 1614"/>
              <a:gd name="T55" fmla="*/ 836159 h 1941"/>
              <a:gd name="T56" fmla="*/ 3865 w 1614"/>
              <a:gd name="T57" fmla="*/ 691780 h 1941"/>
              <a:gd name="T58" fmla="*/ 18554 w 1614"/>
              <a:gd name="T59" fmla="*/ 552035 h 1941"/>
              <a:gd name="T60" fmla="*/ 52570 w 1614"/>
              <a:gd name="T61" fmla="*/ 420782 h 1941"/>
              <a:gd name="T62" fmla="*/ 104368 w 1614"/>
              <a:gd name="T63" fmla="*/ 304970 h 1941"/>
              <a:gd name="T64" fmla="*/ 192501 w 1614"/>
              <a:gd name="T65" fmla="*/ 191475 h 1941"/>
              <a:gd name="T66" fmla="*/ 299961 w 1614"/>
              <a:gd name="T67" fmla="*/ 101914 h 1941"/>
              <a:gd name="T68" fmla="*/ 419790 w 1614"/>
              <a:gd name="T69" fmla="*/ 38604 h 1941"/>
              <a:gd name="T70" fmla="*/ 551990 w 1614"/>
              <a:gd name="T71" fmla="*/ 4632 h 1941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1614"/>
              <a:gd name="T109" fmla="*/ 0 h 1941"/>
              <a:gd name="T110" fmla="*/ 1614 w 1614"/>
              <a:gd name="T111" fmla="*/ 1941 h 1941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1614" h="1941">
                <a:moveTo>
                  <a:pt x="802" y="0"/>
                </a:moveTo>
                <a:lnTo>
                  <a:pt x="888" y="0"/>
                </a:lnTo>
                <a:lnTo>
                  <a:pt x="977" y="12"/>
                </a:lnTo>
                <a:lnTo>
                  <a:pt x="1063" y="33"/>
                </a:lnTo>
                <a:lnTo>
                  <a:pt x="1149" y="67"/>
                </a:lnTo>
                <a:lnTo>
                  <a:pt x="1231" y="109"/>
                </a:lnTo>
                <a:lnTo>
                  <a:pt x="1307" y="162"/>
                </a:lnTo>
                <a:lnTo>
                  <a:pt x="1376" y="221"/>
                </a:lnTo>
                <a:lnTo>
                  <a:pt x="1437" y="288"/>
                </a:lnTo>
                <a:lnTo>
                  <a:pt x="1488" y="359"/>
                </a:lnTo>
                <a:lnTo>
                  <a:pt x="1532" y="435"/>
                </a:lnTo>
                <a:lnTo>
                  <a:pt x="1566" y="515"/>
                </a:lnTo>
                <a:lnTo>
                  <a:pt x="1591" y="599"/>
                </a:lnTo>
                <a:lnTo>
                  <a:pt x="1608" y="685"/>
                </a:lnTo>
                <a:lnTo>
                  <a:pt x="1614" y="774"/>
                </a:lnTo>
                <a:lnTo>
                  <a:pt x="1610" y="862"/>
                </a:lnTo>
                <a:lnTo>
                  <a:pt x="1597" y="953"/>
                </a:lnTo>
                <a:lnTo>
                  <a:pt x="1574" y="1039"/>
                </a:lnTo>
                <a:lnTo>
                  <a:pt x="1543" y="1125"/>
                </a:lnTo>
                <a:lnTo>
                  <a:pt x="1498" y="1209"/>
                </a:lnTo>
                <a:lnTo>
                  <a:pt x="1452" y="1279"/>
                </a:lnTo>
                <a:lnTo>
                  <a:pt x="1395" y="1344"/>
                </a:lnTo>
                <a:lnTo>
                  <a:pt x="1334" y="1405"/>
                </a:lnTo>
                <a:lnTo>
                  <a:pt x="1265" y="1464"/>
                </a:lnTo>
                <a:lnTo>
                  <a:pt x="1191" y="1519"/>
                </a:lnTo>
                <a:lnTo>
                  <a:pt x="1113" y="1569"/>
                </a:lnTo>
                <a:lnTo>
                  <a:pt x="1033" y="1615"/>
                </a:lnTo>
                <a:lnTo>
                  <a:pt x="949" y="1659"/>
                </a:lnTo>
                <a:lnTo>
                  <a:pt x="865" y="1699"/>
                </a:lnTo>
                <a:lnTo>
                  <a:pt x="781" y="1737"/>
                </a:lnTo>
                <a:lnTo>
                  <a:pt x="699" y="1771"/>
                </a:lnTo>
                <a:lnTo>
                  <a:pt x="617" y="1803"/>
                </a:lnTo>
                <a:lnTo>
                  <a:pt x="539" y="1830"/>
                </a:lnTo>
                <a:lnTo>
                  <a:pt x="463" y="1853"/>
                </a:lnTo>
                <a:lnTo>
                  <a:pt x="394" y="1874"/>
                </a:lnTo>
                <a:lnTo>
                  <a:pt x="331" y="1893"/>
                </a:lnTo>
                <a:lnTo>
                  <a:pt x="274" y="1908"/>
                </a:lnTo>
                <a:lnTo>
                  <a:pt x="225" y="1920"/>
                </a:lnTo>
                <a:lnTo>
                  <a:pt x="188" y="1929"/>
                </a:lnTo>
                <a:lnTo>
                  <a:pt x="158" y="1935"/>
                </a:lnTo>
                <a:lnTo>
                  <a:pt x="139" y="1939"/>
                </a:lnTo>
                <a:lnTo>
                  <a:pt x="133" y="1941"/>
                </a:lnTo>
                <a:lnTo>
                  <a:pt x="131" y="1935"/>
                </a:lnTo>
                <a:lnTo>
                  <a:pt x="127" y="1916"/>
                </a:lnTo>
                <a:lnTo>
                  <a:pt x="118" y="1887"/>
                </a:lnTo>
                <a:lnTo>
                  <a:pt x="108" y="1847"/>
                </a:lnTo>
                <a:lnTo>
                  <a:pt x="97" y="1798"/>
                </a:lnTo>
                <a:lnTo>
                  <a:pt x="85" y="1742"/>
                </a:lnTo>
                <a:lnTo>
                  <a:pt x="70" y="1676"/>
                </a:lnTo>
                <a:lnTo>
                  <a:pt x="57" y="1605"/>
                </a:lnTo>
                <a:lnTo>
                  <a:pt x="45" y="1527"/>
                </a:lnTo>
                <a:lnTo>
                  <a:pt x="32" y="1445"/>
                </a:lnTo>
                <a:lnTo>
                  <a:pt x="21" y="1359"/>
                </a:lnTo>
                <a:lnTo>
                  <a:pt x="11" y="1268"/>
                </a:lnTo>
                <a:lnTo>
                  <a:pt x="5" y="1176"/>
                </a:lnTo>
                <a:lnTo>
                  <a:pt x="0" y="1083"/>
                </a:lnTo>
                <a:lnTo>
                  <a:pt x="0" y="988"/>
                </a:lnTo>
                <a:lnTo>
                  <a:pt x="5" y="896"/>
                </a:lnTo>
                <a:lnTo>
                  <a:pt x="11" y="803"/>
                </a:lnTo>
                <a:lnTo>
                  <a:pt x="24" y="715"/>
                </a:lnTo>
                <a:lnTo>
                  <a:pt x="42" y="629"/>
                </a:lnTo>
                <a:lnTo>
                  <a:pt x="68" y="545"/>
                </a:lnTo>
                <a:lnTo>
                  <a:pt x="97" y="467"/>
                </a:lnTo>
                <a:lnTo>
                  <a:pt x="135" y="395"/>
                </a:lnTo>
                <a:lnTo>
                  <a:pt x="188" y="317"/>
                </a:lnTo>
                <a:lnTo>
                  <a:pt x="249" y="248"/>
                </a:lnTo>
                <a:lnTo>
                  <a:pt x="314" y="185"/>
                </a:lnTo>
                <a:lnTo>
                  <a:pt x="388" y="132"/>
                </a:lnTo>
                <a:lnTo>
                  <a:pt x="463" y="86"/>
                </a:lnTo>
                <a:lnTo>
                  <a:pt x="543" y="50"/>
                </a:lnTo>
                <a:lnTo>
                  <a:pt x="627" y="25"/>
                </a:lnTo>
                <a:lnTo>
                  <a:pt x="714" y="6"/>
                </a:lnTo>
                <a:lnTo>
                  <a:pt x="802" y="0"/>
                </a:lnTo>
                <a:close/>
              </a:path>
            </a:pathLst>
          </a:custGeom>
          <a:solidFill>
            <a:srgbClr val="F48261"/>
          </a:solidFill>
          <a:ln>
            <a:noFill/>
          </a:ln>
        </p:spPr>
        <p:txBody>
          <a:bodyPr anchor="ctr"/>
          <a:lstStyle/>
          <a:p>
            <a:endParaRPr lang="zh-CN" altLang="en-US">
              <a:latin typeface="Myriad Pro Light" panose="020B0403030403020204" pitchFamily="34" charset="0"/>
            </a:endParaRPr>
          </a:p>
        </p:txBody>
      </p:sp>
      <p:sp>
        <p:nvSpPr>
          <p:cNvPr id="6" name="Freeform 29"/>
          <p:cNvSpPr>
            <a:spLocks/>
          </p:cNvSpPr>
          <p:nvPr/>
        </p:nvSpPr>
        <p:spPr bwMode="auto">
          <a:xfrm>
            <a:off x="8359934" y="2027502"/>
            <a:ext cx="1275147" cy="1504307"/>
          </a:xfrm>
          <a:custGeom>
            <a:avLst/>
            <a:gdLst>
              <a:gd name="T0" fmla="*/ 737723 w 1829"/>
              <a:gd name="T1" fmla="*/ 0 h 2270"/>
              <a:gd name="T2" fmla="*/ 879088 w 1829"/>
              <a:gd name="T3" fmla="*/ 24729 h 2270"/>
              <a:gd name="T4" fmla="*/ 1014273 w 1829"/>
              <a:gd name="T5" fmla="*/ 78050 h 2270"/>
              <a:gd name="T6" fmla="*/ 1136325 w 1829"/>
              <a:gd name="T7" fmla="*/ 158418 h 2270"/>
              <a:gd name="T8" fmla="*/ 1242156 w 1829"/>
              <a:gd name="T9" fmla="*/ 263514 h 2270"/>
              <a:gd name="T10" fmla="*/ 1324812 w 1829"/>
              <a:gd name="T11" fmla="*/ 391794 h 2270"/>
              <a:gd name="T12" fmla="*/ 1373478 w 1829"/>
              <a:gd name="T13" fmla="*/ 519301 h 2270"/>
              <a:gd name="T14" fmla="*/ 1401288 w 1829"/>
              <a:gd name="T15" fmla="*/ 658400 h 2270"/>
              <a:gd name="T16" fmla="*/ 1412875 w 1829"/>
              <a:gd name="T17" fmla="*/ 806771 h 2270"/>
              <a:gd name="T18" fmla="*/ 1407468 w 1829"/>
              <a:gd name="T19" fmla="*/ 958234 h 2270"/>
              <a:gd name="T20" fmla="*/ 1392790 w 1829"/>
              <a:gd name="T21" fmla="*/ 1107379 h 2270"/>
              <a:gd name="T22" fmla="*/ 1368843 w 1829"/>
              <a:gd name="T23" fmla="*/ 1251887 h 2270"/>
              <a:gd name="T24" fmla="*/ 1339489 w 1829"/>
              <a:gd name="T25" fmla="*/ 1387121 h 2270"/>
              <a:gd name="T26" fmla="*/ 1308590 w 1829"/>
              <a:gd name="T27" fmla="*/ 1507673 h 2270"/>
              <a:gd name="T28" fmla="*/ 1279235 w 1829"/>
              <a:gd name="T29" fmla="*/ 1608134 h 2270"/>
              <a:gd name="T30" fmla="*/ 1254516 w 1829"/>
              <a:gd name="T31" fmla="*/ 1686183 h 2270"/>
              <a:gd name="T32" fmla="*/ 1236748 w 1829"/>
              <a:gd name="T33" fmla="*/ 1736413 h 2270"/>
              <a:gd name="T34" fmla="*/ 1230569 w 1829"/>
              <a:gd name="T35" fmla="*/ 1754187 h 2270"/>
              <a:gd name="T36" fmla="*/ 1212801 w 1829"/>
              <a:gd name="T37" fmla="*/ 1749550 h 2270"/>
              <a:gd name="T38" fmla="*/ 1160272 w 1829"/>
              <a:gd name="T39" fmla="*/ 1733322 h 2270"/>
              <a:gd name="T40" fmla="*/ 1082251 w 1829"/>
              <a:gd name="T41" fmla="*/ 1705503 h 2270"/>
              <a:gd name="T42" fmla="*/ 983373 w 1829"/>
              <a:gd name="T43" fmla="*/ 1668410 h 2270"/>
              <a:gd name="T44" fmla="*/ 868273 w 1829"/>
              <a:gd name="T45" fmla="*/ 1621271 h 2270"/>
              <a:gd name="T46" fmla="*/ 741586 w 1829"/>
              <a:gd name="T47" fmla="*/ 1564086 h 2270"/>
              <a:gd name="T48" fmla="*/ 611036 w 1829"/>
              <a:gd name="T49" fmla="*/ 1497627 h 2270"/>
              <a:gd name="T50" fmla="*/ 481258 w 1829"/>
              <a:gd name="T51" fmla="*/ 1421123 h 2270"/>
              <a:gd name="T52" fmla="*/ 356116 w 1829"/>
              <a:gd name="T53" fmla="*/ 1335346 h 2270"/>
              <a:gd name="T54" fmla="*/ 244105 w 1829"/>
              <a:gd name="T55" fmla="*/ 1241068 h 2270"/>
              <a:gd name="T56" fmla="*/ 148317 w 1829"/>
              <a:gd name="T57" fmla="*/ 1138290 h 2270"/>
              <a:gd name="T58" fmla="*/ 76476 w 1829"/>
              <a:gd name="T59" fmla="*/ 1026238 h 2270"/>
              <a:gd name="T60" fmla="*/ 20857 w 1829"/>
              <a:gd name="T61" fmla="*/ 883276 h 2270"/>
              <a:gd name="T62" fmla="*/ 0 w 1829"/>
              <a:gd name="T63" fmla="*/ 734904 h 2270"/>
              <a:gd name="T64" fmla="*/ 6952 w 1829"/>
              <a:gd name="T65" fmla="*/ 590396 h 2270"/>
              <a:gd name="T66" fmla="*/ 44032 w 1829"/>
              <a:gd name="T67" fmla="*/ 448979 h 2270"/>
              <a:gd name="T68" fmla="*/ 107375 w 1829"/>
              <a:gd name="T69" fmla="*/ 320699 h 2270"/>
              <a:gd name="T70" fmla="*/ 198529 w 1829"/>
              <a:gd name="T71" fmla="*/ 207102 h 2270"/>
              <a:gd name="T72" fmla="*/ 312084 w 1829"/>
              <a:gd name="T73" fmla="*/ 112824 h 2270"/>
              <a:gd name="T74" fmla="*/ 448814 w 1829"/>
              <a:gd name="T75" fmla="*/ 42502 h 2270"/>
              <a:gd name="T76" fmla="*/ 591723 w 1829"/>
              <a:gd name="T77" fmla="*/ 6955 h 2270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w 1829"/>
              <a:gd name="T118" fmla="*/ 0 h 2270"/>
              <a:gd name="T119" fmla="*/ 1829 w 1829"/>
              <a:gd name="T120" fmla="*/ 2270 h 2270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T117" t="T118" r="T119" b="T120"/>
            <a:pathLst>
              <a:path w="1829" h="2270">
                <a:moveTo>
                  <a:pt x="861" y="0"/>
                </a:moveTo>
                <a:lnTo>
                  <a:pt x="955" y="0"/>
                </a:lnTo>
                <a:lnTo>
                  <a:pt x="1048" y="13"/>
                </a:lnTo>
                <a:lnTo>
                  <a:pt x="1138" y="32"/>
                </a:lnTo>
                <a:lnTo>
                  <a:pt x="1229" y="61"/>
                </a:lnTo>
                <a:lnTo>
                  <a:pt x="1313" y="101"/>
                </a:lnTo>
                <a:lnTo>
                  <a:pt x="1395" y="148"/>
                </a:lnTo>
                <a:lnTo>
                  <a:pt x="1471" y="205"/>
                </a:lnTo>
                <a:lnTo>
                  <a:pt x="1542" y="268"/>
                </a:lnTo>
                <a:lnTo>
                  <a:pt x="1608" y="341"/>
                </a:lnTo>
                <a:lnTo>
                  <a:pt x="1664" y="421"/>
                </a:lnTo>
                <a:lnTo>
                  <a:pt x="1715" y="507"/>
                </a:lnTo>
                <a:lnTo>
                  <a:pt x="1751" y="587"/>
                </a:lnTo>
                <a:lnTo>
                  <a:pt x="1778" y="672"/>
                </a:lnTo>
                <a:lnTo>
                  <a:pt x="1799" y="760"/>
                </a:lnTo>
                <a:lnTo>
                  <a:pt x="1814" y="852"/>
                </a:lnTo>
                <a:lnTo>
                  <a:pt x="1824" y="947"/>
                </a:lnTo>
                <a:lnTo>
                  <a:pt x="1829" y="1044"/>
                </a:lnTo>
                <a:lnTo>
                  <a:pt x="1826" y="1141"/>
                </a:lnTo>
                <a:lnTo>
                  <a:pt x="1822" y="1240"/>
                </a:lnTo>
                <a:lnTo>
                  <a:pt x="1814" y="1336"/>
                </a:lnTo>
                <a:lnTo>
                  <a:pt x="1803" y="1433"/>
                </a:lnTo>
                <a:lnTo>
                  <a:pt x="1789" y="1528"/>
                </a:lnTo>
                <a:lnTo>
                  <a:pt x="1772" y="1620"/>
                </a:lnTo>
                <a:lnTo>
                  <a:pt x="1753" y="1711"/>
                </a:lnTo>
                <a:lnTo>
                  <a:pt x="1734" y="1795"/>
                </a:lnTo>
                <a:lnTo>
                  <a:pt x="1715" y="1875"/>
                </a:lnTo>
                <a:lnTo>
                  <a:pt x="1694" y="1951"/>
                </a:lnTo>
                <a:lnTo>
                  <a:pt x="1675" y="2020"/>
                </a:lnTo>
                <a:lnTo>
                  <a:pt x="1656" y="2081"/>
                </a:lnTo>
                <a:lnTo>
                  <a:pt x="1639" y="2136"/>
                </a:lnTo>
                <a:lnTo>
                  <a:pt x="1624" y="2182"/>
                </a:lnTo>
                <a:lnTo>
                  <a:pt x="1612" y="2220"/>
                </a:lnTo>
                <a:lnTo>
                  <a:pt x="1601" y="2247"/>
                </a:lnTo>
                <a:lnTo>
                  <a:pt x="1595" y="2264"/>
                </a:lnTo>
                <a:lnTo>
                  <a:pt x="1593" y="2270"/>
                </a:lnTo>
                <a:lnTo>
                  <a:pt x="1587" y="2268"/>
                </a:lnTo>
                <a:lnTo>
                  <a:pt x="1570" y="2264"/>
                </a:lnTo>
                <a:lnTo>
                  <a:pt x="1540" y="2253"/>
                </a:lnTo>
                <a:lnTo>
                  <a:pt x="1502" y="2243"/>
                </a:lnTo>
                <a:lnTo>
                  <a:pt x="1456" y="2226"/>
                </a:lnTo>
                <a:lnTo>
                  <a:pt x="1401" y="2207"/>
                </a:lnTo>
                <a:lnTo>
                  <a:pt x="1340" y="2184"/>
                </a:lnTo>
                <a:lnTo>
                  <a:pt x="1273" y="2159"/>
                </a:lnTo>
                <a:lnTo>
                  <a:pt x="1202" y="2129"/>
                </a:lnTo>
                <a:lnTo>
                  <a:pt x="1124" y="2098"/>
                </a:lnTo>
                <a:lnTo>
                  <a:pt x="1044" y="2062"/>
                </a:lnTo>
                <a:lnTo>
                  <a:pt x="960" y="2024"/>
                </a:lnTo>
                <a:lnTo>
                  <a:pt x="875" y="1982"/>
                </a:lnTo>
                <a:lnTo>
                  <a:pt x="791" y="1938"/>
                </a:lnTo>
                <a:lnTo>
                  <a:pt x="705" y="1890"/>
                </a:lnTo>
                <a:lnTo>
                  <a:pt x="623" y="1839"/>
                </a:lnTo>
                <a:lnTo>
                  <a:pt x="541" y="1784"/>
                </a:lnTo>
                <a:lnTo>
                  <a:pt x="461" y="1728"/>
                </a:lnTo>
                <a:lnTo>
                  <a:pt x="385" y="1669"/>
                </a:lnTo>
                <a:lnTo>
                  <a:pt x="316" y="1606"/>
                </a:lnTo>
                <a:lnTo>
                  <a:pt x="250" y="1540"/>
                </a:lnTo>
                <a:lnTo>
                  <a:pt x="192" y="1473"/>
                </a:lnTo>
                <a:lnTo>
                  <a:pt x="141" y="1401"/>
                </a:lnTo>
                <a:lnTo>
                  <a:pt x="99" y="1328"/>
                </a:lnTo>
                <a:lnTo>
                  <a:pt x="59" y="1235"/>
                </a:lnTo>
                <a:lnTo>
                  <a:pt x="27" y="1143"/>
                </a:lnTo>
                <a:lnTo>
                  <a:pt x="9" y="1046"/>
                </a:lnTo>
                <a:lnTo>
                  <a:pt x="0" y="951"/>
                </a:lnTo>
                <a:lnTo>
                  <a:pt x="0" y="857"/>
                </a:lnTo>
                <a:lnTo>
                  <a:pt x="9" y="764"/>
                </a:lnTo>
                <a:lnTo>
                  <a:pt x="27" y="672"/>
                </a:lnTo>
                <a:lnTo>
                  <a:pt x="57" y="581"/>
                </a:lnTo>
                <a:lnTo>
                  <a:pt x="95" y="497"/>
                </a:lnTo>
                <a:lnTo>
                  <a:pt x="139" y="415"/>
                </a:lnTo>
                <a:lnTo>
                  <a:pt x="194" y="337"/>
                </a:lnTo>
                <a:lnTo>
                  <a:pt x="257" y="268"/>
                </a:lnTo>
                <a:lnTo>
                  <a:pt x="326" y="202"/>
                </a:lnTo>
                <a:lnTo>
                  <a:pt x="404" y="146"/>
                </a:lnTo>
                <a:lnTo>
                  <a:pt x="490" y="95"/>
                </a:lnTo>
                <a:lnTo>
                  <a:pt x="581" y="55"/>
                </a:lnTo>
                <a:lnTo>
                  <a:pt x="673" y="26"/>
                </a:lnTo>
                <a:lnTo>
                  <a:pt x="766" y="9"/>
                </a:lnTo>
                <a:lnTo>
                  <a:pt x="861" y="0"/>
                </a:lnTo>
                <a:close/>
              </a:path>
            </a:pathLst>
          </a:custGeom>
          <a:solidFill>
            <a:srgbClr val="F48261"/>
          </a:solidFill>
          <a:ln>
            <a:noFill/>
          </a:ln>
        </p:spPr>
        <p:txBody>
          <a:bodyPr anchor="ctr"/>
          <a:lstStyle/>
          <a:p>
            <a:endParaRPr lang="zh-CN" altLang="en-US">
              <a:latin typeface="Myriad Pro Light" panose="020B0403030403020204" pitchFamily="34" charset="0"/>
            </a:endParaRPr>
          </a:p>
        </p:txBody>
      </p:sp>
      <p:grpSp>
        <p:nvGrpSpPr>
          <p:cNvPr id="7" name="组合 30"/>
          <p:cNvGrpSpPr/>
          <p:nvPr/>
        </p:nvGrpSpPr>
        <p:grpSpPr>
          <a:xfrm>
            <a:off x="9424467" y="2199034"/>
            <a:ext cx="1086024" cy="2536221"/>
            <a:chOff x="6650038" y="1785938"/>
            <a:chExt cx="1203325" cy="3573462"/>
          </a:xfrm>
          <a:solidFill>
            <a:srgbClr val="F48261"/>
          </a:solidFill>
        </p:grpSpPr>
        <p:sp>
          <p:nvSpPr>
            <p:cNvPr id="8" name="Freeform 21"/>
            <p:cNvSpPr>
              <a:spLocks/>
            </p:cNvSpPr>
            <p:nvPr/>
          </p:nvSpPr>
          <p:spPr bwMode="auto">
            <a:xfrm>
              <a:off x="7189788" y="2022475"/>
              <a:ext cx="152400" cy="3336925"/>
            </a:xfrm>
            <a:custGeom>
              <a:avLst/>
              <a:gdLst>
                <a:gd name="T0" fmla="*/ 0 w 198"/>
                <a:gd name="T1" fmla="*/ 0 h 4319"/>
                <a:gd name="T2" fmla="*/ 4618 w 198"/>
                <a:gd name="T3" fmla="*/ 0 h 4319"/>
                <a:gd name="T4" fmla="*/ 10006 w 198"/>
                <a:gd name="T5" fmla="*/ 27814 h 4319"/>
                <a:gd name="T6" fmla="*/ 13085 w 198"/>
                <a:gd name="T7" fmla="*/ 66445 h 4319"/>
                <a:gd name="T8" fmla="*/ 17703 w 198"/>
                <a:gd name="T9" fmla="*/ 117438 h 4319"/>
                <a:gd name="T10" fmla="*/ 21552 w 198"/>
                <a:gd name="T11" fmla="*/ 177701 h 4319"/>
                <a:gd name="T12" fmla="*/ 26170 w 198"/>
                <a:gd name="T13" fmla="*/ 247237 h 4319"/>
                <a:gd name="T14" fmla="*/ 29248 w 198"/>
                <a:gd name="T15" fmla="*/ 326816 h 4319"/>
                <a:gd name="T16" fmla="*/ 32327 w 198"/>
                <a:gd name="T17" fmla="*/ 414894 h 4319"/>
                <a:gd name="T18" fmla="*/ 37715 w 198"/>
                <a:gd name="T19" fmla="*/ 509153 h 4319"/>
                <a:gd name="T20" fmla="*/ 40794 w 198"/>
                <a:gd name="T21" fmla="*/ 611139 h 4319"/>
                <a:gd name="T22" fmla="*/ 43873 w 198"/>
                <a:gd name="T23" fmla="*/ 721623 h 4319"/>
                <a:gd name="T24" fmla="*/ 48491 w 198"/>
                <a:gd name="T25" fmla="*/ 835970 h 4319"/>
                <a:gd name="T26" fmla="*/ 51570 w 198"/>
                <a:gd name="T27" fmla="*/ 955725 h 4319"/>
                <a:gd name="T28" fmla="*/ 55418 w 198"/>
                <a:gd name="T29" fmla="*/ 1079343 h 4319"/>
                <a:gd name="T30" fmla="*/ 58497 w 198"/>
                <a:gd name="T31" fmla="*/ 1207598 h 4319"/>
                <a:gd name="T32" fmla="*/ 63115 w 198"/>
                <a:gd name="T33" fmla="*/ 1339715 h 4319"/>
                <a:gd name="T34" fmla="*/ 73121 w 198"/>
                <a:gd name="T35" fmla="*/ 1609357 h 4319"/>
                <a:gd name="T36" fmla="*/ 76200 w 198"/>
                <a:gd name="T37" fmla="*/ 1746110 h 4319"/>
                <a:gd name="T38" fmla="*/ 86206 w 198"/>
                <a:gd name="T39" fmla="*/ 2021934 h 4319"/>
                <a:gd name="T40" fmla="*/ 90824 w 198"/>
                <a:gd name="T41" fmla="*/ 2158687 h 4319"/>
                <a:gd name="T42" fmla="*/ 95442 w 198"/>
                <a:gd name="T43" fmla="*/ 2293122 h 4319"/>
                <a:gd name="T44" fmla="*/ 100830 w 198"/>
                <a:gd name="T45" fmla="*/ 2426784 h 4319"/>
                <a:gd name="T46" fmla="*/ 106988 w 198"/>
                <a:gd name="T47" fmla="*/ 2556584 h 4319"/>
                <a:gd name="T48" fmla="*/ 111606 w 198"/>
                <a:gd name="T49" fmla="*/ 2683293 h 4319"/>
                <a:gd name="T50" fmla="*/ 118533 w 198"/>
                <a:gd name="T51" fmla="*/ 2806911 h 4319"/>
                <a:gd name="T52" fmla="*/ 124691 w 198"/>
                <a:gd name="T53" fmla="*/ 2924348 h 4319"/>
                <a:gd name="T54" fmla="*/ 131618 w 198"/>
                <a:gd name="T55" fmla="*/ 3037923 h 4319"/>
                <a:gd name="T56" fmla="*/ 137776 w 198"/>
                <a:gd name="T57" fmla="*/ 3143771 h 4319"/>
                <a:gd name="T58" fmla="*/ 143933 w 198"/>
                <a:gd name="T59" fmla="*/ 3244211 h 4319"/>
                <a:gd name="T60" fmla="*/ 152400 w 198"/>
                <a:gd name="T61" fmla="*/ 3336925 h 4319"/>
                <a:gd name="T62" fmla="*/ 147782 w 198"/>
                <a:gd name="T63" fmla="*/ 3336925 h 4319"/>
                <a:gd name="T64" fmla="*/ 139315 w 198"/>
                <a:gd name="T65" fmla="*/ 3244211 h 4319"/>
                <a:gd name="T66" fmla="*/ 133158 w 198"/>
                <a:gd name="T67" fmla="*/ 3145316 h 4319"/>
                <a:gd name="T68" fmla="*/ 126230 w 198"/>
                <a:gd name="T69" fmla="*/ 3037923 h 4319"/>
                <a:gd name="T70" fmla="*/ 120073 w 198"/>
                <a:gd name="T71" fmla="*/ 2924348 h 4319"/>
                <a:gd name="T72" fmla="*/ 113145 w 198"/>
                <a:gd name="T73" fmla="*/ 2806911 h 4319"/>
                <a:gd name="T74" fmla="*/ 106988 w 198"/>
                <a:gd name="T75" fmla="*/ 2683293 h 4319"/>
                <a:gd name="T76" fmla="*/ 102370 w 198"/>
                <a:gd name="T77" fmla="*/ 2556584 h 4319"/>
                <a:gd name="T78" fmla="*/ 95442 w 198"/>
                <a:gd name="T79" fmla="*/ 2426784 h 4319"/>
                <a:gd name="T80" fmla="*/ 90824 w 198"/>
                <a:gd name="T81" fmla="*/ 2293122 h 4319"/>
                <a:gd name="T82" fmla="*/ 86206 w 198"/>
                <a:gd name="T83" fmla="*/ 2158687 h 4319"/>
                <a:gd name="T84" fmla="*/ 80818 w 198"/>
                <a:gd name="T85" fmla="*/ 2021934 h 4319"/>
                <a:gd name="T86" fmla="*/ 76200 w 198"/>
                <a:gd name="T87" fmla="*/ 1883636 h 4319"/>
                <a:gd name="T88" fmla="*/ 73121 w 198"/>
                <a:gd name="T89" fmla="*/ 1747656 h 4319"/>
                <a:gd name="T90" fmla="*/ 68503 w 198"/>
                <a:gd name="T91" fmla="*/ 1609357 h 4319"/>
                <a:gd name="T92" fmla="*/ 58497 w 198"/>
                <a:gd name="T93" fmla="*/ 1339715 h 4319"/>
                <a:gd name="T94" fmla="*/ 55418 w 198"/>
                <a:gd name="T95" fmla="*/ 1207598 h 4319"/>
                <a:gd name="T96" fmla="*/ 51570 w 198"/>
                <a:gd name="T97" fmla="*/ 1079343 h 4319"/>
                <a:gd name="T98" fmla="*/ 48491 w 198"/>
                <a:gd name="T99" fmla="*/ 955725 h 4319"/>
                <a:gd name="T100" fmla="*/ 43873 w 198"/>
                <a:gd name="T101" fmla="*/ 835970 h 4319"/>
                <a:gd name="T102" fmla="*/ 40794 w 198"/>
                <a:gd name="T103" fmla="*/ 720077 h 4319"/>
                <a:gd name="T104" fmla="*/ 35406 w 198"/>
                <a:gd name="T105" fmla="*/ 611139 h 4319"/>
                <a:gd name="T106" fmla="*/ 32327 w 198"/>
                <a:gd name="T107" fmla="*/ 509153 h 4319"/>
                <a:gd name="T108" fmla="*/ 29248 w 198"/>
                <a:gd name="T109" fmla="*/ 413349 h 4319"/>
                <a:gd name="T110" fmla="*/ 24630 w 198"/>
                <a:gd name="T111" fmla="*/ 325271 h 4319"/>
                <a:gd name="T112" fmla="*/ 21552 w 198"/>
                <a:gd name="T113" fmla="*/ 247237 h 4319"/>
                <a:gd name="T114" fmla="*/ 17703 w 198"/>
                <a:gd name="T115" fmla="*/ 177701 h 4319"/>
                <a:gd name="T116" fmla="*/ 13085 w 198"/>
                <a:gd name="T117" fmla="*/ 115892 h 4319"/>
                <a:gd name="T118" fmla="*/ 8467 w 198"/>
                <a:gd name="T119" fmla="*/ 66445 h 4319"/>
                <a:gd name="T120" fmla="*/ 4618 w 198"/>
                <a:gd name="T121" fmla="*/ 27814 h 4319"/>
                <a:gd name="T122" fmla="*/ 0 w 198"/>
                <a:gd name="T123" fmla="*/ 0 h 4319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98"/>
                <a:gd name="T187" fmla="*/ 0 h 4319"/>
                <a:gd name="T188" fmla="*/ 198 w 198"/>
                <a:gd name="T189" fmla="*/ 4319 h 4319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98" h="4319">
                  <a:moveTo>
                    <a:pt x="0" y="0"/>
                  </a:moveTo>
                  <a:lnTo>
                    <a:pt x="6" y="0"/>
                  </a:lnTo>
                  <a:lnTo>
                    <a:pt x="13" y="36"/>
                  </a:lnTo>
                  <a:lnTo>
                    <a:pt x="17" y="86"/>
                  </a:lnTo>
                  <a:lnTo>
                    <a:pt x="23" y="152"/>
                  </a:lnTo>
                  <a:lnTo>
                    <a:pt x="28" y="230"/>
                  </a:lnTo>
                  <a:lnTo>
                    <a:pt x="34" y="320"/>
                  </a:lnTo>
                  <a:lnTo>
                    <a:pt x="38" y="423"/>
                  </a:lnTo>
                  <a:lnTo>
                    <a:pt x="42" y="537"/>
                  </a:lnTo>
                  <a:lnTo>
                    <a:pt x="49" y="659"/>
                  </a:lnTo>
                  <a:lnTo>
                    <a:pt x="53" y="791"/>
                  </a:lnTo>
                  <a:lnTo>
                    <a:pt x="57" y="934"/>
                  </a:lnTo>
                  <a:lnTo>
                    <a:pt x="63" y="1082"/>
                  </a:lnTo>
                  <a:lnTo>
                    <a:pt x="67" y="1237"/>
                  </a:lnTo>
                  <a:lnTo>
                    <a:pt x="72" y="1397"/>
                  </a:lnTo>
                  <a:lnTo>
                    <a:pt x="76" y="1563"/>
                  </a:lnTo>
                  <a:lnTo>
                    <a:pt x="82" y="1734"/>
                  </a:lnTo>
                  <a:lnTo>
                    <a:pt x="95" y="2083"/>
                  </a:lnTo>
                  <a:lnTo>
                    <a:pt x="99" y="2260"/>
                  </a:lnTo>
                  <a:lnTo>
                    <a:pt x="112" y="2617"/>
                  </a:lnTo>
                  <a:lnTo>
                    <a:pt x="118" y="2794"/>
                  </a:lnTo>
                  <a:lnTo>
                    <a:pt x="124" y="2968"/>
                  </a:lnTo>
                  <a:lnTo>
                    <a:pt x="131" y="3141"/>
                  </a:lnTo>
                  <a:lnTo>
                    <a:pt x="139" y="3309"/>
                  </a:lnTo>
                  <a:lnTo>
                    <a:pt x="145" y="3473"/>
                  </a:lnTo>
                  <a:lnTo>
                    <a:pt x="154" y="3633"/>
                  </a:lnTo>
                  <a:lnTo>
                    <a:pt x="162" y="3785"/>
                  </a:lnTo>
                  <a:lnTo>
                    <a:pt x="171" y="3932"/>
                  </a:lnTo>
                  <a:lnTo>
                    <a:pt x="179" y="4069"/>
                  </a:lnTo>
                  <a:lnTo>
                    <a:pt x="187" y="4199"/>
                  </a:lnTo>
                  <a:lnTo>
                    <a:pt x="198" y="4319"/>
                  </a:lnTo>
                  <a:lnTo>
                    <a:pt x="192" y="4319"/>
                  </a:lnTo>
                  <a:lnTo>
                    <a:pt x="181" y="4199"/>
                  </a:lnTo>
                  <a:lnTo>
                    <a:pt x="173" y="4071"/>
                  </a:lnTo>
                  <a:lnTo>
                    <a:pt x="164" y="3932"/>
                  </a:lnTo>
                  <a:lnTo>
                    <a:pt x="156" y="3785"/>
                  </a:lnTo>
                  <a:lnTo>
                    <a:pt x="147" y="3633"/>
                  </a:lnTo>
                  <a:lnTo>
                    <a:pt x="139" y="3473"/>
                  </a:lnTo>
                  <a:lnTo>
                    <a:pt x="133" y="3309"/>
                  </a:lnTo>
                  <a:lnTo>
                    <a:pt x="124" y="3141"/>
                  </a:lnTo>
                  <a:lnTo>
                    <a:pt x="118" y="2968"/>
                  </a:lnTo>
                  <a:lnTo>
                    <a:pt x="112" y="2794"/>
                  </a:lnTo>
                  <a:lnTo>
                    <a:pt x="105" y="2617"/>
                  </a:lnTo>
                  <a:lnTo>
                    <a:pt x="99" y="2438"/>
                  </a:lnTo>
                  <a:lnTo>
                    <a:pt x="95" y="2262"/>
                  </a:lnTo>
                  <a:lnTo>
                    <a:pt x="89" y="2083"/>
                  </a:lnTo>
                  <a:lnTo>
                    <a:pt x="76" y="1734"/>
                  </a:lnTo>
                  <a:lnTo>
                    <a:pt x="72" y="1563"/>
                  </a:lnTo>
                  <a:lnTo>
                    <a:pt x="67" y="1397"/>
                  </a:lnTo>
                  <a:lnTo>
                    <a:pt x="63" y="1237"/>
                  </a:lnTo>
                  <a:lnTo>
                    <a:pt x="57" y="1082"/>
                  </a:lnTo>
                  <a:lnTo>
                    <a:pt x="53" y="932"/>
                  </a:lnTo>
                  <a:lnTo>
                    <a:pt x="46" y="791"/>
                  </a:lnTo>
                  <a:lnTo>
                    <a:pt x="42" y="659"/>
                  </a:lnTo>
                  <a:lnTo>
                    <a:pt x="38" y="535"/>
                  </a:lnTo>
                  <a:lnTo>
                    <a:pt x="32" y="421"/>
                  </a:lnTo>
                  <a:lnTo>
                    <a:pt x="28" y="320"/>
                  </a:lnTo>
                  <a:lnTo>
                    <a:pt x="23" y="230"/>
                  </a:lnTo>
                  <a:lnTo>
                    <a:pt x="17" y="150"/>
                  </a:lnTo>
                  <a:lnTo>
                    <a:pt x="11" y="86"/>
                  </a:lnTo>
                  <a:lnTo>
                    <a:pt x="6" y="3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mpd="sng">
              <a:solidFill>
                <a:srgbClr val="74CEC4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Myriad Pro Light" panose="020B0403030403020204" pitchFamily="34" charset="0"/>
              </a:endParaRPr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auto">
            <a:xfrm>
              <a:off x="7337425" y="1785938"/>
              <a:ext cx="409575" cy="3573462"/>
            </a:xfrm>
            <a:custGeom>
              <a:avLst/>
              <a:gdLst>
                <a:gd name="T0" fmla="*/ 404938 w 530"/>
                <a:gd name="T1" fmla="*/ 0 h 4624"/>
                <a:gd name="T2" fmla="*/ 409575 w 530"/>
                <a:gd name="T3" fmla="*/ 1546 h 4624"/>
                <a:gd name="T4" fmla="*/ 394892 w 530"/>
                <a:gd name="T5" fmla="*/ 35549 h 4624"/>
                <a:gd name="T6" fmla="*/ 380209 w 530"/>
                <a:gd name="T7" fmla="*/ 81145 h 4624"/>
                <a:gd name="T8" fmla="*/ 362435 w 530"/>
                <a:gd name="T9" fmla="*/ 136787 h 4624"/>
                <a:gd name="T10" fmla="*/ 344661 w 530"/>
                <a:gd name="T11" fmla="*/ 203248 h 4624"/>
                <a:gd name="T12" fmla="*/ 324569 w 530"/>
                <a:gd name="T13" fmla="*/ 281302 h 4624"/>
                <a:gd name="T14" fmla="*/ 303704 w 530"/>
                <a:gd name="T15" fmla="*/ 369402 h 4624"/>
                <a:gd name="T16" fmla="*/ 282839 w 530"/>
                <a:gd name="T17" fmla="*/ 466776 h 4624"/>
                <a:gd name="T18" fmla="*/ 261201 w 530"/>
                <a:gd name="T19" fmla="*/ 574196 h 4624"/>
                <a:gd name="T20" fmla="*/ 240336 w 530"/>
                <a:gd name="T21" fmla="*/ 692436 h 4624"/>
                <a:gd name="T22" fmla="*/ 217925 w 530"/>
                <a:gd name="T23" fmla="*/ 819176 h 4624"/>
                <a:gd name="T24" fmla="*/ 196287 w 530"/>
                <a:gd name="T25" fmla="*/ 957509 h 4624"/>
                <a:gd name="T26" fmla="*/ 175422 w 530"/>
                <a:gd name="T27" fmla="*/ 1104342 h 4624"/>
                <a:gd name="T28" fmla="*/ 154557 w 530"/>
                <a:gd name="T29" fmla="*/ 1260449 h 4624"/>
                <a:gd name="T30" fmla="*/ 132919 w 530"/>
                <a:gd name="T31" fmla="*/ 1427376 h 4624"/>
                <a:gd name="T32" fmla="*/ 113599 w 530"/>
                <a:gd name="T33" fmla="*/ 1601257 h 4624"/>
                <a:gd name="T34" fmla="*/ 94280 w 530"/>
                <a:gd name="T35" fmla="*/ 1786731 h 4624"/>
                <a:gd name="T36" fmla="*/ 78051 w 530"/>
                <a:gd name="T37" fmla="*/ 1979933 h 4624"/>
                <a:gd name="T38" fmla="*/ 61823 w 530"/>
                <a:gd name="T39" fmla="*/ 2181636 h 4624"/>
                <a:gd name="T40" fmla="*/ 47140 w 530"/>
                <a:gd name="T41" fmla="*/ 2393385 h 4624"/>
                <a:gd name="T42" fmla="*/ 34002 w 530"/>
                <a:gd name="T43" fmla="*/ 2612862 h 4624"/>
                <a:gd name="T44" fmla="*/ 22411 w 530"/>
                <a:gd name="T45" fmla="*/ 2840068 h 4624"/>
                <a:gd name="T46" fmla="*/ 14683 w 530"/>
                <a:gd name="T47" fmla="*/ 3075774 h 4624"/>
                <a:gd name="T48" fmla="*/ 7728 w 530"/>
                <a:gd name="T49" fmla="*/ 3321527 h 4624"/>
                <a:gd name="T50" fmla="*/ 4637 w 530"/>
                <a:gd name="T51" fmla="*/ 3573462 h 4624"/>
                <a:gd name="T52" fmla="*/ 0 w 530"/>
                <a:gd name="T53" fmla="*/ 3573462 h 4624"/>
                <a:gd name="T54" fmla="*/ 3091 w 530"/>
                <a:gd name="T55" fmla="*/ 3321527 h 4624"/>
                <a:gd name="T56" fmla="*/ 9273 w 530"/>
                <a:gd name="T57" fmla="*/ 3075774 h 4624"/>
                <a:gd name="T58" fmla="*/ 17774 w 530"/>
                <a:gd name="T59" fmla="*/ 2840068 h 4624"/>
                <a:gd name="T60" fmla="*/ 28593 w 530"/>
                <a:gd name="T61" fmla="*/ 2612862 h 4624"/>
                <a:gd name="T62" fmla="*/ 41730 w 530"/>
                <a:gd name="T63" fmla="*/ 2391839 h 4624"/>
                <a:gd name="T64" fmla="*/ 56413 w 530"/>
                <a:gd name="T65" fmla="*/ 2181636 h 4624"/>
                <a:gd name="T66" fmla="*/ 72642 w 530"/>
                <a:gd name="T67" fmla="*/ 1978387 h 4624"/>
                <a:gd name="T68" fmla="*/ 88870 w 530"/>
                <a:gd name="T69" fmla="*/ 1785185 h 4624"/>
                <a:gd name="T70" fmla="*/ 108962 w 530"/>
                <a:gd name="T71" fmla="*/ 1601257 h 4624"/>
                <a:gd name="T72" fmla="*/ 128282 w 530"/>
                <a:gd name="T73" fmla="*/ 1425830 h 4624"/>
                <a:gd name="T74" fmla="*/ 149147 w 530"/>
                <a:gd name="T75" fmla="*/ 1260449 h 4624"/>
                <a:gd name="T76" fmla="*/ 170785 w 530"/>
                <a:gd name="T77" fmla="*/ 1104342 h 4624"/>
                <a:gd name="T78" fmla="*/ 191650 w 530"/>
                <a:gd name="T79" fmla="*/ 955963 h 4624"/>
                <a:gd name="T80" fmla="*/ 212515 w 530"/>
                <a:gd name="T81" fmla="*/ 817630 h 4624"/>
                <a:gd name="T82" fmla="*/ 235699 w 530"/>
                <a:gd name="T83" fmla="*/ 690890 h 4624"/>
                <a:gd name="T84" fmla="*/ 256564 w 530"/>
                <a:gd name="T85" fmla="*/ 572650 h 4624"/>
                <a:gd name="T86" fmla="*/ 277429 w 530"/>
                <a:gd name="T87" fmla="*/ 465230 h 4624"/>
                <a:gd name="T88" fmla="*/ 299067 w 530"/>
                <a:gd name="T89" fmla="*/ 367856 h 4624"/>
                <a:gd name="T90" fmla="*/ 319932 w 530"/>
                <a:gd name="T91" fmla="*/ 279756 h 4624"/>
                <a:gd name="T92" fmla="*/ 339252 w 530"/>
                <a:gd name="T93" fmla="*/ 201703 h 4624"/>
                <a:gd name="T94" fmla="*/ 357799 w 530"/>
                <a:gd name="T95" fmla="*/ 135241 h 4624"/>
                <a:gd name="T96" fmla="*/ 375573 w 530"/>
                <a:gd name="T97" fmla="*/ 79599 h 4624"/>
                <a:gd name="T98" fmla="*/ 390255 w 530"/>
                <a:gd name="T99" fmla="*/ 34004 h 4624"/>
                <a:gd name="T100" fmla="*/ 404938 w 530"/>
                <a:gd name="T101" fmla="*/ 0 h 4624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530"/>
                <a:gd name="T154" fmla="*/ 0 h 4624"/>
                <a:gd name="T155" fmla="*/ 530 w 530"/>
                <a:gd name="T156" fmla="*/ 4624 h 4624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530" h="4624">
                  <a:moveTo>
                    <a:pt x="524" y="0"/>
                  </a:moveTo>
                  <a:lnTo>
                    <a:pt x="530" y="2"/>
                  </a:lnTo>
                  <a:lnTo>
                    <a:pt x="511" y="46"/>
                  </a:lnTo>
                  <a:lnTo>
                    <a:pt x="492" y="105"/>
                  </a:lnTo>
                  <a:lnTo>
                    <a:pt x="469" y="177"/>
                  </a:lnTo>
                  <a:lnTo>
                    <a:pt x="446" y="263"/>
                  </a:lnTo>
                  <a:lnTo>
                    <a:pt x="420" y="364"/>
                  </a:lnTo>
                  <a:lnTo>
                    <a:pt x="393" y="478"/>
                  </a:lnTo>
                  <a:lnTo>
                    <a:pt x="366" y="604"/>
                  </a:lnTo>
                  <a:lnTo>
                    <a:pt x="338" y="743"/>
                  </a:lnTo>
                  <a:lnTo>
                    <a:pt x="311" y="896"/>
                  </a:lnTo>
                  <a:lnTo>
                    <a:pt x="282" y="1060"/>
                  </a:lnTo>
                  <a:lnTo>
                    <a:pt x="254" y="1239"/>
                  </a:lnTo>
                  <a:lnTo>
                    <a:pt x="227" y="1429"/>
                  </a:lnTo>
                  <a:lnTo>
                    <a:pt x="200" y="1631"/>
                  </a:lnTo>
                  <a:lnTo>
                    <a:pt x="172" y="1847"/>
                  </a:lnTo>
                  <a:lnTo>
                    <a:pt x="147" y="2072"/>
                  </a:lnTo>
                  <a:lnTo>
                    <a:pt x="122" y="2312"/>
                  </a:lnTo>
                  <a:lnTo>
                    <a:pt x="101" y="2562"/>
                  </a:lnTo>
                  <a:lnTo>
                    <a:pt x="80" y="2823"/>
                  </a:lnTo>
                  <a:lnTo>
                    <a:pt x="61" y="3097"/>
                  </a:lnTo>
                  <a:lnTo>
                    <a:pt x="44" y="3381"/>
                  </a:lnTo>
                  <a:lnTo>
                    <a:pt x="29" y="3675"/>
                  </a:lnTo>
                  <a:lnTo>
                    <a:pt x="19" y="3980"/>
                  </a:lnTo>
                  <a:lnTo>
                    <a:pt x="10" y="4298"/>
                  </a:lnTo>
                  <a:lnTo>
                    <a:pt x="6" y="4624"/>
                  </a:lnTo>
                  <a:lnTo>
                    <a:pt x="0" y="4624"/>
                  </a:lnTo>
                  <a:lnTo>
                    <a:pt x="4" y="4298"/>
                  </a:lnTo>
                  <a:lnTo>
                    <a:pt x="12" y="3980"/>
                  </a:lnTo>
                  <a:lnTo>
                    <a:pt x="23" y="3675"/>
                  </a:lnTo>
                  <a:lnTo>
                    <a:pt x="37" y="3381"/>
                  </a:lnTo>
                  <a:lnTo>
                    <a:pt x="54" y="3095"/>
                  </a:lnTo>
                  <a:lnTo>
                    <a:pt x="73" y="2823"/>
                  </a:lnTo>
                  <a:lnTo>
                    <a:pt x="94" y="2560"/>
                  </a:lnTo>
                  <a:lnTo>
                    <a:pt x="115" y="2310"/>
                  </a:lnTo>
                  <a:lnTo>
                    <a:pt x="141" y="2072"/>
                  </a:lnTo>
                  <a:lnTo>
                    <a:pt x="166" y="1845"/>
                  </a:lnTo>
                  <a:lnTo>
                    <a:pt x="193" y="1631"/>
                  </a:lnTo>
                  <a:lnTo>
                    <a:pt x="221" y="1429"/>
                  </a:lnTo>
                  <a:lnTo>
                    <a:pt x="248" y="1237"/>
                  </a:lnTo>
                  <a:lnTo>
                    <a:pt x="275" y="1058"/>
                  </a:lnTo>
                  <a:lnTo>
                    <a:pt x="305" y="894"/>
                  </a:lnTo>
                  <a:lnTo>
                    <a:pt x="332" y="741"/>
                  </a:lnTo>
                  <a:lnTo>
                    <a:pt x="359" y="602"/>
                  </a:lnTo>
                  <a:lnTo>
                    <a:pt x="387" y="476"/>
                  </a:lnTo>
                  <a:lnTo>
                    <a:pt x="414" y="362"/>
                  </a:lnTo>
                  <a:lnTo>
                    <a:pt x="439" y="261"/>
                  </a:lnTo>
                  <a:lnTo>
                    <a:pt x="463" y="175"/>
                  </a:lnTo>
                  <a:lnTo>
                    <a:pt x="486" y="103"/>
                  </a:lnTo>
                  <a:lnTo>
                    <a:pt x="505" y="44"/>
                  </a:lnTo>
                  <a:lnTo>
                    <a:pt x="524" y="0"/>
                  </a:lnTo>
                  <a:close/>
                </a:path>
              </a:pathLst>
            </a:custGeom>
            <a:grpFill/>
            <a:ln w="0" cmpd="sng">
              <a:solidFill>
                <a:srgbClr val="74CEC4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Myriad Pro Light" panose="020B0403030403020204" pitchFamily="34" charset="0"/>
              </a:endParaRPr>
            </a:p>
          </p:txBody>
        </p:sp>
        <p:sp>
          <p:nvSpPr>
            <p:cNvPr id="10" name="Freeform 24"/>
            <p:cNvSpPr>
              <a:spLocks/>
            </p:cNvSpPr>
            <p:nvPr/>
          </p:nvSpPr>
          <p:spPr bwMode="auto">
            <a:xfrm>
              <a:off x="7337425" y="3567875"/>
              <a:ext cx="515938" cy="1791525"/>
            </a:xfrm>
            <a:custGeom>
              <a:avLst/>
              <a:gdLst>
                <a:gd name="T0" fmla="*/ 510523 w 667"/>
                <a:gd name="T1" fmla="*/ 0 h 2724"/>
                <a:gd name="T2" fmla="*/ 515938 w 667"/>
                <a:gd name="T3" fmla="*/ 1546 h 2724"/>
                <a:gd name="T4" fmla="*/ 504335 w 667"/>
                <a:gd name="T5" fmla="*/ 30911 h 2724"/>
                <a:gd name="T6" fmla="*/ 491185 w 667"/>
                <a:gd name="T7" fmla="*/ 68004 h 2724"/>
                <a:gd name="T8" fmla="*/ 473394 w 667"/>
                <a:gd name="T9" fmla="*/ 113597 h 2724"/>
                <a:gd name="T10" fmla="*/ 455603 w 667"/>
                <a:gd name="T11" fmla="*/ 166918 h 2724"/>
                <a:gd name="T12" fmla="*/ 433945 w 667"/>
                <a:gd name="T13" fmla="*/ 228740 h 2724"/>
                <a:gd name="T14" fmla="*/ 411513 w 667"/>
                <a:gd name="T15" fmla="*/ 297516 h 2724"/>
                <a:gd name="T16" fmla="*/ 386760 w 667"/>
                <a:gd name="T17" fmla="*/ 372475 h 2724"/>
                <a:gd name="T18" fmla="*/ 361234 w 667"/>
                <a:gd name="T19" fmla="*/ 453616 h 2724"/>
                <a:gd name="T20" fmla="*/ 334934 w 667"/>
                <a:gd name="T21" fmla="*/ 539393 h 2724"/>
                <a:gd name="T22" fmla="*/ 308635 w 667"/>
                <a:gd name="T23" fmla="*/ 630580 h 2724"/>
                <a:gd name="T24" fmla="*/ 281561 w 667"/>
                <a:gd name="T25" fmla="*/ 724858 h 2724"/>
                <a:gd name="T26" fmla="*/ 253715 w 667"/>
                <a:gd name="T27" fmla="*/ 823773 h 2724"/>
                <a:gd name="T28" fmla="*/ 224321 w 667"/>
                <a:gd name="T29" fmla="*/ 925005 h 2724"/>
                <a:gd name="T30" fmla="*/ 198021 w 667"/>
                <a:gd name="T31" fmla="*/ 1030102 h 2724"/>
                <a:gd name="T32" fmla="*/ 170948 w 667"/>
                <a:gd name="T33" fmla="*/ 1135972 h 2724"/>
                <a:gd name="T34" fmla="*/ 146195 w 667"/>
                <a:gd name="T35" fmla="*/ 1244932 h 2724"/>
                <a:gd name="T36" fmla="*/ 119896 w 667"/>
                <a:gd name="T37" fmla="*/ 1353893 h 2724"/>
                <a:gd name="T38" fmla="*/ 97464 w 667"/>
                <a:gd name="T39" fmla="*/ 1464399 h 2724"/>
                <a:gd name="T40" fmla="*/ 76579 w 667"/>
                <a:gd name="T41" fmla="*/ 1573359 h 2724"/>
                <a:gd name="T42" fmla="*/ 56467 w 667"/>
                <a:gd name="T43" fmla="*/ 1682320 h 2724"/>
                <a:gd name="T44" fmla="*/ 40223 w 667"/>
                <a:gd name="T45" fmla="*/ 1791280 h 2724"/>
                <a:gd name="T46" fmla="*/ 25526 w 667"/>
                <a:gd name="T47" fmla="*/ 1898695 h 2724"/>
                <a:gd name="T48" fmla="*/ 12376 w 667"/>
                <a:gd name="T49" fmla="*/ 2002247 h 2724"/>
                <a:gd name="T50" fmla="*/ 4641 w 667"/>
                <a:gd name="T51" fmla="*/ 2105025 h 2724"/>
                <a:gd name="T52" fmla="*/ 0 w 667"/>
                <a:gd name="T53" fmla="*/ 2105025 h 2724"/>
                <a:gd name="T54" fmla="*/ 7735 w 667"/>
                <a:gd name="T55" fmla="*/ 2002247 h 2724"/>
                <a:gd name="T56" fmla="*/ 20885 w 667"/>
                <a:gd name="T57" fmla="*/ 1898695 h 2724"/>
                <a:gd name="T58" fmla="*/ 35582 w 667"/>
                <a:gd name="T59" fmla="*/ 1791280 h 2724"/>
                <a:gd name="T60" fmla="*/ 51826 w 667"/>
                <a:gd name="T61" fmla="*/ 1682320 h 2724"/>
                <a:gd name="T62" fmla="*/ 71164 w 667"/>
                <a:gd name="T63" fmla="*/ 1573359 h 2724"/>
                <a:gd name="T64" fmla="*/ 116802 w 667"/>
                <a:gd name="T65" fmla="*/ 1352347 h 2724"/>
                <a:gd name="T66" fmla="*/ 141554 w 667"/>
                <a:gd name="T67" fmla="*/ 1243387 h 2724"/>
                <a:gd name="T68" fmla="*/ 167080 w 667"/>
                <a:gd name="T69" fmla="*/ 1134426 h 2724"/>
                <a:gd name="T70" fmla="*/ 193380 w 667"/>
                <a:gd name="T71" fmla="*/ 1028557 h 2724"/>
                <a:gd name="T72" fmla="*/ 221227 w 667"/>
                <a:gd name="T73" fmla="*/ 923460 h 2724"/>
                <a:gd name="T74" fmla="*/ 249074 w 667"/>
                <a:gd name="T75" fmla="*/ 822227 h 2724"/>
                <a:gd name="T76" fmla="*/ 276147 w 667"/>
                <a:gd name="T77" fmla="*/ 723313 h 2724"/>
                <a:gd name="T78" fmla="*/ 303993 w 667"/>
                <a:gd name="T79" fmla="*/ 629035 h 2724"/>
                <a:gd name="T80" fmla="*/ 330293 w 667"/>
                <a:gd name="T81" fmla="*/ 537848 h 2724"/>
                <a:gd name="T82" fmla="*/ 358140 w 667"/>
                <a:gd name="T83" fmla="*/ 452070 h 2724"/>
                <a:gd name="T84" fmla="*/ 382119 w 667"/>
                <a:gd name="T85" fmla="*/ 370157 h 2724"/>
                <a:gd name="T86" fmla="*/ 406872 w 667"/>
                <a:gd name="T87" fmla="*/ 295971 h 2724"/>
                <a:gd name="T88" fmla="*/ 429304 w 667"/>
                <a:gd name="T89" fmla="*/ 227194 h 2724"/>
                <a:gd name="T90" fmla="*/ 450189 w 667"/>
                <a:gd name="T91" fmla="*/ 165373 h 2724"/>
                <a:gd name="T92" fmla="*/ 468753 w 667"/>
                <a:gd name="T93" fmla="*/ 112052 h 2724"/>
                <a:gd name="T94" fmla="*/ 486544 w 667"/>
                <a:gd name="T95" fmla="*/ 66458 h 2724"/>
                <a:gd name="T96" fmla="*/ 499694 w 667"/>
                <a:gd name="T97" fmla="*/ 29365 h 2724"/>
                <a:gd name="T98" fmla="*/ 510523 w 667"/>
                <a:gd name="T99" fmla="*/ 0 h 272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667"/>
                <a:gd name="T151" fmla="*/ 0 h 2724"/>
                <a:gd name="T152" fmla="*/ 667 w 667"/>
                <a:gd name="T153" fmla="*/ 2724 h 2724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667" h="2724">
                  <a:moveTo>
                    <a:pt x="660" y="0"/>
                  </a:moveTo>
                  <a:lnTo>
                    <a:pt x="667" y="2"/>
                  </a:lnTo>
                  <a:lnTo>
                    <a:pt x="652" y="40"/>
                  </a:lnTo>
                  <a:lnTo>
                    <a:pt x="635" y="88"/>
                  </a:lnTo>
                  <a:lnTo>
                    <a:pt x="612" y="147"/>
                  </a:lnTo>
                  <a:lnTo>
                    <a:pt x="589" y="216"/>
                  </a:lnTo>
                  <a:lnTo>
                    <a:pt x="561" y="296"/>
                  </a:lnTo>
                  <a:lnTo>
                    <a:pt x="532" y="385"/>
                  </a:lnTo>
                  <a:lnTo>
                    <a:pt x="500" y="482"/>
                  </a:lnTo>
                  <a:lnTo>
                    <a:pt x="467" y="587"/>
                  </a:lnTo>
                  <a:lnTo>
                    <a:pt x="433" y="698"/>
                  </a:lnTo>
                  <a:lnTo>
                    <a:pt x="399" y="816"/>
                  </a:lnTo>
                  <a:lnTo>
                    <a:pt x="364" y="938"/>
                  </a:lnTo>
                  <a:lnTo>
                    <a:pt x="328" y="1066"/>
                  </a:lnTo>
                  <a:lnTo>
                    <a:pt x="290" y="1197"/>
                  </a:lnTo>
                  <a:lnTo>
                    <a:pt x="256" y="1333"/>
                  </a:lnTo>
                  <a:lnTo>
                    <a:pt x="221" y="1470"/>
                  </a:lnTo>
                  <a:lnTo>
                    <a:pt x="189" y="1611"/>
                  </a:lnTo>
                  <a:lnTo>
                    <a:pt x="155" y="1752"/>
                  </a:lnTo>
                  <a:lnTo>
                    <a:pt x="126" y="1895"/>
                  </a:lnTo>
                  <a:lnTo>
                    <a:pt x="99" y="2036"/>
                  </a:lnTo>
                  <a:lnTo>
                    <a:pt x="73" y="2177"/>
                  </a:lnTo>
                  <a:lnTo>
                    <a:pt x="52" y="2318"/>
                  </a:lnTo>
                  <a:lnTo>
                    <a:pt x="33" y="2457"/>
                  </a:lnTo>
                  <a:lnTo>
                    <a:pt x="16" y="2591"/>
                  </a:lnTo>
                  <a:lnTo>
                    <a:pt x="6" y="2724"/>
                  </a:lnTo>
                  <a:lnTo>
                    <a:pt x="0" y="2724"/>
                  </a:lnTo>
                  <a:lnTo>
                    <a:pt x="10" y="2591"/>
                  </a:lnTo>
                  <a:lnTo>
                    <a:pt x="27" y="2457"/>
                  </a:lnTo>
                  <a:lnTo>
                    <a:pt x="46" y="2318"/>
                  </a:lnTo>
                  <a:lnTo>
                    <a:pt x="67" y="2177"/>
                  </a:lnTo>
                  <a:lnTo>
                    <a:pt x="92" y="2036"/>
                  </a:lnTo>
                  <a:lnTo>
                    <a:pt x="151" y="1750"/>
                  </a:lnTo>
                  <a:lnTo>
                    <a:pt x="183" y="1609"/>
                  </a:lnTo>
                  <a:lnTo>
                    <a:pt x="216" y="1468"/>
                  </a:lnTo>
                  <a:lnTo>
                    <a:pt x="250" y="1331"/>
                  </a:lnTo>
                  <a:lnTo>
                    <a:pt x="286" y="1195"/>
                  </a:lnTo>
                  <a:lnTo>
                    <a:pt x="322" y="1064"/>
                  </a:lnTo>
                  <a:lnTo>
                    <a:pt x="357" y="936"/>
                  </a:lnTo>
                  <a:lnTo>
                    <a:pt x="393" y="814"/>
                  </a:lnTo>
                  <a:lnTo>
                    <a:pt x="427" y="696"/>
                  </a:lnTo>
                  <a:lnTo>
                    <a:pt x="463" y="585"/>
                  </a:lnTo>
                  <a:lnTo>
                    <a:pt x="494" y="479"/>
                  </a:lnTo>
                  <a:lnTo>
                    <a:pt x="526" y="383"/>
                  </a:lnTo>
                  <a:lnTo>
                    <a:pt x="555" y="294"/>
                  </a:lnTo>
                  <a:lnTo>
                    <a:pt x="582" y="214"/>
                  </a:lnTo>
                  <a:lnTo>
                    <a:pt x="606" y="145"/>
                  </a:lnTo>
                  <a:lnTo>
                    <a:pt x="629" y="86"/>
                  </a:lnTo>
                  <a:lnTo>
                    <a:pt x="646" y="38"/>
                  </a:lnTo>
                  <a:lnTo>
                    <a:pt x="660" y="0"/>
                  </a:lnTo>
                  <a:close/>
                </a:path>
              </a:pathLst>
            </a:custGeom>
            <a:grpFill/>
            <a:ln w="0" cmpd="sng">
              <a:solidFill>
                <a:srgbClr val="74CEC4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Myriad Pro Light" panose="020B0403030403020204" pitchFamily="34" charset="0"/>
              </a:endParaRPr>
            </a:p>
          </p:txBody>
        </p:sp>
        <p:sp>
          <p:nvSpPr>
            <p:cNvPr id="11" name="Freeform 23"/>
            <p:cNvSpPr>
              <a:spLocks/>
            </p:cNvSpPr>
            <p:nvPr/>
          </p:nvSpPr>
          <p:spPr bwMode="auto">
            <a:xfrm>
              <a:off x="6650038" y="3525027"/>
              <a:ext cx="692150" cy="1719286"/>
            </a:xfrm>
            <a:custGeom>
              <a:avLst/>
              <a:gdLst>
                <a:gd name="T0" fmla="*/ 3090 w 896"/>
                <a:gd name="T1" fmla="*/ 0 h 2762"/>
                <a:gd name="T2" fmla="*/ 51757 w 896"/>
                <a:gd name="T3" fmla="*/ 122052 h 2762"/>
                <a:gd name="T4" fmla="*/ 105058 w 896"/>
                <a:gd name="T5" fmla="*/ 248740 h 2762"/>
                <a:gd name="T6" fmla="*/ 162223 w 896"/>
                <a:gd name="T7" fmla="*/ 380062 h 2762"/>
                <a:gd name="T8" fmla="*/ 219387 w 896"/>
                <a:gd name="T9" fmla="*/ 518337 h 2762"/>
                <a:gd name="T10" fmla="*/ 277323 w 896"/>
                <a:gd name="T11" fmla="*/ 659701 h 2762"/>
                <a:gd name="T12" fmla="*/ 336033 w 896"/>
                <a:gd name="T13" fmla="*/ 807245 h 2762"/>
                <a:gd name="T14" fmla="*/ 394742 w 896"/>
                <a:gd name="T15" fmla="*/ 958652 h 2762"/>
                <a:gd name="T16" fmla="*/ 449589 w 896"/>
                <a:gd name="T17" fmla="*/ 1114694 h 2762"/>
                <a:gd name="T18" fmla="*/ 503663 w 896"/>
                <a:gd name="T19" fmla="*/ 1273826 h 2762"/>
                <a:gd name="T20" fmla="*/ 552330 w 896"/>
                <a:gd name="T21" fmla="*/ 1438365 h 2762"/>
                <a:gd name="T22" fmla="*/ 596361 w 896"/>
                <a:gd name="T23" fmla="*/ 1606766 h 2762"/>
                <a:gd name="T24" fmla="*/ 634986 w 896"/>
                <a:gd name="T25" fmla="*/ 1777485 h 2762"/>
                <a:gd name="T26" fmla="*/ 667430 w 896"/>
                <a:gd name="T27" fmla="*/ 1955156 h 2762"/>
                <a:gd name="T28" fmla="*/ 692150 w 896"/>
                <a:gd name="T29" fmla="*/ 2133600 h 2762"/>
                <a:gd name="T30" fmla="*/ 687515 w 896"/>
                <a:gd name="T31" fmla="*/ 2133600 h 2762"/>
                <a:gd name="T32" fmla="*/ 662795 w 896"/>
                <a:gd name="T33" fmla="*/ 1955156 h 2762"/>
                <a:gd name="T34" fmla="*/ 630351 w 896"/>
                <a:gd name="T35" fmla="*/ 1779030 h 2762"/>
                <a:gd name="T36" fmla="*/ 590954 w 896"/>
                <a:gd name="T37" fmla="*/ 1606766 h 2762"/>
                <a:gd name="T38" fmla="*/ 547695 w 896"/>
                <a:gd name="T39" fmla="*/ 1439910 h 2762"/>
                <a:gd name="T40" fmla="*/ 499028 w 896"/>
                <a:gd name="T41" fmla="*/ 1275371 h 2762"/>
                <a:gd name="T42" fmla="*/ 446499 w 896"/>
                <a:gd name="T43" fmla="*/ 1116239 h 2762"/>
                <a:gd name="T44" fmla="*/ 390107 w 896"/>
                <a:gd name="T45" fmla="*/ 960197 h 2762"/>
                <a:gd name="T46" fmla="*/ 332943 w 896"/>
                <a:gd name="T47" fmla="*/ 809563 h 2762"/>
                <a:gd name="T48" fmla="*/ 274234 w 896"/>
                <a:gd name="T49" fmla="*/ 662791 h 2762"/>
                <a:gd name="T50" fmla="*/ 215524 w 896"/>
                <a:gd name="T51" fmla="*/ 519882 h 2762"/>
                <a:gd name="T52" fmla="*/ 159133 w 896"/>
                <a:gd name="T53" fmla="*/ 383152 h 2762"/>
                <a:gd name="T54" fmla="*/ 101969 w 896"/>
                <a:gd name="T55" fmla="*/ 250285 h 2762"/>
                <a:gd name="T56" fmla="*/ 48667 w 896"/>
                <a:gd name="T57" fmla="*/ 123597 h 2762"/>
                <a:gd name="T58" fmla="*/ 0 w 896"/>
                <a:gd name="T59" fmla="*/ 1545 h 2762"/>
                <a:gd name="T60" fmla="*/ 3090 w 896"/>
                <a:gd name="T61" fmla="*/ 0 h 2762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896"/>
                <a:gd name="T94" fmla="*/ 0 h 2762"/>
                <a:gd name="T95" fmla="*/ 896 w 896"/>
                <a:gd name="T96" fmla="*/ 2762 h 2762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896" h="2762">
                  <a:moveTo>
                    <a:pt x="4" y="0"/>
                  </a:moveTo>
                  <a:lnTo>
                    <a:pt x="67" y="158"/>
                  </a:lnTo>
                  <a:lnTo>
                    <a:pt x="136" y="322"/>
                  </a:lnTo>
                  <a:lnTo>
                    <a:pt x="210" y="492"/>
                  </a:lnTo>
                  <a:lnTo>
                    <a:pt x="284" y="671"/>
                  </a:lnTo>
                  <a:lnTo>
                    <a:pt x="359" y="854"/>
                  </a:lnTo>
                  <a:lnTo>
                    <a:pt x="435" y="1045"/>
                  </a:lnTo>
                  <a:lnTo>
                    <a:pt x="511" y="1241"/>
                  </a:lnTo>
                  <a:lnTo>
                    <a:pt x="582" y="1443"/>
                  </a:lnTo>
                  <a:lnTo>
                    <a:pt x="652" y="1649"/>
                  </a:lnTo>
                  <a:lnTo>
                    <a:pt x="715" y="1862"/>
                  </a:lnTo>
                  <a:lnTo>
                    <a:pt x="772" y="2080"/>
                  </a:lnTo>
                  <a:lnTo>
                    <a:pt x="822" y="2301"/>
                  </a:lnTo>
                  <a:lnTo>
                    <a:pt x="864" y="2531"/>
                  </a:lnTo>
                  <a:lnTo>
                    <a:pt x="896" y="2762"/>
                  </a:lnTo>
                  <a:lnTo>
                    <a:pt x="890" y="2762"/>
                  </a:lnTo>
                  <a:lnTo>
                    <a:pt x="858" y="2531"/>
                  </a:lnTo>
                  <a:lnTo>
                    <a:pt x="816" y="2303"/>
                  </a:lnTo>
                  <a:lnTo>
                    <a:pt x="765" y="2080"/>
                  </a:lnTo>
                  <a:lnTo>
                    <a:pt x="709" y="1864"/>
                  </a:lnTo>
                  <a:lnTo>
                    <a:pt x="646" y="1651"/>
                  </a:lnTo>
                  <a:lnTo>
                    <a:pt x="578" y="1445"/>
                  </a:lnTo>
                  <a:lnTo>
                    <a:pt x="505" y="1243"/>
                  </a:lnTo>
                  <a:lnTo>
                    <a:pt x="431" y="1048"/>
                  </a:lnTo>
                  <a:lnTo>
                    <a:pt x="355" y="858"/>
                  </a:lnTo>
                  <a:lnTo>
                    <a:pt x="279" y="673"/>
                  </a:lnTo>
                  <a:lnTo>
                    <a:pt x="206" y="496"/>
                  </a:lnTo>
                  <a:lnTo>
                    <a:pt x="132" y="324"/>
                  </a:lnTo>
                  <a:lnTo>
                    <a:pt x="63" y="160"/>
                  </a:lnTo>
                  <a:lnTo>
                    <a:pt x="0" y="2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mpd="sng">
              <a:solidFill>
                <a:srgbClr val="74CEC4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Myriad Pro Light" panose="020B0403030403020204" pitchFamily="34" charset="0"/>
              </a:endParaRPr>
            </a:p>
          </p:txBody>
        </p:sp>
        <p:sp>
          <p:nvSpPr>
            <p:cNvPr id="12" name="Freeform 25"/>
            <p:cNvSpPr>
              <a:spLocks/>
            </p:cNvSpPr>
            <p:nvPr/>
          </p:nvSpPr>
          <p:spPr bwMode="auto">
            <a:xfrm>
              <a:off x="6743700" y="4864524"/>
              <a:ext cx="598488" cy="379788"/>
            </a:xfrm>
            <a:custGeom>
              <a:avLst/>
              <a:gdLst>
                <a:gd name="T0" fmla="*/ 3093 w 774"/>
                <a:gd name="T1" fmla="*/ 0 h 1372"/>
                <a:gd name="T2" fmla="*/ 32476 w 774"/>
                <a:gd name="T3" fmla="*/ 34782 h 1372"/>
                <a:gd name="T4" fmla="*/ 66499 w 774"/>
                <a:gd name="T5" fmla="*/ 73428 h 1372"/>
                <a:gd name="T6" fmla="*/ 106707 w 774"/>
                <a:gd name="T7" fmla="*/ 119030 h 1372"/>
                <a:gd name="T8" fmla="*/ 149235 w 774"/>
                <a:gd name="T9" fmla="*/ 169270 h 1372"/>
                <a:gd name="T10" fmla="*/ 196403 w 774"/>
                <a:gd name="T11" fmla="*/ 226466 h 1372"/>
                <a:gd name="T12" fmla="*/ 243571 w 774"/>
                <a:gd name="T13" fmla="*/ 288300 h 1372"/>
                <a:gd name="T14" fmla="*/ 292285 w 774"/>
                <a:gd name="T15" fmla="*/ 356317 h 1372"/>
                <a:gd name="T16" fmla="*/ 340999 w 774"/>
                <a:gd name="T17" fmla="*/ 428199 h 1372"/>
                <a:gd name="T18" fmla="*/ 388940 w 774"/>
                <a:gd name="T19" fmla="*/ 506264 h 1372"/>
                <a:gd name="T20" fmla="*/ 433788 w 774"/>
                <a:gd name="T21" fmla="*/ 587421 h 1372"/>
                <a:gd name="T22" fmla="*/ 477863 w 774"/>
                <a:gd name="T23" fmla="*/ 673216 h 1372"/>
                <a:gd name="T24" fmla="*/ 515751 w 774"/>
                <a:gd name="T25" fmla="*/ 764421 h 1372"/>
                <a:gd name="T26" fmla="*/ 549774 w 774"/>
                <a:gd name="T27" fmla="*/ 858717 h 1372"/>
                <a:gd name="T28" fmla="*/ 577611 w 774"/>
                <a:gd name="T29" fmla="*/ 957651 h 1372"/>
                <a:gd name="T30" fmla="*/ 598488 w 774"/>
                <a:gd name="T31" fmla="*/ 1060450 h 1372"/>
                <a:gd name="T32" fmla="*/ 593849 w 774"/>
                <a:gd name="T33" fmla="*/ 1060450 h 1372"/>
                <a:gd name="T34" fmla="*/ 572198 w 774"/>
                <a:gd name="T35" fmla="*/ 957651 h 1372"/>
                <a:gd name="T36" fmla="*/ 544361 w 774"/>
                <a:gd name="T37" fmla="*/ 860263 h 1372"/>
                <a:gd name="T38" fmla="*/ 510339 w 774"/>
                <a:gd name="T39" fmla="*/ 764421 h 1372"/>
                <a:gd name="T40" fmla="*/ 473223 w 774"/>
                <a:gd name="T41" fmla="*/ 674762 h 1372"/>
                <a:gd name="T42" fmla="*/ 430695 w 774"/>
                <a:gd name="T43" fmla="*/ 588967 h 1372"/>
                <a:gd name="T44" fmla="*/ 385074 w 774"/>
                <a:gd name="T45" fmla="*/ 507810 h 1372"/>
                <a:gd name="T46" fmla="*/ 336360 w 774"/>
                <a:gd name="T47" fmla="*/ 429745 h 1372"/>
                <a:gd name="T48" fmla="*/ 289192 w 774"/>
                <a:gd name="T49" fmla="*/ 357863 h 1372"/>
                <a:gd name="T50" fmla="*/ 240478 w 774"/>
                <a:gd name="T51" fmla="*/ 291392 h 1372"/>
                <a:gd name="T52" fmla="*/ 191764 w 774"/>
                <a:gd name="T53" fmla="*/ 229558 h 1372"/>
                <a:gd name="T54" fmla="*/ 146142 w 774"/>
                <a:gd name="T55" fmla="*/ 172362 h 1372"/>
                <a:gd name="T56" fmla="*/ 103614 w 774"/>
                <a:gd name="T57" fmla="*/ 122122 h 1372"/>
                <a:gd name="T58" fmla="*/ 63406 w 774"/>
                <a:gd name="T59" fmla="*/ 76519 h 1372"/>
                <a:gd name="T60" fmla="*/ 28610 w 774"/>
                <a:gd name="T61" fmla="*/ 37873 h 1372"/>
                <a:gd name="T62" fmla="*/ 0 w 774"/>
                <a:gd name="T63" fmla="*/ 3865 h 1372"/>
                <a:gd name="T64" fmla="*/ 3093 w 774"/>
                <a:gd name="T65" fmla="*/ 0 h 137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774"/>
                <a:gd name="T100" fmla="*/ 0 h 1372"/>
                <a:gd name="T101" fmla="*/ 774 w 774"/>
                <a:gd name="T102" fmla="*/ 1372 h 137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774" h="1372">
                  <a:moveTo>
                    <a:pt x="4" y="0"/>
                  </a:moveTo>
                  <a:lnTo>
                    <a:pt x="42" y="45"/>
                  </a:lnTo>
                  <a:lnTo>
                    <a:pt x="86" y="95"/>
                  </a:lnTo>
                  <a:lnTo>
                    <a:pt x="138" y="154"/>
                  </a:lnTo>
                  <a:lnTo>
                    <a:pt x="193" y="219"/>
                  </a:lnTo>
                  <a:lnTo>
                    <a:pt x="254" y="293"/>
                  </a:lnTo>
                  <a:lnTo>
                    <a:pt x="315" y="373"/>
                  </a:lnTo>
                  <a:lnTo>
                    <a:pt x="378" y="461"/>
                  </a:lnTo>
                  <a:lnTo>
                    <a:pt x="441" y="554"/>
                  </a:lnTo>
                  <a:lnTo>
                    <a:pt x="503" y="655"/>
                  </a:lnTo>
                  <a:lnTo>
                    <a:pt x="561" y="760"/>
                  </a:lnTo>
                  <a:lnTo>
                    <a:pt x="618" y="871"/>
                  </a:lnTo>
                  <a:lnTo>
                    <a:pt x="667" y="989"/>
                  </a:lnTo>
                  <a:lnTo>
                    <a:pt x="711" y="1111"/>
                  </a:lnTo>
                  <a:lnTo>
                    <a:pt x="747" y="1239"/>
                  </a:lnTo>
                  <a:lnTo>
                    <a:pt x="774" y="1372"/>
                  </a:lnTo>
                  <a:lnTo>
                    <a:pt x="768" y="1372"/>
                  </a:lnTo>
                  <a:lnTo>
                    <a:pt x="740" y="1239"/>
                  </a:lnTo>
                  <a:lnTo>
                    <a:pt x="704" y="1113"/>
                  </a:lnTo>
                  <a:lnTo>
                    <a:pt x="660" y="989"/>
                  </a:lnTo>
                  <a:lnTo>
                    <a:pt x="612" y="873"/>
                  </a:lnTo>
                  <a:lnTo>
                    <a:pt x="557" y="762"/>
                  </a:lnTo>
                  <a:lnTo>
                    <a:pt x="498" y="657"/>
                  </a:lnTo>
                  <a:lnTo>
                    <a:pt x="435" y="556"/>
                  </a:lnTo>
                  <a:lnTo>
                    <a:pt x="374" y="463"/>
                  </a:lnTo>
                  <a:lnTo>
                    <a:pt x="311" y="377"/>
                  </a:lnTo>
                  <a:lnTo>
                    <a:pt x="248" y="297"/>
                  </a:lnTo>
                  <a:lnTo>
                    <a:pt x="189" y="223"/>
                  </a:lnTo>
                  <a:lnTo>
                    <a:pt x="134" y="158"/>
                  </a:lnTo>
                  <a:lnTo>
                    <a:pt x="82" y="99"/>
                  </a:lnTo>
                  <a:lnTo>
                    <a:pt x="37" y="49"/>
                  </a:lnTo>
                  <a:lnTo>
                    <a:pt x="0" y="5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mpd="sng">
              <a:solidFill>
                <a:srgbClr val="74CEC4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Myriad Pro Light" panose="020B0403030403020204" pitchFamily="34" charset="0"/>
              </a:endParaRPr>
            </a:p>
          </p:txBody>
        </p:sp>
      </p:grpSp>
      <p:sp>
        <p:nvSpPr>
          <p:cNvPr id="13" name="Freeform 30"/>
          <p:cNvSpPr>
            <a:spLocks/>
          </p:cNvSpPr>
          <p:nvPr/>
        </p:nvSpPr>
        <p:spPr bwMode="auto">
          <a:xfrm>
            <a:off x="8517536" y="3537255"/>
            <a:ext cx="1086024" cy="928450"/>
          </a:xfrm>
          <a:custGeom>
            <a:avLst/>
            <a:gdLst>
              <a:gd name="T0" fmla="*/ 547950 w 1557"/>
              <a:gd name="T1" fmla="*/ 0 h 1399"/>
              <a:gd name="T2" fmla="*/ 671605 w 1557"/>
              <a:gd name="T3" fmla="*/ 22443 h 1399"/>
              <a:gd name="T4" fmla="*/ 787533 w 1557"/>
              <a:gd name="T5" fmla="*/ 76615 h 1399"/>
              <a:gd name="T6" fmla="*/ 889549 w 1557"/>
              <a:gd name="T7" fmla="*/ 156326 h 1399"/>
              <a:gd name="T8" fmla="*/ 970698 w 1557"/>
              <a:gd name="T9" fmla="*/ 258480 h 1399"/>
              <a:gd name="T10" fmla="*/ 1037935 w 1557"/>
              <a:gd name="T11" fmla="*/ 379207 h 1399"/>
              <a:gd name="T12" fmla="*/ 1089716 w 1557"/>
              <a:gd name="T13" fmla="*/ 510769 h 1399"/>
              <a:gd name="T14" fmla="*/ 1130677 w 1557"/>
              <a:gd name="T15" fmla="*/ 644652 h 1399"/>
              <a:gd name="T16" fmla="*/ 1161591 w 1557"/>
              <a:gd name="T17" fmla="*/ 771570 h 1399"/>
              <a:gd name="T18" fmla="*/ 1182458 w 1557"/>
              <a:gd name="T19" fmla="*/ 883785 h 1399"/>
              <a:gd name="T20" fmla="*/ 1195597 w 1557"/>
              <a:gd name="T21" fmla="*/ 975104 h 1399"/>
              <a:gd name="T22" fmla="*/ 1201779 w 1557"/>
              <a:gd name="T23" fmla="*/ 1035468 h 1399"/>
              <a:gd name="T24" fmla="*/ 1203325 w 1557"/>
              <a:gd name="T25" fmla="*/ 1056363 h 1399"/>
              <a:gd name="T26" fmla="*/ 1184004 w 1557"/>
              <a:gd name="T27" fmla="*/ 1059458 h 1399"/>
              <a:gd name="T28" fmla="*/ 1128359 w 1557"/>
              <a:gd name="T29" fmla="*/ 1066423 h 1399"/>
              <a:gd name="T30" fmla="*/ 1044118 w 1557"/>
              <a:gd name="T31" fmla="*/ 1074162 h 1399"/>
              <a:gd name="T32" fmla="*/ 938238 w 1557"/>
              <a:gd name="T33" fmla="*/ 1081127 h 1399"/>
              <a:gd name="T34" fmla="*/ 816901 w 1557"/>
              <a:gd name="T35" fmla="*/ 1082675 h 1399"/>
              <a:gd name="T36" fmla="*/ 686289 w 1557"/>
              <a:gd name="T37" fmla="*/ 1075710 h 1399"/>
              <a:gd name="T38" fmla="*/ 553359 w 1557"/>
              <a:gd name="T39" fmla="*/ 1061006 h 1399"/>
              <a:gd name="T40" fmla="*/ 422748 w 1557"/>
              <a:gd name="T41" fmla="*/ 1033920 h 1399"/>
              <a:gd name="T42" fmla="*/ 304502 w 1557"/>
              <a:gd name="T43" fmla="*/ 989808 h 1399"/>
              <a:gd name="T44" fmla="*/ 203259 w 1557"/>
              <a:gd name="T45" fmla="*/ 927897 h 1399"/>
              <a:gd name="T46" fmla="*/ 110517 w 1557"/>
              <a:gd name="T47" fmla="*/ 835030 h 1399"/>
              <a:gd name="T48" fmla="*/ 45598 w 1557"/>
              <a:gd name="T49" fmla="*/ 727459 h 1399"/>
              <a:gd name="T50" fmla="*/ 8501 w 1557"/>
              <a:gd name="T51" fmla="*/ 610601 h 1399"/>
              <a:gd name="T52" fmla="*/ 0 w 1557"/>
              <a:gd name="T53" fmla="*/ 486778 h 1399"/>
              <a:gd name="T54" fmla="*/ 21640 w 1557"/>
              <a:gd name="T55" fmla="*/ 364503 h 1399"/>
              <a:gd name="T56" fmla="*/ 71875 w 1557"/>
              <a:gd name="T57" fmla="*/ 249193 h 1399"/>
              <a:gd name="T58" fmla="*/ 153024 w 1557"/>
              <a:gd name="T59" fmla="*/ 146266 h 1399"/>
              <a:gd name="T60" fmla="*/ 251949 w 1557"/>
              <a:gd name="T61" fmla="*/ 69650 h 1399"/>
              <a:gd name="T62" fmla="*/ 366330 w 1557"/>
              <a:gd name="T63" fmla="*/ 20895 h 1399"/>
              <a:gd name="T64" fmla="*/ 486122 w 1557"/>
              <a:gd name="T65" fmla="*/ 0 h 1399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1557"/>
              <a:gd name="T100" fmla="*/ 0 h 1399"/>
              <a:gd name="T101" fmla="*/ 1557 w 1557"/>
              <a:gd name="T102" fmla="*/ 1399 h 1399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1557" h="1399">
                <a:moveTo>
                  <a:pt x="629" y="0"/>
                </a:moveTo>
                <a:lnTo>
                  <a:pt x="709" y="0"/>
                </a:lnTo>
                <a:lnTo>
                  <a:pt x="789" y="10"/>
                </a:lnTo>
                <a:lnTo>
                  <a:pt x="869" y="29"/>
                </a:lnTo>
                <a:lnTo>
                  <a:pt x="945" y="59"/>
                </a:lnTo>
                <a:lnTo>
                  <a:pt x="1019" y="99"/>
                </a:lnTo>
                <a:lnTo>
                  <a:pt x="1090" y="147"/>
                </a:lnTo>
                <a:lnTo>
                  <a:pt x="1151" y="202"/>
                </a:lnTo>
                <a:lnTo>
                  <a:pt x="1206" y="265"/>
                </a:lnTo>
                <a:lnTo>
                  <a:pt x="1256" y="334"/>
                </a:lnTo>
                <a:lnTo>
                  <a:pt x="1303" y="410"/>
                </a:lnTo>
                <a:lnTo>
                  <a:pt x="1343" y="490"/>
                </a:lnTo>
                <a:lnTo>
                  <a:pt x="1378" y="574"/>
                </a:lnTo>
                <a:lnTo>
                  <a:pt x="1410" y="660"/>
                </a:lnTo>
                <a:lnTo>
                  <a:pt x="1439" y="746"/>
                </a:lnTo>
                <a:lnTo>
                  <a:pt x="1463" y="833"/>
                </a:lnTo>
                <a:lnTo>
                  <a:pt x="1484" y="915"/>
                </a:lnTo>
                <a:lnTo>
                  <a:pt x="1503" y="997"/>
                </a:lnTo>
                <a:lnTo>
                  <a:pt x="1517" y="1073"/>
                </a:lnTo>
                <a:lnTo>
                  <a:pt x="1530" y="1142"/>
                </a:lnTo>
                <a:lnTo>
                  <a:pt x="1538" y="1205"/>
                </a:lnTo>
                <a:lnTo>
                  <a:pt x="1547" y="1260"/>
                </a:lnTo>
                <a:lnTo>
                  <a:pt x="1551" y="1304"/>
                </a:lnTo>
                <a:lnTo>
                  <a:pt x="1555" y="1338"/>
                </a:lnTo>
                <a:lnTo>
                  <a:pt x="1557" y="1359"/>
                </a:lnTo>
                <a:lnTo>
                  <a:pt x="1557" y="1365"/>
                </a:lnTo>
                <a:lnTo>
                  <a:pt x="1551" y="1365"/>
                </a:lnTo>
                <a:lnTo>
                  <a:pt x="1532" y="1369"/>
                </a:lnTo>
                <a:lnTo>
                  <a:pt x="1500" y="1373"/>
                </a:lnTo>
                <a:lnTo>
                  <a:pt x="1460" y="1378"/>
                </a:lnTo>
                <a:lnTo>
                  <a:pt x="1410" y="1382"/>
                </a:lnTo>
                <a:lnTo>
                  <a:pt x="1351" y="1388"/>
                </a:lnTo>
                <a:lnTo>
                  <a:pt x="1286" y="1392"/>
                </a:lnTo>
                <a:lnTo>
                  <a:pt x="1214" y="1397"/>
                </a:lnTo>
                <a:lnTo>
                  <a:pt x="1139" y="1399"/>
                </a:lnTo>
                <a:lnTo>
                  <a:pt x="1057" y="1399"/>
                </a:lnTo>
                <a:lnTo>
                  <a:pt x="972" y="1397"/>
                </a:lnTo>
                <a:lnTo>
                  <a:pt x="888" y="1390"/>
                </a:lnTo>
                <a:lnTo>
                  <a:pt x="802" y="1382"/>
                </a:lnTo>
                <a:lnTo>
                  <a:pt x="716" y="1371"/>
                </a:lnTo>
                <a:lnTo>
                  <a:pt x="631" y="1354"/>
                </a:lnTo>
                <a:lnTo>
                  <a:pt x="547" y="1336"/>
                </a:lnTo>
                <a:lnTo>
                  <a:pt x="469" y="1310"/>
                </a:lnTo>
                <a:lnTo>
                  <a:pt x="394" y="1279"/>
                </a:lnTo>
                <a:lnTo>
                  <a:pt x="326" y="1241"/>
                </a:lnTo>
                <a:lnTo>
                  <a:pt x="263" y="1199"/>
                </a:lnTo>
                <a:lnTo>
                  <a:pt x="200" y="1142"/>
                </a:lnTo>
                <a:lnTo>
                  <a:pt x="143" y="1079"/>
                </a:lnTo>
                <a:lnTo>
                  <a:pt x="97" y="1012"/>
                </a:lnTo>
                <a:lnTo>
                  <a:pt x="59" y="940"/>
                </a:lnTo>
                <a:lnTo>
                  <a:pt x="30" y="864"/>
                </a:lnTo>
                <a:lnTo>
                  <a:pt x="11" y="789"/>
                </a:lnTo>
                <a:lnTo>
                  <a:pt x="0" y="709"/>
                </a:lnTo>
                <a:lnTo>
                  <a:pt x="0" y="629"/>
                </a:lnTo>
                <a:lnTo>
                  <a:pt x="9" y="549"/>
                </a:lnTo>
                <a:lnTo>
                  <a:pt x="28" y="471"/>
                </a:lnTo>
                <a:lnTo>
                  <a:pt x="55" y="395"/>
                </a:lnTo>
                <a:lnTo>
                  <a:pt x="93" y="322"/>
                </a:lnTo>
                <a:lnTo>
                  <a:pt x="141" y="252"/>
                </a:lnTo>
                <a:lnTo>
                  <a:pt x="198" y="189"/>
                </a:lnTo>
                <a:lnTo>
                  <a:pt x="259" y="136"/>
                </a:lnTo>
                <a:lnTo>
                  <a:pt x="326" y="90"/>
                </a:lnTo>
                <a:lnTo>
                  <a:pt x="398" y="54"/>
                </a:lnTo>
                <a:lnTo>
                  <a:pt x="474" y="27"/>
                </a:lnTo>
                <a:lnTo>
                  <a:pt x="549" y="8"/>
                </a:lnTo>
                <a:lnTo>
                  <a:pt x="629" y="0"/>
                </a:lnTo>
                <a:close/>
              </a:path>
            </a:pathLst>
          </a:custGeom>
          <a:solidFill>
            <a:srgbClr val="F48261"/>
          </a:solidFill>
          <a:ln>
            <a:noFill/>
          </a:ln>
        </p:spPr>
        <p:txBody>
          <a:bodyPr anchor="ctr"/>
          <a:lstStyle/>
          <a:p>
            <a:endParaRPr lang="zh-CN" altLang="en-US">
              <a:latin typeface="Myriad Pro Light" panose="020B0403030403020204" pitchFamily="34" charset="0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0374" y="4502235"/>
            <a:ext cx="1340241" cy="194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091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BE384B"/>
      </a:accent1>
      <a:accent2>
        <a:srgbClr val="6A868F"/>
      </a:accent2>
      <a:accent3>
        <a:srgbClr val="32788E"/>
      </a:accent3>
      <a:accent4>
        <a:srgbClr val="D6C88B"/>
      </a:accent4>
      <a:accent5>
        <a:srgbClr val="D66E49"/>
      </a:accent5>
      <a:accent6>
        <a:srgbClr val="BFBFBF"/>
      </a:accent6>
      <a:hlink>
        <a:srgbClr val="49B6DF"/>
      </a:hlink>
      <a:folHlink>
        <a:srgbClr val="A8D08D"/>
      </a:folHlink>
    </a:clrScheme>
    <a:fontScheme name="常用字体2">
      <a:majorFont>
        <a:latin typeface="Impact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A7BAE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常用1">
      <a:majorFont>
        <a:latin typeface="Impact"/>
        <a:ea typeface="华康俪金黑W8"/>
        <a:cs typeface=""/>
      </a:majorFont>
      <a:minorFont>
        <a:latin typeface="Impac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BE384B"/>
    </a:accent1>
    <a:accent2>
      <a:srgbClr val="6A868F"/>
    </a:accent2>
    <a:accent3>
      <a:srgbClr val="32788E"/>
    </a:accent3>
    <a:accent4>
      <a:srgbClr val="D6C88B"/>
    </a:accent4>
    <a:accent5>
      <a:srgbClr val="D66E49"/>
    </a:accent5>
    <a:accent6>
      <a:srgbClr val="BFBFBF"/>
    </a:accent6>
    <a:hlink>
      <a:srgbClr val="49B6DF"/>
    </a:hlink>
    <a:folHlink>
      <a:srgbClr val="A8D08D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BE384B"/>
    </a:accent1>
    <a:accent2>
      <a:srgbClr val="6A868F"/>
    </a:accent2>
    <a:accent3>
      <a:srgbClr val="32788E"/>
    </a:accent3>
    <a:accent4>
      <a:srgbClr val="D6C88B"/>
    </a:accent4>
    <a:accent5>
      <a:srgbClr val="D66E49"/>
    </a:accent5>
    <a:accent6>
      <a:srgbClr val="BFBFBF"/>
    </a:accent6>
    <a:hlink>
      <a:srgbClr val="49B6DF"/>
    </a:hlink>
    <a:folHlink>
      <a:srgbClr val="A8D08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73</Words>
  <Application>Microsoft Office PowerPoint</Application>
  <PresentationFormat>寬螢幕</PresentationFormat>
  <Paragraphs>26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9</vt:i4>
      </vt:variant>
    </vt:vector>
  </HeadingPairs>
  <TitlesOfParts>
    <vt:vector size="18" baseType="lpstr">
      <vt:lpstr>微软雅黑</vt:lpstr>
      <vt:lpstr>Myriad Pro Light</vt:lpstr>
      <vt:lpstr>华文细黑</vt:lpstr>
      <vt:lpstr>华康俪金黑W8</vt:lpstr>
      <vt:lpstr>微軟正黑體</vt:lpstr>
      <vt:lpstr>Arial</vt:lpstr>
      <vt:lpstr>Impact</vt:lpstr>
      <vt:lpstr>Office 主题</vt:lpstr>
      <vt:lpstr>1_Office 主题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7</cp:revision>
  <dcterms:created xsi:type="dcterms:W3CDTF">2018-08-08T04:14:34Z</dcterms:created>
  <dcterms:modified xsi:type="dcterms:W3CDTF">2018-08-08T04:56:15Z</dcterms:modified>
</cp:coreProperties>
</file>