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sldIdLst>
    <p:sldId id="256" r:id="rId5"/>
    <p:sldId id="257" r:id="rId6"/>
    <p:sldId id="262" r:id="rId7"/>
    <p:sldId id="258" r:id="rId8"/>
    <p:sldId id="263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05D9F-2ED4-40F2-9925-5FEF50E61147}" v="1" dt="2019-10-20T02:23:49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0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753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15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28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31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3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2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3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6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7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0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48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8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wind.arc.nasa.gov/web/docs/" TargetMode="External"/><Relationship Id="rId2" Type="http://schemas.openxmlformats.org/officeDocument/2006/relationships/hyperlink" Target="https://neo.sci.gsfc.nasa.gov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2847E-F335-4166-8664-45D5D8D29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5" b="213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BFBC5-118C-4415-805F-0FDEB70B9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Nott@SpaceApp</a:t>
            </a:r>
            <a:r>
              <a:rPr lang="en-US" sz="4000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C446-A3F7-4E5D-8BE8-56F3785B8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2"/>
            <a:ext cx="3485072" cy="12795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AC46E"/>
                </a:solidFill>
              </a:rPr>
              <a:t>By </a:t>
            </a:r>
            <a:r>
              <a:rPr lang="en-US" dirty="0" err="1">
                <a:solidFill>
                  <a:srgbClr val="FAC46E"/>
                </a:solidFill>
              </a:rPr>
              <a:t>Nott@SpaceApp</a:t>
            </a:r>
            <a:endParaRPr lang="en-US" dirty="0">
              <a:solidFill>
                <a:srgbClr val="FAC46E"/>
              </a:solidFill>
            </a:endParaRPr>
          </a:p>
          <a:p>
            <a:pPr algn="l"/>
            <a:r>
              <a:rPr lang="en-US" dirty="0">
                <a:solidFill>
                  <a:srgbClr val="FAC46E"/>
                </a:solidFill>
              </a:rPr>
              <a:t>Challenge: Show the world the data</a:t>
            </a:r>
          </a:p>
        </p:txBody>
      </p:sp>
    </p:spTree>
    <p:extLst>
      <p:ext uri="{BB962C8B-B14F-4D97-AF65-F5344CB8AC3E}">
        <p14:creationId xmlns:p14="http://schemas.microsoft.com/office/powerpoint/2010/main" val="282425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3E33-5121-4B38-AFEC-2DA59BD6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C570-A06D-4674-8C27-866A0C93D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Environmental Data is needed by everyone(business, teachers, researches, students)</a:t>
            </a:r>
          </a:p>
          <a:p>
            <a:r>
              <a:rPr lang="en-US" sz="3200" dirty="0"/>
              <a:t>Data available is in form of complicated and non user friendly graphs(difficult to understand)</a:t>
            </a:r>
          </a:p>
          <a:p>
            <a:r>
              <a:rPr lang="en-US" sz="3200" dirty="0"/>
              <a:t>Not interactive enough</a:t>
            </a:r>
          </a:p>
        </p:txBody>
      </p:sp>
    </p:spTree>
    <p:extLst>
      <p:ext uri="{BB962C8B-B14F-4D97-AF65-F5344CB8AC3E}">
        <p14:creationId xmlns:p14="http://schemas.microsoft.com/office/powerpoint/2010/main" val="18466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DB58-3B28-418B-85CE-8E3418C4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1984-CD9A-4E70-AC89-FCCD8EC8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600" dirty="0" err="1"/>
              <a:t>Nott@SpaceApp</a:t>
            </a:r>
            <a:r>
              <a:rPr lang="en-GB" sz="6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96875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EC82-8838-44D5-A027-67AF2CEF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4868-92C7-4E0D-BF71-FE5D0530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Provides a quick access to over 70 environmental datasets.</a:t>
            </a:r>
          </a:p>
          <a:p>
            <a:r>
              <a:rPr lang="en-US" sz="3200" dirty="0"/>
              <a:t>Commercial value (</a:t>
            </a:r>
            <a:r>
              <a:rPr lang="en-US" sz="3200" dirty="0" err="1"/>
              <a:t>Uv</a:t>
            </a:r>
            <a:r>
              <a:rPr lang="en-US" sz="3200" dirty="0"/>
              <a:t> index, rainfall, agriculture)</a:t>
            </a:r>
          </a:p>
          <a:p>
            <a:r>
              <a:rPr lang="en-US" sz="3200" dirty="0"/>
              <a:t>Educational purpose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1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04BB-C5B4-4D59-A500-D911F3E2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2282-D354-4745-94BD-A687FD5D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Make a mobile app version </a:t>
            </a:r>
          </a:p>
          <a:p>
            <a:r>
              <a:rPr lang="en-GB" sz="3200" dirty="0"/>
              <a:t>Add more information about the site when clicked on</a:t>
            </a:r>
          </a:p>
          <a:p>
            <a:endParaRPr lang="en-GB" sz="32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7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22BC-CD11-430E-8EDC-F861FA73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Sustainability(goals)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29D8-37B7-4A91-BB25-E3D987E0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Create awareness about environmental issues(air pollution, global warming)</a:t>
            </a:r>
          </a:p>
          <a:p>
            <a:r>
              <a:rPr lang="en-GB" sz="3200" dirty="0"/>
              <a:t>Make environmental data easily accessible and comprehensible to everyone</a:t>
            </a:r>
          </a:p>
          <a:p>
            <a:pPr marL="36900" indent="0">
              <a:buNone/>
            </a:pPr>
            <a:endParaRPr lang="en-GB" sz="3200" dirty="0"/>
          </a:p>
          <a:p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0602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4D9A-6837-4AE0-8972-4A826D52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AD19-73E2-436A-B358-A862B4668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Images obtained from: Nasa Earth Observations</a:t>
            </a:r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https://neo.sci.gsfc.nasa.gov/</a:t>
            </a:r>
            <a:endParaRPr lang="en-GB" dirty="0"/>
          </a:p>
          <a:p>
            <a:r>
              <a:rPr lang="en-GB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Globe from: </a:t>
            </a:r>
            <a:r>
              <a:rPr lang="en-GB" dirty="0" err="1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nasa</a:t>
            </a:r>
            <a:r>
              <a:rPr lang="en-GB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dirty="0" err="1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worldwind</a:t>
            </a:r>
            <a:r>
              <a:rPr lang="en-GB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library</a:t>
            </a:r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https://worldwind.arc.nasa.gov/web/docs/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735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941"/>
      </a:dk2>
      <a:lt2>
        <a:srgbClr val="E2E6E8"/>
      </a:lt2>
      <a:accent1>
        <a:srgbClr val="C34D4F"/>
      </a:accent1>
      <a:accent2>
        <a:srgbClr val="B16A3B"/>
      </a:accent2>
      <a:accent3>
        <a:srgbClr val="B7A248"/>
      </a:accent3>
      <a:accent4>
        <a:srgbClr val="3BAEB1"/>
      </a:accent4>
      <a:accent5>
        <a:srgbClr val="4D8FC3"/>
      </a:accent5>
      <a:accent6>
        <a:srgbClr val="4B5AB8"/>
      </a:accent6>
      <a:hlink>
        <a:srgbClr val="3E89BA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5F8115D0587E4A885759D2B7BF3F0A" ma:contentTypeVersion="10" ma:contentTypeDescription="Create a new document." ma:contentTypeScope="" ma:versionID="3ee2e254cf3be59ff7b18d446f12f049">
  <xsd:schema xmlns:xsd="http://www.w3.org/2001/XMLSchema" xmlns:xs="http://www.w3.org/2001/XMLSchema" xmlns:p="http://schemas.microsoft.com/office/2006/metadata/properties" xmlns:ns3="49c73976-8a0c-480b-bd36-3e61fd33b26e" xmlns:ns4="9aeff8ca-579a-466b-ae56-ba2b1801124c" targetNamespace="http://schemas.microsoft.com/office/2006/metadata/properties" ma:root="true" ma:fieldsID="1bfd37dca66df59351f7a15357b82a72" ns3:_="" ns4:_="">
    <xsd:import namespace="49c73976-8a0c-480b-bd36-3e61fd33b26e"/>
    <xsd:import namespace="9aeff8ca-579a-466b-ae56-ba2b180112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73976-8a0c-480b-bd36-3e61fd33b2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ff8ca-579a-466b-ae56-ba2b1801124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F60042-5DAF-471D-8C15-325C02FC3B9A}">
  <ds:schemaRefs>
    <ds:schemaRef ds:uri="http://purl.org/dc/terms/"/>
    <ds:schemaRef ds:uri="49c73976-8a0c-480b-bd36-3e61fd33b26e"/>
    <ds:schemaRef ds:uri="http://purl.org/dc/elements/1.1/"/>
    <ds:schemaRef ds:uri="http://purl.org/dc/dcmitype/"/>
    <ds:schemaRef ds:uri="9aeff8ca-579a-466b-ae56-ba2b1801124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9032B00-4CA0-46A3-8891-669C6A163F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0E69D5-1026-48B7-97D3-44DA21301D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73976-8a0c-480b-bd36-3e61fd33b26e"/>
    <ds:schemaRef ds:uri="9aeff8ca-579a-466b-ae56-ba2b180112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162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Goudy Old Style</vt:lpstr>
      <vt:lpstr>Wingdings 2</vt:lpstr>
      <vt:lpstr>SlateVTI</vt:lpstr>
      <vt:lpstr>Nott@SpaceApp </vt:lpstr>
      <vt:lpstr>Background</vt:lpstr>
      <vt:lpstr>Solution??</vt:lpstr>
      <vt:lpstr>Impacts</vt:lpstr>
      <vt:lpstr>Plans for the future</vt:lpstr>
      <vt:lpstr>Sustainability(goals)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 Kway Teow</dc:title>
  <dc:creator>Loh Yongshun</dc:creator>
  <cp:lastModifiedBy>Sea Wei Chuen</cp:lastModifiedBy>
  <cp:revision>12</cp:revision>
  <dcterms:created xsi:type="dcterms:W3CDTF">2019-10-19T23:39:28Z</dcterms:created>
  <dcterms:modified xsi:type="dcterms:W3CDTF">2019-10-20T03:40:50Z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0x010100095F8115D0587E4A885759D2B7BF3F0A</vt:lpwstr>
  </property>
</Properties>
</file>