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93" r:id="rId7"/>
    <p:sldId id="261" r:id="rId8"/>
    <p:sldId id="262" r:id="rId9"/>
    <p:sldId id="263" r:id="rId10"/>
    <p:sldId id="264" r:id="rId11"/>
    <p:sldId id="29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不兼容</a:t>
            </a:r>
            <a:r>
              <a:rPr lang="en-US" altLang="zh-CN"/>
              <a:t>IE8</a:t>
            </a:r>
            <a:r>
              <a:rPr lang="zh-CN" altLang="en-US"/>
              <a:t>及以下浏览器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实现响应式数据绑定，即当数据发生改变的时候，自动更新视图。</a:t>
            </a:r>
            <a:endParaRPr lang="zh-CN" altLang="en-US"/>
          </a:p>
          <a:p>
            <a:r>
              <a:rPr lang="zh-CN" altLang="en-US"/>
              <a:t>利用的是</a:t>
            </a:r>
            <a:r>
              <a:rPr lang="en-US" altLang="zh-CN"/>
              <a:t>Object.definedProperty</a:t>
            </a:r>
            <a:r>
              <a:rPr lang="zh-CN" altLang="en-US"/>
              <a:t>中的</a:t>
            </a:r>
            <a:r>
              <a:rPr lang="en-US" altLang="zh-CN"/>
              <a:t>setter/getter</a:t>
            </a:r>
            <a:r>
              <a:rPr lang="zh-CN" altLang="en-US"/>
              <a:t>代理数据，监控对数据的操作。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>
                <a:sym typeface="+mn-ea"/>
              </a:rPr>
              <a:t>IE8</a:t>
            </a:r>
            <a:r>
              <a:rPr lang="zh-CN" altLang="en-US">
                <a:sym typeface="+mn-ea"/>
              </a:rPr>
              <a:t>以下浏览器不认识</a:t>
            </a:r>
            <a:endParaRPr lang="zh-CN" altLang="en-US"/>
          </a:p>
          <a:p>
            <a:r>
              <a:rPr lang="en-US" altLang="zh-CN">
                <a:sym typeface="+mn-ea"/>
              </a:rPr>
              <a:t>Object.definedProperty</a:t>
            </a:r>
            <a:endParaRPr lang="en-US" altLang="zh-CN">
              <a:sym typeface="+mn-ea"/>
            </a:endParaRPr>
          </a:p>
          <a:p>
            <a:r>
              <a:rPr lang="zh-CN" altLang="en-US"/>
              <a:t>所以</a:t>
            </a:r>
            <a:r>
              <a:rPr lang="en-US" altLang="zh-CN"/>
              <a:t>IE8</a:t>
            </a:r>
            <a:r>
              <a:rPr lang="zh-CN" altLang="en-US"/>
              <a:t>以下浏览器不兼容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292850" y="1424940"/>
            <a:ext cx="395287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02020" y="1415415"/>
            <a:ext cx="453390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788" y="25400"/>
            <a:ext cx="4165349" cy="1600200"/>
          </a:xfrm>
        </p:spPr>
        <p:txBody>
          <a:bodyPr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>
                <a:sym typeface="+mn-ea"/>
              </a:rPr>
              <a:t>模板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236220" y="1201420"/>
            <a:ext cx="4769485" cy="5628005"/>
          </a:xfrm>
        </p:spPr>
        <p:txBody>
          <a:bodyPr>
            <a:normAutofit fontScale="80000"/>
          </a:bodyPr>
          <a:p>
            <a:r>
              <a:rPr lang="zh-CN" altLang="en-US"/>
              <a:t>字符串拼接的方式</a:t>
            </a:r>
            <a:endParaRPr lang="zh-CN" altLang="en-US"/>
          </a:p>
          <a:p>
            <a:r>
              <a:rPr lang="en-US" altLang="zh-CN"/>
              <a:t>var str = '&lt;div&gt;hello&lt;/div&gt;'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VUE</a:t>
            </a:r>
            <a:r>
              <a:rPr lang="zh-CN" altLang="en-US"/>
              <a:t>里面写上以下语句</a:t>
            </a:r>
            <a:endParaRPr lang="zh-CN" altLang="en-US"/>
          </a:p>
          <a:p>
            <a:r>
              <a:rPr lang="en-US" altLang="zh-CN"/>
              <a:t>template : str;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原本挂载点的模板会被字符串模板替换。权重高</a:t>
            </a:r>
            <a:br>
              <a:rPr lang="zh-CN" altLang="en-US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字符串里面也可以渲染</a:t>
            </a:r>
            <a:r>
              <a:rPr lang="en-US" altLang="zh-CN"/>
              <a:t>{{}};</a:t>
            </a:r>
            <a:endParaRPr lang="en-US" altLang="zh-CN"/>
          </a:p>
          <a:p>
            <a:r>
              <a:rPr lang="zh-CN" altLang="en-US"/>
              <a:t>与</a:t>
            </a:r>
            <a:r>
              <a:rPr lang="en-US" altLang="zh-CN"/>
              <a:t>HTML</a:t>
            </a:r>
            <a:r>
              <a:rPr lang="zh-CN" altLang="en-US"/>
              <a:t>模板不能共存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只能有一个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元素 </a:t>
            </a:r>
            <a:r>
              <a:rPr lang="en-US" altLang="zh-CN">
                <a:solidFill>
                  <a:srgbClr val="FF0000"/>
                </a:solidFill>
              </a:rPr>
              <a:t>div</a:t>
            </a:r>
            <a:r>
              <a:rPr lang="zh-CN" altLang="en-US">
                <a:solidFill>
                  <a:srgbClr val="FF0000"/>
                </a:solidFill>
              </a:rPr>
              <a:t>后面不能加</a:t>
            </a:r>
            <a:r>
              <a:rPr lang="en-US" altLang="zh-CN">
                <a:solidFill>
                  <a:srgbClr val="FF0000"/>
                </a:solidFill>
              </a:rPr>
              <a:t>span</a:t>
            </a:r>
            <a:r>
              <a:rPr lang="zh-CN" altLang="en-US">
                <a:solidFill>
                  <a:srgbClr val="FF0000"/>
                </a:solidFill>
              </a:rPr>
              <a:t>了 最外层只能有一个节点后面会被忽略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ym typeface="+mn-ea"/>
              </a:rPr>
              <a:t>var str = `&lt;div&gt;hello&lt;/div&gt;`</a:t>
            </a:r>
            <a:r>
              <a:rPr lang="zh-CN" altLang="en-US">
                <a:sym typeface="+mn-ea"/>
              </a:rPr>
              <a:t>也可以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也可以放在</a:t>
            </a:r>
            <a:r>
              <a:rPr lang="en-US" altLang="zh-CN"/>
              <a:t>script</a:t>
            </a:r>
            <a:r>
              <a:rPr lang="zh-CN" altLang="en-US"/>
              <a:t>标签里面</a:t>
            </a:r>
            <a:endParaRPr lang="zh-CN" altLang="en-US"/>
          </a:p>
          <a:p>
            <a:r>
              <a:rPr lang="en-US" altLang="zh-CN"/>
              <a:t>type=”x-template” id=”temp”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里面写上</a:t>
            </a:r>
            <a:endParaRPr lang="zh-CN" altLang="en-US"/>
          </a:p>
          <a:p>
            <a:r>
              <a:rPr lang="en-US" altLang="zh-CN"/>
              <a:t>template:”#temp”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384935"/>
            <a:ext cx="6172200" cy="3547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9105"/>
            <a:ext cx="4165600" cy="81026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VUE Render</a:t>
            </a:r>
            <a:r>
              <a:rPr lang="zh-CN" altLang="en-US">
                <a:sym typeface="+mn-ea"/>
              </a:rPr>
              <a:t>函数</a:t>
            </a:r>
            <a:r>
              <a:rPr lang="zh-CN" altLang="en-US">
                <a:sym typeface="+mn-ea"/>
              </a:rPr>
              <a:t>模板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13665" y="828675"/>
            <a:ext cx="5212080" cy="5842000"/>
          </a:xfrm>
        </p:spPr>
        <p:txBody>
          <a:bodyPr>
            <a:noAutofit/>
          </a:bodyPr>
          <a:p>
            <a:r>
              <a:rPr lang="zh-CN" altLang="en-US" sz="1200"/>
              <a:t>在</a:t>
            </a:r>
            <a:r>
              <a:rPr lang="en-US" altLang="zh-CN" sz="1400"/>
              <a:t>VUE</a:t>
            </a:r>
            <a:r>
              <a:rPr lang="zh-CN" altLang="en-US" sz="1400"/>
              <a:t>里面写</a:t>
            </a:r>
            <a:endParaRPr lang="zh-CN" altLang="en-US" sz="1400"/>
          </a:p>
          <a:p>
            <a:r>
              <a:rPr lang="en-US" altLang="zh-CN" sz="1400"/>
              <a:t>rander(createElement){</a:t>
            </a:r>
            <a:endParaRPr lang="en-US" altLang="zh-CN" sz="1400"/>
          </a:p>
          <a:p>
            <a:r>
              <a:rPr lang="en-US" altLang="zh-CN" sz="1400"/>
              <a:t>     return </a:t>
            </a:r>
            <a:r>
              <a:rPr lang="en-US" altLang="zh-CN" sz="1400">
                <a:sym typeface="+mn-ea"/>
              </a:rPr>
              <a:t>createElement(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	“ul”, 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{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class:{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	bg:true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},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style:{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	fontSize:“50px”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},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},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[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    </a:t>
            </a:r>
            <a:r>
              <a:rPr lang="en-US" altLang="zh-CN" sz="1400">
                <a:sym typeface="+mn-ea"/>
              </a:rPr>
              <a:t>createElement(“li”,1),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    createElement(“li”,2),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    createElement(“li”,3),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]</a:t>
            </a:r>
            <a:endParaRPr lang="en-US" altLang="zh-CN" sz="1400">
              <a:sym typeface="+mn-ea"/>
            </a:endParaRPr>
          </a:p>
          <a:p>
            <a:r>
              <a:rPr lang="en-US" altLang="zh-CN" sz="1000">
                <a:sym typeface="+mn-ea"/>
              </a:rPr>
              <a:t>     )</a:t>
            </a:r>
            <a:endParaRPr lang="en-US" altLang="zh-CN" sz="1000">
              <a:sym typeface="+mn-ea"/>
            </a:endParaRPr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828675"/>
            <a:ext cx="6172200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VUE Render</a:t>
            </a:r>
            <a:r>
              <a:rPr lang="zh-CN" altLang="en-US">
                <a:sym typeface="+mn-ea"/>
              </a:rPr>
              <a:t>函数模板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如果不想通过</a:t>
            </a:r>
            <a:r>
              <a:rPr lang="en-US" altLang="zh-CN"/>
              <a:t>VUE</a:t>
            </a:r>
            <a:r>
              <a:rPr lang="zh-CN" altLang="en-US"/>
              <a:t>绑定</a:t>
            </a:r>
            <a:r>
              <a:rPr lang="en-US" altLang="zh-CN"/>
              <a:t>class </a:t>
            </a:r>
            <a:r>
              <a:rPr lang="zh-CN" altLang="en-US"/>
              <a:t>可以用原生</a:t>
            </a:r>
            <a:r>
              <a:rPr lang="en-US" altLang="zh-CN"/>
              <a:t>style = “”</a:t>
            </a:r>
            <a:r>
              <a:rPr lang="zh-CN" altLang="en-US"/>
              <a:t>，与</a:t>
            </a:r>
            <a:r>
              <a:rPr lang="en-US" altLang="zh-CN"/>
              <a:t>VUE</a:t>
            </a:r>
            <a:r>
              <a:rPr lang="zh-CN" altLang="en-US"/>
              <a:t>绑定的</a:t>
            </a:r>
            <a:r>
              <a:rPr lang="en-US" altLang="zh-CN"/>
              <a:t>class</a:t>
            </a:r>
            <a:r>
              <a:rPr lang="zh-CN" altLang="en-US"/>
              <a:t>不冲突</a:t>
            </a:r>
            <a:endParaRPr lang="zh-CN" altLang="en-US"/>
          </a:p>
          <a:p>
            <a:r>
              <a:rPr lang="zh-CN" altLang="en-US"/>
              <a:t>如果使用</a:t>
            </a:r>
            <a:r>
              <a:rPr lang="en-US" altLang="zh-CN"/>
              <a:t>domProps:{</a:t>
            </a:r>
            <a:endParaRPr lang="en-US" altLang="zh-CN"/>
          </a:p>
          <a:p>
            <a:r>
              <a:rPr lang="en-US" altLang="zh-CN"/>
              <a:t>	innerHTML:””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子集创建的标签就无效了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454650" y="1615440"/>
            <a:ext cx="562927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模板</a:t>
            </a:r>
            <a:r>
              <a:rPr lang="en-US" altLang="zh-CN"/>
              <a:t>------</a:t>
            </a:r>
            <a:r>
              <a:rPr lang="zh-CN" altLang="en-US"/>
              <a:t>编译</a:t>
            </a:r>
            <a:r>
              <a:rPr lang="en-US" altLang="zh-CN"/>
              <a:t>-----</a:t>
            </a:r>
            <a:r>
              <a:rPr lang="zh-CN" altLang="en-US"/>
              <a:t>调用</a:t>
            </a:r>
            <a:r>
              <a:rPr lang="en-US" altLang="zh-CN"/>
              <a:t>Rander</a:t>
            </a:r>
            <a:r>
              <a:rPr lang="zh-CN" altLang="en-US"/>
              <a:t>函数</a:t>
            </a:r>
            <a:r>
              <a:rPr lang="en-US" altLang="zh-CN"/>
              <a:t>-----</a:t>
            </a:r>
            <a:r>
              <a:rPr lang="zh-CN" altLang="en-US"/>
              <a:t>把模板元素抽离</a:t>
            </a:r>
            <a:r>
              <a:rPr lang="en-US" altLang="zh-CN"/>
              <a:t>-----</a:t>
            </a:r>
            <a:r>
              <a:rPr lang="zh-CN" altLang="en-US"/>
              <a:t>形成虚拟</a:t>
            </a:r>
            <a:r>
              <a:rPr lang="en-US" altLang="zh-CN"/>
              <a:t>DOM</a:t>
            </a:r>
            <a:r>
              <a:rPr lang="zh-CN" altLang="en-US"/>
              <a:t>树</a:t>
            </a:r>
            <a:r>
              <a:rPr lang="en-US" altLang="zh-CN"/>
              <a:t>-------</a:t>
            </a:r>
            <a:r>
              <a:rPr lang="zh-CN" altLang="en-US"/>
              <a:t>函数方式生成真的</a:t>
            </a:r>
            <a:r>
              <a:rPr lang="en-US" altLang="zh-CN"/>
              <a:t>DOM</a:t>
            </a:r>
            <a:r>
              <a:rPr lang="zh-CN" altLang="en-US"/>
              <a:t>树</a:t>
            </a:r>
            <a:r>
              <a:rPr lang="en-US" altLang="zh-CN"/>
              <a:t>-----</a:t>
            </a:r>
            <a:r>
              <a:rPr lang="zh-CN" altLang="en-US"/>
              <a:t>呈现在浏览器上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68925" y="1449070"/>
            <a:ext cx="58007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虚拟</a:t>
            </a:r>
            <a:r>
              <a:rPr lang="en-US" altLang="zh-CN">
                <a:sym typeface="+mn-ea"/>
              </a:rPr>
              <a:t>DOM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通过虚拟</a:t>
            </a:r>
            <a:r>
              <a:rPr lang="en-US" altLang="zh-CN"/>
              <a:t>DOM</a:t>
            </a:r>
            <a:r>
              <a:rPr lang="zh-CN" altLang="en-US"/>
              <a:t>树，比较老的</a:t>
            </a:r>
            <a:r>
              <a:rPr lang="en-US" altLang="zh-CN"/>
              <a:t>DOM</a:t>
            </a:r>
            <a:r>
              <a:rPr lang="zh-CN" altLang="en-US"/>
              <a:t>树与新的</a:t>
            </a:r>
            <a:r>
              <a:rPr lang="en-US" altLang="zh-CN"/>
              <a:t>DOM</a:t>
            </a:r>
            <a:r>
              <a:rPr lang="zh-CN" altLang="en-US"/>
              <a:t>树，如果左边与右边的某一个结构相同，则不会渲染，当发现新老</a:t>
            </a:r>
            <a:r>
              <a:rPr lang="en-US" altLang="zh-CN"/>
              <a:t>DOM</a:t>
            </a:r>
            <a:r>
              <a:rPr lang="zh-CN" altLang="en-US"/>
              <a:t>树有不一样的地方，就会渲染这些地方，大大的节省了</a:t>
            </a:r>
            <a:r>
              <a:rPr lang="en-US" altLang="zh-CN"/>
              <a:t>DOM</a:t>
            </a:r>
            <a:r>
              <a:rPr lang="zh-CN" altLang="en-US"/>
              <a:t>渲染的性能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306820" y="2153920"/>
            <a:ext cx="392430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MVVM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zh-CN" altLang="en-US"/>
              <a:t>：</a:t>
            </a:r>
            <a:r>
              <a:rPr lang="en-US" altLang="zh-CN"/>
              <a:t>Model</a:t>
            </a:r>
            <a:r>
              <a:rPr lang="zh-CN" altLang="en-US"/>
              <a:t>数据模型</a:t>
            </a:r>
            <a:endParaRPr lang="zh-CN" altLang="en-US"/>
          </a:p>
          <a:p>
            <a:r>
              <a:rPr lang="en-US" altLang="zh-CN"/>
              <a:t>V</a:t>
            </a:r>
            <a:r>
              <a:rPr lang="zh-CN" altLang="en-US"/>
              <a:t>：</a:t>
            </a:r>
            <a:r>
              <a:rPr lang="en-US" altLang="zh-CN"/>
              <a:t>View </a:t>
            </a:r>
            <a:r>
              <a:rPr lang="zh-CN" altLang="en-US"/>
              <a:t>视图模板</a:t>
            </a:r>
            <a:endParaRPr lang="zh-CN" altLang="en-US"/>
          </a:p>
          <a:p>
            <a:r>
              <a:rPr lang="en-US" altLang="zh-CN"/>
              <a:t>VM</a:t>
            </a:r>
            <a:r>
              <a:rPr lang="zh-CN" altLang="en-US"/>
              <a:t>：</a:t>
            </a:r>
            <a:r>
              <a:rPr lang="en-US" altLang="zh-CN"/>
              <a:t>view-Model  </a:t>
            </a:r>
            <a:r>
              <a:rPr lang="zh-CN" altLang="en-US"/>
              <a:t>视图模型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26150" y="2196465"/>
            <a:ext cx="44862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学习提纲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模板</a:t>
            </a:r>
            <a:endParaRPr lang="zh-CN" altLang="en-US"/>
          </a:p>
          <a:p>
            <a:r>
              <a:rPr lang="en-US" altLang="zh-CN"/>
              <a:t>&lt;div id=”demo”&gt;</a:t>
            </a:r>
            <a:endParaRPr lang="en-US" altLang="zh-CN"/>
          </a:p>
          <a:p>
            <a:r>
              <a:rPr lang="en-US" altLang="zh-CN"/>
              <a:t>	{{ message }}</a:t>
            </a:r>
            <a:endParaRPr lang="en-US" altLang="zh-CN"/>
          </a:p>
          <a:p>
            <a:r>
              <a:rPr lang="en-US" altLang="zh-CN"/>
              <a:t>&lt;/div&gt;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&lt;script&gt;</a:t>
            </a:r>
            <a:endParaRPr lang="en-US" altLang="zh-CN"/>
          </a:p>
          <a:p>
            <a:r>
              <a:rPr lang="en-US" altLang="zh-CN"/>
              <a:t>new Vue({</a:t>
            </a:r>
            <a:endParaRPr lang="en-US" altLang="zh-CN"/>
          </a:p>
          <a:p>
            <a:r>
              <a:rPr lang="en-US" altLang="zh-CN"/>
              <a:t>	el:”#demo”, //</a:t>
            </a:r>
            <a:r>
              <a:rPr lang="zh-CN" altLang="en-US"/>
              <a:t>挂载的元素</a:t>
            </a:r>
            <a:endParaRPr lang="zh-CN" altLang="en-US"/>
          </a:p>
          <a:p>
            <a:r>
              <a:rPr lang="en-US" altLang="zh-CN"/>
              <a:t>	data:data    //</a:t>
            </a:r>
            <a:r>
              <a:rPr lang="zh-CN" altLang="en-US"/>
              <a:t>数据中心</a:t>
            </a:r>
            <a:endParaRPr lang="zh-CN" altLang="en-US"/>
          </a:p>
          <a:p>
            <a:r>
              <a:rPr lang="en-US" altLang="zh-CN"/>
              <a:t>})</a:t>
            </a:r>
            <a:endParaRPr lang="en-US" altLang="zh-CN"/>
          </a:p>
          <a:p>
            <a:r>
              <a:rPr lang="en-US" altLang="zh-CN"/>
              <a:t>&lt;/script&gt;</a:t>
            </a:r>
            <a:endParaRPr lang="en-US" altLang="zh-CN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311900" y="1453515"/>
            <a:ext cx="391477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学习提纲</a:t>
            </a:r>
            <a:br>
              <a:rPr lang="zh-CN" altLang="en-US"/>
            </a:br>
            <a:r>
              <a:rPr lang="en-US" altLang="zh-CN"/>
              <a:t>---</a:t>
            </a:r>
            <a:r>
              <a:rPr lang="zh-CN" altLang="en-US"/>
              <a:t>点击事件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/>
          </a:bodyPr>
          <a:p>
            <a:r>
              <a:rPr lang="en-US" altLang="zh-CN"/>
              <a:t>&lt;span v-on:click=”clickHandle”&gt;&lt;/span&gt;</a:t>
            </a:r>
            <a:endParaRPr lang="en-US" altLang="zh-CN"/>
          </a:p>
          <a:p>
            <a:r>
              <a:rPr lang="en-US" altLang="zh-CN"/>
              <a:t>&lt;script&gt;</a:t>
            </a:r>
            <a:endParaRPr lang="en-US" altLang="zh-CN"/>
          </a:p>
          <a:p>
            <a:r>
              <a:rPr lang="en-US" altLang="zh-CN"/>
              <a:t>new Vue({</a:t>
            </a:r>
            <a:endParaRPr lang="en-US" altLang="zh-CN"/>
          </a:p>
          <a:p>
            <a:r>
              <a:rPr lang="en-US" altLang="zh-CN"/>
              <a:t>	el:”#demo”,</a:t>
            </a:r>
            <a:endParaRPr lang="en-US" altLang="zh-CN"/>
          </a:p>
          <a:p>
            <a:r>
              <a:rPr lang="en-US" altLang="zh-CN"/>
              <a:t>	data:data,</a:t>
            </a:r>
            <a:endParaRPr lang="en-US" altLang="zh-CN"/>
          </a:p>
          <a:p>
            <a:r>
              <a:rPr lang="en-US" altLang="zh-CN"/>
              <a:t>	methods:{</a:t>
            </a:r>
            <a:endParaRPr lang="en-US" altLang="zh-CN"/>
          </a:p>
          <a:p>
            <a:r>
              <a:rPr lang="en-US" altLang="zh-CN"/>
              <a:t>	    clickHandle(){</a:t>
            </a:r>
            <a:endParaRPr lang="en-US" altLang="zh-CN"/>
          </a:p>
          <a:p>
            <a:r>
              <a:rPr lang="en-US" altLang="zh-CN"/>
              <a:t>	    	alert(“click”)</a:t>
            </a:r>
            <a:endParaRPr lang="en-US" altLang="zh-CN"/>
          </a:p>
          <a:p>
            <a:r>
              <a:rPr lang="en-US" altLang="zh-CN"/>
              <a:t>	     }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r>
              <a:rPr lang="en-US" altLang="zh-CN"/>
              <a:t>&lt;/script&gt;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931025" y="2220595"/>
            <a:ext cx="26765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声明</a:t>
            </a:r>
            <a:r>
              <a:rPr lang="zh-CN" altLang="en-US"/>
              <a:t>式渲染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249670" y="2001520"/>
            <a:ext cx="40386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是一种特殊的自定义行间属性</a:t>
            </a:r>
            <a:endParaRPr lang="zh-CN" altLang="en-US"/>
          </a:p>
          <a:p>
            <a:r>
              <a:rPr lang="zh-CN" altLang="en-US"/>
              <a:t>指令的职责就是当期表达式的值改变的时候，相应的将某些行为应用到</a:t>
            </a:r>
            <a:r>
              <a:rPr lang="en-US" altLang="zh-CN"/>
              <a:t>DOM</a:t>
            </a:r>
            <a:r>
              <a:rPr lang="zh-CN" altLang="en-US"/>
              <a:t>上，</a:t>
            </a:r>
            <a:r>
              <a:rPr lang="en-US" altLang="zh-CN"/>
              <a:t>VUE</a:t>
            </a:r>
            <a:r>
              <a:rPr lang="zh-CN" altLang="en-US"/>
              <a:t>中的指令以</a:t>
            </a:r>
            <a:r>
              <a:rPr lang="en-US" altLang="zh-CN"/>
              <a:t>V-</a:t>
            </a:r>
            <a:r>
              <a:rPr lang="zh-CN" altLang="en-US"/>
              <a:t>开头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307465"/>
            <a:ext cx="6172200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HTML</a:t>
            </a:r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模板里面尽量单纯渲染属性 不要写过多的逻辑处理，只需要单纯的渲染属性就可以了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067435"/>
            <a:ext cx="6172200" cy="4182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WPS 演示</Application>
  <PresentationFormat>宽屏</PresentationFormat>
  <Paragraphs>109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VUE学习提纲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</cp:revision>
  <dcterms:created xsi:type="dcterms:W3CDTF">2017-07-12T12:43:08Z</dcterms:created>
  <dcterms:modified xsi:type="dcterms:W3CDTF">2017-07-12T14:44:40Z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