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93" r:id="rId7"/>
    <p:sldId id="261" r:id="rId8"/>
    <p:sldId id="262" r:id="rId9"/>
    <p:sldId id="263" r:id="rId10"/>
    <p:sldId id="264" r:id="rId11"/>
    <p:sldId id="29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不兼容</a:t>
            </a:r>
            <a:r>
              <a:rPr lang="en-US" altLang="zh-CN"/>
              <a:t>IE8</a:t>
            </a:r>
            <a:r>
              <a:rPr lang="zh-CN" altLang="en-US"/>
              <a:t>及以下浏览器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实现响应式数据绑定，即当数据发生改变的时候，自动更新视图。</a:t>
            </a:r>
            <a:endParaRPr lang="zh-CN" altLang="en-US"/>
          </a:p>
          <a:p>
            <a:r>
              <a:rPr lang="zh-CN" altLang="en-US"/>
              <a:t>利用的是</a:t>
            </a:r>
            <a:r>
              <a:rPr lang="en-US" altLang="zh-CN"/>
              <a:t>Object.definedProperty</a:t>
            </a:r>
            <a:r>
              <a:rPr lang="zh-CN" altLang="en-US"/>
              <a:t>中的</a:t>
            </a:r>
            <a:r>
              <a:rPr lang="en-US" altLang="zh-CN"/>
              <a:t>setter/getter</a:t>
            </a:r>
            <a:r>
              <a:rPr lang="zh-CN" altLang="en-US"/>
              <a:t>代理数据，监控对数据的操作。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>
                <a:sym typeface="+mn-ea"/>
              </a:rPr>
              <a:t>IE8</a:t>
            </a:r>
            <a:r>
              <a:rPr lang="zh-CN" altLang="en-US">
                <a:sym typeface="+mn-ea"/>
              </a:rPr>
              <a:t>以下浏览器不认识</a:t>
            </a:r>
            <a:endParaRPr lang="zh-CN" altLang="en-US"/>
          </a:p>
          <a:p>
            <a:r>
              <a:rPr lang="en-US" altLang="zh-CN">
                <a:sym typeface="+mn-ea"/>
              </a:rPr>
              <a:t>Object.definedProperty</a:t>
            </a:r>
            <a:endParaRPr lang="en-US" altLang="zh-CN">
              <a:sym typeface="+mn-ea"/>
            </a:endParaRPr>
          </a:p>
          <a:p>
            <a:r>
              <a:rPr lang="zh-CN" altLang="en-US"/>
              <a:t>所以</a:t>
            </a:r>
            <a:r>
              <a:rPr lang="en-US" altLang="zh-CN"/>
              <a:t>IE8</a:t>
            </a:r>
            <a:r>
              <a:rPr lang="zh-CN" altLang="en-US"/>
              <a:t>以下浏览器不兼容</a:t>
            </a:r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292850" y="1424940"/>
            <a:ext cx="3952875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002020" y="1415415"/>
            <a:ext cx="453390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9788" y="25400"/>
            <a:ext cx="4165349" cy="1600200"/>
          </a:xfrm>
        </p:spPr>
        <p:txBody>
          <a:bodyPr/>
          <a:p>
            <a:r>
              <a:rPr lang="en-US" altLang="zh-CN">
                <a:sym typeface="+mn-ea"/>
              </a:rPr>
              <a:t>VUE </a:t>
            </a:r>
            <a:r>
              <a:rPr lang="zh-CN" altLang="en-US">
                <a:sym typeface="+mn-ea"/>
              </a:rPr>
              <a:t>字符串模板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236220" y="1201420"/>
            <a:ext cx="4769485" cy="5628005"/>
          </a:xfrm>
        </p:spPr>
        <p:txBody>
          <a:bodyPr>
            <a:normAutofit fontScale="80000"/>
          </a:bodyPr>
          <a:p>
            <a:r>
              <a:rPr lang="zh-CN" altLang="en-US"/>
              <a:t>字符串拼接的方式</a:t>
            </a:r>
            <a:endParaRPr lang="zh-CN" altLang="en-US"/>
          </a:p>
          <a:p>
            <a:r>
              <a:rPr lang="en-US" altLang="zh-CN"/>
              <a:t>var str = '&lt;div&gt;hello&lt;/div&gt;'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VUE</a:t>
            </a:r>
            <a:r>
              <a:rPr lang="zh-CN" altLang="en-US"/>
              <a:t>里面写上以下语句</a:t>
            </a:r>
            <a:endParaRPr lang="zh-CN" altLang="en-US"/>
          </a:p>
          <a:p>
            <a:r>
              <a:rPr lang="en-US" altLang="zh-CN"/>
              <a:t>template : str;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原本挂载点的模板会被字符串模板替换。权重高</a:t>
            </a:r>
            <a:br>
              <a:rPr lang="zh-CN" altLang="en-US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字符串里面也可以渲染</a:t>
            </a:r>
            <a:r>
              <a:rPr lang="en-US" altLang="zh-CN"/>
              <a:t>{{}};</a:t>
            </a:r>
            <a:endParaRPr lang="en-US" altLang="zh-CN"/>
          </a:p>
          <a:p>
            <a:r>
              <a:rPr lang="zh-CN" altLang="en-US"/>
              <a:t>与</a:t>
            </a:r>
            <a:r>
              <a:rPr lang="en-US" altLang="zh-CN"/>
              <a:t>HTML</a:t>
            </a:r>
            <a:r>
              <a:rPr lang="zh-CN" altLang="en-US"/>
              <a:t>模板不能共存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只能有一个</a:t>
            </a:r>
            <a:r>
              <a:rPr lang="en-US" altLang="zh-CN">
                <a:solidFill>
                  <a:srgbClr val="FF0000"/>
                </a:solidFill>
              </a:rPr>
              <a:t>root</a:t>
            </a:r>
            <a:r>
              <a:rPr lang="zh-CN" altLang="en-US">
                <a:solidFill>
                  <a:srgbClr val="FF0000"/>
                </a:solidFill>
              </a:rPr>
              <a:t>元素 </a:t>
            </a:r>
            <a:r>
              <a:rPr lang="en-US" altLang="zh-CN">
                <a:solidFill>
                  <a:srgbClr val="FF0000"/>
                </a:solidFill>
              </a:rPr>
              <a:t>div</a:t>
            </a:r>
            <a:r>
              <a:rPr lang="zh-CN" altLang="en-US">
                <a:solidFill>
                  <a:srgbClr val="FF0000"/>
                </a:solidFill>
              </a:rPr>
              <a:t>后面不能加</a:t>
            </a:r>
            <a:r>
              <a:rPr lang="en-US" altLang="zh-CN">
                <a:solidFill>
                  <a:srgbClr val="FF0000"/>
                </a:solidFill>
              </a:rPr>
              <a:t>span</a:t>
            </a:r>
            <a:r>
              <a:rPr lang="zh-CN" altLang="en-US">
                <a:solidFill>
                  <a:srgbClr val="FF0000"/>
                </a:solidFill>
              </a:rPr>
              <a:t>了 最外层只能有一个节点后面会被忽略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ym typeface="+mn-ea"/>
              </a:rPr>
              <a:t>var str = `&lt;div&gt;hello&lt;/div&gt;`</a:t>
            </a:r>
            <a:r>
              <a:rPr lang="zh-CN" altLang="en-US">
                <a:sym typeface="+mn-ea"/>
              </a:rPr>
              <a:t>也可以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也可以放在</a:t>
            </a:r>
            <a:r>
              <a:rPr lang="en-US" altLang="zh-CN"/>
              <a:t>script</a:t>
            </a:r>
            <a:r>
              <a:rPr lang="zh-CN" altLang="en-US"/>
              <a:t>标签里面</a:t>
            </a:r>
            <a:endParaRPr lang="zh-CN" altLang="en-US"/>
          </a:p>
          <a:p>
            <a:r>
              <a:rPr lang="en-US" altLang="zh-CN"/>
              <a:t>type=”x-template” id=”temp”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里面写上</a:t>
            </a:r>
            <a:endParaRPr lang="zh-CN" altLang="en-US"/>
          </a:p>
          <a:p>
            <a:r>
              <a:rPr lang="en-US" altLang="zh-CN"/>
              <a:t>template:”#temp”</a:t>
            </a:r>
            <a:endParaRPr lang="en-US" altLang="zh-CN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384935"/>
            <a:ext cx="6172200" cy="3547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9105"/>
            <a:ext cx="4165600" cy="81026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VUE Render</a:t>
            </a:r>
            <a:r>
              <a:rPr lang="zh-CN" altLang="en-US">
                <a:sym typeface="+mn-ea"/>
              </a:rPr>
              <a:t>函数模板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113665" y="828675"/>
            <a:ext cx="5212080" cy="5842000"/>
          </a:xfrm>
        </p:spPr>
        <p:txBody>
          <a:bodyPr>
            <a:noAutofit/>
          </a:bodyPr>
          <a:p>
            <a:r>
              <a:rPr lang="zh-CN" altLang="en-US" sz="1200"/>
              <a:t>在</a:t>
            </a:r>
            <a:r>
              <a:rPr lang="en-US" altLang="zh-CN" sz="1400"/>
              <a:t>VUE</a:t>
            </a:r>
            <a:r>
              <a:rPr lang="zh-CN" altLang="en-US" sz="1400"/>
              <a:t>里面写</a:t>
            </a:r>
            <a:endParaRPr lang="zh-CN" altLang="en-US" sz="1400"/>
          </a:p>
          <a:p>
            <a:r>
              <a:rPr lang="en-US" altLang="zh-CN" sz="1400"/>
              <a:t>rander(createElement){</a:t>
            </a:r>
            <a:endParaRPr lang="en-US" altLang="zh-CN" sz="1400"/>
          </a:p>
          <a:p>
            <a:r>
              <a:rPr lang="en-US" altLang="zh-CN" sz="1400"/>
              <a:t>     return </a:t>
            </a:r>
            <a:r>
              <a:rPr lang="en-US" altLang="zh-CN" sz="1400">
                <a:sym typeface="+mn-ea"/>
              </a:rPr>
              <a:t>createElement(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     	“ul”, 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{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	class:{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		bg:true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	},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	style:{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		fontSize:“50px”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	},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},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[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    createElement(“li”,1),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    createElement(“li”,2),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    createElement(“li”,3),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	]</a:t>
            </a:r>
            <a:endParaRPr lang="en-US" altLang="zh-CN" sz="1400">
              <a:sym typeface="+mn-ea"/>
            </a:endParaRPr>
          </a:p>
          <a:p>
            <a:r>
              <a:rPr lang="en-US" altLang="zh-CN" sz="1000">
                <a:sym typeface="+mn-ea"/>
              </a:rPr>
              <a:t>     )</a:t>
            </a:r>
            <a:endParaRPr lang="en-US" altLang="zh-CN" sz="1000">
              <a:sym typeface="+mn-ea"/>
            </a:endParaRPr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828675"/>
            <a:ext cx="6172200" cy="4659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VUE Render</a:t>
            </a:r>
            <a:r>
              <a:rPr lang="zh-CN" altLang="en-US">
                <a:sym typeface="+mn-ea"/>
              </a:rPr>
              <a:t>函数模板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如果不想通过</a:t>
            </a:r>
            <a:r>
              <a:rPr lang="en-US" altLang="zh-CN"/>
              <a:t>VUE</a:t>
            </a:r>
            <a:r>
              <a:rPr lang="zh-CN" altLang="en-US"/>
              <a:t>绑定</a:t>
            </a:r>
            <a:r>
              <a:rPr lang="en-US" altLang="zh-CN"/>
              <a:t>class </a:t>
            </a:r>
            <a:r>
              <a:rPr lang="zh-CN" altLang="en-US"/>
              <a:t>可以用原生</a:t>
            </a:r>
            <a:r>
              <a:rPr lang="en-US" altLang="zh-CN"/>
              <a:t>style = “”</a:t>
            </a:r>
            <a:r>
              <a:rPr lang="zh-CN" altLang="en-US"/>
              <a:t>，与</a:t>
            </a:r>
            <a:r>
              <a:rPr lang="en-US" altLang="zh-CN"/>
              <a:t>VUE</a:t>
            </a:r>
            <a:r>
              <a:rPr lang="zh-CN" altLang="en-US"/>
              <a:t>绑定的</a:t>
            </a:r>
            <a:r>
              <a:rPr lang="en-US" altLang="zh-CN"/>
              <a:t>class</a:t>
            </a:r>
            <a:r>
              <a:rPr lang="zh-CN" altLang="en-US"/>
              <a:t>不冲突</a:t>
            </a:r>
            <a:endParaRPr lang="zh-CN" altLang="en-US"/>
          </a:p>
          <a:p>
            <a:r>
              <a:rPr lang="zh-CN" altLang="en-US"/>
              <a:t>如果使用</a:t>
            </a:r>
            <a:r>
              <a:rPr lang="en-US" altLang="zh-CN"/>
              <a:t>domProps:{</a:t>
            </a:r>
            <a:endParaRPr lang="en-US" altLang="zh-CN"/>
          </a:p>
          <a:p>
            <a:r>
              <a:rPr lang="en-US" altLang="zh-CN"/>
              <a:t>	innerHTML:””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zh-CN" altLang="en-US"/>
              <a:t>子集创建的标签就无效了</a:t>
            </a:r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454650" y="1615440"/>
            <a:ext cx="562927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组件化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611630"/>
            <a:ext cx="6172200" cy="30937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单文件组件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组件模板</a:t>
            </a:r>
            <a:endParaRPr lang="zh-CN" altLang="en-US"/>
          </a:p>
          <a:p>
            <a:r>
              <a:rPr lang="zh-CN" altLang="en-US"/>
              <a:t>上面是模板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中间是行为逻辑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下面是样式</a:t>
            </a:r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847715" y="457200"/>
            <a:ext cx="4842510" cy="5403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如何注册组件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008380"/>
            <a:ext cx="6172200" cy="43008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197485"/>
            <a:ext cx="4165600" cy="711835"/>
          </a:xfrm>
        </p:spPr>
        <p:txBody>
          <a:bodyPr/>
          <a:p>
            <a:r>
              <a:rPr lang="zh-CN" altLang="en-US"/>
              <a:t>组件的通信问题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39788" y="1057275"/>
            <a:ext cx="4165349" cy="3811588"/>
          </a:xfrm>
        </p:spPr>
        <p:txBody>
          <a:bodyPr/>
          <a:p>
            <a:r>
              <a:rPr lang="en-US" altLang="zh-CN"/>
              <a:t>table</a:t>
            </a:r>
            <a:r>
              <a:rPr lang="zh-CN" altLang="en-US"/>
              <a:t>标签里面只能放</a:t>
            </a:r>
            <a:r>
              <a:rPr lang="en-US" altLang="zh-CN"/>
              <a:t>thead tbody tfoot</a:t>
            </a:r>
            <a:r>
              <a:rPr lang="zh-CN" altLang="en-US"/>
              <a:t>等等，不能放入自定义的组件，所以解析错误，将自定义组件放到</a:t>
            </a:r>
            <a:r>
              <a:rPr lang="en-US" altLang="zh-CN"/>
              <a:t>table</a:t>
            </a:r>
            <a:r>
              <a:rPr lang="zh-CN" altLang="en-US"/>
              <a:t>外面去</a:t>
            </a:r>
            <a:endParaRPr lang="zh-CN" altLang="en-US"/>
          </a:p>
          <a:p>
            <a:r>
              <a:rPr lang="zh-CN" altLang="en-US"/>
              <a:t>解决办法，在</a:t>
            </a:r>
            <a:r>
              <a:rPr lang="en-US" altLang="zh-CN"/>
              <a:t>table</a:t>
            </a:r>
            <a:r>
              <a:rPr lang="zh-CN" altLang="en-US"/>
              <a:t>里面加入</a:t>
            </a:r>
            <a:r>
              <a:rPr lang="en-US" altLang="zh-CN"/>
              <a:t>tr</a:t>
            </a:r>
            <a:endParaRPr lang="en-US" altLang="zh-CN"/>
          </a:p>
          <a:p>
            <a:r>
              <a:rPr lang="en-US" altLang="zh-CN"/>
              <a:t>&lt;tr is=”</a:t>
            </a:r>
            <a:r>
              <a:rPr lang="zh-CN" altLang="en-US"/>
              <a:t>自定义标签</a:t>
            </a:r>
            <a:r>
              <a:rPr lang="en-US" altLang="zh-CN"/>
              <a:t>”&gt;&lt;/tr&gt;</a:t>
            </a:r>
            <a:endParaRPr lang="en-US" altLang="zh-CN"/>
          </a:p>
          <a:p>
            <a:r>
              <a:rPr lang="zh-CN" altLang="en-US"/>
              <a:t>但是不建议这样，不符合</a:t>
            </a:r>
            <a:r>
              <a:rPr lang="en-US" altLang="zh-CN"/>
              <a:t>W3C</a:t>
            </a:r>
            <a:r>
              <a:rPr lang="zh-CN" altLang="en-US"/>
              <a:t>标准</a:t>
            </a:r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321300" y="1548765"/>
            <a:ext cx="5895975" cy="3219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4930140"/>
            <a:ext cx="4761865" cy="1190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" y="4568190"/>
            <a:ext cx="4819015" cy="1914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300" y="457200"/>
            <a:ext cx="441896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210185"/>
            <a:ext cx="4165600" cy="613410"/>
          </a:xfrm>
        </p:spPr>
        <p:txBody>
          <a:bodyPr/>
          <a:p>
            <a:r>
              <a:rPr lang="zh-CN" altLang="en-US"/>
              <a:t>自定义事件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997585"/>
            <a:ext cx="4165600" cy="5562600"/>
          </a:xfrm>
        </p:spPr>
        <p:txBody>
          <a:bodyPr>
            <a:noAutofit/>
          </a:bodyPr>
          <a:p>
            <a:r>
              <a:rPr lang="zh-CN" altLang="en-US" sz="2400"/>
              <a:t>子组件往父组件里面传数据，</a:t>
            </a:r>
            <a:endParaRPr lang="zh-CN" altLang="en-US" sz="2400"/>
          </a:p>
          <a:p>
            <a:r>
              <a:rPr lang="zh-CN" altLang="en-US" sz="2400"/>
              <a:t>要用到自定义事件。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父集定义自定义事件，子组件通过</a:t>
            </a:r>
            <a:r>
              <a:rPr lang="en-US" altLang="zh-CN" sz="2400"/>
              <a:t>$emit</a:t>
            </a:r>
            <a:r>
              <a:rPr lang="zh-CN" altLang="en-US" sz="2400"/>
              <a:t>来触发父组件所定义的自定义事件。</a:t>
            </a:r>
            <a:endParaRPr lang="zh-CN" altLang="en-US" sz="2400"/>
          </a:p>
          <a:p>
            <a:r>
              <a:rPr lang="zh-CN" altLang="en-US" sz="2400"/>
              <a:t>总结：父集往自己传递数据的时候，在组件上绑定自定义属性，在组件中用</a:t>
            </a:r>
            <a:r>
              <a:rPr lang="en-US" altLang="zh-CN" sz="2400"/>
              <a:t>props</a:t>
            </a:r>
            <a:r>
              <a:rPr lang="zh-CN" altLang="en-US" sz="2400"/>
              <a:t>声明自定义属性名，子组件向父组件传递数据的时候，需要用到自定义事件，父组件用</a:t>
            </a:r>
            <a:r>
              <a:rPr lang="en-US" altLang="zh-CN" sz="2400"/>
              <a:t>$on</a:t>
            </a:r>
            <a:r>
              <a:rPr lang="zh-CN" altLang="en-US" sz="2400"/>
              <a:t>来监听自定义事件，子组件用</a:t>
            </a:r>
            <a:r>
              <a:rPr lang="en-US" altLang="zh-CN" sz="2400"/>
              <a:t>$emit</a:t>
            </a:r>
            <a:r>
              <a:rPr lang="zh-CN" altLang="en-US" sz="2400"/>
              <a:t>来触发父组件监听的自定义事件</a:t>
            </a:r>
            <a:endParaRPr lang="zh-CN" altLang="en-US" sz="2400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024880" y="3800475"/>
            <a:ext cx="4933950" cy="2343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05" y="210185"/>
            <a:ext cx="3371215" cy="32283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680210"/>
            <a:ext cx="6172200" cy="2957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虚拟</a:t>
            </a:r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模板</a:t>
            </a:r>
            <a:r>
              <a:rPr lang="en-US" altLang="zh-CN"/>
              <a:t>------</a:t>
            </a:r>
            <a:r>
              <a:rPr lang="zh-CN" altLang="en-US"/>
              <a:t>编译</a:t>
            </a:r>
            <a:r>
              <a:rPr lang="en-US" altLang="zh-CN"/>
              <a:t>-----</a:t>
            </a:r>
            <a:r>
              <a:rPr lang="zh-CN" altLang="en-US"/>
              <a:t>调用</a:t>
            </a:r>
            <a:r>
              <a:rPr lang="en-US" altLang="zh-CN"/>
              <a:t>Rander</a:t>
            </a:r>
            <a:r>
              <a:rPr lang="zh-CN" altLang="en-US"/>
              <a:t>函数</a:t>
            </a:r>
            <a:r>
              <a:rPr lang="en-US" altLang="zh-CN"/>
              <a:t>-----</a:t>
            </a:r>
            <a:r>
              <a:rPr lang="zh-CN" altLang="en-US"/>
              <a:t>把模板元素抽离</a:t>
            </a:r>
            <a:r>
              <a:rPr lang="en-US" altLang="zh-CN"/>
              <a:t>-----</a:t>
            </a:r>
            <a:r>
              <a:rPr lang="zh-CN" altLang="en-US"/>
              <a:t>形成虚拟</a:t>
            </a:r>
            <a:r>
              <a:rPr lang="en-US" altLang="zh-CN"/>
              <a:t>DOM</a:t>
            </a:r>
            <a:r>
              <a:rPr lang="zh-CN" altLang="en-US"/>
              <a:t>树</a:t>
            </a:r>
            <a:r>
              <a:rPr lang="en-US" altLang="zh-CN"/>
              <a:t>-------</a:t>
            </a:r>
            <a:r>
              <a:rPr lang="zh-CN" altLang="en-US"/>
              <a:t>函数方式生成真的</a:t>
            </a:r>
            <a:r>
              <a:rPr lang="en-US" altLang="zh-CN"/>
              <a:t>DOM</a:t>
            </a:r>
            <a:r>
              <a:rPr lang="zh-CN" altLang="en-US"/>
              <a:t>树</a:t>
            </a:r>
            <a:r>
              <a:rPr lang="en-US" altLang="zh-CN"/>
              <a:t>-----</a:t>
            </a:r>
            <a:r>
              <a:rPr lang="zh-CN" altLang="en-US"/>
              <a:t>呈现在浏览器上</a:t>
            </a:r>
            <a:endParaRPr lang="zh-CN" altLang="en-US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368925" y="1449070"/>
            <a:ext cx="580072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组件的划分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165600" cy="4182110"/>
          </a:xfrm>
        </p:spPr>
        <p:txBody>
          <a:bodyPr>
            <a:normAutofit lnSpcReduction="10000"/>
          </a:bodyPr>
          <a:p>
            <a:r>
              <a:rPr lang="zh-CN" altLang="en-US" sz="2400"/>
              <a:t>在</a:t>
            </a:r>
            <a:r>
              <a:rPr lang="en-US" altLang="zh-CN" sz="2400"/>
              <a:t>App.vue</a:t>
            </a:r>
            <a:r>
              <a:rPr lang="zh-CN" altLang="en-US" sz="2400"/>
              <a:t>里面 通过</a:t>
            </a:r>
            <a:r>
              <a:rPr lang="en-US" altLang="zh-CN" sz="2400"/>
              <a:t>import</a:t>
            </a:r>
            <a:r>
              <a:rPr lang="zh-CN" altLang="en-US" sz="2400"/>
              <a:t>来调用其他组件。</a:t>
            </a:r>
            <a:endParaRPr lang="zh-CN" altLang="en-US" sz="2400"/>
          </a:p>
          <a:p>
            <a:r>
              <a:rPr lang="en-US" altLang="zh-CN" sz="2400"/>
              <a:t>./</a:t>
            </a:r>
            <a:r>
              <a:rPr lang="zh-CN" altLang="en-US" sz="2400"/>
              <a:t>指的是当前文件夹 会自动寻找</a:t>
            </a:r>
            <a:r>
              <a:rPr lang="en-US" altLang="zh-CN" sz="2400"/>
              <a:t>header</a:t>
            </a:r>
            <a:r>
              <a:rPr lang="zh-CN" altLang="en-US" sz="2400"/>
              <a:t>和</a:t>
            </a:r>
            <a:r>
              <a:rPr lang="en-US" altLang="zh-CN" sz="2400"/>
              <a:t>footer</a:t>
            </a:r>
            <a:r>
              <a:rPr lang="zh-CN" altLang="en-US" sz="2400"/>
              <a:t>两个组件。</a:t>
            </a:r>
            <a:endParaRPr lang="zh-CN" altLang="en-US" sz="2400"/>
          </a:p>
          <a:p>
            <a:r>
              <a:rPr lang="en-US" altLang="zh-CN" sz="2400"/>
              <a:t>.vue</a:t>
            </a:r>
            <a:r>
              <a:rPr lang="zh-CN" altLang="en-US" sz="2400"/>
              <a:t>结尾，可以省略。</a:t>
            </a:r>
            <a:endParaRPr lang="zh-CN" altLang="en-US" sz="2400"/>
          </a:p>
          <a:p>
            <a:endParaRPr lang="zh-CN" altLang="en-US" sz="2800"/>
          </a:p>
          <a:p>
            <a:r>
              <a:rPr lang="zh-CN" altLang="en-US" sz="2400"/>
              <a:t>里面的</a:t>
            </a:r>
            <a:r>
              <a:rPr lang="en-US" altLang="zh-CN" sz="2400"/>
              <a:t>Header </a:t>
            </a:r>
            <a:r>
              <a:rPr lang="zh-CN" altLang="en-US" sz="2400"/>
              <a:t>和</a:t>
            </a:r>
            <a:r>
              <a:rPr lang="en-US" altLang="zh-CN" sz="2400"/>
              <a:t>Footer</a:t>
            </a:r>
            <a:r>
              <a:rPr lang="zh-CN" altLang="en-US" sz="2400"/>
              <a:t>是两个变量，可以在</a:t>
            </a:r>
            <a:r>
              <a:rPr lang="en-US" altLang="zh-CN" sz="2400"/>
              <a:t>App.vue</a:t>
            </a:r>
            <a:r>
              <a:rPr lang="zh-CN" altLang="en-US" sz="2400"/>
              <a:t>里面使用</a:t>
            </a:r>
            <a:r>
              <a:rPr lang="en-US" altLang="zh-CN" sz="2400"/>
              <a:t>Head</a:t>
            </a:r>
            <a:r>
              <a:rPr lang="zh-CN" altLang="en-US" sz="2400"/>
              <a:t>和</a:t>
            </a:r>
            <a:r>
              <a:rPr lang="en-US" altLang="zh-CN" sz="2400"/>
              <a:t>Footer</a:t>
            </a:r>
            <a:r>
              <a:rPr lang="zh-CN" altLang="en-US" sz="2400"/>
              <a:t>两个方法。当然必须要在</a:t>
            </a:r>
            <a:r>
              <a:rPr lang="en-US" altLang="zh-CN" sz="2400"/>
              <a:t>App</a:t>
            </a:r>
            <a:r>
              <a:rPr lang="zh-CN" altLang="en-US" sz="2400"/>
              <a:t>。</a:t>
            </a:r>
            <a:r>
              <a:rPr lang="en-US" altLang="zh-CN" sz="2400"/>
              <a:t>vue</a:t>
            </a:r>
            <a:r>
              <a:rPr lang="zh-CN" altLang="en-US" sz="2400"/>
              <a:t>里面</a:t>
            </a:r>
            <a:r>
              <a:rPr lang="en-US" altLang="zh-CN" sz="2400"/>
              <a:t>components:{[Header,Footer]}</a:t>
            </a:r>
            <a:endParaRPr lang="en-US" altLang="zh-CN" sz="2400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207635" y="1630680"/>
            <a:ext cx="6172200" cy="30562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组件之间的通信</a:t>
            </a:r>
            <a:r>
              <a:rPr lang="en-US" altLang="zh-CN"/>
              <a:t>-props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子组件通过</a:t>
            </a:r>
            <a:r>
              <a:rPr lang="en-US" altLang="zh-CN"/>
              <a:t>props:['msg']</a:t>
            </a:r>
            <a:r>
              <a:rPr lang="zh-CN" altLang="en-US"/>
              <a:t>来注册来自父组件传入的参数。</a:t>
            </a:r>
            <a:endParaRPr lang="zh-CN" altLang="en-US"/>
          </a:p>
          <a:p>
            <a:r>
              <a:rPr lang="zh-CN" altLang="en-US" sz="1800"/>
              <a:t>然后里面使用通过</a:t>
            </a:r>
            <a:r>
              <a:rPr lang="en-US" altLang="zh-CN" sz="1800"/>
              <a:t>this.msg</a:t>
            </a:r>
            <a:r>
              <a:rPr lang="zh-CN" altLang="en-US" sz="1800"/>
              <a:t>就可以使用来自父组件传入的参数了</a:t>
            </a:r>
            <a:endParaRPr lang="zh-CN" altLang="en-US" sz="1800"/>
          </a:p>
          <a:p>
            <a:endParaRPr lang="zh-CN" altLang="en-US" sz="1800"/>
          </a:p>
          <a:p>
            <a:r>
              <a:rPr lang="en-US" altLang="zh-CN" sz="1800"/>
              <a:t>TIPs</a:t>
            </a:r>
            <a:r>
              <a:rPr lang="zh-CN" altLang="en-US" sz="1800"/>
              <a:t>：</a:t>
            </a:r>
            <a:endParaRPr lang="zh-CN" altLang="en-US" sz="1800"/>
          </a:p>
          <a:p>
            <a:r>
              <a:rPr lang="zh-CN" altLang="en-US" sz="1800"/>
              <a:t>在父组件使用子组件，必须转成小写带</a:t>
            </a:r>
            <a:r>
              <a:rPr lang="en-US" altLang="zh-CN" sz="1800"/>
              <a:t>‘-’</a:t>
            </a:r>
            <a:r>
              <a:rPr lang="zh-CN" altLang="en-US" sz="1800"/>
              <a:t>的格式，不能使用驼峰命名法，不然无法使用。</a:t>
            </a:r>
            <a:endParaRPr lang="zh-CN" altLang="en-US" sz="1800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147445"/>
            <a:ext cx="6172200" cy="40220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子组件向父组件传递数据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传递的来的参数，父组件接受，用于渲染页面，但是必须先声明为</a:t>
            </a:r>
            <a:r>
              <a:rPr lang="en-US" altLang="zh-CN"/>
              <a:t>‘’</a:t>
            </a:r>
            <a:r>
              <a:rPr lang="zh-CN" altLang="en-US"/>
              <a:t>；否则没法接收的到。</a:t>
            </a:r>
            <a:endParaRPr lang="zh-CN" altLang="en-US"/>
          </a:p>
          <a:p>
            <a:r>
              <a:rPr lang="zh-CN" altLang="en-US"/>
              <a:t>如果使用</a:t>
            </a:r>
            <a:r>
              <a:rPr lang="en-US" altLang="zh-CN"/>
              <a:t>dispatch</a:t>
            </a:r>
            <a:endParaRPr lang="en-US" altLang="zh-CN"/>
          </a:p>
          <a:p>
            <a:r>
              <a:rPr lang="zh-CN" altLang="en-US"/>
              <a:t>必须使用</a:t>
            </a:r>
            <a:r>
              <a:rPr lang="en-US" altLang="zh-CN"/>
              <a:t>events</a:t>
            </a:r>
            <a:r>
              <a:rPr lang="zh-CN" altLang="en-US"/>
              <a:t>：</a:t>
            </a:r>
            <a:r>
              <a:rPr lang="en-US" altLang="zh-CN"/>
              <a:t>{}</a:t>
            </a:r>
            <a:r>
              <a:rPr lang="zh-CN" altLang="en-US"/>
              <a:t>来接收。</a:t>
            </a:r>
            <a:endParaRPr lang="en-US" altLang="zh-CN"/>
          </a:p>
          <a:p>
            <a:r>
              <a:rPr lang="en-US" altLang="zh-CN">
                <a:sym typeface="+mn-ea"/>
              </a:rPr>
              <a:t>dispatch</a:t>
            </a:r>
            <a:r>
              <a:rPr lang="zh-CN" altLang="en-US">
                <a:sym typeface="+mn-ea"/>
              </a:rPr>
              <a:t>：子组件向父组件冒泡。会传递到所有父组件上。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broadcast</a:t>
            </a:r>
            <a:r>
              <a:rPr lang="zh-CN" altLang="en-US">
                <a:sym typeface="+mn-ea"/>
              </a:rPr>
              <a:t>：父组件向子组件传递，会传递到所有子组件上面。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同样用</a:t>
            </a:r>
            <a:r>
              <a:rPr lang="en-US" altLang="zh-CN">
                <a:sym typeface="+mn-ea"/>
              </a:rPr>
              <a:t>events</a:t>
            </a:r>
            <a:r>
              <a:rPr lang="zh-CN" altLang="en-US">
                <a:sym typeface="+mn-ea"/>
              </a:rPr>
              <a:t>接收；</a:t>
            </a:r>
            <a:endParaRPr lang="zh-CN" altLang="en-US">
              <a:sym typeface="+mn-ea"/>
            </a:endParaRPr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496060"/>
            <a:ext cx="6172200" cy="3325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5" y="4821555"/>
            <a:ext cx="5238115" cy="619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505" y="5570220"/>
            <a:ext cx="6238240" cy="84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238125"/>
            <a:ext cx="4380865" cy="219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745" y="505460"/>
            <a:ext cx="303784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虚拟</a:t>
            </a:r>
            <a:r>
              <a:rPr lang="en-US" altLang="zh-CN">
                <a:sym typeface="+mn-ea"/>
              </a:rPr>
              <a:t>DOM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通过虚拟</a:t>
            </a:r>
            <a:r>
              <a:rPr lang="en-US" altLang="zh-CN"/>
              <a:t>DOM</a:t>
            </a:r>
            <a:r>
              <a:rPr lang="zh-CN" altLang="en-US"/>
              <a:t>树，比较老的</a:t>
            </a:r>
            <a:r>
              <a:rPr lang="en-US" altLang="zh-CN"/>
              <a:t>DOM</a:t>
            </a:r>
            <a:r>
              <a:rPr lang="zh-CN" altLang="en-US"/>
              <a:t>树与新的</a:t>
            </a:r>
            <a:r>
              <a:rPr lang="en-US" altLang="zh-CN"/>
              <a:t>DOM</a:t>
            </a:r>
            <a:r>
              <a:rPr lang="zh-CN" altLang="en-US"/>
              <a:t>树，如果左边与右边的某一个结构相同，则不会渲染，当发现新老</a:t>
            </a:r>
            <a:r>
              <a:rPr lang="en-US" altLang="zh-CN"/>
              <a:t>DOM</a:t>
            </a:r>
            <a:r>
              <a:rPr lang="zh-CN" altLang="en-US"/>
              <a:t>树有不一样的地方，就会渲染这些地方，大大的节省了</a:t>
            </a:r>
            <a:r>
              <a:rPr lang="en-US" altLang="zh-CN"/>
              <a:t>DOM</a:t>
            </a:r>
            <a:r>
              <a:rPr lang="zh-CN" altLang="en-US"/>
              <a:t>渲染的性能</a:t>
            </a:r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306820" y="2153920"/>
            <a:ext cx="3924300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MVVM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zh-CN" altLang="en-US"/>
              <a:t>：</a:t>
            </a:r>
            <a:r>
              <a:rPr lang="en-US" altLang="zh-CN"/>
              <a:t>Model</a:t>
            </a:r>
            <a:r>
              <a:rPr lang="zh-CN" altLang="en-US"/>
              <a:t>数据模型</a:t>
            </a:r>
            <a:endParaRPr lang="zh-CN" altLang="en-US"/>
          </a:p>
          <a:p>
            <a:r>
              <a:rPr lang="en-US" altLang="zh-CN"/>
              <a:t>V</a:t>
            </a:r>
            <a:r>
              <a:rPr lang="zh-CN" altLang="en-US"/>
              <a:t>：</a:t>
            </a:r>
            <a:r>
              <a:rPr lang="en-US" altLang="zh-CN"/>
              <a:t>View </a:t>
            </a:r>
            <a:r>
              <a:rPr lang="zh-CN" altLang="en-US"/>
              <a:t>视图模板</a:t>
            </a:r>
            <a:endParaRPr lang="zh-CN" altLang="en-US"/>
          </a:p>
          <a:p>
            <a:r>
              <a:rPr lang="en-US" altLang="zh-CN"/>
              <a:t>VM</a:t>
            </a:r>
            <a:r>
              <a:rPr lang="zh-CN" altLang="en-US"/>
              <a:t>：</a:t>
            </a:r>
            <a:r>
              <a:rPr lang="en-US" altLang="zh-CN"/>
              <a:t>view-Model  </a:t>
            </a:r>
            <a:r>
              <a:rPr lang="zh-CN" altLang="en-US"/>
              <a:t>视图模型</a:t>
            </a:r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026150" y="2196465"/>
            <a:ext cx="448627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学习提纲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模板</a:t>
            </a:r>
            <a:endParaRPr lang="zh-CN" altLang="en-US"/>
          </a:p>
          <a:p>
            <a:r>
              <a:rPr lang="en-US" altLang="zh-CN"/>
              <a:t>&lt;div id=”demo”&gt;</a:t>
            </a:r>
            <a:endParaRPr lang="en-US" altLang="zh-CN"/>
          </a:p>
          <a:p>
            <a:r>
              <a:rPr lang="en-US" altLang="zh-CN"/>
              <a:t>	{{ message }}</a:t>
            </a:r>
            <a:endParaRPr lang="en-US" altLang="zh-CN"/>
          </a:p>
          <a:p>
            <a:r>
              <a:rPr lang="en-US" altLang="zh-CN"/>
              <a:t>&lt;/div&gt;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&lt;script&gt;</a:t>
            </a:r>
            <a:endParaRPr lang="en-US" altLang="zh-CN"/>
          </a:p>
          <a:p>
            <a:r>
              <a:rPr lang="en-US" altLang="zh-CN"/>
              <a:t>new Vue({</a:t>
            </a:r>
            <a:endParaRPr lang="en-US" altLang="zh-CN"/>
          </a:p>
          <a:p>
            <a:r>
              <a:rPr lang="en-US" altLang="zh-CN"/>
              <a:t>	el:”#demo”, //</a:t>
            </a:r>
            <a:r>
              <a:rPr lang="zh-CN" altLang="en-US"/>
              <a:t>挂载的元素</a:t>
            </a:r>
            <a:endParaRPr lang="zh-CN" altLang="en-US"/>
          </a:p>
          <a:p>
            <a:r>
              <a:rPr lang="en-US" altLang="zh-CN"/>
              <a:t>	data:data    //</a:t>
            </a:r>
            <a:r>
              <a:rPr lang="zh-CN" altLang="en-US"/>
              <a:t>数据中心</a:t>
            </a:r>
            <a:endParaRPr lang="zh-CN" altLang="en-US"/>
          </a:p>
          <a:p>
            <a:r>
              <a:rPr lang="en-US" altLang="zh-CN"/>
              <a:t>})</a:t>
            </a:r>
            <a:endParaRPr lang="en-US" altLang="zh-CN"/>
          </a:p>
          <a:p>
            <a:r>
              <a:rPr lang="en-US" altLang="zh-CN"/>
              <a:t>&lt;/script&gt;</a:t>
            </a:r>
            <a:endParaRPr lang="en-US" altLang="zh-CN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311900" y="1453515"/>
            <a:ext cx="3914775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学习提纲</a:t>
            </a:r>
            <a:br>
              <a:rPr lang="zh-CN" altLang="en-US"/>
            </a:br>
            <a:r>
              <a:rPr lang="en-US" altLang="zh-CN"/>
              <a:t>---</a:t>
            </a:r>
            <a:r>
              <a:rPr lang="zh-CN" altLang="en-US"/>
              <a:t>点击事件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/>
          </a:bodyPr>
          <a:p>
            <a:r>
              <a:rPr lang="en-US" altLang="zh-CN"/>
              <a:t>&lt;span v-on:click=”clickHandle”&gt;&lt;/span&gt;</a:t>
            </a:r>
            <a:endParaRPr lang="en-US" altLang="zh-CN"/>
          </a:p>
          <a:p>
            <a:r>
              <a:rPr lang="en-US" altLang="zh-CN"/>
              <a:t>&lt;script&gt;</a:t>
            </a:r>
            <a:endParaRPr lang="en-US" altLang="zh-CN"/>
          </a:p>
          <a:p>
            <a:r>
              <a:rPr lang="en-US" altLang="zh-CN"/>
              <a:t>new Vue({</a:t>
            </a:r>
            <a:endParaRPr lang="en-US" altLang="zh-CN"/>
          </a:p>
          <a:p>
            <a:r>
              <a:rPr lang="en-US" altLang="zh-CN"/>
              <a:t>	el:”#demo”,</a:t>
            </a:r>
            <a:endParaRPr lang="en-US" altLang="zh-CN"/>
          </a:p>
          <a:p>
            <a:r>
              <a:rPr lang="en-US" altLang="zh-CN"/>
              <a:t>	data:data,</a:t>
            </a:r>
            <a:endParaRPr lang="en-US" altLang="zh-CN"/>
          </a:p>
          <a:p>
            <a:r>
              <a:rPr lang="en-US" altLang="zh-CN"/>
              <a:t>	methods:{</a:t>
            </a:r>
            <a:endParaRPr lang="en-US" altLang="zh-CN"/>
          </a:p>
          <a:p>
            <a:r>
              <a:rPr lang="en-US" altLang="zh-CN"/>
              <a:t>	    clickHandle(){</a:t>
            </a:r>
            <a:endParaRPr lang="en-US" altLang="zh-CN"/>
          </a:p>
          <a:p>
            <a:r>
              <a:rPr lang="en-US" altLang="zh-CN"/>
              <a:t>	    	alert(“click”)</a:t>
            </a:r>
            <a:endParaRPr lang="en-US" altLang="zh-CN"/>
          </a:p>
          <a:p>
            <a:r>
              <a:rPr lang="en-US" altLang="zh-CN"/>
              <a:t>	     }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  <a:p>
            <a:r>
              <a:rPr lang="en-US" altLang="zh-CN"/>
              <a:t>&lt;/script&gt;</a:t>
            </a:r>
            <a:endParaRPr lang="en-US" altLang="zh-CN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931025" y="2220595"/>
            <a:ext cx="267652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声明式渲染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249670" y="2001520"/>
            <a:ext cx="40386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是一种特殊的自定义行间属性</a:t>
            </a:r>
            <a:endParaRPr lang="zh-CN" altLang="en-US"/>
          </a:p>
          <a:p>
            <a:r>
              <a:rPr lang="zh-CN" altLang="en-US"/>
              <a:t>指令的职责就是当期表达式的值改变的时候，相应的将某些行为应用到</a:t>
            </a:r>
            <a:r>
              <a:rPr lang="en-US" altLang="zh-CN"/>
              <a:t>DOM</a:t>
            </a:r>
            <a:r>
              <a:rPr lang="zh-CN" altLang="en-US"/>
              <a:t>上，</a:t>
            </a:r>
            <a:r>
              <a:rPr lang="en-US" altLang="zh-CN"/>
              <a:t>VUE</a:t>
            </a:r>
            <a:r>
              <a:rPr lang="zh-CN" altLang="en-US"/>
              <a:t>中的指令以</a:t>
            </a:r>
            <a:r>
              <a:rPr lang="en-US" altLang="zh-CN"/>
              <a:t>V-</a:t>
            </a:r>
            <a:r>
              <a:rPr lang="zh-CN" altLang="en-US"/>
              <a:t>开头</a:t>
            </a:r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307465"/>
            <a:ext cx="6172200" cy="3702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HTML</a:t>
            </a:r>
            <a:r>
              <a:rPr lang="zh-CN" altLang="en-US"/>
              <a:t>模板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模板里面尽量单纯渲染属性 不要写过多的逻辑处理，只需要单纯的渲染属性就可以了</a:t>
            </a:r>
            <a:endParaRPr lang="zh-CN" altLang="en-US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067435"/>
            <a:ext cx="6172200" cy="4182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2162</Words>
  <Application>WPS 演示</Application>
  <PresentationFormat>宽屏</PresentationFormat>
  <Paragraphs>164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VUE不兼容IE8及以下浏览器</vt:lpstr>
      <vt:lpstr>虚拟DOM</vt:lpstr>
      <vt:lpstr>虚拟DOM </vt:lpstr>
      <vt:lpstr>MVVM模式</vt:lpstr>
      <vt:lpstr>VUE学习提纲</vt:lpstr>
      <vt:lpstr>VUE学习提纲 ---点击事件</vt:lpstr>
      <vt:lpstr>VUE声明式渲染</vt:lpstr>
      <vt:lpstr>VUE指令</vt:lpstr>
      <vt:lpstr>VUE HTML模板</vt:lpstr>
      <vt:lpstr>PowerPoint 演示文稿</vt:lpstr>
      <vt:lpstr>VUE 字符串模板 </vt:lpstr>
      <vt:lpstr>VUE Render函数模板 </vt:lpstr>
      <vt:lpstr>VUE Render函数模板</vt:lpstr>
      <vt:lpstr>VUE组件化</vt:lpstr>
      <vt:lpstr>单文件组件</vt:lpstr>
      <vt:lpstr>如何注册组件</vt:lpstr>
      <vt:lpstr>组件的通信问题</vt:lpstr>
      <vt:lpstr>自定义事件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54</cp:revision>
  <dcterms:created xsi:type="dcterms:W3CDTF">2017-07-12T12:43:00Z</dcterms:created>
  <dcterms:modified xsi:type="dcterms:W3CDTF">2017-07-16T05:15:49Z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