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96" r:id="rId6"/>
    <p:sldId id="283" r:id="rId7"/>
    <p:sldId id="284" r:id="rId8"/>
    <p:sldId id="297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JSONP</a:t>
            </a:r>
            <a:r>
              <a:rPr lang="zh-CN" altLang="en-US">
                <a:sym typeface="+mn-ea"/>
              </a:rPr>
              <a:t>抓取线上数据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r>
              <a:rPr lang="zh-CN" altLang="en-US"/>
              <a:t>配置参数</a:t>
            </a:r>
            <a:endParaRPr lang="zh-CN" altLang="en-US"/>
          </a:p>
          <a:p>
            <a:r>
              <a:rPr lang="en-US" altLang="zh-CN"/>
              <a:t>API-config.js---</a:t>
            </a:r>
            <a:r>
              <a:rPr lang="zh-CN" altLang="en-US"/>
              <a:t>配置公共参数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12410" y="457200"/>
            <a:ext cx="40386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en-US" altLang="zh-CN"/>
              <a:t>VueX</a:t>
            </a:r>
            <a:r>
              <a:rPr lang="zh-CN" altLang="en-US"/>
              <a:t>的应用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557593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目录结构如右图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state.js </a:t>
            </a:r>
            <a:r>
              <a:rPr lang="zh-CN" altLang="en-US"/>
              <a:t>如右图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mutation-types </a:t>
            </a:r>
            <a:r>
              <a:rPr lang="zh-CN" altLang="en-US"/>
              <a:t>是用于做关联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mutation </a:t>
            </a:r>
            <a:r>
              <a:rPr lang="zh-CN" altLang="en-US"/>
              <a:t>如右图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getters </a:t>
            </a:r>
            <a:r>
              <a:rPr lang="zh-CN" altLang="en-US"/>
              <a:t>包装  </a:t>
            </a:r>
            <a:r>
              <a:rPr lang="en-US" altLang="zh-CN"/>
              <a:t>singer = function(){</a:t>
            </a:r>
            <a:endParaRPr lang="en-US" altLang="zh-CN"/>
          </a:p>
          <a:p>
            <a:r>
              <a:rPr lang="en-US" altLang="zh-CN"/>
              <a:t>return state.singer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入口文件：</a:t>
            </a:r>
            <a:r>
              <a:rPr lang="en-US" altLang="zh-CN"/>
              <a:t>Vue.use(VueX)</a:t>
            </a:r>
            <a:endParaRPr lang="en-US" altLang="zh-CN"/>
          </a:p>
          <a:p>
            <a:r>
              <a:rPr lang="en-US" altLang="zh-CN"/>
              <a:t>export default new Vuex.Store({</a:t>
            </a:r>
            <a:endParaRPr lang="en-US" altLang="zh-CN"/>
          </a:p>
          <a:p>
            <a:r>
              <a:rPr lang="en-US" altLang="zh-CN"/>
              <a:t>	actions,getters,state,mutations</a:t>
            </a:r>
            <a:endParaRPr lang="en-US" altLang="zh-CN"/>
          </a:p>
          <a:p>
            <a:r>
              <a:rPr lang="en-US" altLang="zh-CN"/>
              <a:t>})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7570" y="457200"/>
            <a:ext cx="2476500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70" y="1504950"/>
            <a:ext cx="296164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0" y="2724150"/>
            <a:ext cx="433324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70" y="3038475"/>
            <a:ext cx="4466590" cy="1571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620" y="4610100"/>
            <a:ext cx="431419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组件的开发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组件的引用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src</a:t>
            </a:r>
            <a:r>
              <a:rPr lang="zh-CN" altLang="en-US"/>
              <a:t>下面的</a:t>
            </a:r>
            <a:r>
              <a:rPr lang="en-US" altLang="zh-CN"/>
              <a:t>App.vue</a:t>
            </a:r>
            <a:r>
              <a:rPr lang="zh-CN" altLang="en-US"/>
              <a:t>里面引入组件名称，</a:t>
            </a:r>
            <a:r>
              <a:rPr lang="en-US" altLang="zh-CN"/>
              <a:t>import header from '</a:t>
            </a:r>
            <a:r>
              <a:rPr lang="zh-CN" altLang="en-US"/>
              <a:t>绝对路径</a:t>
            </a:r>
            <a:r>
              <a:rPr lang="en-US" altLang="zh-CN"/>
              <a:t>'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注：绝对路径是找不到的 所以要用相对路径</a:t>
            </a:r>
            <a:r>
              <a:rPr lang="en-US" altLang="zh-CN"/>
              <a:t>:  ./</a:t>
            </a:r>
            <a:endParaRPr lang="en-US" altLang="zh-CN"/>
          </a:p>
          <a:p>
            <a:r>
              <a:rPr lang="zh-CN" altLang="en-US"/>
              <a:t>同时在</a:t>
            </a:r>
            <a:r>
              <a:rPr lang="en-US" altLang="zh-CN"/>
              <a:t>App.vue</a:t>
            </a:r>
            <a:r>
              <a:rPr lang="zh-CN" altLang="en-US"/>
              <a:t>里面注册一下</a:t>
            </a:r>
            <a:r>
              <a:rPr lang="en-US" altLang="zh-CN"/>
              <a:t>header</a:t>
            </a:r>
            <a:endParaRPr lang="en-US" altLang="zh-CN"/>
          </a:p>
          <a:p>
            <a:r>
              <a:rPr lang="zh-CN" altLang="en-US"/>
              <a:t>使用命令</a:t>
            </a:r>
            <a:r>
              <a:rPr lang="en-US" altLang="zh-CN"/>
              <a:t>:export default{</a:t>
            </a:r>
            <a:endParaRPr lang="en-US" altLang="zh-CN"/>
          </a:p>
          <a:p>
            <a:r>
              <a:rPr lang="en-US" altLang="zh-CN"/>
              <a:t>	components:{</a:t>
            </a:r>
            <a:endParaRPr lang="en-US" altLang="zh-CN"/>
          </a:p>
          <a:p>
            <a:r>
              <a:rPr lang="en-US" altLang="zh-CN"/>
              <a:t>		header(es6</a:t>
            </a:r>
            <a:r>
              <a:rPr lang="zh-CN" altLang="en-US"/>
              <a:t>简写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同时在</a:t>
            </a:r>
            <a:r>
              <a:rPr lang="en-US" altLang="zh-CN"/>
              <a:t>header.vue</a:t>
            </a:r>
            <a:r>
              <a:rPr lang="zh-CN" altLang="en-US"/>
              <a:t>里面的</a:t>
            </a:r>
            <a:r>
              <a:rPr lang="en-US" altLang="zh-CN"/>
              <a:t>script</a:t>
            </a:r>
            <a:r>
              <a:rPr lang="zh-CN" altLang="en-US"/>
              <a:t>下面</a:t>
            </a:r>
            <a:r>
              <a:rPr lang="en-US" altLang="zh-CN"/>
              <a:t>export default</a:t>
            </a:r>
            <a:r>
              <a:rPr lang="zh-CN" altLang="en-US"/>
              <a:t>一个对象。暂时为空。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780" y="4185285"/>
            <a:ext cx="4314190" cy="1447800"/>
          </a:xfrm>
          <a:prstGeom prst="rect">
            <a:avLst/>
          </a:prstGeom>
        </p:spPr>
      </p:pic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80" y="1191260"/>
            <a:ext cx="6172200" cy="2812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2365375"/>
            <a:ext cx="272351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组件的引用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r>
              <a:rPr lang="zh-CN" altLang="en-US"/>
              <a:t>右图例子就是在</a:t>
            </a:r>
            <a:r>
              <a:rPr lang="en-US" altLang="zh-CN"/>
              <a:t>App.vue</a:t>
            </a:r>
            <a:r>
              <a:rPr lang="zh-CN" altLang="en-US"/>
              <a:t>中引入</a:t>
            </a:r>
            <a:endParaRPr lang="zh-CN" altLang="en-US"/>
          </a:p>
          <a:p>
            <a:r>
              <a:rPr lang="en-US" altLang="zh-CN"/>
              <a:t>MHeader</a:t>
            </a:r>
            <a:endParaRPr lang="en-US" altLang="zh-CN"/>
          </a:p>
          <a:p>
            <a:r>
              <a:rPr lang="en-US" altLang="zh-CN"/>
              <a:t>Tab</a:t>
            </a:r>
            <a:endParaRPr lang="en-US" altLang="zh-CN"/>
          </a:p>
          <a:p>
            <a:r>
              <a:rPr lang="en-US" altLang="zh-CN"/>
              <a:t>Player</a:t>
            </a:r>
            <a:r>
              <a:rPr lang="zh-CN" altLang="en-US"/>
              <a:t>三个组件。</a:t>
            </a:r>
            <a:endParaRPr lang="zh-CN" altLang="en-US"/>
          </a:p>
          <a:p>
            <a:r>
              <a:rPr lang="zh-CN" altLang="en-US"/>
              <a:t>并在面</a:t>
            </a:r>
            <a:r>
              <a:rPr lang="en-US" altLang="zh-CN"/>
              <a:t>components</a:t>
            </a:r>
            <a:r>
              <a:rPr lang="zh-CN" altLang="en-US"/>
              <a:t>里面注册这三个组件。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m-header</a:t>
            </a:r>
            <a:r>
              <a:rPr lang="zh-CN" altLang="en-US"/>
              <a:t>里面输出组件。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player</a:t>
            </a:r>
            <a:r>
              <a:rPr lang="zh-CN" altLang="en-US">
                <a:sym typeface="+mn-ea"/>
              </a:rPr>
              <a:t>里面输出组件。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tab</a:t>
            </a:r>
            <a:r>
              <a:rPr lang="zh-CN" altLang="en-US">
                <a:sym typeface="+mn-ea"/>
              </a:rPr>
              <a:t>里面输出组件。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在此之前需要给</a:t>
            </a:r>
            <a:r>
              <a:rPr lang="en-US" altLang="zh-CN">
                <a:sym typeface="+mn-ea"/>
              </a:rPr>
              <a:t>components</a:t>
            </a:r>
            <a:r>
              <a:rPr lang="zh-CN" altLang="en-US">
                <a:sym typeface="+mn-ea"/>
              </a:rPr>
              <a:t>进行别名的配置，这样一来就可以在</a:t>
            </a:r>
            <a:r>
              <a:rPr lang="en-US" altLang="zh-CN">
                <a:sym typeface="+mn-ea"/>
              </a:rPr>
              <a:t>components</a:t>
            </a:r>
            <a:r>
              <a:rPr lang="zh-CN" altLang="en-US">
                <a:sym typeface="+mn-ea"/>
              </a:rPr>
              <a:t>之前不用加相对路径，直接使用绝对路径来实现了。</a:t>
            </a:r>
            <a:endParaRPr lang="zh-CN" altLang="en-US"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457200"/>
            <a:ext cx="6172200" cy="2748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5" y="3490595"/>
            <a:ext cx="4209415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5" y="4475480"/>
            <a:ext cx="4142740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505" y="5218430"/>
            <a:ext cx="528574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组件的引用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template</a:t>
            </a:r>
            <a:r>
              <a:rPr lang="zh-CN" altLang="en-US">
                <a:sym typeface="+mn-ea"/>
              </a:rPr>
              <a:t>里面 引入</a:t>
            </a:r>
            <a:r>
              <a:rPr lang="en-US" altLang="zh-CN">
                <a:sym typeface="+mn-ea"/>
              </a:rPr>
              <a:t>m-header</a:t>
            </a:r>
            <a:r>
              <a:rPr lang="zh-CN" altLang="en-US">
                <a:sym typeface="+mn-ea"/>
              </a:rPr>
              <a:t>之后再引入</a:t>
            </a:r>
            <a:r>
              <a:rPr lang="en-US" altLang="zh-CN">
                <a:sym typeface="+mn-ea"/>
              </a:rPr>
              <a:t>tab</a:t>
            </a:r>
            <a:endParaRPr lang="zh-CN" altLang="en-US">
              <a:sym typeface="+mn-ea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0820" y="987425"/>
            <a:ext cx="59563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/>
              <a:t>路由的实现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5629275"/>
          </a:xfrm>
        </p:spPr>
        <p:txBody>
          <a:bodyPr>
            <a:noAutofit/>
          </a:bodyPr>
          <a:p>
            <a:r>
              <a:rPr lang="zh-CN" altLang="en-US"/>
              <a:t>在打包文件里面设定</a:t>
            </a:r>
            <a:r>
              <a:rPr lang="en-US" altLang="zh-CN"/>
              <a:t>router</a:t>
            </a:r>
            <a:r>
              <a:rPr lang="zh-CN" altLang="en-US"/>
              <a:t>版本号，然后</a:t>
            </a:r>
            <a:r>
              <a:rPr lang="en-US" altLang="zh-CN"/>
              <a:t>npm install</a:t>
            </a:r>
            <a:r>
              <a:rPr lang="zh-CN" altLang="en-US"/>
              <a:t>安装</a:t>
            </a:r>
            <a:r>
              <a:rPr lang="en-US" altLang="zh-CN"/>
              <a:t>vue router</a:t>
            </a:r>
            <a:endParaRPr lang="en-US" altLang="zh-CN"/>
          </a:p>
          <a:p>
            <a:r>
              <a:rPr lang="zh-CN" altLang="en-US"/>
              <a:t>首先</a:t>
            </a:r>
            <a:r>
              <a:rPr lang="en-US"/>
              <a:t>router</a:t>
            </a:r>
            <a:r>
              <a:rPr lang="zh-CN" altLang="en-US"/>
              <a:t>里的</a:t>
            </a:r>
            <a:r>
              <a:rPr lang="en-US" altLang="zh-CN"/>
              <a:t>index.js</a:t>
            </a:r>
            <a:r>
              <a:rPr lang="zh-CN" altLang="en-US"/>
              <a:t>里面引入路由功能</a:t>
            </a:r>
            <a:endParaRPr lang="zh-CN" altLang="en-US"/>
          </a:p>
          <a:p>
            <a:r>
              <a:rPr lang="en-US" altLang="zh-CN"/>
              <a:t>import router from 'vue-router'</a:t>
            </a:r>
            <a:endParaRPr lang="en-US" altLang="zh-CN"/>
          </a:p>
          <a:p>
            <a:r>
              <a:rPr lang="zh-CN" altLang="en-US"/>
              <a:t>然后进行注册</a:t>
            </a:r>
            <a:endParaRPr lang="zh-CN" altLang="en-US"/>
          </a:p>
          <a:p>
            <a:r>
              <a:rPr lang="en-US" altLang="zh-CN"/>
              <a:t>Vue.use(Router)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router</a:t>
            </a:r>
            <a:r>
              <a:rPr lang="zh-CN" altLang="en-US"/>
              <a:t>里面的</a:t>
            </a:r>
            <a:r>
              <a:rPr lang="en-US" altLang="zh-CN"/>
              <a:t>index.js</a:t>
            </a:r>
            <a:r>
              <a:rPr lang="zh-CN" altLang="en-US"/>
              <a:t>里面引入组件。</a:t>
            </a:r>
            <a:endParaRPr lang="zh-CN" altLang="en-US"/>
          </a:p>
          <a:p>
            <a:r>
              <a:rPr lang="zh-CN" altLang="en-US"/>
              <a:t>之后在后面输出</a:t>
            </a:r>
            <a:r>
              <a:rPr lang="en-US" altLang="zh-CN"/>
              <a:t>router</a:t>
            </a:r>
            <a:endParaRPr lang="en-US" altLang="zh-CN"/>
          </a:p>
          <a:p>
            <a:r>
              <a:rPr lang="en-US" altLang="zh-CN"/>
              <a:t>routes</a:t>
            </a:r>
            <a:r>
              <a:rPr lang="zh-CN" altLang="en-US"/>
              <a:t>是一个数组。</a:t>
            </a:r>
            <a:endParaRPr lang="zh-CN" altLang="en-US"/>
          </a:p>
          <a:p>
            <a:r>
              <a:rPr lang="zh-CN" altLang="en-US"/>
              <a:t>里面的</a:t>
            </a:r>
            <a:r>
              <a:rPr lang="en-US" altLang="zh-CN"/>
              <a:t>path</a:t>
            </a:r>
            <a:r>
              <a:rPr lang="zh-CN" altLang="en-US"/>
              <a:t>是路径，</a:t>
            </a:r>
            <a:r>
              <a:rPr lang="en-US" altLang="zh-CN"/>
              <a:t>component</a:t>
            </a:r>
            <a:r>
              <a:rPr lang="zh-CN" altLang="en-US"/>
              <a:t>是组件名。</a:t>
            </a:r>
            <a:endParaRPr lang="zh-CN" altLang="en-US"/>
          </a:p>
          <a:p>
            <a:endParaRPr lang="zh-CN" altLang="en-US" sz="1400"/>
          </a:p>
          <a:p>
            <a:r>
              <a:rPr lang="zh-CN" altLang="en-US"/>
              <a:t>最后在</a:t>
            </a:r>
            <a:r>
              <a:rPr lang="en-US" altLang="zh-CN"/>
              <a:t>main.js</a:t>
            </a:r>
            <a:r>
              <a:rPr lang="zh-CN" altLang="en-US"/>
              <a:t>里面引入</a:t>
            </a:r>
            <a:r>
              <a:rPr lang="en-US" altLang="zh-CN"/>
              <a:t>router</a:t>
            </a:r>
            <a:endParaRPr lang="en-US" altLang="zh-CN"/>
          </a:p>
          <a:p>
            <a:endParaRPr lang="en-US" altLang="zh-CN" sz="1400"/>
          </a:p>
          <a:p>
            <a:r>
              <a:rPr lang="zh-CN" altLang="en-US"/>
              <a:t>最后在</a:t>
            </a:r>
            <a:r>
              <a:rPr lang="en-US" altLang="zh-CN"/>
              <a:t>new Vue</a:t>
            </a:r>
            <a:r>
              <a:rPr lang="zh-CN" altLang="en-US"/>
              <a:t>对象里面加入</a:t>
            </a:r>
            <a:r>
              <a:rPr lang="en-US" altLang="zh-CN"/>
              <a:t>router</a:t>
            </a:r>
            <a:endParaRPr lang="en-US" altLang="zh-CN"/>
          </a:p>
          <a:p>
            <a:endParaRPr lang="en-US" altLang="zh-CN" sz="1400"/>
          </a:p>
          <a:p>
            <a:r>
              <a:rPr lang="zh-CN" altLang="en-US"/>
              <a:t>给根目录配置路由，就不会出现根目录没有高亮的情况了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0" y="457200"/>
            <a:ext cx="4562475" cy="9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519555"/>
            <a:ext cx="5228590" cy="981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2500630"/>
            <a:ext cx="4085590" cy="4326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6322695"/>
            <a:ext cx="362839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865" y="4020185"/>
            <a:ext cx="3085465" cy="158115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9594215" y="5312410"/>
            <a:ext cx="561975" cy="1097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360" y="2500630"/>
            <a:ext cx="3047365" cy="87630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4025900" y="3166745"/>
            <a:ext cx="5070475" cy="2400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路由的实现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  <a:p>
            <a:r>
              <a:rPr lang="zh-CN" altLang="en-US"/>
              <a:t>在导航切换页面开发模板里面加入</a:t>
            </a:r>
            <a:r>
              <a:rPr lang="en-US" altLang="zh-CN"/>
              <a:t>router-link </a:t>
            </a:r>
            <a:r>
              <a:rPr lang="zh-CN" altLang="en-US"/>
              <a:t>标签 </a:t>
            </a:r>
            <a:r>
              <a:rPr lang="en-US" altLang="zh-CN"/>
              <a:t>tag='div' </a:t>
            </a:r>
            <a:r>
              <a:rPr lang="zh-CN" altLang="en-US"/>
              <a:t>强制</a:t>
            </a:r>
            <a:r>
              <a:rPr lang="en-US" altLang="zh-CN"/>
              <a:t>router-link</a:t>
            </a:r>
            <a:r>
              <a:rPr lang="zh-CN" altLang="en-US"/>
              <a:t>渲染的是</a:t>
            </a:r>
            <a:r>
              <a:rPr lang="en-US" altLang="zh-CN"/>
              <a:t>div</a:t>
            </a:r>
            <a:r>
              <a:rPr lang="zh-CN" altLang="en-US"/>
              <a:t>标签，默认渲染的是</a:t>
            </a:r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router-link</a:t>
            </a:r>
            <a:r>
              <a:rPr lang="zh-CN" altLang="en-US"/>
              <a:t>渲染的页面中，有一个样式名是</a:t>
            </a:r>
            <a:r>
              <a:rPr lang="en-US" altLang="zh-CN"/>
              <a:t>router-link-active </a:t>
            </a:r>
            <a:r>
              <a:rPr lang="zh-CN" altLang="en-US"/>
              <a:t>我们使用它可以让路由渲染的内容高亮，更突出一些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9210" y="457200"/>
            <a:ext cx="6172200" cy="2901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0" y="4106545"/>
            <a:ext cx="563816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3717290"/>
            <a:ext cx="3931920" cy="2152015"/>
          </a:xfrm>
        </p:spPr>
        <p:txBody>
          <a:bodyPr/>
          <a:p>
            <a:r>
              <a:rPr lang="zh-CN" altLang="en-US"/>
              <a:t>界面路由的挂载方法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530" y="15875"/>
            <a:ext cx="5233035" cy="349123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05" y="987425"/>
            <a:ext cx="584073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en-US" altLang="zh-CN"/>
              <a:t>JSONP</a:t>
            </a:r>
            <a:r>
              <a:rPr lang="zh-CN" altLang="en-US"/>
              <a:t>的原理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zh-CN" altLang="en-US"/>
          </a:p>
          <a:p>
            <a:r>
              <a:rPr lang="en-US" altLang="zh-CN"/>
              <a:t>JSONP</a:t>
            </a:r>
            <a:r>
              <a:rPr lang="zh-CN" altLang="en-US"/>
              <a:t>其实并不是</a:t>
            </a:r>
            <a:r>
              <a:rPr lang="en-US" altLang="zh-CN"/>
              <a:t>AJAX</a:t>
            </a:r>
            <a:r>
              <a:rPr lang="zh-CN" altLang="en-US"/>
              <a:t>请求，而是动态创建了一个</a:t>
            </a:r>
            <a:r>
              <a:rPr lang="en-US" altLang="zh-CN"/>
              <a:t>script</a:t>
            </a:r>
            <a:r>
              <a:rPr lang="zh-CN" altLang="en-US"/>
              <a:t>标签，把</a:t>
            </a:r>
            <a:r>
              <a:rPr lang="en-US" altLang="zh-CN"/>
              <a:t>script</a:t>
            </a:r>
            <a:r>
              <a:rPr lang="zh-CN" altLang="en-US"/>
              <a:t>的</a:t>
            </a:r>
            <a:r>
              <a:rPr lang="en-US" altLang="zh-CN"/>
              <a:t>src</a:t>
            </a:r>
            <a:r>
              <a:rPr lang="zh-CN" altLang="en-US"/>
              <a:t>指向服务端地址。这个地址有个回调函数，回调函数有个参数，比如说是</a:t>
            </a:r>
            <a:r>
              <a:rPr lang="en-US" altLang="zh-CN"/>
              <a:t>A</a:t>
            </a:r>
            <a:r>
              <a:rPr lang="zh-CN" altLang="en-US"/>
              <a:t>，发送到服务器后，服务器就以</a:t>
            </a:r>
            <a:r>
              <a:rPr lang="en-US" altLang="zh-CN"/>
              <a:t>A</a:t>
            </a:r>
            <a:r>
              <a:rPr lang="zh-CN" altLang="en-US"/>
              <a:t>方法包裹数据返回，但是我们</a:t>
            </a:r>
            <a:r>
              <a:rPr lang="en-US" altLang="zh-CN"/>
              <a:t>javascript</a:t>
            </a:r>
            <a:r>
              <a:rPr lang="zh-CN" altLang="en-US"/>
              <a:t>中没有</a:t>
            </a:r>
            <a:r>
              <a:rPr lang="en-US" altLang="zh-CN"/>
              <a:t>A</a:t>
            </a:r>
            <a:r>
              <a:rPr lang="zh-CN" altLang="en-US"/>
              <a:t>方法，所以我们要在</a:t>
            </a:r>
            <a:r>
              <a:rPr lang="en-US" altLang="zh-CN"/>
              <a:t>window</a:t>
            </a:r>
            <a:r>
              <a:rPr lang="zh-CN" altLang="en-US"/>
              <a:t>注册一个</a:t>
            </a:r>
            <a:r>
              <a:rPr lang="en-US" altLang="zh-CN"/>
              <a:t>A</a:t>
            </a:r>
            <a:r>
              <a:rPr lang="zh-CN" altLang="en-US"/>
              <a:t>方法。</a:t>
            </a:r>
            <a:r>
              <a:rPr lang="en-US" altLang="zh-CN"/>
              <a:t>	</a:t>
            </a:r>
            <a:endParaRPr lang="en-US" altLang="zh-CN"/>
          </a:p>
          <a:p>
            <a:r>
              <a:rPr lang="zh-CN" altLang="en-US"/>
              <a:t>右边是我们在</a:t>
            </a:r>
            <a:r>
              <a:rPr lang="en-US" altLang="zh-CN"/>
              <a:t>npm</a:t>
            </a:r>
            <a:r>
              <a:rPr lang="zh-CN" altLang="en-US"/>
              <a:t>里面安装</a:t>
            </a:r>
            <a:r>
              <a:rPr lang="en-US" altLang="zh-CN"/>
              <a:t>jsonp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安装完毕之后调用</a:t>
            </a:r>
            <a:r>
              <a:rPr lang="en-US" altLang="zh-CN"/>
              <a:t>jsonp</a:t>
            </a:r>
            <a:r>
              <a:rPr lang="zh-CN" altLang="en-US"/>
              <a:t>方法，里面有</a:t>
            </a:r>
            <a:r>
              <a:rPr lang="en-US" altLang="zh-CN"/>
              <a:t>3</a:t>
            </a:r>
            <a:r>
              <a:rPr lang="zh-CN" altLang="en-US"/>
              <a:t>个参数。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qq</a:t>
            </a:r>
            <a:r>
              <a:rPr lang="zh-CN" altLang="en-US"/>
              <a:t>音乐 </a:t>
            </a:r>
            <a:r>
              <a:rPr lang="en-US" altLang="zh-CN"/>
              <a:t>jsonpcallback </a:t>
            </a:r>
            <a:r>
              <a:rPr lang="zh-CN" altLang="en-US"/>
              <a:t>就是</a:t>
            </a:r>
            <a:r>
              <a:rPr lang="en-US" altLang="zh-CN"/>
              <a:t>jsonp2</a:t>
            </a:r>
            <a:endParaRPr lang="en-US" altLang="zh-CN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04965" y="457200"/>
            <a:ext cx="2981325" cy="2914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3549015"/>
            <a:ext cx="669544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63817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JSONP</a:t>
            </a:r>
            <a:r>
              <a:rPr lang="zh-CN" altLang="en-US">
                <a:sym typeface="+mn-ea"/>
              </a:rPr>
              <a:t>的引入开发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1095375"/>
            <a:ext cx="3931920" cy="4773930"/>
          </a:xfrm>
        </p:spPr>
        <p:txBody>
          <a:bodyPr/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、引入最原始的</a:t>
            </a:r>
            <a:r>
              <a:rPr lang="en-US" altLang="zh-CN"/>
              <a:t>jsonp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个参数。第一个是地址。</a:t>
            </a:r>
            <a:endParaRPr lang="zh-CN" altLang="en-US"/>
          </a:p>
          <a:p>
            <a:r>
              <a:rPr lang="zh-CN" altLang="en-US"/>
              <a:t>第二个</a:t>
            </a:r>
            <a:r>
              <a:rPr lang="en-US" altLang="zh-CN"/>
              <a:t>data</a:t>
            </a:r>
            <a:r>
              <a:rPr lang="zh-CN" altLang="en-US"/>
              <a:t>是后端返回的数据。</a:t>
            </a:r>
            <a:endParaRPr lang="zh-CN" altLang="en-US"/>
          </a:p>
          <a:p>
            <a:r>
              <a:rPr lang="zh-CN" altLang="en-US"/>
              <a:t>返回一个</a:t>
            </a:r>
            <a:r>
              <a:rPr lang="en-US" altLang="zh-CN"/>
              <a:t>promise </a:t>
            </a:r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个参数。成功调用第一个</a:t>
            </a:r>
            <a:r>
              <a:rPr lang="en-US" altLang="zh-CN"/>
              <a:t>resolve</a:t>
            </a:r>
            <a:r>
              <a:rPr lang="zh-CN" altLang="en-US"/>
              <a:t>，失败调用第二个</a:t>
            </a:r>
            <a:r>
              <a:rPr lang="en-US" altLang="zh-CN"/>
              <a:t>reject</a:t>
            </a:r>
            <a:endParaRPr lang="en-US" altLang="zh-CN"/>
          </a:p>
          <a:p>
            <a:r>
              <a:rPr lang="zh-CN" altLang="en-US"/>
              <a:t>在里面调用</a:t>
            </a:r>
            <a:r>
              <a:rPr lang="en-US" altLang="zh-CN"/>
              <a:t>originJsonp </a:t>
            </a:r>
            <a:r>
              <a:rPr lang="zh-CN" altLang="en-US"/>
              <a:t>第一个参数是地址，第二个是</a:t>
            </a:r>
            <a:r>
              <a:rPr lang="en-US" altLang="zh-CN"/>
              <a:t>option</a:t>
            </a:r>
            <a:r>
              <a:rPr lang="zh-CN" altLang="en-US"/>
              <a:t>，第三个是回调。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data</a:t>
            </a:r>
            <a:r>
              <a:rPr lang="zh-CN" altLang="en-US"/>
              <a:t>拼到</a:t>
            </a:r>
            <a:r>
              <a:rPr lang="en-US" altLang="zh-CN"/>
              <a:t>url</a:t>
            </a:r>
            <a:r>
              <a:rPr lang="zh-CN" altLang="en-US"/>
              <a:t>拼到字符串里。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6070" y="575945"/>
            <a:ext cx="402907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0" y="857250"/>
            <a:ext cx="6600190" cy="2971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70" y="3935730"/>
            <a:ext cx="6257290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WPS 演示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组件的开发</vt:lpstr>
      <vt:lpstr>组件的引用</vt:lpstr>
      <vt:lpstr>组件的引用</vt:lpstr>
      <vt:lpstr>组件的引用</vt:lpstr>
      <vt:lpstr>路由的实现</vt:lpstr>
      <vt:lpstr>路由的实现</vt:lpstr>
      <vt:lpstr>PowerPoint 演示文稿</vt:lpstr>
      <vt:lpstr>JSONP的原理</vt:lpstr>
      <vt:lpstr>JSONP的引入开发</vt:lpstr>
      <vt:lpstr>JSONP抓取线上数据</vt:lpstr>
      <vt:lpstr>组件的开发</vt:lpstr>
      <vt:lpstr>组件的开发</vt:lpstr>
      <vt:lpstr>组件的开发</vt:lpstr>
      <vt:lpstr>组件的开发</vt:lpstr>
      <vt:lpstr>组件的开发</vt:lpstr>
      <vt:lpstr>组件的开发</vt:lpstr>
      <vt:lpstr>组件的开发</vt:lpstr>
      <vt:lpstr>组件的开发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51</cp:revision>
  <dcterms:created xsi:type="dcterms:W3CDTF">2015-05-05T08:02:00Z</dcterms:created>
  <dcterms:modified xsi:type="dcterms:W3CDTF">2017-07-20T11:50:30Z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