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46E8C-FAA9-4B0E-94C2-FEB02B8CE99F}" v="17" dt="2025-06-05T15:57:3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31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7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86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3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80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9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82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512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4951" y="231273"/>
            <a:ext cx="45334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/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185E7-6275-A497-4DBE-3096516D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03" t="-1705" r="2631" b="5129"/>
          <a:stretch>
            <a:fillRect/>
          </a:stretch>
        </p:blipFill>
        <p:spPr>
          <a:xfrm>
            <a:off x="422401" y="939159"/>
            <a:ext cx="8299198" cy="47751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KPIs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48619"/>
          </a:xfrm>
        </p:spPr>
        <p:txBody>
          <a:bodyPr>
            <a:normAutofit/>
          </a:bodyPr>
          <a:lstStyle/>
          <a:p>
            <a:r>
              <a:rPr lang="en-US" dirty="0"/>
              <a:t>- Cards: Total Sales, Total Profit, Discount, Distinct      Customers </a:t>
            </a:r>
          </a:p>
          <a:p>
            <a:r>
              <a:rPr lang="en-US" dirty="0"/>
              <a:t>- Sales by Category: Highest in Technology</a:t>
            </a:r>
          </a:p>
          <a:p>
            <a:r>
              <a:rPr lang="en-US" dirty="0"/>
              <a:t>- Profit by Year: Peaked in 2018</a:t>
            </a:r>
          </a:p>
          <a:p>
            <a:r>
              <a:rPr lang="en-US" dirty="0"/>
              <a:t>- Region Breakdown: West leads with 678.78K sales</a:t>
            </a:r>
          </a:p>
          <a:p>
            <a:r>
              <a:rPr lang="en-US" dirty="0"/>
              <a:t>- Monthly Sales Trend: Peaks in Q4</a:t>
            </a:r>
          </a:p>
          <a:p>
            <a:r>
              <a:rPr lang="en-US" dirty="0"/>
              <a:t>- Segment &amp; Region Bar: Consumer dominates</a:t>
            </a:r>
          </a:p>
          <a:p>
            <a:r>
              <a:rPr lang="en-US" dirty="0"/>
              <a:t>- Filters: Slicers for Segment, Ship Mode, Category, Date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Technology still dominates sales and profit </a:t>
            </a:r>
          </a:p>
          <a:p>
            <a:r>
              <a:rPr lang="en-US" dirty="0"/>
              <a:t>- Sales and profit rise sharply in Q4</a:t>
            </a:r>
          </a:p>
          <a:p>
            <a:r>
              <a:rPr dirty="0"/>
              <a:t>- Western region performs best across all KPIs</a:t>
            </a:r>
          </a:p>
          <a:p>
            <a:r>
              <a:rPr dirty="0"/>
              <a:t>- Sales spike in November–December, indicating seasonal peaks</a:t>
            </a:r>
            <a:endParaRPr lang="en-IN" dirty="0"/>
          </a:p>
          <a:p>
            <a:r>
              <a:rPr lang="en-US" dirty="0"/>
              <a:t>- High profit concentrated in a few top-selling products</a:t>
            </a:r>
            <a:endParaRPr dirty="0"/>
          </a:p>
          <a:p>
            <a:r>
              <a:rPr dirty="0"/>
              <a:t>- Consumer segment has highest order volume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</a:t>
            </a:r>
            <a:r>
              <a:rPr lang="en-US" dirty="0"/>
              <a:t>Tool Used: Power BI Desktop</a:t>
            </a:r>
          </a:p>
          <a:p>
            <a:r>
              <a:rPr dirty="0"/>
              <a:t>- </a:t>
            </a:r>
            <a:r>
              <a:rPr lang="en-IN" dirty="0"/>
              <a:t>Dataset: Kaggle Superstore Sales</a:t>
            </a:r>
            <a:endParaRPr dirty="0"/>
          </a:p>
          <a:p>
            <a:r>
              <a:rPr dirty="0"/>
              <a:t>- </a:t>
            </a:r>
            <a:r>
              <a:rPr lang="en-IN" dirty="0"/>
              <a:t>purpose</a:t>
            </a:r>
            <a:r>
              <a:rPr dirty="0"/>
              <a:t>: </a:t>
            </a:r>
            <a:r>
              <a:rPr lang="en-US" dirty="0"/>
              <a:t>Visualize sales, category, region, and customer   behavior in an interactive and analytical format</a:t>
            </a:r>
            <a:endParaRPr dirty="0"/>
          </a:p>
          <a:p>
            <a:r>
              <a:rPr dirty="0"/>
              <a:t>- Features: Time series, category breakdown, regional performance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173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PowerPoint Presentation</vt:lpstr>
      <vt:lpstr>Dashboard KPIs &amp; Visuals</vt:lpstr>
      <vt:lpstr>Key Business Insights</vt:lpstr>
      <vt:lpstr>Tools &amp; Dataset Used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Chitranshi Singh</cp:lastModifiedBy>
  <cp:revision>3</cp:revision>
  <dcterms:created xsi:type="dcterms:W3CDTF">2013-01-27T09:14:16Z</dcterms:created>
  <dcterms:modified xsi:type="dcterms:W3CDTF">2025-06-05T15:58:10Z</dcterms:modified>
  <cp:category/>
</cp:coreProperties>
</file>