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1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9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8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9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4CE9-FD01-4D31-8F3B-D094413D3752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360B-304B-4FA5-B66B-23BB06873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198" y="1289649"/>
            <a:ext cx="6351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             </a:t>
            </a:r>
            <a:r>
              <a:rPr lang="en-US" altLang="zh-CN" sz="6000" b="1" dirty="0" err="1" smtClean="0"/>
              <a:t>BossBaby</a:t>
            </a:r>
            <a:endParaRPr lang="en-US" altLang="zh-CN" sz="6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队长：袁孝琦</a:t>
            </a:r>
            <a:endParaRPr lang="en-US" altLang="zh-CN" sz="2000" b="1" dirty="0" smtClean="0"/>
          </a:p>
          <a:p>
            <a:r>
              <a:rPr lang="zh-CN" altLang="en-US" sz="2000" b="1" dirty="0"/>
              <a:t>队</a:t>
            </a:r>
            <a:r>
              <a:rPr lang="zh-CN" altLang="en-US" sz="2000" b="1" dirty="0" smtClean="0"/>
              <a:t>员：尚尔鑫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</a:t>
            </a:r>
            <a:r>
              <a:rPr lang="zh-CN" altLang="en-US" sz="2000" b="1" dirty="0" smtClean="0"/>
              <a:t>李斌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</a:t>
            </a:r>
            <a:r>
              <a:rPr lang="zh-CN" altLang="en-US" sz="2000" b="1" dirty="0" smtClean="0"/>
              <a:t>汪姣妮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    张杰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     丁晨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    尹光文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  郑阳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78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650" y="2371725"/>
            <a:ext cx="7975600" cy="448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447675"/>
            <a:ext cx="956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婴</a:t>
            </a:r>
            <a:r>
              <a:rPr lang="zh-CN" altLang="en-US" sz="2000" b="1" dirty="0" smtClean="0"/>
              <a:t>儿哭声分类器</a:t>
            </a:r>
            <a:endParaRPr lang="en-US" altLang="zh-CN" sz="2000" b="1" dirty="0" smtClean="0"/>
          </a:p>
          <a:p>
            <a:endParaRPr lang="en-US" dirty="0"/>
          </a:p>
          <a:p>
            <a:r>
              <a:rPr lang="zh-CN" altLang="en-US" dirty="0" smtClean="0"/>
              <a:t>在家庭</a:t>
            </a:r>
            <a:r>
              <a:rPr lang="en-US" altLang="zh-CN" dirty="0"/>
              <a:t> </a:t>
            </a:r>
            <a:r>
              <a:rPr lang="zh-CN" altLang="en-US" dirty="0" smtClean="0"/>
              <a:t>医疗 教育意义上帮助分析婴儿哭声意义并提供相应需求。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03417" y="1477364"/>
            <a:ext cx="6324599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实现细节：</a:t>
            </a:r>
          </a:p>
          <a:p>
            <a:pPr lvl="1"/>
            <a:r>
              <a:rPr lang="en-US" altLang="zh-CN" sz="1050" dirty="0" smtClean="0"/>
              <a:t>a</a:t>
            </a:r>
            <a:r>
              <a:rPr lang="en-US" altLang="zh-CN" sz="1050" dirty="0"/>
              <a:t>.      </a:t>
            </a:r>
            <a:r>
              <a:rPr lang="zh-CN" altLang="en-US" sz="1050" dirty="0"/>
              <a:t>实现方法：机器学习，分类算法</a:t>
            </a:r>
          </a:p>
          <a:p>
            <a:pPr lvl="1"/>
            <a:r>
              <a:rPr lang="en-US" altLang="zh-CN" sz="1050" dirty="0" smtClean="0"/>
              <a:t>b</a:t>
            </a:r>
            <a:r>
              <a:rPr lang="en-US" altLang="zh-CN" sz="1050" dirty="0"/>
              <a:t>.      </a:t>
            </a:r>
            <a:r>
              <a:rPr lang="zh-CN" altLang="en-US" sz="1050" dirty="0"/>
              <a:t>训练集：</a:t>
            </a:r>
            <a:r>
              <a:rPr lang="en-US" altLang="zh-CN" sz="1050" dirty="0"/>
              <a:t>1000+</a:t>
            </a:r>
            <a:r>
              <a:rPr lang="zh-CN" altLang="en-US" sz="1050" dirty="0"/>
              <a:t>手机记录下的宝宝哭声，已</a:t>
            </a:r>
            <a:r>
              <a:rPr lang="zh-CN" altLang="en-US" sz="1050" dirty="0" smtClean="0"/>
              <a:t>分类集</a:t>
            </a:r>
            <a:r>
              <a:rPr lang="zh-CN" altLang="en-US" sz="1050" dirty="0"/>
              <a:t>合分类：</a:t>
            </a:r>
            <a:r>
              <a:rPr lang="en-US" altLang="zh-CN" sz="1050" dirty="0"/>
              <a:t>700</a:t>
            </a:r>
            <a:r>
              <a:rPr lang="zh-CN" altLang="en-US" sz="1050" dirty="0"/>
              <a:t>训练集，</a:t>
            </a:r>
            <a:r>
              <a:rPr lang="en-US" altLang="zh-CN" sz="1050" dirty="0"/>
              <a:t>200</a:t>
            </a:r>
            <a:r>
              <a:rPr lang="zh-CN" altLang="en-US" sz="1050" dirty="0"/>
              <a:t>验证集，</a:t>
            </a:r>
            <a:r>
              <a:rPr lang="en-US" altLang="zh-CN" sz="1050" dirty="0"/>
              <a:t>100</a:t>
            </a:r>
            <a:r>
              <a:rPr lang="zh-CN" altLang="en-US" sz="1050" dirty="0"/>
              <a:t>测试</a:t>
            </a:r>
            <a:r>
              <a:rPr lang="zh-CN" altLang="en-US" sz="1050" dirty="0" smtClean="0"/>
              <a:t>集</a:t>
            </a:r>
          </a:p>
          <a:p>
            <a:pPr lvl="1"/>
            <a:r>
              <a:rPr lang="en-US" altLang="zh-CN" sz="1050" dirty="0" smtClean="0"/>
              <a:t>c.      </a:t>
            </a:r>
            <a:r>
              <a:rPr lang="zh-CN" altLang="en-US" sz="1050" dirty="0" smtClean="0"/>
              <a:t>建模（简单版）：</a:t>
            </a:r>
            <a:r>
              <a:rPr lang="en-US" altLang="zh-CN" sz="1050" dirty="0" smtClean="0"/>
              <a:t>10-20</a:t>
            </a:r>
            <a:r>
              <a:rPr lang="zh-CN" altLang="en-US" sz="1050" dirty="0" smtClean="0"/>
              <a:t>个输入特征值，</a:t>
            </a:r>
            <a:r>
              <a:rPr lang="en-US" altLang="zh-CN" sz="1050" dirty="0" smtClean="0"/>
              <a:t>3-4</a:t>
            </a:r>
            <a:r>
              <a:rPr lang="zh-CN" altLang="en-US" sz="1050" dirty="0" smtClean="0"/>
              <a:t>层神经网络，</a:t>
            </a:r>
            <a:r>
              <a:rPr lang="en-US" altLang="zh-CN" sz="1050" dirty="0" smtClean="0"/>
              <a:t>5-6</a:t>
            </a:r>
            <a:r>
              <a:rPr lang="zh-CN" altLang="en-US" sz="1050" dirty="0" smtClean="0"/>
              <a:t>个分类输出神</a:t>
            </a:r>
            <a:r>
              <a:rPr lang="zh-CN" altLang="en-US" sz="1050" dirty="0"/>
              <a:t>经元：</a:t>
            </a:r>
            <a:r>
              <a:rPr lang="en-US" altLang="zh-CN" sz="1050" dirty="0" err="1"/>
              <a:t>ReLu</a:t>
            </a:r>
            <a:endParaRPr lang="en-US" altLang="zh-CN" sz="1050" dirty="0"/>
          </a:p>
          <a:p>
            <a:pPr lvl="1"/>
            <a:r>
              <a:rPr lang="en-US" altLang="zh-CN" sz="1050" dirty="0"/>
              <a:t>d.      </a:t>
            </a:r>
            <a:r>
              <a:rPr lang="zh-CN" altLang="en-US" sz="1050" dirty="0"/>
              <a:t>特征值选取计划：</a:t>
            </a:r>
          </a:p>
          <a:p>
            <a:r>
              <a:rPr lang="zh-CN" altLang="en-US" sz="1050" dirty="0"/>
              <a:t>                                                   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.     </a:t>
            </a:r>
            <a:r>
              <a:rPr lang="zh-CN" altLang="en-US" sz="1050" dirty="0"/>
              <a:t>需要转换手机音频格式为</a:t>
            </a:r>
            <a:r>
              <a:rPr lang="en-US" altLang="zh-CN" sz="1050" dirty="0"/>
              <a:t>WAV</a:t>
            </a:r>
            <a:r>
              <a:rPr lang="zh-CN" altLang="en-US" sz="1050" dirty="0"/>
              <a:t>格式</a:t>
            </a:r>
          </a:p>
          <a:p>
            <a:r>
              <a:rPr lang="zh-CN" altLang="en-US" sz="1050" dirty="0"/>
              <a:t>                                                   </a:t>
            </a:r>
            <a:r>
              <a:rPr lang="en-US" altLang="zh-CN" sz="1050" dirty="0"/>
              <a:t>ii.     </a:t>
            </a:r>
            <a:r>
              <a:rPr lang="zh-CN" altLang="en-US" sz="1050" dirty="0"/>
              <a:t>使用</a:t>
            </a:r>
            <a:r>
              <a:rPr lang="en-US" altLang="zh-CN" sz="1050" dirty="0"/>
              <a:t>Python</a:t>
            </a:r>
            <a:r>
              <a:rPr lang="zh-CN" altLang="en-US" sz="1050" dirty="0"/>
              <a:t>自带的</a:t>
            </a:r>
            <a:r>
              <a:rPr lang="en-US" altLang="zh-CN" sz="1050" dirty="0"/>
              <a:t>WAV</a:t>
            </a:r>
            <a:r>
              <a:rPr lang="zh-CN" altLang="en-US" sz="1050" dirty="0"/>
              <a:t>库解析音频</a:t>
            </a:r>
          </a:p>
          <a:p>
            <a:r>
              <a:rPr lang="zh-CN" altLang="en-US" sz="1050" dirty="0"/>
              <a:t>                                                  </a:t>
            </a:r>
            <a:r>
              <a:rPr lang="en-US" altLang="zh-CN" sz="1050" dirty="0"/>
              <a:t>iii.     </a:t>
            </a:r>
            <a:r>
              <a:rPr lang="zh-CN" altLang="en-US" sz="1050" dirty="0"/>
              <a:t>每个音频采样</a:t>
            </a:r>
            <a:r>
              <a:rPr lang="en-US" altLang="zh-CN" sz="1050" dirty="0"/>
              <a:t>10-20</a:t>
            </a:r>
            <a:r>
              <a:rPr lang="zh-CN" altLang="en-US" sz="1050" dirty="0"/>
              <a:t>秒数据</a:t>
            </a:r>
          </a:p>
          <a:p>
            <a:r>
              <a:rPr lang="zh-CN" altLang="en-US" sz="1050" dirty="0"/>
              <a:t>                                                  </a:t>
            </a:r>
            <a:r>
              <a:rPr lang="en-US" altLang="zh-CN" sz="1050" dirty="0"/>
              <a:t>iv.     </a:t>
            </a:r>
            <a:r>
              <a:rPr lang="zh-CN" altLang="en-US" sz="1050" dirty="0"/>
              <a:t>计算不同采样点（例如</a:t>
            </a:r>
            <a:r>
              <a:rPr lang="en-US" altLang="zh-CN" sz="1050" dirty="0"/>
              <a:t>100,1000,10000,100000</a:t>
            </a:r>
            <a:r>
              <a:rPr lang="zh-CN" altLang="en-US" sz="1050" dirty="0"/>
              <a:t>个点）下统计数据（均</a:t>
            </a:r>
            <a:r>
              <a:rPr lang="zh-CN" altLang="en-US" sz="1050" dirty="0" smtClean="0"/>
              <a:t>值，</a:t>
            </a:r>
            <a:r>
              <a:rPr lang="en-US" altLang="zh-CN" sz="1050" dirty="0" smtClean="0"/>
              <a:t>		</a:t>
            </a:r>
            <a:r>
              <a:rPr lang="zh-CN" altLang="en-US" sz="1050" dirty="0" smtClean="0"/>
              <a:t>标</a:t>
            </a:r>
            <a:r>
              <a:rPr lang="zh-CN" altLang="en-US" sz="1050" dirty="0"/>
              <a:t>准差，偏态，峰态，一阶差分，二阶差分 </a:t>
            </a:r>
            <a:r>
              <a:rPr lang="en-US" altLang="zh-CN" sz="1050" dirty="0"/>
              <a:t>– </a:t>
            </a:r>
            <a:r>
              <a:rPr lang="zh-CN" altLang="en-US" sz="1050" dirty="0"/>
              <a:t>公式都已现成）</a:t>
            </a:r>
          </a:p>
          <a:p>
            <a:r>
              <a:rPr lang="zh-CN" altLang="en-US" sz="1050" dirty="0"/>
              <a:t>                                                   </a:t>
            </a:r>
            <a:r>
              <a:rPr lang="en-US" altLang="zh-CN" sz="1050" dirty="0"/>
              <a:t>v.     </a:t>
            </a:r>
            <a:r>
              <a:rPr lang="zh-CN" altLang="en-US" sz="1050" dirty="0"/>
              <a:t>从这些统计数据中，选取最有特异性数据（特异性保留</a:t>
            </a:r>
            <a:r>
              <a:rPr lang="en-US" altLang="zh-CN" sz="1050" dirty="0"/>
              <a:t>95%</a:t>
            </a:r>
            <a:r>
              <a:rPr lang="zh-CN" altLang="en-US" sz="1050" dirty="0"/>
              <a:t>以上），降</a:t>
            </a:r>
            <a:r>
              <a:rPr lang="zh-CN" altLang="en-US" sz="1050" dirty="0" smtClean="0"/>
              <a:t>维</a:t>
            </a:r>
            <a:r>
              <a:rPr lang="en-US" altLang="zh-CN" sz="1050" dirty="0" smtClean="0"/>
              <a:t>		</a:t>
            </a:r>
            <a:r>
              <a:rPr lang="zh-CN" altLang="en-US" sz="1050" dirty="0" smtClean="0"/>
              <a:t>到</a:t>
            </a:r>
            <a:r>
              <a:rPr lang="en-US" altLang="zh-CN" sz="1050" dirty="0"/>
              <a:t>10-20</a:t>
            </a:r>
            <a:r>
              <a:rPr lang="zh-CN" altLang="en-US" sz="1050" dirty="0"/>
              <a:t>个特征值。（</a:t>
            </a:r>
            <a:r>
              <a:rPr lang="en-US" altLang="zh-CN" sz="1050" dirty="0"/>
              <a:t>PCA</a:t>
            </a:r>
            <a:r>
              <a:rPr lang="zh-CN" altLang="en-US" sz="1050" dirty="0"/>
              <a:t>主成分分析，</a:t>
            </a:r>
            <a:r>
              <a:rPr lang="en-US" altLang="zh-CN" sz="1050" dirty="0"/>
              <a:t>TF</a:t>
            </a:r>
            <a:r>
              <a:rPr lang="zh-CN" altLang="en-US" sz="1050" dirty="0"/>
              <a:t>现成）</a:t>
            </a:r>
          </a:p>
          <a:p>
            <a:pPr lvl="1"/>
            <a:r>
              <a:rPr lang="en-US" altLang="zh-CN" sz="1050" dirty="0"/>
              <a:t>e.      </a:t>
            </a:r>
            <a:r>
              <a:rPr lang="zh-CN" altLang="en-US" sz="1050" dirty="0"/>
              <a:t>网络层数选取：</a:t>
            </a:r>
          </a:p>
          <a:p>
            <a:r>
              <a:rPr lang="zh-CN" altLang="en-US" sz="1050" dirty="0"/>
              <a:t>                                                   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.     3</a:t>
            </a:r>
            <a:r>
              <a:rPr lang="zh-CN" altLang="en-US" sz="1050" dirty="0"/>
              <a:t>层：</a:t>
            </a:r>
            <a:r>
              <a:rPr lang="en-US" altLang="zh-CN" sz="1050" dirty="0"/>
              <a:t>10-20</a:t>
            </a:r>
            <a:r>
              <a:rPr lang="zh-CN" altLang="en-US" sz="1050" dirty="0"/>
              <a:t>个输入节点，</a:t>
            </a:r>
            <a:r>
              <a:rPr lang="en-US" altLang="zh-CN" sz="1050" dirty="0"/>
              <a:t>10-20</a:t>
            </a:r>
            <a:r>
              <a:rPr lang="zh-CN" altLang="en-US" sz="1050" dirty="0"/>
              <a:t>个中间节点，</a:t>
            </a:r>
            <a:r>
              <a:rPr lang="en-US" altLang="zh-CN" sz="1050" dirty="0"/>
              <a:t>5-6</a:t>
            </a:r>
            <a:r>
              <a:rPr lang="zh-CN" altLang="en-US" sz="1050" dirty="0"/>
              <a:t>个输出节点</a:t>
            </a:r>
          </a:p>
          <a:p>
            <a:r>
              <a:rPr lang="zh-CN" altLang="en-US" sz="1050" dirty="0"/>
              <a:t>                                                   </a:t>
            </a:r>
            <a:r>
              <a:rPr lang="en-US" altLang="zh-CN" sz="1050" dirty="0"/>
              <a:t>ii.     4</a:t>
            </a:r>
            <a:r>
              <a:rPr lang="zh-CN" altLang="en-US" sz="1050" dirty="0"/>
              <a:t>层：</a:t>
            </a:r>
            <a:r>
              <a:rPr lang="en-US" altLang="zh-CN" sz="1050" dirty="0"/>
              <a:t>10-20</a:t>
            </a:r>
            <a:r>
              <a:rPr lang="zh-CN" altLang="en-US" sz="1050" dirty="0"/>
              <a:t>个输入，</a:t>
            </a:r>
            <a:r>
              <a:rPr lang="en-US" altLang="zh-CN" sz="1050" dirty="0"/>
              <a:t>10-20 X</a:t>
            </a:r>
            <a:r>
              <a:rPr lang="zh-CN" altLang="en-US" sz="1050" dirty="0"/>
              <a:t>两层，</a:t>
            </a:r>
            <a:r>
              <a:rPr lang="en-US" altLang="zh-CN" sz="1050" dirty="0"/>
              <a:t>5-6</a:t>
            </a:r>
            <a:r>
              <a:rPr lang="zh-CN" altLang="en-US" sz="1050" dirty="0"/>
              <a:t>个输出</a:t>
            </a:r>
          </a:p>
          <a:p>
            <a:pPr lvl="1"/>
            <a:r>
              <a:rPr lang="en-US" altLang="zh-CN" sz="1050" dirty="0"/>
              <a:t>f.       </a:t>
            </a:r>
            <a:r>
              <a:rPr lang="zh-CN" altLang="en-US" sz="1050" dirty="0"/>
              <a:t>寻优算法：</a:t>
            </a:r>
            <a:r>
              <a:rPr lang="en-US" altLang="zh-CN" sz="1050" dirty="0"/>
              <a:t>ADAM, TF</a:t>
            </a:r>
            <a:r>
              <a:rPr lang="zh-CN" altLang="en-US" sz="1050" dirty="0"/>
              <a:t>自带</a:t>
            </a:r>
          </a:p>
          <a:p>
            <a:r>
              <a:rPr lang="en-US" altLang="zh-CN" sz="1050" dirty="0" smtClean="0"/>
              <a:t>2.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数据预处理：</a:t>
            </a:r>
            <a:r>
              <a:rPr lang="en-US" altLang="zh-CN" sz="1050" dirty="0"/>
              <a:t>700</a:t>
            </a:r>
            <a:r>
              <a:rPr lang="zh-CN" altLang="en-US" sz="1050" dirty="0"/>
              <a:t>个音频文件作为训练集，有必要可以拆分为几个文件作为输入。需要转换为</a:t>
            </a:r>
            <a:r>
              <a:rPr lang="en-US" altLang="zh-CN" sz="1050" dirty="0" smtClean="0"/>
              <a:t>WAV</a:t>
            </a:r>
            <a:r>
              <a:rPr lang="zh-CN" altLang="en-US" sz="1050" dirty="0" smtClean="0"/>
              <a:t>格       </a:t>
            </a:r>
            <a:r>
              <a:rPr lang="en-US" altLang="zh-CN" sz="1050" dirty="0" smtClean="0"/>
              <a:t>	</a:t>
            </a:r>
            <a:r>
              <a:rPr lang="zh-CN" altLang="en-US" sz="1050" dirty="0" smtClean="0"/>
              <a:t>式</a:t>
            </a:r>
            <a:r>
              <a:rPr lang="zh-CN" altLang="en-US" sz="1050" dirty="0"/>
              <a:t>，进行</a:t>
            </a:r>
            <a:r>
              <a:rPr lang="en-US" altLang="zh-CN" sz="1050" dirty="0"/>
              <a:t>10-20</a:t>
            </a:r>
            <a:r>
              <a:rPr lang="zh-CN" altLang="en-US" sz="1050" dirty="0"/>
              <a:t>秒采样，需要注意去除音量较轻的分段，只采样声音较大的地方。将所</a:t>
            </a:r>
            <a:r>
              <a:rPr lang="zh-CN" altLang="en-US" sz="1050" dirty="0" smtClean="0"/>
              <a:t>有</a:t>
            </a:r>
            <a:r>
              <a:rPr lang="en-US" altLang="zh-CN" sz="1050" dirty="0" smtClean="0"/>
              <a:t>	</a:t>
            </a:r>
            <a:r>
              <a:rPr lang="zh-CN" altLang="en-US" sz="1050" dirty="0" smtClean="0"/>
              <a:t>音</a:t>
            </a:r>
            <a:r>
              <a:rPr lang="zh-CN" altLang="en-US" sz="1050" dirty="0"/>
              <a:t>频转换为特征值后存储为纯文本文件。</a:t>
            </a:r>
          </a:p>
          <a:p>
            <a:r>
              <a:rPr lang="en-US" altLang="zh-CN" sz="1050" dirty="0" smtClean="0"/>
              <a:t>3.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训练：训练集准确度需要</a:t>
            </a:r>
            <a:r>
              <a:rPr lang="en-US" altLang="zh-CN" sz="1050" dirty="0"/>
              <a:t>97%</a:t>
            </a:r>
            <a:r>
              <a:rPr lang="zh-CN" altLang="en-US" sz="1050" dirty="0"/>
              <a:t>以上，验证集</a:t>
            </a:r>
            <a:r>
              <a:rPr lang="en-US" altLang="zh-CN" sz="1050" dirty="0"/>
              <a:t>90%</a:t>
            </a:r>
            <a:r>
              <a:rPr lang="zh-CN" altLang="en-US" sz="1050" dirty="0"/>
              <a:t>以上 （成败在此一举！上帝保佑）</a:t>
            </a:r>
          </a:p>
          <a:p>
            <a:r>
              <a:rPr lang="en-US" altLang="zh-CN" sz="1050" dirty="0" smtClean="0"/>
              <a:t>4.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过拟合方案：</a:t>
            </a:r>
          </a:p>
          <a:p>
            <a:pPr lvl="1"/>
            <a:r>
              <a:rPr lang="en-US" altLang="zh-CN" sz="1050" dirty="0"/>
              <a:t>a.      </a:t>
            </a:r>
            <a:r>
              <a:rPr lang="zh-CN" altLang="en-US" sz="1050" dirty="0"/>
              <a:t>减少特征值</a:t>
            </a:r>
          </a:p>
          <a:p>
            <a:pPr lvl="1"/>
            <a:r>
              <a:rPr lang="en-US" altLang="zh-CN" sz="1050" dirty="0"/>
              <a:t>b.      </a:t>
            </a:r>
            <a:r>
              <a:rPr lang="en-US" altLang="zh-CN" sz="1050" dirty="0" err="1"/>
              <a:t>DropOut</a:t>
            </a:r>
            <a:endParaRPr lang="en-US" altLang="zh-CN" sz="1050" dirty="0"/>
          </a:p>
          <a:p>
            <a:pPr lvl="1"/>
            <a:r>
              <a:rPr lang="en-US" altLang="zh-CN" sz="1050" dirty="0"/>
              <a:t>c.      </a:t>
            </a:r>
            <a:r>
              <a:rPr lang="en-US" altLang="zh-CN" sz="1050" dirty="0" err="1"/>
              <a:t>Regulization</a:t>
            </a:r>
            <a:endParaRPr lang="en-US" altLang="zh-CN" sz="1050" dirty="0"/>
          </a:p>
          <a:p>
            <a:r>
              <a:rPr lang="en-US" altLang="zh-CN" sz="1050" dirty="0" smtClean="0"/>
              <a:t>5.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演示方案：最简单方案是直接采用测试集数据演示，可以考虑手机录音方案</a:t>
            </a:r>
          </a:p>
          <a:p>
            <a:r>
              <a:rPr lang="en-US" altLang="zh-CN" sz="1050" dirty="0" smtClean="0"/>
              <a:t>6.</a:t>
            </a:r>
            <a:r>
              <a:rPr lang="en-US" altLang="zh-CN" sz="1050" dirty="0"/>
              <a:t>      </a:t>
            </a:r>
            <a:r>
              <a:rPr lang="zh-CN" altLang="en-US" sz="1050" dirty="0"/>
              <a:t>需要团队掌握：</a:t>
            </a:r>
          </a:p>
          <a:p>
            <a:pPr lvl="1"/>
            <a:r>
              <a:rPr lang="en-US" altLang="zh-CN" sz="1050" dirty="0"/>
              <a:t>a.      TF</a:t>
            </a:r>
            <a:r>
              <a:rPr lang="zh-CN" altLang="en-US" sz="1050" dirty="0"/>
              <a:t>基本功能</a:t>
            </a:r>
          </a:p>
          <a:p>
            <a:pPr lvl="1"/>
            <a:r>
              <a:rPr lang="en-US" altLang="zh-CN" sz="1050" dirty="0"/>
              <a:t>b.      Python</a:t>
            </a:r>
            <a:r>
              <a:rPr lang="zh-CN" altLang="en-US" sz="1050" dirty="0"/>
              <a:t>下基本矩阵和向量操作（这两天要熟悉起来，不然会晕）</a:t>
            </a:r>
          </a:p>
          <a:p>
            <a:pPr lvl="1"/>
            <a:r>
              <a:rPr lang="en-US" altLang="zh-CN" sz="1050" dirty="0"/>
              <a:t>c.      </a:t>
            </a:r>
            <a:r>
              <a:rPr lang="zh-CN" altLang="en-US" sz="1050" dirty="0"/>
              <a:t>音频入门知识，如剪辑音频等</a:t>
            </a:r>
          </a:p>
          <a:p>
            <a:pPr lvl="1"/>
            <a:r>
              <a:rPr lang="en-US" altLang="zh-CN" sz="1050" dirty="0"/>
              <a:t>d.      </a:t>
            </a:r>
            <a:r>
              <a:rPr lang="zh-CN" altLang="en-US" sz="1050" dirty="0"/>
              <a:t>概率论基础知识，均值，标准差等</a:t>
            </a:r>
            <a:endParaRPr lang="zh-CN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1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088" y="2470185"/>
            <a:ext cx="7298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请投我们一票 ，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</a:t>
            </a:r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8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81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Guang Wen (Tony,HPSW-R&amp;D-SH)</dc:creator>
  <cp:lastModifiedBy>Li, Bin (Bin, HPSW-R&amp;D-SH)</cp:lastModifiedBy>
  <cp:revision>9</cp:revision>
  <dcterms:created xsi:type="dcterms:W3CDTF">2017-06-25T05:40:38Z</dcterms:created>
  <dcterms:modified xsi:type="dcterms:W3CDTF">2017-06-25T08:09:25Z</dcterms:modified>
</cp:coreProperties>
</file>