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4" r:id="rId3"/>
    <p:sldId id="315" r:id="rId4"/>
    <p:sldId id="289" r:id="rId5"/>
    <p:sldId id="324" r:id="rId6"/>
    <p:sldId id="325" r:id="rId7"/>
    <p:sldId id="266" r:id="rId8"/>
    <p:sldId id="270" r:id="rId9"/>
    <p:sldId id="271" r:id="rId10"/>
    <p:sldId id="311" r:id="rId11"/>
    <p:sldId id="295" r:id="rId12"/>
    <p:sldId id="294" r:id="rId13"/>
    <p:sldId id="280" r:id="rId14"/>
    <p:sldId id="298" r:id="rId15"/>
    <p:sldId id="299" r:id="rId16"/>
    <p:sldId id="300" r:id="rId17"/>
    <p:sldId id="301" r:id="rId18"/>
    <p:sldId id="302" r:id="rId19"/>
    <p:sldId id="303" r:id="rId20"/>
    <p:sldId id="327" r:id="rId21"/>
    <p:sldId id="304" r:id="rId22"/>
    <p:sldId id="291" r:id="rId23"/>
    <p:sldId id="285" r:id="rId24"/>
    <p:sldId id="305" r:id="rId25"/>
    <p:sldId id="319" r:id="rId26"/>
    <p:sldId id="320" r:id="rId27"/>
    <p:sldId id="331" r:id="rId28"/>
    <p:sldId id="306" r:id="rId29"/>
    <p:sldId id="330" r:id="rId30"/>
    <p:sldId id="321" r:id="rId31"/>
    <p:sldId id="328" r:id="rId32"/>
    <p:sldId id="329" r:id="rId33"/>
    <p:sldId id="312" r:id="rId34"/>
    <p:sldId id="326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illides, Yiannis" initials="SY" lastIdx="1" clrIdx="0">
    <p:extLst>
      <p:ext uri="{19B8F6BF-5375-455C-9EA6-DF929625EA0E}">
        <p15:presenceInfo xmlns:p15="http://schemas.microsoft.com/office/powerpoint/2012/main" userId="Simillides, Yian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002548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278E5-D2DF-4DD6-B280-7F70F221988F}" v="28" dt="2022-06-21T12:13:0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684" y="28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illides, Yiannis" userId="71ea21ff-3773-4b9e-88b9-7096a3230f4f" providerId="ADAL" clId="{282278E5-D2DF-4DD6-B280-7F70F221988F}"/>
    <pc:docChg chg="undo custSel addSld delSld modSld sldOrd">
      <pc:chgData name="Simillides, Yiannis" userId="71ea21ff-3773-4b9e-88b9-7096a3230f4f" providerId="ADAL" clId="{282278E5-D2DF-4DD6-B280-7F70F221988F}" dt="2022-06-21T12:13:07.130" v="2680" actId="20577"/>
      <pc:docMkLst>
        <pc:docMk/>
      </pc:docMkLst>
      <pc:sldChg chg="delSp modSp mod">
        <pc:chgData name="Simillides, Yiannis" userId="71ea21ff-3773-4b9e-88b9-7096a3230f4f" providerId="ADAL" clId="{282278E5-D2DF-4DD6-B280-7F70F221988F}" dt="2022-06-21T11:47:03.148" v="2173" actId="14100"/>
        <pc:sldMkLst>
          <pc:docMk/>
          <pc:sldMk cId="4058368317" sldId="256"/>
        </pc:sldMkLst>
        <pc:spChg chg="del">
          <ac:chgData name="Simillides, Yiannis" userId="71ea21ff-3773-4b9e-88b9-7096a3230f4f" providerId="ADAL" clId="{282278E5-D2DF-4DD6-B280-7F70F221988F}" dt="2022-06-21T11:46:13.554" v="2156" actId="478"/>
          <ac:spMkLst>
            <pc:docMk/>
            <pc:sldMk cId="4058368317" sldId="256"/>
            <ac:spMk id="2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6-21T11:47:03.148" v="2173" actId="14100"/>
          <ac:spMkLst>
            <pc:docMk/>
            <pc:sldMk cId="4058368317" sldId="256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17.227" v="134" actId="313"/>
          <ac:spMkLst>
            <pc:docMk/>
            <pc:sldMk cId="4058368317" sldId="256"/>
            <ac:spMk id="5" creationId="{40B27BD8-4FCD-4FD5-8926-4F111F36926B}"/>
          </ac:spMkLst>
        </pc:spChg>
        <pc:spChg chg="mod">
          <ac:chgData name="Simillides, Yiannis" userId="71ea21ff-3773-4b9e-88b9-7096a3230f4f" providerId="ADAL" clId="{282278E5-D2DF-4DD6-B280-7F70F221988F}" dt="2022-06-21T11:46:16.895" v="2157" actId="1076"/>
          <ac:spMkLst>
            <pc:docMk/>
            <pc:sldMk cId="4058368317" sldId="256"/>
            <ac:spMk id="9" creationId="{4EAC714E-E51E-DE55-7D09-D706C9E6D1F0}"/>
          </ac:spMkLst>
        </pc:spChg>
      </pc:sldChg>
      <pc:sldChg chg="modSp mod">
        <pc:chgData name="Simillides, Yiannis" userId="71ea21ff-3773-4b9e-88b9-7096a3230f4f" providerId="ADAL" clId="{282278E5-D2DF-4DD6-B280-7F70F221988F}" dt="2022-06-21T11:49:15.041" v="2235" actId="403"/>
        <pc:sldMkLst>
          <pc:docMk/>
          <pc:sldMk cId="58931967" sldId="266"/>
        </pc:sldMkLst>
        <pc:spChg chg="mod">
          <ac:chgData name="Simillides, Yiannis" userId="71ea21ff-3773-4b9e-88b9-7096a3230f4f" providerId="ADAL" clId="{282278E5-D2DF-4DD6-B280-7F70F221988F}" dt="2022-05-25T07:22:19.602" v="140" actId="313"/>
          <ac:spMkLst>
            <pc:docMk/>
            <pc:sldMk cId="58931967" sldId="266"/>
            <ac:spMk id="2" creationId="{0346CF1F-3559-4227-915A-1CF76C602BD2}"/>
          </ac:spMkLst>
        </pc:spChg>
        <pc:spChg chg="mod">
          <ac:chgData name="Simillides, Yiannis" userId="71ea21ff-3773-4b9e-88b9-7096a3230f4f" providerId="ADAL" clId="{282278E5-D2DF-4DD6-B280-7F70F221988F}" dt="2022-06-21T11:49:11.792" v="2234" actId="403"/>
          <ac:spMkLst>
            <pc:docMk/>
            <pc:sldMk cId="58931967" sldId="266"/>
            <ac:spMk id="3" creationId="{E996BCE7-79C9-43BB-9531-D5D6469CEBD2}"/>
          </ac:spMkLst>
        </pc:spChg>
        <pc:spChg chg="mod">
          <ac:chgData name="Simillides, Yiannis" userId="71ea21ff-3773-4b9e-88b9-7096a3230f4f" providerId="ADAL" clId="{282278E5-D2DF-4DD6-B280-7F70F221988F}" dt="2022-06-21T11:49:15.041" v="2235" actId="403"/>
          <ac:spMkLst>
            <pc:docMk/>
            <pc:sldMk cId="58931967" sldId="266"/>
            <ac:spMk id="11" creationId="{366100ED-D8BC-40A7-BE53-EC4F62B56149}"/>
          </ac:spMkLst>
        </pc:spChg>
      </pc:sldChg>
      <pc:sldChg chg="modSp mod">
        <pc:chgData name="Simillides, Yiannis" userId="71ea21ff-3773-4b9e-88b9-7096a3230f4f" providerId="ADAL" clId="{282278E5-D2DF-4DD6-B280-7F70F221988F}" dt="2022-05-25T07:22:20.078" v="141" actId="313"/>
        <pc:sldMkLst>
          <pc:docMk/>
          <pc:sldMk cId="1727217508" sldId="270"/>
        </pc:sldMkLst>
        <pc:spChg chg="mod">
          <ac:chgData name="Simillides, Yiannis" userId="71ea21ff-3773-4b9e-88b9-7096a3230f4f" providerId="ADAL" clId="{282278E5-D2DF-4DD6-B280-7F70F221988F}" dt="2022-05-25T07:22:20.078" v="141" actId="313"/>
          <ac:spMkLst>
            <pc:docMk/>
            <pc:sldMk cId="1727217508" sldId="270"/>
            <ac:spMk id="2" creationId="{8B0E0484-3C18-4F11-89AA-C1AB4C1EB1ED}"/>
          </ac:spMkLst>
        </pc:spChg>
      </pc:sldChg>
      <pc:sldChg chg="modSp mod">
        <pc:chgData name="Simillides, Yiannis" userId="71ea21ff-3773-4b9e-88b9-7096a3230f4f" providerId="ADAL" clId="{282278E5-D2DF-4DD6-B280-7F70F221988F}" dt="2022-05-25T07:22:20.564" v="142" actId="313"/>
        <pc:sldMkLst>
          <pc:docMk/>
          <pc:sldMk cId="1801778263" sldId="271"/>
        </pc:sldMkLst>
        <pc:spChg chg="mod">
          <ac:chgData name="Simillides, Yiannis" userId="71ea21ff-3773-4b9e-88b9-7096a3230f4f" providerId="ADAL" clId="{282278E5-D2DF-4DD6-B280-7F70F221988F}" dt="2022-05-25T07:22:20.564" v="142" actId="313"/>
          <ac:spMkLst>
            <pc:docMk/>
            <pc:sldMk cId="1801778263" sldId="271"/>
            <ac:spMk id="9" creationId="{80DFC9C6-7227-4D7B-BC1D-155E73FC0969}"/>
          </ac:spMkLst>
        </pc:spChg>
      </pc:sldChg>
      <pc:sldChg chg="addSp delSp modSp mod">
        <pc:chgData name="Simillides, Yiannis" userId="71ea21ff-3773-4b9e-88b9-7096a3230f4f" providerId="ADAL" clId="{282278E5-D2DF-4DD6-B280-7F70F221988F}" dt="2022-06-21T11:50:45.237" v="2281" actId="403"/>
        <pc:sldMkLst>
          <pc:docMk/>
          <pc:sldMk cId="720929963" sldId="280"/>
        </pc:sldMkLst>
        <pc:spChg chg="add mod">
          <ac:chgData name="Simillides, Yiannis" userId="71ea21ff-3773-4b9e-88b9-7096a3230f4f" providerId="ADAL" clId="{282278E5-D2DF-4DD6-B280-7F70F221988F}" dt="2022-05-27T14:19:47.057" v="909" actId="1036"/>
          <ac:spMkLst>
            <pc:docMk/>
            <pc:sldMk cId="720929963" sldId="280"/>
            <ac:spMk id="2" creationId="{FA56602E-5845-D6D8-C8EF-A595AF9D0CCC}"/>
          </ac:spMkLst>
        </pc:spChg>
        <pc:spChg chg="mod">
          <ac:chgData name="Simillides, Yiannis" userId="71ea21ff-3773-4b9e-88b9-7096a3230f4f" providerId="ADAL" clId="{282278E5-D2DF-4DD6-B280-7F70F221988F}" dt="2022-06-21T11:50:19.364" v="2274" actId="1037"/>
          <ac:spMkLst>
            <pc:docMk/>
            <pc:sldMk cId="720929963" sldId="280"/>
            <ac:spMk id="3" creationId="{8FBAFF70-9644-482C-81F9-8D641B81791D}"/>
          </ac:spMkLst>
        </pc:spChg>
        <pc:spChg chg="add mod">
          <ac:chgData name="Simillides, Yiannis" userId="71ea21ff-3773-4b9e-88b9-7096a3230f4f" providerId="ADAL" clId="{282278E5-D2DF-4DD6-B280-7F70F221988F}" dt="2022-06-21T11:50:29.717" v="2275" actId="403"/>
          <ac:spMkLst>
            <pc:docMk/>
            <pc:sldMk cId="720929963" sldId="280"/>
            <ac:spMk id="9" creationId="{BA7D9E42-11B6-70F7-9960-474F4910CCA3}"/>
          </ac:spMkLst>
        </pc:spChg>
        <pc:spChg chg="add mod">
          <ac:chgData name="Simillides, Yiannis" userId="71ea21ff-3773-4b9e-88b9-7096a3230f4f" providerId="ADAL" clId="{282278E5-D2DF-4DD6-B280-7F70F221988F}" dt="2022-05-27T14:20:28.796" v="1031" actId="14100"/>
          <ac:spMkLst>
            <pc:docMk/>
            <pc:sldMk cId="720929963" sldId="280"/>
            <ac:spMk id="13" creationId="{5E25F3A0-DE15-68B4-5EF7-8070E6700F82}"/>
          </ac:spMkLst>
        </pc:spChg>
        <pc:spChg chg="add mod">
          <ac:chgData name="Simillides, Yiannis" userId="71ea21ff-3773-4b9e-88b9-7096a3230f4f" providerId="ADAL" clId="{282278E5-D2DF-4DD6-B280-7F70F221988F}" dt="2022-06-21T11:50:45.237" v="2281" actId="403"/>
          <ac:spMkLst>
            <pc:docMk/>
            <pc:sldMk cId="720929963" sldId="280"/>
            <ac:spMk id="18" creationId="{9B671E42-74AA-4C82-D0ED-DC7EFCCC3D14}"/>
          </ac:spMkLst>
        </pc:spChg>
        <pc:spChg chg="mod">
          <ac:chgData name="Simillides, Yiannis" userId="71ea21ff-3773-4b9e-88b9-7096a3230f4f" providerId="ADAL" clId="{282278E5-D2DF-4DD6-B280-7F70F221988F}" dt="2022-05-25T07:22:22.408" v="146" actId="313"/>
          <ac:spMkLst>
            <pc:docMk/>
            <pc:sldMk cId="720929963" sldId="280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6-21T11:50:37.657" v="2280" actId="403"/>
          <ac:spMkLst>
            <pc:docMk/>
            <pc:sldMk cId="720929963" sldId="280"/>
            <ac:spMk id="25" creationId="{6E35CC36-9C89-8144-5AA6-A9492DF94F8A}"/>
          </ac:spMkLst>
        </pc:spChg>
        <pc:picChg chg="mod">
          <ac:chgData name="Simillides, Yiannis" userId="71ea21ff-3773-4b9e-88b9-7096a3230f4f" providerId="ADAL" clId="{282278E5-D2DF-4DD6-B280-7F70F221988F}" dt="2022-05-27T14:29:32.549" v="1271" actId="14100"/>
          <ac:picMkLst>
            <pc:docMk/>
            <pc:sldMk cId="720929963" sldId="280"/>
            <ac:picMk id="7" creationId="{5D66372C-A735-4A18-932B-DB3790323612}"/>
          </ac:picMkLst>
        </pc:picChg>
        <pc:picChg chg="add del mod">
          <ac:chgData name="Simillides, Yiannis" userId="71ea21ff-3773-4b9e-88b9-7096a3230f4f" providerId="ADAL" clId="{282278E5-D2DF-4DD6-B280-7F70F221988F}" dt="2022-05-27T14:17:23.261" v="881"/>
          <ac:picMkLst>
            <pc:docMk/>
            <pc:sldMk cId="720929963" sldId="280"/>
            <ac:picMk id="10" creationId="{15EC27DF-C0E7-F35D-43B6-B162CBB9F620}"/>
          </ac:picMkLst>
        </pc:picChg>
        <pc:picChg chg="add mod">
          <ac:chgData name="Simillides, Yiannis" userId="71ea21ff-3773-4b9e-88b9-7096a3230f4f" providerId="ADAL" clId="{282278E5-D2DF-4DD6-B280-7F70F221988F}" dt="2022-05-27T14:19:06.210" v="889" actId="1076"/>
          <ac:picMkLst>
            <pc:docMk/>
            <pc:sldMk cId="720929963" sldId="280"/>
            <ac:picMk id="11" creationId="{6700066E-0703-3932-0243-D3834FA38F0A}"/>
          </ac:picMkLst>
        </pc:picChg>
        <pc:cxnChg chg="add">
          <ac:chgData name="Simillides, Yiannis" userId="71ea21ff-3773-4b9e-88b9-7096a3230f4f" providerId="ADAL" clId="{282278E5-D2DF-4DD6-B280-7F70F221988F}" dt="2022-05-27T14:21:04.407" v="1032" actId="11529"/>
          <ac:cxnSpMkLst>
            <pc:docMk/>
            <pc:sldMk cId="720929963" sldId="280"/>
            <ac:cxnSpMk id="8" creationId="{316335CC-C6BB-AD0B-02BE-B01E8A6F5943}"/>
          </ac:cxnSpMkLst>
        </pc:cxnChg>
        <pc:cxnChg chg="add del">
          <ac:chgData name="Simillides, Yiannis" userId="71ea21ff-3773-4b9e-88b9-7096a3230f4f" providerId="ADAL" clId="{282278E5-D2DF-4DD6-B280-7F70F221988F}" dt="2022-05-27T14:21:56.340" v="1037" actId="478"/>
          <ac:cxnSpMkLst>
            <pc:docMk/>
            <pc:sldMk cId="720929963" sldId="280"/>
            <ac:cxnSpMk id="12" creationId="{BB74E105-6BA3-A911-6839-B3562338DFE8}"/>
          </ac:cxnSpMkLst>
        </pc:cxnChg>
        <pc:cxnChg chg="add del mod">
          <ac:chgData name="Simillides, Yiannis" userId="71ea21ff-3773-4b9e-88b9-7096a3230f4f" providerId="ADAL" clId="{282278E5-D2DF-4DD6-B280-7F70F221988F}" dt="2022-05-27T14:21:57.517" v="1038" actId="478"/>
          <ac:cxnSpMkLst>
            <pc:docMk/>
            <pc:sldMk cId="720929963" sldId="280"/>
            <ac:cxnSpMk id="15" creationId="{20EE81FF-6176-5920-26E6-F2647F66E201}"/>
          </ac:cxnSpMkLst>
        </pc:cxnChg>
        <pc:cxnChg chg="add mod">
          <ac:chgData name="Simillides, Yiannis" userId="71ea21ff-3773-4b9e-88b9-7096a3230f4f" providerId="ADAL" clId="{282278E5-D2DF-4DD6-B280-7F70F221988F}" dt="2022-05-27T14:28:10.713" v="1114" actId="1035"/>
          <ac:cxnSpMkLst>
            <pc:docMk/>
            <pc:sldMk cId="720929963" sldId="280"/>
            <ac:cxnSpMk id="15" creationId="{D551C07A-B04B-5FA1-2F2D-48BA6D7E6291}"/>
          </ac:cxnSpMkLst>
        </pc:cxnChg>
        <pc:cxnChg chg="add mod">
          <ac:chgData name="Simillides, Yiannis" userId="71ea21ff-3773-4b9e-88b9-7096a3230f4f" providerId="ADAL" clId="{282278E5-D2DF-4DD6-B280-7F70F221988F}" dt="2022-05-27T14:27:35.529" v="1106" actId="1038"/>
          <ac:cxnSpMkLst>
            <pc:docMk/>
            <pc:sldMk cId="720929963" sldId="280"/>
            <ac:cxnSpMk id="23" creationId="{9C8CB26D-DD20-7DC7-A320-5F078CB87E3D}"/>
          </ac:cxnSpMkLst>
        </pc:cxnChg>
      </pc:sldChg>
      <pc:sldChg chg="modSp mod">
        <pc:chgData name="Simillides, Yiannis" userId="71ea21ff-3773-4b9e-88b9-7096a3230f4f" providerId="ADAL" clId="{282278E5-D2DF-4DD6-B280-7F70F221988F}" dt="2022-06-21T11:57:29.761" v="2433" actId="1076"/>
        <pc:sldMkLst>
          <pc:docMk/>
          <pc:sldMk cId="1980662722" sldId="285"/>
        </pc:sldMkLst>
        <pc:spChg chg="mod">
          <ac:chgData name="Simillides, Yiannis" userId="71ea21ff-3773-4b9e-88b9-7096a3230f4f" providerId="ADAL" clId="{282278E5-D2DF-4DD6-B280-7F70F221988F}" dt="2022-06-21T11:56:17.662" v="2419" actId="255"/>
          <ac:spMkLst>
            <pc:docMk/>
            <pc:sldMk cId="1980662722" sldId="285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26.062" v="155" actId="313"/>
          <ac:spMkLst>
            <pc:docMk/>
            <pc:sldMk cId="1980662722" sldId="285"/>
            <ac:spMk id="4" creationId="{AA062858-A64A-4E08-B5AF-5BC116B8C1E0}"/>
          </ac:spMkLst>
        </pc:spChg>
        <pc:spChg chg="mod ord">
          <ac:chgData name="Simillides, Yiannis" userId="71ea21ff-3773-4b9e-88b9-7096a3230f4f" providerId="ADAL" clId="{282278E5-D2DF-4DD6-B280-7F70F221988F}" dt="2022-06-21T11:57:29.761" v="2433" actId="1076"/>
          <ac:spMkLst>
            <pc:docMk/>
            <pc:sldMk cId="1980662722" sldId="285"/>
            <ac:spMk id="18" creationId="{2FBA09E7-1ED7-4A76-B2B4-B4A563E12D04}"/>
          </ac:spMkLst>
        </pc:spChg>
        <pc:spChg chg="ord">
          <ac:chgData name="Simillides, Yiannis" userId="71ea21ff-3773-4b9e-88b9-7096a3230f4f" providerId="ADAL" clId="{282278E5-D2DF-4DD6-B280-7F70F221988F}" dt="2022-06-21T11:56:30.521" v="2420" actId="166"/>
          <ac:spMkLst>
            <pc:docMk/>
            <pc:sldMk cId="1980662722" sldId="285"/>
            <ac:spMk id="19" creationId="{A9120D92-CBFF-4CD4-9D1A-FEB685CCC59E}"/>
          </ac:spMkLst>
        </pc:spChg>
        <pc:picChg chg="ord">
          <ac:chgData name="Simillides, Yiannis" userId="71ea21ff-3773-4b9e-88b9-7096a3230f4f" providerId="ADAL" clId="{282278E5-D2DF-4DD6-B280-7F70F221988F}" dt="2022-06-21T11:56:30.521" v="2420" actId="166"/>
          <ac:picMkLst>
            <pc:docMk/>
            <pc:sldMk cId="1980662722" sldId="285"/>
            <ac:picMk id="13" creationId="{E484A753-D4A8-4555-B6FA-F46129F754AC}"/>
          </ac:picMkLst>
        </pc:picChg>
        <pc:picChg chg="ord">
          <ac:chgData name="Simillides, Yiannis" userId="71ea21ff-3773-4b9e-88b9-7096a3230f4f" providerId="ADAL" clId="{282278E5-D2DF-4DD6-B280-7F70F221988F}" dt="2022-06-21T11:56:30.521" v="2420" actId="166"/>
          <ac:picMkLst>
            <pc:docMk/>
            <pc:sldMk cId="1980662722" sldId="285"/>
            <ac:picMk id="17" creationId="{4C9AE518-6AD1-4C64-BAA9-6A4C23825536}"/>
          </ac:picMkLst>
        </pc:picChg>
        <pc:cxnChg chg="mod ord">
          <ac:chgData name="Simillides, Yiannis" userId="71ea21ff-3773-4b9e-88b9-7096a3230f4f" providerId="ADAL" clId="{282278E5-D2DF-4DD6-B280-7F70F221988F}" dt="2022-06-21T11:57:29.761" v="2433" actId="1076"/>
          <ac:cxnSpMkLst>
            <pc:docMk/>
            <pc:sldMk cId="1980662722" sldId="285"/>
            <ac:cxnSpMk id="21" creationId="{CB92D947-63F9-464F-88B6-A16464153CB3}"/>
          </ac:cxnSpMkLst>
        </pc:cxnChg>
        <pc:cxnChg chg="ord">
          <ac:chgData name="Simillides, Yiannis" userId="71ea21ff-3773-4b9e-88b9-7096a3230f4f" providerId="ADAL" clId="{282278E5-D2DF-4DD6-B280-7F70F221988F}" dt="2022-06-21T11:56:30.521" v="2420" actId="166"/>
          <ac:cxnSpMkLst>
            <pc:docMk/>
            <pc:sldMk cId="1980662722" sldId="285"/>
            <ac:cxnSpMk id="23" creationId="{B3BA22F9-E3B3-4788-8692-26ECCD9EFAA6}"/>
          </ac:cxnSpMkLst>
        </pc:cxnChg>
      </pc:sldChg>
      <pc:sldChg chg="modSp mod">
        <pc:chgData name="Simillides, Yiannis" userId="71ea21ff-3773-4b9e-88b9-7096a3230f4f" providerId="ADAL" clId="{282278E5-D2DF-4DD6-B280-7F70F221988F}" dt="2022-06-21T11:48:24.488" v="2201" actId="404"/>
        <pc:sldMkLst>
          <pc:docMk/>
          <pc:sldMk cId="2153451421" sldId="289"/>
        </pc:sldMkLst>
        <pc:spChg chg="mod">
          <ac:chgData name="Simillides, Yiannis" userId="71ea21ff-3773-4b9e-88b9-7096a3230f4f" providerId="ADAL" clId="{282278E5-D2DF-4DD6-B280-7F70F221988F}" dt="2022-05-25T07:22:18.242" v="137" actId="313"/>
          <ac:spMkLst>
            <pc:docMk/>
            <pc:sldMk cId="2153451421" sldId="289"/>
            <ac:spMk id="4" creationId="{AA062858-A64A-4E08-B5AF-5BC116B8C1E0}"/>
          </ac:spMkLst>
        </pc:spChg>
        <pc:spChg chg="mod">
          <ac:chgData name="Simillides, Yiannis" userId="71ea21ff-3773-4b9e-88b9-7096a3230f4f" providerId="ADAL" clId="{282278E5-D2DF-4DD6-B280-7F70F221988F}" dt="2022-06-21T11:48:24.488" v="2201" actId="404"/>
          <ac:spMkLst>
            <pc:docMk/>
            <pc:sldMk cId="2153451421" sldId="289"/>
            <ac:spMk id="19" creationId="{63AA1EEF-E935-6232-82B2-A6ABBD8E2EE6}"/>
          </ac:spMkLst>
        </pc:spChg>
      </pc:sldChg>
      <pc:sldChg chg="modSp mod">
        <pc:chgData name="Simillides, Yiannis" userId="71ea21ff-3773-4b9e-88b9-7096a3230f4f" providerId="ADAL" clId="{282278E5-D2DF-4DD6-B280-7F70F221988F}" dt="2022-06-21T11:55:55.289" v="2412" actId="403"/>
        <pc:sldMkLst>
          <pc:docMk/>
          <pc:sldMk cId="692508065" sldId="291"/>
        </pc:sldMkLst>
        <pc:spChg chg="mod">
          <ac:chgData name="Simillides, Yiannis" userId="71ea21ff-3773-4b9e-88b9-7096a3230f4f" providerId="ADAL" clId="{282278E5-D2DF-4DD6-B280-7F70F221988F}" dt="2022-06-21T11:55:55.289" v="2412" actId="403"/>
          <ac:spMkLst>
            <pc:docMk/>
            <pc:sldMk cId="692508065" sldId="291"/>
            <ac:spMk id="3" creationId="{8FBAFF70-9644-482C-81F9-8D641B81791D}"/>
          </ac:spMkLst>
        </pc:spChg>
        <pc:spChg chg="mod">
          <ac:chgData name="Simillides, Yiannis" userId="71ea21ff-3773-4b9e-88b9-7096a3230f4f" providerId="ADAL" clId="{282278E5-D2DF-4DD6-B280-7F70F221988F}" dt="2022-05-25T07:22:25.743" v="154" actId="313"/>
          <ac:spMkLst>
            <pc:docMk/>
            <pc:sldMk cId="692508065" sldId="291"/>
            <ac:spMk id="21" creationId="{CA69B78C-CB01-4FBA-BC14-D3E30A3CCE12}"/>
          </ac:spMkLst>
        </pc:spChg>
      </pc:sldChg>
      <pc:sldChg chg="modSp mod">
        <pc:chgData name="Simillides, Yiannis" userId="71ea21ff-3773-4b9e-88b9-7096a3230f4f" providerId="ADAL" clId="{282278E5-D2DF-4DD6-B280-7F70F221988F}" dt="2022-06-21T11:50:09.166" v="2250" actId="166"/>
        <pc:sldMkLst>
          <pc:docMk/>
          <pc:sldMk cId="4147488032" sldId="294"/>
        </pc:sldMkLst>
        <pc:spChg chg="mod ord">
          <ac:chgData name="Simillides, Yiannis" userId="71ea21ff-3773-4b9e-88b9-7096a3230f4f" providerId="ADAL" clId="{282278E5-D2DF-4DD6-B280-7F70F221988F}" dt="2022-06-21T11:50:09.166" v="2250" actId="166"/>
          <ac:spMkLst>
            <pc:docMk/>
            <pc:sldMk cId="4147488032" sldId="294"/>
            <ac:spMk id="3" creationId="{8FBAFF70-9644-482C-81F9-8D641B81791D}"/>
          </ac:spMkLst>
        </pc:spChg>
        <pc:spChg chg="mod">
          <ac:chgData name="Simillides, Yiannis" userId="71ea21ff-3773-4b9e-88b9-7096a3230f4f" providerId="ADAL" clId="{282278E5-D2DF-4DD6-B280-7F70F221988F}" dt="2022-05-25T07:22:21.047" v="143" actId="313"/>
          <ac:spMkLst>
            <pc:docMk/>
            <pc:sldMk cId="4147488032" sldId="294"/>
            <ac:spMk id="21" creationId="{CA69B78C-CB01-4FBA-BC14-D3E30A3CCE12}"/>
          </ac:spMkLst>
        </pc:spChg>
      </pc:sldChg>
      <pc:sldChg chg="addSp modSp mod">
        <pc:chgData name="Simillides, Yiannis" userId="71ea21ff-3773-4b9e-88b9-7096a3230f4f" providerId="ADAL" clId="{282278E5-D2DF-4DD6-B280-7F70F221988F}" dt="2022-06-21T11:49:54.616" v="2245" actId="14100"/>
        <pc:sldMkLst>
          <pc:docMk/>
          <pc:sldMk cId="2057265338" sldId="295"/>
        </pc:sldMkLst>
        <pc:spChg chg="mod">
          <ac:chgData name="Simillides, Yiannis" userId="71ea21ff-3773-4b9e-88b9-7096a3230f4f" providerId="ADAL" clId="{282278E5-D2DF-4DD6-B280-7F70F221988F}" dt="2022-06-21T11:49:38.056" v="2241" actId="403"/>
          <ac:spMkLst>
            <pc:docMk/>
            <pc:sldMk cId="2057265338" sldId="295"/>
            <ac:spMk id="3" creationId="{8FBAFF70-9644-482C-81F9-8D641B81791D}"/>
          </ac:spMkLst>
        </pc:spChg>
        <pc:spChg chg="mod">
          <ac:chgData name="Simillides, Yiannis" userId="71ea21ff-3773-4b9e-88b9-7096a3230f4f" providerId="ADAL" clId="{282278E5-D2DF-4DD6-B280-7F70F221988F}" dt="2022-05-25T07:22:21.526" v="144" actId="313"/>
          <ac:spMkLst>
            <pc:docMk/>
            <pc:sldMk cId="2057265338" sldId="295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6-21T11:49:46.209" v="2243" actId="14100"/>
          <ac:spMkLst>
            <pc:docMk/>
            <pc:sldMk cId="2057265338" sldId="295"/>
            <ac:spMk id="27" creationId="{CD58CAA4-27D1-94CE-F2F8-69E9D45DDEE7}"/>
          </ac:spMkLst>
        </pc:spChg>
        <pc:spChg chg="mod">
          <ac:chgData name="Simillides, Yiannis" userId="71ea21ff-3773-4b9e-88b9-7096a3230f4f" providerId="ADAL" clId="{282278E5-D2DF-4DD6-B280-7F70F221988F}" dt="2022-06-21T11:49:54.616" v="2245" actId="14100"/>
          <ac:spMkLst>
            <pc:docMk/>
            <pc:sldMk cId="2057265338" sldId="295"/>
            <ac:spMk id="29" creationId="{2277C8B1-E62D-A4B8-3CF9-E840486B0805}"/>
          </ac:spMkLst>
        </pc:spChg>
        <pc:cxnChg chg="add mod">
          <ac:chgData name="Simillides, Yiannis" userId="71ea21ff-3773-4b9e-88b9-7096a3230f4f" providerId="ADAL" clId="{282278E5-D2DF-4DD6-B280-7F70F221988F}" dt="2022-06-09T15:46:05.305" v="2036" actId="1038"/>
          <ac:cxnSpMkLst>
            <pc:docMk/>
            <pc:sldMk cId="2057265338" sldId="295"/>
            <ac:cxnSpMk id="30" creationId="{6BCBCCD3-C704-13B3-68BD-D8D63F3C8EBE}"/>
          </ac:cxnSpMkLst>
        </pc:cxnChg>
        <pc:cxnChg chg="add mod">
          <ac:chgData name="Simillides, Yiannis" userId="71ea21ff-3773-4b9e-88b9-7096a3230f4f" providerId="ADAL" clId="{282278E5-D2DF-4DD6-B280-7F70F221988F}" dt="2022-06-09T15:46:18.443" v="2146" actId="1038"/>
          <ac:cxnSpMkLst>
            <pc:docMk/>
            <pc:sldMk cId="2057265338" sldId="295"/>
            <ac:cxnSpMk id="32" creationId="{757EFB7E-BC5C-0442-E8A9-4C0E568DB65D}"/>
          </ac:cxnSpMkLst>
        </pc:cxnChg>
      </pc:sldChg>
      <pc:sldChg chg="modSp mod">
        <pc:chgData name="Simillides, Yiannis" userId="71ea21ff-3773-4b9e-88b9-7096a3230f4f" providerId="ADAL" clId="{282278E5-D2DF-4DD6-B280-7F70F221988F}" dt="2022-05-25T07:22:21.967" v="145" actId="313"/>
        <pc:sldMkLst>
          <pc:docMk/>
          <pc:sldMk cId="1703283387" sldId="296"/>
        </pc:sldMkLst>
        <pc:spChg chg="mod">
          <ac:chgData name="Simillides, Yiannis" userId="71ea21ff-3773-4b9e-88b9-7096a3230f4f" providerId="ADAL" clId="{282278E5-D2DF-4DD6-B280-7F70F221988F}" dt="2022-05-25T07:22:21.967" v="145" actId="313"/>
          <ac:spMkLst>
            <pc:docMk/>
            <pc:sldMk cId="1703283387" sldId="296"/>
            <ac:spMk id="21" creationId="{CA69B78C-CB01-4FBA-BC14-D3E30A3CCE12}"/>
          </ac:spMkLst>
        </pc:spChg>
      </pc:sldChg>
      <pc:sldChg chg="modSp mod">
        <pc:chgData name="Simillides, Yiannis" userId="71ea21ff-3773-4b9e-88b9-7096a3230f4f" providerId="ADAL" clId="{282278E5-D2DF-4DD6-B280-7F70F221988F}" dt="2022-06-21T11:51:00.319" v="2286" actId="14100"/>
        <pc:sldMkLst>
          <pc:docMk/>
          <pc:sldMk cId="2151320186" sldId="298"/>
        </pc:sldMkLst>
        <pc:spChg chg="mod">
          <ac:chgData name="Simillides, Yiannis" userId="71ea21ff-3773-4b9e-88b9-7096a3230f4f" providerId="ADAL" clId="{282278E5-D2DF-4DD6-B280-7F70F221988F}" dt="2022-05-25T07:22:23.051" v="147" actId="313"/>
          <ac:spMkLst>
            <pc:docMk/>
            <pc:sldMk cId="2151320186" sldId="298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6-21T11:51:00.319" v="2286" actId="14100"/>
          <ac:spMkLst>
            <pc:docMk/>
            <pc:sldMk cId="2151320186" sldId="298"/>
            <ac:spMk id="23" creationId="{0FFBADBD-F777-4A57-BF05-A41EA2ECA8FA}"/>
          </ac:spMkLst>
        </pc:spChg>
      </pc:sldChg>
      <pc:sldChg chg="modSp mod">
        <pc:chgData name="Simillides, Yiannis" userId="71ea21ff-3773-4b9e-88b9-7096a3230f4f" providerId="ADAL" clId="{282278E5-D2DF-4DD6-B280-7F70F221988F}" dt="2022-06-21T11:51:17.710" v="2291" actId="403"/>
        <pc:sldMkLst>
          <pc:docMk/>
          <pc:sldMk cId="1086586511" sldId="299"/>
        </pc:sldMkLst>
        <pc:spChg chg="mod">
          <ac:chgData name="Simillides, Yiannis" userId="71ea21ff-3773-4b9e-88b9-7096a3230f4f" providerId="ADAL" clId="{282278E5-D2DF-4DD6-B280-7F70F221988F}" dt="2022-05-25T07:22:23.447" v="148" actId="313"/>
          <ac:spMkLst>
            <pc:docMk/>
            <pc:sldMk cId="1086586511" sldId="299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6-21T11:51:17.710" v="2291" actId="403"/>
          <ac:spMkLst>
            <pc:docMk/>
            <pc:sldMk cId="1086586511" sldId="299"/>
            <ac:spMk id="23" creationId="{0FFBADBD-F777-4A57-BF05-A41EA2ECA8FA}"/>
          </ac:spMkLst>
        </pc:spChg>
      </pc:sldChg>
      <pc:sldChg chg="modSp mod">
        <pc:chgData name="Simillides, Yiannis" userId="71ea21ff-3773-4b9e-88b9-7096a3230f4f" providerId="ADAL" clId="{282278E5-D2DF-4DD6-B280-7F70F221988F}" dt="2022-06-21T11:51:28.591" v="2294" actId="403"/>
        <pc:sldMkLst>
          <pc:docMk/>
          <pc:sldMk cId="1762596357" sldId="300"/>
        </pc:sldMkLst>
        <pc:spChg chg="mod">
          <ac:chgData name="Simillides, Yiannis" userId="71ea21ff-3773-4b9e-88b9-7096a3230f4f" providerId="ADAL" clId="{282278E5-D2DF-4DD6-B280-7F70F221988F}" dt="2022-05-25T07:22:23.909" v="149" actId="313"/>
          <ac:spMkLst>
            <pc:docMk/>
            <pc:sldMk cId="1762596357" sldId="300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6-21T11:51:28.591" v="2294" actId="403"/>
          <ac:spMkLst>
            <pc:docMk/>
            <pc:sldMk cId="1762596357" sldId="300"/>
            <ac:spMk id="23" creationId="{0FFBADBD-F777-4A57-BF05-A41EA2ECA8FA}"/>
          </ac:spMkLst>
        </pc:spChg>
      </pc:sldChg>
      <pc:sldChg chg="addSp delSp modSp mod">
        <pc:chgData name="Simillides, Yiannis" userId="71ea21ff-3773-4b9e-88b9-7096a3230f4f" providerId="ADAL" clId="{282278E5-D2DF-4DD6-B280-7F70F221988F}" dt="2022-06-21T11:52:15.662" v="2307"/>
        <pc:sldMkLst>
          <pc:docMk/>
          <pc:sldMk cId="3851141705" sldId="301"/>
        </pc:sldMkLst>
        <pc:spChg chg="mod">
          <ac:chgData name="Simillides, Yiannis" userId="71ea21ff-3773-4b9e-88b9-7096a3230f4f" providerId="ADAL" clId="{282278E5-D2DF-4DD6-B280-7F70F221988F}" dt="2022-05-25T07:22:24.342" v="150" actId="313"/>
          <ac:spMkLst>
            <pc:docMk/>
            <pc:sldMk cId="3851141705" sldId="301"/>
            <ac:spMk id="21" creationId="{CA69B78C-CB01-4FBA-BC14-D3E30A3CCE12}"/>
          </ac:spMkLst>
        </pc:spChg>
        <pc:spChg chg="del mod">
          <ac:chgData name="Simillides, Yiannis" userId="71ea21ff-3773-4b9e-88b9-7096a3230f4f" providerId="ADAL" clId="{282278E5-D2DF-4DD6-B280-7F70F221988F}" dt="2022-06-21T11:52:15.020" v="2306" actId="478"/>
          <ac:spMkLst>
            <pc:docMk/>
            <pc:sldMk cId="3851141705" sldId="301"/>
            <ac:spMk id="23" creationId="{0FFBADBD-F777-4A57-BF05-A41EA2ECA8FA}"/>
          </ac:spMkLst>
        </pc:spChg>
        <pc:spChg chg="add mod">
          <ac:chgData name="Simillides, Yiannis" userId="71ea21ff-3773-4b9e-88b9-7096a3230f4f" providerId="ADAL" clId="{282278E5-D2DF-4DD6-B280-7F70F221988F}" dt="2022-06-21T11:52:15.662" v="2307"/>
          <ac:spMkLst>
            <pc:docMk/>
            <pc:sldMk cId="3851141705" sldId="301"/>
            <ac:spMk id="24" creationId="{753910AF-1F79-8B53-9353-2BBF9A70AF45}"/>
          </ac:spMkLst>
        </pc:spChg>
      </pc:sldChg>
      <pc:sldChg chg="modSp mod">
        <pc:chgData name="Simillides, Yiannis" userId="71ea21ff-3773-4b9e-88b9-7096a3230f4f" providerId="ADAL" clId="{282278E5-D2DF-4DD6-B280-7F70F221988F}" dt="2022-06-21T11:51:54.928" v="2303" actId="403"/>
        <pc:sldMkLst>
          <pc:docMk/>
          <pc:sldMk cId="3548383257" sldId="302"/>
        </pc:sldMkLst>
        <pc:spChg chg="mod">
          <ac:chgData name="Simillides, Yiannis" userId="71ea21ff-3773-4b9e-88b9-7096a3230f4f" providerId="ADAL" clId="{282278E5-D2DF-4DD6-B280-7F70F221988F}" dt="2022-05-25T07:22:24.723" v="151" actId="313"/>
          <ac:spMkLst>
            <pc:docMk/>
            <pc:sldMk cId="3548383257" sldId="302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6-21T11:51:54.928" v="2303" actId="403"/>
          <ac:spMkLst>
            <pc:docMk/>
            <pc:sldMk cId="3548383257" sldId="302"/>
            <ac:spMk id="23" creationId="{0FFBADBD-F777-4A57-BF05-A41EA2ECA8FA}"/>
          </ac:spMkLst>
        </pc:spChg>
      </pc:sldChg>
      <pc:sldChg chg="addSp delSp modSp mod">
        <pc:chgData name="Simillides, Yiannis" userId="71ea21ff-3773-4b9e-88b9-7096a3230f4f" providerId="ADAL" clId="{282278E5-D2DF-4DD6-B280-7F70F221988F}" dt="2022-06-21T11:54:17.488" v="2372" actId="14100"/>
        <pc:sldMkLst>
          <pc:docMk/>
          <pc:sldMk cId="371088991" sldId="303"/>
        </pc:sldMkLst>
        <pc:spChg chg="mod ord">
          <ac:chgData name="Simillides, Yiannis" userId="71ea21ff-3773-4b9e-88b9-7096a3230f4f" providerId="ADAL" clId="{282278E5-D2DF-4DD6-B280-7F70F221988F}" dt="2022-06-21T11:54:17.488" v="2372" actId="14100"/>
          <ac:spMkLst>
            <pc:docMk/>
            <pc:sldMk cId="371088991" sldId="303"/>
            <ac:spMk id="3" creationId="{8FBAFF70-9644-482C-81F9-8D641B81791D}"/>
          </ac:spMkLst>
        </pc:spChg>
        <pc:spChg chg="mod">
          <ac:chgData name="Simillides, Yiannis" userId="71ea21ff-3773-4b9e-88b9-7096a3230f4f" providerId="ADAL" clId="{282278E5-D2DF-4DD6-B280-7F70F221988F}" dt="2022-05-25T07:22:25.031" v="152" actId="313"/>
          <ac:spMkLst>
            <pc:docMk/>
            <pc:sldMk cId="371088991" sldId="303"/>
            <ac:spMk id="21" creationId="{CA69B78C-CB01-4FBA-BC14-D3E30A3CCE12}"/>
          </ac:spMkLst>
        </pc:spChg>
        <pc:spChg chg="del">
          <ac:chgData name="Simillides, Yiannis" userId="71ea21ff-3773-4b9e-88b9-7096a3230f4f" providerId="ADAL" clId="{282278E5-D2DF-4DD6-B280-7F70F221988F}" dt="2022-05-27T13:57:06.991" v="416" actId="478"/>
          <ac:spMkLst>
            <pc:docMk/>
            <pc:sldMk cId="371088991" sldId="303"/>
            <ac:spMk id="26" creationId="{6CF737AE-4726-4A98-BFC1-C49953248315}"/>
          </ac:spMkLst>
        </pc:spChg>
        <pc:picChg chg="add del mod ord">
          <ac:chgData name="Simillides, Yiannis" userId="71ea21ff-3773-4b9e-88b9-7096a3230f4f" providerId="ADAL" clId="{282278E5-D2DF-4DD6-B280-7F70F221988F}" dt="2022-05-27T13:59:07.128" v="461" actId="478"/>
          <ac:picMkLst>
            <pc:docMk/>
            <pc:sldMk cId="371088991" sldId="303"/>
            <ac:picMk id="4" creationId="{DB70A17D-F04F-42B8-A4BA-D74FFB9C76CB}"/>
          </ac:picMkLst>
        </pc:picChg>
        <pc:picChg chg="mod">
          <ac:chgData name="Simillides, Yiannis" userId="71ea21ff-3773-4b9e-88b9-7096a3230f4f" providerId="ADAL" clId="{282278E5-D2DF-4DD6-B280-7F70F221988F}" dt="2022-05-27T13:57:13.915" v="439" actId="1035"/>
          <ac:picMkLst>
            <pc:docMk/>
            <pc:sldMk cId="371088991" sldId="303"/>
            <ac:picMk id="16" creationId="{23ABC71E-75F2-41E5-A7DA-4FD57ECD2627}"/>
          </ac:picMkLst>
        </pc:picChg>
        <pc:picChg chg="add mod">
          <ac:chgData name="Simillides, Yiannis" userId="71ea21ff-3773-4b9e-88b9-7096a3230f4f" providerId="ADAL" clId="{282278E5-D2DF-4DD6-B280-7F70F221988F}" dt="2022-05-27T13:59:05.485" v="460"/>
          <ac:picMkLst>
            <pc:docMk/>
            <pc:sldMk cId="371088991" sldId="303"/>
            <ac:picMk id="18" creationId="{26B6CF96-6EC1-0A72-5E37-D9F127BBD0BC}"/>
          </ac:picMkLst>
        </pc:picChg>
        <pc:cxnChg chg="del">
          <ac:chgData name="Simillides, Yiannis" userId="71ea21ff-3773-4b9e-88b9-7096a3230f4f" providerId="ADAL" clId="{282278E5-D2DF-4DD6-B280-7F70F221988F}" dt="2022-05-27T13:57:05.724" v="415" actId="478"/>
          <ac:cxnSpMkLst>
            <pc:docMk/>
            <pc:sldMk cId="371088991" sldId="303"/>
            <ac:cxnSpMk id="11" creationId="{7DEB776A-34C7-4EB3-A205-19B8FB68A231}"/>
          </ac:cxnSpMkLst>
        </pc:cxnChg>
        <pc:cxnChg chg="del">
          <ac:chgData name="Simillides, Yiannis" userId="71ea21ff-3773-4b9e-88b9-7096a3230f4f" providerId="ADAL" clId="{282278E5-D2DF-4DD6-B280-7F70F221988F}" dt="2022-05-27T13:57:04.319" v="414" actId="478"/>
          <ac:cxnSpMkLst>
            <pc:docMk/>
            <pc:sldMk cId="371088991" sldId="303"/>
            <ac:cxnSpMk id="14" creationId="{3F704BCB-4DE9-488D-9037-E3D348D925F6}"/>
          </ac:cxnSpMkLst>
        </pc:cxnChg>
        <pc:cxnChg chg="del mod">
          <ac:chgData name="Simillides, Yiannis" userId="71ea21ff-3773-4b9e-88b9-7096a3230f4f" providerId="ADAL" clId="{282278E5-D2DF-4DD6-B280-7F70F221988F}" dt="2022-05-27T13:56:59.144" v="410" actId="478"/>
          <ac:cxnSpMkLst>
            <pc:docMk/>
            <pc:sldMk cId="371088991" sldId="303"/>
            <ac:cxnSpMk id="31" creationId="{7CB3FBEA-E36A-4435-9523-61D524C758A2}"/>
          </ac:cxnSpMkLst>
        </pc:cxnChg>
        <pc:cxnChg chg="del">
          <ac:chgData name="Simillides, Yiannis" userId="71ea21ff-3773-4b9e-88b9-7096a3230f4f" providerId="ADAL" clId="{282278E5-D2DF-4DD6-B280-7F70F221988F}" dt="2022-05-27T13:56:59.852" v="411" actId="478"/>
          <ac:cxnSpMkLst>
            <pc:docMk/>
            <pc:sldMk cId="371088991" sldId="303"/>
            <ac:cxnSpMk id="33" creationId="{BA23EDB3-46C4-4910-A3D2-077A139C5AC1}"/>
          </ac:cxnSpMkLst>
        </pc:cxnChg>
      </pc:sldChg>
      <pc:sldChg chg="addSp delSp modSp mod">
        <pc:chgData name="Simillides, Yiannis" userId="71ea21ff-3773-4b9e-88b9-7096a3230f4f" providerId="ADAL" clId="{282278E5-D2DF-4DD6-B280-7F70F221988F}" dt="2022-06-21T11:55:33.806" v="2407" actId="14100"/>
        <pc:sldMkLst>
          <pc:docMk/>
          <pc:sldMk cId="724804992" sldId="304"/>
        </pc:sldMkLst>
        <pc:spChg chg="mod">
          <ac:chgData name="Simillides, Yiannis" userId="71ea21ff-3773-4b9e-88b9-7096a3230f4f" providerId="ADAL" clId="{282278E5-D2DF-4DD6-B280-7F70F221988F}" dt="2022-06-21T11:55:13.202" v="2375" actId="404"/>
          <ac:spMkLst>
            <pc:docMk/>
            <pc:sldMk cId="724804992" sldId="304"/>
            <ac:spMk id="3" creationId="{8FBAFF70-9644-482C-81F9-8D641B81791D}"/>
          </ac:spMkLst>
        </pc:spChg>
        <pc:spChg chg="mod">
          <ac:chgData name="Simillides, Yiannis" userId="71ea21ff-3773-4b9e-88b9-7096a3230f4f" providerId="ADAL" clId="{282278E5-D2DF-4DD6-B280-7F70F221988F}" dt="2022-06-21T11:55:29.851" v="2406" actId="164"/>
          <ac:spMkLst>
            <pc:docMk/>
            <pc:sldMk cId="724804992" sldId="304"/>
            <ac:spMk id="18" creationId="{B380965A-BB24-4A28-98DA-175F837DA49A}"/>
          </ac:spMkLst>
        </pc:spChg>
        <pc:spChg chg="mod">
          <ac:chgData name="Simillides, Yiannis" userId="71ea21ff-3773-4b9e-88b9-7096a3230f4f" providerId="ADAL" clId="{282278E5-D2DF-4DD6-B280-7F70F221988F}" dt="2022-06-21T11:55:29.851" v="2406" actId="164"/>
          <ac:spMkLst>
            <pc:docMk/>
            <pc:sldMk cId="724804992" sldId="304"/>
            <ac:spMk id="19" creationId="{31903F3A-C573-4497-BB47-281D322AE382}"/>
          </ac:spMkLst>
        </pc:spChg>
        <pc:spChg chg="mod">
          <ac:chgData name="Simillides, Yiannis" userId="71ea21ff-3773-4b9e-88b9-7096a3230f4f" providerId="ADAL" clId="{282278E5-D2DF-4DD6-B280-7F70F221988F}" dt="2022-05-25T07:22:25.468" v="153" actId="313"/>
          <ac:spMkLst>
            <pc:docMk/>
            <pc:sldMk cId="724804992" sldId="304"/>
            <ac:spMk id="21" creationId="{CA69B78C-CB01-4FBA-BC14-D3E30A3CCE12}"/>
          </ac:spMkLst>
        </pc:spChg>
        <pc:spChg chg="mod">
          <ac:chgData name="Simillides, Yiannis" userId="71ea21ff-3773-4b9e-88b9-7096a3230f4f" providerId="ADAL" clId="{282278E5-D2DF-4DD6-B280-7F70F221988F}" dt="2022-05-27T13:52:58.872" v="177" actId="14100"/>
          <ac:spMkLst>
            <pc:docMk/>
            <pc:sldMk cId="724804992" sldId="304"/>
            <ac:spMk id="22" creationId="{0026A08D-E416-4CF4-91DD-BFC4D8EC4469}"/>
          </ac:spMkLst>
        </pc:spChg>
        <pc:grpChg chg="add mod">
          <ac:chgData name="Simillides, Yiannis" userId="71ea21ff-3773-4b9e-88b9-7096a3230f4f" providerId="ADAL" clId="{282278E5-D2DF-4DD6-B280-7F70F221988F}" dt="2022-06-21T11:55:33.806" v="2407" actId="14100"/>
          <ac:grpSpMkLst>
            <pc:docMk/>
            <pc:sldMk cId="724804992" sldId="304"/>
            <ac:grpSpMk id="2" creationId="{C91C4A6A-F74A-DB8B-CD18-2EE976D80275}"/>
          </ac:grpSpMkLst>
        </pc:grpChg>
        <pc:picChg chg="mod ord">
          <ac:chgData name="Simillides, Yiannis" userId="71ea21ff-3773-4b9e-88b9-7096a3230f4f" providerId="ADAL" clId="{282278E5-D2DF-4DD6-B280-7F70F221988F}" dt="2022-06-21T11:55:29.851" v="2406" actId="164"/>
          <ac:picMkLst>
            <pc:docMk/>
            <pc:sldMk cId="724804992" sldId="304"/>
            <ac:picMk id="4" creationId="{DB70A17D-F04F-42B8-A4BA-D74FFB9C76CB}"/>
          </ac:picMkLst>
        </pc:picChg>
        <pc:picChg chg="mod">
          <ac:chgData name="Simillides, Yiannis" userId="71ea21ff-3773-4b9e-88b9-7096a3230f4f" providerId="ADAL" clId="{282278E5-D2DF-4DD6-B280-7F70F221988F}" dt="2022-06-21T11:55:29.851" v="2406" actId="164"/>
          <ac:picMkLst>
            <pc:docMk/>
            <pc:sldMk cId="724804992" sldId="304"/>
            <ac:picMk id="25" creationId="{D5CBD011-6700-4243-8B6D-9B39BEB40667}"/>
          </ac:picMkLst>
        </pc:picChg>
        <pc:picChg chg="add del mod ord">
          <ac:chgData name="Simillides, Yiannis" userId="71ea21ff-3773-4b9e-88b9-7096a3230f4f" providerId="ADAL" clId="{282278E5-D2DF-4DD6-B280-7F70F221988F}" dt="2022-05-27T13:55:02.059" v="260" actId="21"/>
          <ac:picMkLst>
            <pc:docMk/>
            <pc:sldMk cId="724804992" sldId="304"/>
            <ac:picMk id="27" creationId="{524C0268-C014-090B-1941-50C3EE13A2C8}"/>
          </ac:picMkLst>
        </pc:picChg>
        <pc:cxnChg chg="del">
          <ac:chgData name="Simillides, Yiannis" userId="71ea21ff-3773-4b9e-88b9-7096a3230f4f" providerId="ADAL" clId="{282278E5-D2DF-4DD6-B280-7F70F221988F}" dt="2022-05-27T13:53:38.539" v="241" actId="478"/>
          <ac:cxnSpMkLst>
            <pc:docMk/>
            <pc:sldMk cId="724804992" sldId="304"/>
            <ac:cxnSpMk id="11" creationId="{7DEB776A-34C7-4EB3-A205-19B8FB68A231}"/>
          </ac:cxnSpMkLst>
        </pc:cxnChg>
        <pc:cxnChg chg="del">
          <ac:chgData name="Simillides, Yiannis" userId="71ea21ff-3773-4b9e-88b9-7096a3230f4f" providerId="ADAL" clId="{282278E5-D2DF-4DD6-B280-7F70F221988F}" dt="2022-05-27T13:53:42.087" v="243" actId="478"/>
          <ac:cxnSpMkLst>
            <pc:docMk/>
            <pc:sldMk cId="724804992" sldId="304"/>
            <ac:cxnSpMk id="14" creationId="{3F704BCB-4DE9-488D-9037-E3D348D925F6}"/>
          </ac:cxnSpMkLst>
        </pc:cxnChg>
        <pc:cxnChg chg="mod">
          <ac:chgData name="Simillides, Yiannis" userId="71ea21ff-3773-4b9e-88b9-7096a3230f4f" providerId="ADAL" clId="{282278E5-D2DF-4DD6-B280-7F70F221988F}" dt="2022-06-21T11:55:29.851" v="2406" actId="164"/>
          <ac:cxnSpMkLst>
            <pc:docMk/>
            <pc:sldMk cId="724804992" sldId="304"/>
            <ac:cxnSpMk id="23" creationId="{3F982050-04E4-4EBB-8996-B7A75FD7FA02}"/>
          </ac:cxnSpMkLst>
        </pc:cxnChg>
        <pc:cxnChg chg="mod">
          <ac:chgData name="Simillides, Yiannis" userId="71ea21ff-3773-4b9e-88b9-7096a3230f4f" providerId="ADAL" clId="{282278E5-D2DF-4DD6-B280-7F70F221988F}" dt="2022-06-21T11:55:29.851" v="2406" actId="164"/>
          <ac:cxnSpMkLst>
            <pc:docMk/>
            <pc:sldMk cId="724804992" sldId="304"/>
            <ac:cxnSpMk id="24" creationId="{08D0F41B-10FF-498B-9D75-189DF8EF8CE1}"/>
          </ac:cxnSpMkLst>
        </pc:cxnChg>
        <pc:cxnChg chg="add del mod">
          <ac:chgData name="Simillides, Yiannis" userId="71ea21ff-3773-4b9e-88b9-7096a3230f4f" providerId="ADAL" clId="{282278E5-D2DF-4DD6-B280-7F70F221988F}" dt="2022-05-27T13:53:37.690" v="240" actId="478"/>
          <ac:cxnSpMkLst>
            <pc:docMk/>
            <pc:sldMk cId="724804992" sldId="304"/>
            <ac:cxnSpMk id="31" creationId="{7CB3FBEA-E36A-4435-9523-61D524C758A2}"/>
          </ac:cxnSpMkLst>
        </pc:cxnChg>
        <pc:cxnChg chg="del">
          <ac:chgData name="Simillides, Yiannis" userId="71ea21ff-3773-4b9e-88b9-7096a3230f4f" providerId="ADAL" clId="{282278E5-D2DF-4DD6-B280-7F70F221988F}" dt="2022-05-27T13:53:39.699" v="242" actId="478"/>
          <ac:cxnSpMkLst>
            <pc:docMk/>
            <pc:sldMk cId="724804992" sldId="304"/>
            <ac:cxnSpMk id="33" creationId="{BA23EDB3-46C4-4910-A3D2-077A139C5AC1}"/>
          </ac:cxnSpMkLst>
        </pc:cxnChg>
      </pc:sldChg>
      <pc:sldChg chg="modSp mod">
        <pc:chgData name="Simillides, Yiannis" userId="71ea21ff-3773-4b9e-88b9-7096a3230f4f" providerId="ADAL" clId="{282278E5-D2DF-4DD6-B280-7F70F221988F}" dt="2022-06-21T11:57:08.435" v="2428" actId="255"/>
        <pc:sldMkLst>
          <pc:docMk/>
          <pc:sldMk cId="3419749773" sldId="305"/>
        </pc:sldMkLst>
        <pc:spChg chg="mod">
          <ac:chgData name="Simillides, Yiannis" userId="71ea21ff-3773-4b9e-88b9-7096a3230f4f" providerId="ADAL" clId="{282278E5-D2DF-4DD6-B280-7F70F221988F}" dt="2022-06-21T11:57:08.435" v="2428" actId="255"/>
          <ac:spMkLst>
            <pc:docMk/>
            <pc:sldMk cId="3419749773" sldId="305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26.229" v="156" actId="313"/>
          <ac:spMkLst>
            <pc:docMk/>
            <pc:sldMk cId="3419749773" sldId="305"/>
            <ac:spMk id="4" creationId="{AA062858-A64A-4E08-B5AF-5BC116B8C1E0}"/>
          </ac:spMkLst>
        </pc:spChg>
      </pc:sldChg>
      <pc:sldChg chg="addSp delSp modSp mod">
        <pc:chgData name="Simillides, Yiannis" userId="71ea21ff-3773-4b9e-88b9-7096a3230f4f" providerId="ADAL" clId="{282278E5-D2DF-4DD6-B280-7F70F221988F}" dt="2022-06-21T12:12:49.387" v="2667" actId="20577"/>
        <pc:sldMkLst>
          <pc:docMk/>
          <pc:sldMk cId="1804930586" sldId="306"/>
        </pc:sldMkLst>
        <pc:spChg chg="mod">
          <ac:chgData name="Simillides, Yiannis" userId="71ea21ff-3773-4b9e-88b9-7096a3230f4f" providerId="ADAL" clId="{282278E5-D2DF-4DD6-B280-7F70F221988F}" dt="2022-06-21T12:00:36.466" v="2448" actId="14100"/>
          <ac:spMkLst>
            <pc:docMk/>
            <pc:sldMk cId="1804930586" sldId="306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27.066" v="159" actId="313"/>
          <ac:spMkLst>
            <pc:docMk/>
            <pc:sldMk cId="1804930586" sldId="306"/>
            <ac:spMk id="4" creationId="{AA062858-A64A-4E08-B5AF-5BC116B8C1E0}"/>
          </ac:spMkLst>
        </pc:spChg>
        <pc:spChg chg="add mod ord">
          <ac:chgData name="Simillides, Yiannis" userId="71ea21ff-3773-4b9e-88b9-7096a3230f4f" providerId="ADAL" clId="{282278E5-D2DF-4DD6-B280-7F70F221988F}" dt="2022-06-21T12:12:49.387" v="2667" actId="20577"/>
          <ac:spMkLst>
            <pc:docMk/>
            <pc:sldMk cId="1804930586" sldId="306"/>
            <ac:spMk id="11" creationId="{B708E7DF-33C2-757D-2ADA-D044426EB507}"/>
          </ac:spMkLst>
        </pc:spChg>
        <pc:picChg chg="mod ord">
          <ac:chgData name="Simillides, Yiannis" userId="71ea21ff-3773-4b9e-88b9-7096a3230f4f" providerId="ADAL" clId="{282278E5-D2DF-4DD6-B280-7F70F221988F}" dt="2022-05-27T14:08:11.765" v="746" actId="1076"/>
          <ac:picMkLst>
            <pc:docMk/>
            <pc:sldMk cId="1804930586" sldId="306"/>
            <ac:picMk id="13" creationId="{E484A753-D4A8-4555-B6FA-F46129F754AC}"/>
          </ac:picMkLst>
        </pc:picChg>
        <pc:picChg chg="mod ord">
          <ac:chgData name="Simillides, Yiannis" userId="71ea21ff-3773-4b9e-88b9-7096a3230f4f" providerId="ADAL" clId="{282278E5-D2DF-4DD6-B280-7F70F221988F}" dt="2022-05-27T14:08:20.526" v="749" actId="1076"/>
          <ac:picMkLst>
            <pc:docMk/>
            <pc:sldMk cId="1804930586" sldId="306"/>
            <ac:picMk id="14" creationId="{F9CABAEE-9E44-473E-8FA1-653429FF1C5B}"/>
          </ac:picMkLst>
        </pc:picChg>
        <pc:cxnChg chg="add del">
          <ac:chgData name="Simillides, Yiannis" userId="71ea21ff-3773-4b9e-88b9-7096a3230f4f" providerId="ADAL" clId="{282278E5-D2DF-4DD6-B280-7F70F221988F}" dt="2022-05-27T14:07:37.958" v="734" actId="478"/>
          <ac:cxnSpMkLst>
            <pc:docMk/>
            <pc:sldMk cId="1804930586" sldId="306"/>
            <ac:cxnSpMk id="23" creationId="{B3BA22F9-E3B3-4788-8692-26ECCD9EFAA6}"/>
          </ac:cxnSpMkLst>
        </pc:cxnChg>
      </pc:sldChg>
      <pc:sldChg chg="del">
        <pc:chgData name="Simillides, Yiannis" userId="71ea21ff-3773-4b9e-88b9-7096a3230f4f" providerId="ADAL" clId="{282278E5-D2DF-4DD6-B280-7F70F221988F}" dt="2022-05-27T14:32:37.701" v="1339" actId="47"/>
        <pc:sldMkLst>
          <pc:docMk/>
          <pc:sldMk cId="1137701751" sldId="309"/>
        </pc:sldMkLst>
      </pc:sldChg>
      <pc:sldChg chg="modSp mod ord">
        <pc:chgData name="Simillides, Yiannis" userId="71ea21ff-3773-4b9e-88b9-7096a3230f4f" providerId="ADAL" clId="{282278E5-D2DF-4DD6-B280-7F70F221988F}" dt="2022-06-21T11:49:29.973" v="2238" actId="403"/>
        <pc:sldMkLst>
          <pc:docMk/>
          <pc:sldMk cId="95972196" sldId="311"/>
        </pc:sldMkLst>
        <pc:spChg chg="mod">
          <ac:chgData name="Simillides, Yiannis" userId="71ea21ff-3773-4b9e-88b9-7096a3230f4f" providerId="ADAL" clId="{282278E5-D2DF-4DD6-B280-7F70F221988F}" dt="2022-06-21T11:49:29.973" v="2238" actId="403"/>
          <ac:spMkLst>
            <pc:docMk/>
            <pc:sldMk cId="95972196" sldId="311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28.686" v="162" actId="313"/>
          <ac:spMkLst>
            <pc:docMk/>
            <pc:sldMk cId="95972196" sldId="311"/>
            <ac:spMk id="4" creationId="{AA062858-A64A-4E08-B5AF-5BC116B8C1E0}"/>
          </ac:spMkLst>
        </pc:spChg>
      </pc:sldChg>
      <pc:sldChg chg="addSp modSp mod">
        <pc:chgData name="Simillides, Yiannis" userId="71ea21ff-3773-4b9e-88b9-7096a3230f4f" providerId="ADAL" clId="{282278E5-D2DF-4DD6-B280-7F70F221988F}" dt="2022-06-21T12:02:00.200" v="2550" actId="403"/>
        <pc:sldMkLst>
          <pc:docMk/>
          <pc:sldMk cId="2622617042" sldId="312"/>
        </pc:sldMkLst>
        <pc:spChg chg="mod">
          <ac:chgData name="Simillides, Yiannis" userId="71ea21ff-3773-4b9e-88b9-7096a3230f4f" providerId="ADAL" clId="{282278E5-D2DF-4DD6-B280-7F70F221988F}" dt="2022-06-21T12:02:00.200" v="2550" actId="403"/>
          <ac:spMkLst>
            <pc:docMk/>
            <pc:sldMk cId="2622617042" sldId="312"/>
            <ac:spMk id="2" creationId="{C66CA1D3-C7E0-42D6-9A1F-4F71684AD9E2}"/>
          </ac:spMkLst>
        </pc:spChg>
        <pc:spChg chg="mod">
          <ac:chgData name="Simillides, Yiannis" userId="71ea21ff-3773-4b9e-88b9-7096a3230f4f" providerId="ADAL" clId="{282278E5-D2DF-4DD6-B280-7F70F221988F}" dt="2022-06-21T12:01:56.311" v="2548" actId="403"/>
          <ac:spMkLst>
            <pc:docMk/>
            <pc:sldMk cId="2622617042" sldId="312"/>
            <ac:spMk id="3" creationId="{8F5C861E-79BD-4FB8-8759-CB6541021252}"/>
          </ac:spMkLst>
        </pc:spChg>
        <pc:spChg chg="mod">
          <ac:chgData name="Simillides, Yiannis" userId="71ea21ff-3773-4b9e-88b9-7096a3230f4f" providerId="ADAL" clId="{282278E5-D2DF-4DD6-B280-7F70F221988F}" dt="2022-05-25T07:22:29.055" v="163" actId="313"/>
          <ac:spMkLst>
            <pc:docMk/>
            <pc:sldMk cId="2622617042" sldId="312"/>
            <ac:spMk id="8" creationId="{640C676F-73C6-4DDD-8E3C-FA5E751270F2}"/>
          </ac:spMkLst>
        </pc:spChg>
        <pc:picChg chg="add mod">
          <ac:chgData name="Simillides, Yiannis" userId="71ea21ff-3773-4b9e-88b9-7096a3230f4f" providerId="ADAL" clId="{282278E5-D2DF-4DD6-B280-7F70F221988F}" dt="2022-05-25T07:27:55.133" v="169"/>
          <ac:picMkLst>
            <pc:docMk/>
            <pc:sldMk cId="2622617042" sldId="312"/>
            <ac:picMk id="9" creationId="{61C5B342-CEA9-9D73-9B35-28508CC50DCE}"/>
          </ac:picMkLst>
        </pc:picChg>
      </pc:sldChg>
      <pc:sldChg chg="modSp mod">
        <pc:chgData name="Simillides, Yiannis" userId="71ea21ff-3773-4b9e-88b9-7096a3230f4f" providerId="ADAL" clId="{282278E5-D2DF-4DD6-B280-7F70F221988F}" dt="2022-06-21T11:48:05.957" v="2196" actId="404"/>
        <pc:sldMkLst>
          <pc:docMk/>
          <pc:sldMk cId="4023992089" sldId="314"/>
        </pc:sldMkLst>
        <pc:spChg chg="mod">
          <ac:chgData name="Simillides, Yiannis" userId="71ea21ff-3773-4b9e-88b9-7096a3230f4f" providerId="ADAL" clId="{282278E5-D2DF-4DD6-B280-7F70F221988F}" dt="2022-06-21T11:47:44.087" v="2189" actId="404"/>
          <ac:spMkLst>
            <pc:docMk/>
            <pc:sldMk cId="4023992089" sldId="314"/>
            <ac:spMk id="2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6-21T11:48:05.957" v="2196" actId="404"/>
          <ac:spMkLst>
            <pc:docMk/>
            <pc:sldMk cId="4023992089" sldId="314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17.578" v="135" actId="313"/>
          <ac:spMkLst>
            <pc:docMk/>
            <pc:sldMk cId="4023992089" sldId="314"/>
            <ac:spMk id="4" creationId="{AA062858-A64A-4E08-B5AF-5BC116B8C1E0}"/>
          </ac:spMkLst>
        </pc:spChg>
      </pc:sldChg>
      <pc:sldChg chg="modSp mod">
        <pc:chgData name="Simillides, Yiannis" userId="71ea21ff-3773-4b9e-88b9-7096a3230f4f" providerId="ADAL" clId="{282278E5-D2DF-4DD6-B280-7F70F221988F}" dt="2022-06-21T11:48:17.186" v="2200" actId="255"/>
        <pc:sldMkLst>
          <pc:docMk/>
          <pc:sldMk cId="135999402" sldId="315"/>
        </pc:sldMkLst>
        <pc:spChg chg="mod">
          <ac:chgData name="Simillides, Yiannis" userId="71ea21ff-3773-4b9e-88b9-7096a3230f4f" providerId="ADAL" clId="{282278E5-D2DF-4DD6-B280-7F70F221988F}" dt="2022-06-21T11:47:29.835" v="2188" actId="403"/>
          <ac:spMkLst>
            <pc:docMk/>
            <pc:sldMk cId="135999402" sldId="315"/>
            <ac:spMk id="2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6-21T11:48:17.186" v="2200" actId="255"/>
          <ac:spMkLst>
            <pc:docMk/>
            <pc:sldMk cId="135999402" sldId="315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17.848" v="136" actId="313"/>
          <ac:spMkLst>
            <pc:docMk/>
            <pc:sldMk cId="135999402" sldId="315"/>
            <ac:spMk id="4" creationId="{AA062858-A64A-4E08-B5AF-5BC116B8C1E0}"/>
          </ac:spMkLst>
        </pc:spChg>
      </pc:sldChg>
      <pc:sldChg chg="addSp delSp modSp mod">
        <pc:chgData name="Simillides, Yiannis" userId="71ea21ff-3773-4b9e-88b9-7096a3230f4f" providerId="ADAL" clId="{282278E5-D2DF-4DD6-B280-7F70F221988F}" dt="2022-06-21T11:59:06.900" v="2444" actId="9405"/>
        <pc:sldMkLst>
          <pc:docMk/>
          <pc:sldMk cId="1033708701" sldId="319"/>
        </pc:sldMkLst>
        <pc:spChg chg="del mod">
          <ac:chgData name="Simillides, Yiannis" userId="71ea21ff-3773-4b9e-88b9-7096a3230f4f" providerId="ADAL" clId="{282278E5-D2DF-4DD6-B280-7F70F221988F}" dt="2022-06-09T15:44:20.278" v="1860" actId="478"/>
          <ac:spMkLst>
            <pc:docMk/>
            <pc:sldMk cId="1033708701" sldId="319"/>
            <ac:spMk id="3" creationId="{8FBAFF70-9644-482C-81F9-8D641B81791D}"/>
          </ac:spMkLst>
        </pc:spChg>
        <pc:spChg chg="add del mod">
          <ac:chgData name="Simillides, Yiannis" userId="71ea21ff-3773-4b9e-88b9-7096a3230f4f" providerId="ADAL" clId="{282278E5-D2DF-4DD6-B280-7F70F221988F}" dt="2022-06-09T15:44:21.550" v="1861" actId="478"/>
          <ac:spMkLst>
            <pc:docMk/>
            <pc:sldMk cId="1033708701" sldId="319"/>
            <ac:spMk id="7" creationId="{D2BB897D-F9BA-9A9F-5785-826CBC1EAF22}"/>
          </ac:spMkLst>
        </pc:spChg>
        <pc:spChg chg="add mod">
          <ac:chgData name="Simillides, Yiannis" userId="71ea21ff-3773-4b9e-88b9-7096a3230f4f" providerId="ADAL" clId="{282278E5-D2DF-4DD6-B280-7F70F221988F}" dt="2022-06-21T11:57:40.342" v="2435" actId="403"/>
          <ac:spMkLst>
            <pc:docMk/>
            <pc:sldMk cId="1033708701" sldId="319"/>
            <ac:spMk id="12" creationId="{AE2FD280-6F57-6855-84AE-6148167AEAA9}"/>
          </ac:spMkLst>
        </pc:spChg>
        <pc:spChg chg="mod">
          <ac:chgData name="Simillides, Yiannis" userId="71ea21ff-3773-4b9e-88b9-7096a3230f4f" providerId="ADAL" clId="{282278E5-D2DF-4DD6-B280-7F70F221988F}" dt="2022-05-25T07:22:26.386" v="157" actId="313"/>
          <ac:spMkLst>
            <pc:docMk/>
            <pc:sldMk cId="1033708701" sldId="319"/>
            <ac:spMk id="21" creationId="{CA69B78C-CB01-4FBA-BC14-D3E30A3CCE12}"/>
          </ac:spMkLst>
        </pc:spChg>
        <pc:spChg chg="del">
          <ac:chgData name="Simillides, Yiannis" userId="71ea21ff-3773-4b9e-88b9-7096a3230f4f" providerId="ADAL" clId="{282278E5-D2DF-4DD6-B280-7F70F221988F}" dt="2022-05-27T14:02:06.591" v="565" actId="478"/>
          <ac:spMkLst>
            <pc:docMk/>
            <pc:sldMk cId="1033708701" sldId="319"/>
            <ac:spMk id="26" creationId="{6CF737AE-4726-4A98-BFC1-C49953248315}"/>
          </ac:spMkLst>
        </pc:spChg>
        <pc:picChg chg="mod ord">
          <ac:chgData name="Simillides, Yiannis" userId="71ea21ff-3773-4b9e-88b9-7096a3230f4f" providerId="ADAL" clId="{282278E5-D2DF-4DD6-B280-7F70F221988F}" dt="2022-06-21T11:59:01.575" v="2442" actId="1366"/>
          <ac:picMkLst>
            <pc:docMk/>
            <pc:sldMk cId="1033708701" sldId="319"/>
            <ac:picMk id="4" creationId="{DB70A17D-F04F-42B8-A4BA-D74FFB9C76CB}"/>
          </ac:picMkLst>
        </pc:picChg>
        <pc:picChg chg="mod">
          <ac:chgData name="Simillides, Yiannis" userId="71ea21ff-3773-4b9e-88b9-7096a3230f4f" providerId="ADAL" clId="{282278E5-D2DF-4DD6-B280-7F70F221988F}" dt="2022-05-27T14:02:14.002" v="566" actId="1076"/>
          <ac:picMkLst>
            <pc:docMk/>
            <pc:sldMk cId="1033708701" sldId="319"/>
            <ac:picMk id="23" creationId="{85529D91-3C5E-BFDD-3762-C78E649DAE78}"/>
          </ac:picMkLst>
        </pc:picChg>
        <pc:inkChg chg="add del">
          <ac:chgData name="Simillides, Yiannis" userId="71ea21ff-3773-4b9e-88b9-7096a3230f4f" providerId="ADAL" clId="{282278E5-D2DF-4DD6-B280-7F70F221988F}" dt="2022-06-21T11:59:06.900" v="2444" actId="9405"/>
          <ac:inkMkLst>
            <pc:docMk/>
            <pc:sldMk cId="1033708701" sldId="319"/>
            <ac:inkMk id="2" creationId="{CB482033-639F-ACF2-C22B-BCC61CD2CEDB}"/>
          </ac:inkMkLst>
        </pc:inkChg>
        <pc:inkChg chg="add del">
          <ac:chgData name="Simillides, Yiannis" userId="71ea21ff-3773-4b9e-88b9-7096a3230f4f" providerId="ADAL" clId="{282278E5-D2DF-4DD6-B280-7F70F221988F}" dt="2022-06-21T11:59:05.612" v="2443" actId="9405"/>
          <ac:inkMkLst>
            <pc:docMk/>
            <pc:sldMk cId="1033708701" sldId="319"/>
            <ac:inkMk id="3" creationId="{E5C7E125-19A3-6EE7-B8DA-2F2595BA8D11}"/>
          </ac:inkMkLst>
        </pc:inkChg>
        <pc:inkChg chg="add del">
          <ac:chgData name="Simillides, Yiannis" userId="71ea21ff-3773-4b9e-88b9-7096a3230f4f" providerId="ADAL" clId="{282278E5-D2DF-4DD6-B280-7F70F221988F}" dt="2022-06-21T11:58:26.672" v="2439" actId="9405"/>
          <ac:inkMkLst>
            <pc:docMk/>
            <pc:sldMk cId="1033708701" sldId="319"/>
            <ac:inkMk id="7" creationId="{93FF7D74-6274-E080-BAAA-2ABA142D5805}"/>
          </ac:inkMkLst>
        </pc:inkChg>
        <pc:inkChg chg="add del">
          <ac:chgData name="Simillides, Yiannis" userId="71ea21ff-3773-4b9e-88b9-7096a3230f4f" providerId="ADAL" clId="{282278E5-D2DF-4DD6-B280-7F70F221988F}" dt="2022-06-21T11:58:28.315" v="2441" actId="9405"/>
          <ac:inkMkLst>
            <pc:docMk/>
            <pc:sldMk cId="1033708701" sldId="319"/>
            <ac:inkMk id="8" creationId="{9CB5F001-F622-D418-4B97-B4751A1CA4AA}"/>
          </ac:inkMkLst>
        </pc:inkChg>
        <pc:cxnChg chg="del">
          <ac:chgData name="Simillides, Yiannis" userId="71ea21ff-3773-4b9e-88b9-7096a3230f4f" providerId="ADAL" clId="{282278E5-D2DF-4DD6-B280-7F70F221988F}" dt="2022-05-27T14:02:05.218" v="564" actId="478"/>
          <ac:cxnSpMkLst>
            <pc:docMk/>
            <pc:sldMk cId="1033708701" sldId="319"/>
            <ac:cxnSpMk id="11" creationId="{7DEB776A-34C7-4EB3-A205-19B8FB68A231}"/>
          </ac:cxnSpMkLst>
        </pc:cxnChg>
        <pc:cxnChg chg="del">
          <ac:chgData name="Simillides, Yiannis" userId="71ea21ff-3773-4b9e-88b9-7096a3230f4f" providerId="ADAL" clId="{282278E5-D2DF-4DD6-B280-7F70F221988F}" dt="2022-05-27T14:02:02.974" v="562" actId="478"/>
          <ac:cxnSpMkLst>
            <pc:docMk/>
            <pc:sldMk cId="1033708701" sldId="319"/>
            <ac:cxnSpMk id="14" creationId="{3F704BCB-4DE9-488D-9037-E3D348D925F6}"/>
          </ac:cxnSpMkLst>
        </pc:cxnChg>
        <pc:cxnChg chg="del mod">
          <ac:chgData name="Simillides, Yiannis" userId="71ea21ff-3773-4b9e-88b9-7096a3230f4f" providerId="ADAL" clId="{282278E5-D2DF-4DD6-B280-7F70F221988F}" dt="2022-05-27T14:02:04.273" v="563" actId="478"/>
          <ac:cxnSpMkLst>
            <pc:docMk/>
            <pc:sldMk cId="1033708701" sldId="319"/>
            <ac:cxnSpMk id="31" creationId="{7CB3FBEA-E36A-4435-9523-61D524C758A2}"/>
          </ac:cxnSpMkLst>
        </pc:cxnChg>
        <pc:cxnChg chg="del">
          <ac:chgData name="Simillides, Yiannis" userId="71ea21ff-3773-4b9e-88b9-7096a3230f4f" providerId="ADAL" clId="{282278E5-D2DF-4DD6-B280-7F70F221988F}" dt="2022-05-27T14:02:02.194" v="561" actId="478"/>
          <ac:cxnSpMkLst>
            <pc:docMk/>
            <pc:sldMk cId="1033708701" sldId="319"/>
            <ac:cxnSpMk id="33" creationId="{BA23EDB3-46C4-4910-A3D2-077A139C5AC1}"/>
          </ac:cxnSpMkLst>
        </pc:cxnChg>
      </pc:sldChg>
      <pc:sldChg chg="addSp delSp modSp mod">
        <pc:chgData name="Simillides, Yiannis" userId="71ea21ff-3773-4b9e-88b9-7096a3230f4f" providerId="ADAL" clId="{282278E5-D2DF-4DD6-B280-7F70F221988F}" dt="2022-06-09T15:44:16.654" v="1859"/>
        <pc:sldMkLst>
          <pc:docMk/>
          <pc:sldMk cId="1159999438" sldId="320"/>
        </pc:sldMkLst>
        <pc:spChg chg="del mod">
          <ac:chgData name="Simillides, Yiannis" userId="71ea21ff-3773-4b9e-88b9-7096a3230f4f" providerId="ADAL" clId="{282278E5-D2DF-4DD6-B280-7F70F221988F}" dt="2022-06-09T15:44:08.039" v="1855" actId="478"/>
          <ac:spMkLst>
            <pc:docMk/>
            <pc:sldMk cId="1159999438" sldId="320"/>
            <ac:spMk id="3" creationId="{8FBAFF70-9644-482C-81F9-8D641B81791D}"/>
          </ac:spMkLst>
        </pc:spChg>
        <pc:spChg chg="add del mod">
          <ac:chgData name="Simillides, Yiannis" userId="71ea21ff-3773-4b9e-88b9-7096a3230f4f" providerId="ADAL" clId="{282278E5-D2DF-4DD6-B280-7F70F221988F}" dt="2022-06-09T15:44:16.400" v="1858" actId="478"/>
          <ac:spMkLst>
            <pc:docMk/>
            <pc:sldMk cId="1159999438" sldId="320"/>
            <ac:spMk id="4" creationId="{2D2B3D38-7AB4-FD84-12DD-4121C77A93F6}"/>
          </ac:spMkLst>
        </pc:spChg>
        <pc:spChg chg="add del mod">
          <ac:chgData name="Simillides, Yiannis" userId="71ea21ff-3773-4b9e-88b9-7096a3230f4f" providerId="ADAL" clId="{282278E5-D2DF-4DD6-B280-7F70F221988F}" dt="2022-06-09T15:44:14.848" v="1857"/>
          <ac:spMkLst>
            <pc:docMk/>
            <pc:sldMk cId="1159999438" sldId="320"/>
            <ac:spMk id="13" creationId="{EC0E3846-A4F3-B9FA-0A64-E4DCC2FD3232}"/>
          </ac:spMkLst>
        </pc:spChg>
        <pc:spChg chg="add mod">
          <ac:chgData name="Simillides, Yiannis" userId="71ea21ff-3773-4b9e-88b9-7096a3230f4f" providerId="ADAL" clId="{282278E5-D2DF-4DD6-B280-7F70F221988F}" dt="2022-06-09T15:44:16.654" v="1859"/>
          <ac:spMkLst>
            <pc:docMk/>
            <pc:sldMk cId="1159999438" sldId="320"/>
            <ac:spMk id="17" creationId="{D5BCB9C3-BDEE-3B24-CAA1-694DF159E62B}"/>
          </ac:spMkLst>
        </pc:spChg>
        <pc:spChg chg="mod">
          <ac:chgData name="Simillides, Yiannis" userId="71ea21ff-3773-4b9e-88b9-7096a3230f4f" providerId="ADAL" clId="{282278E5-D2DF-4DD6-B280-7F70F221988F}" dt="2022-05-25T07:22:26.795" v="158" actId="313"/>
          <ac:spMkLst>
            <pc:docMk/>
            <pc:sldMk cId="1159999438" sldId="320"/>
            <ac:spMk id="21" creationId="{CA69B78C-CB01-4FBA-BC14-D3E30A3CCE12}"/>
          </ac:spMkLst>
        </pc:spChg>
      </pc:sldChg>
      <pc:sldChg chg="addSp delSp modSp mod">
        <pc:chgData name="Simillides, Yiannis" userId="71ea21ff-3773-4b9e-88b9-7096a3230f4f" providerId="ADAL" clId="{282278E5-D2DF-4DD6-B280-7F70F221988F}" dt="2022-06-21T12:01:38.250" v="2541"/>
        <pc:sldMkLst>
          <pc:docMk/>
          <pc:sldMk cId="1811206569" sldId="321"/>
        </pc:sldMkLst>
        <pc:spChg chg="add del mod">
          <ac:chgData name="Simillides, Yiannis" userId="71ea21ff-3773-4b9e-88b9-7096a3230f4f" providerId="ADAL" clId="{282278E5-D2DF-4DD6-B280-7F70F221988F}" dt="2022-05-27T14:37:23.669" v="1484" actId="767"/>
          <ac:spMkLst>
            <pc:docMk/>
            <pc:sldMk cId="1811206569" sldId="321"/>
            <ac:spMk id="2" creationId="{79DE1C67-07DD-DCAE-19DD-D8BCAF4313F7}"/>
          </ac:spMkLst>
        </pc:spChg>
        <pc:spChg chg="del mod">
          <ac:chgData name="Simillides, Yiannis" userId="71ea21ff-3773-4b9e-88b9-7096a3230f4f" providerId="ADAL" clId="{282278E5-D2DF-4DD6-B280-7F70F221988F}" dt="2022-06-21T12:01:38.030" v="2540" actId="478"/>
          <ac:spMkLst>
            <pc:docMk/>
            <pc:sldMk cId="1811206569" sldId="321"/>
            <ac:spMk id="3" creationId="{8FBAFF70-9644-482C-81F9-8D641B81791D}"/>
          </ac:spMkLst>
        </pc:spChg>
        <pc:spChg chg="add mod">
          <ac:chgData name="Simillides, Yiannis" userId="71ea21ff-3773-4b9e-88b9-7096a3230f4f" providerId="ADAL" clId="{282278E5-D2DF-4DD6-B280-7F70F221988F}" dt="2022-06-21T12:01:38.030" v="2540" actId="478"/>
          <ac:spMkLst>
            <pc:docMk/>
            <pc:sldMk cId="1811206569" sldId="321"/>
            <ac:spMk id="7" creationId="{0A37205E-9357-9CFD-CA45-3F0BD47CC845}"/>
          </ac:spMkLst>
        </pc:spChg>
        <pc:spChg chg="add mod">
          <ac:chgData name="Simillides, Yiannis" userId="71ea21ff-3773-4b9e-88b9-7096a3230f4f" providerId="ADAL" clId="{282278E5-D2DF-4DD6-B280-7F70F221988F}" dt="2022-06-21T12:01:38.250" v="2541"/>
          <ac:spMkLst>
            <pc:docMk/>
            <pc:sldMk cId="1811206569" sldId="321"/>
            <ac:spMk id="18" creationId="{255C7984-2D76-12CD-AFDA-C5732D595646}"/>
          </ac:spMkLst>
        </pc:spChg>
        <pc:spChg chg="mod">
          <ac:chgData name="Simillides, Yiannis" userId="71ea21ff-3773-4b9e-88b9-7096a3230f4f" providerId="ADAL" clId="{282278E5-D2DF-4DD6-B280-7F70F221988F}" dt="2022-05-25T07:22:27.411" v="160" actId="313"/>
          <ac:spMkLst>
            <pc:docMk/>
            <pc:sldMk cId="1811206569" sldId="321"/>
            <ac:spMk id="21" creationId="{CA69B78C-CB01-4FBA-BC14-D3E30A3CCE12}"/>
          </ac:spMkLst>
        </pc:spChg>
        <pc:picChg chg="mod">
          <ac:chgData name="Simillides, Yiannis" userId="71ea21ff-3773-4b9e-88b9-7096a3230f4f" providerId="ADAL" clId="{282278E5-D2DF-4DD6-B280-7F70F221988F}" dt="2022-05-27T14:37:25.557" v="1488" actId="1076"/>
          <ac:picMkLst>
            <pc:docMk/>
            <pc:sldMk cId="1811206569" sldId="321"/>
            <ac:picMk id="4" creationId="{DB70A17D-F04F-42B8-A4BA-D74FFB9C76CB}"/>
          </ac:picMkLst>
        </pc:picChg>
        <pc:picChg chg="add del mod">
          <ac:chgData name="Simillides, Yiannis" userId="71ea21ff-3773-4b9e-88b9-7096a3230f4f" providerId="ADAL" clId="{282278E5-D2DF-4DD6-B280-7F70F221988F}" dt="2022-05-27T14:09:51.121" v="762"/>
          <ac:picMkLst>
            <pc:docMk/>
            <pc:sldMk cId="1811206569" sldId="321"/>
            <ac:picMk id="15" creationId="{285DE01A-97F3-0C8A-6F3C-CDA3FEDD5443}"/>
          </ac:picMkLst>
        </pc:picChg>
        <pc:picChg chg="add mod">
          <ac:chgData name="Simillides, Yiannis" userId="71ea21ff-3773-4b9e-88b9-7096a3230f4f" providerId="ADAL" clId="{282278E5-D2DF-4DD6-B280-7F70F221988F}" dt="2022-05-27T14:37:25.056" v="1487" actId="1076"/>
          <ac:picMkLst>
            <pc:docMk/>
            <pc:sldMk cId="1811206569" sldId="321"/>
            <ac:picMk id="16" creationId="{CF6047D3-A47F-BB50-3E3F-4076C6C485C7}"/>
          </ac:picMkLst>
        </pc:picChg>
        <pc:picChg chg="add del">
          <ac:chgData name="Simillides, Yiannis" userId="71ea21ff-3773-4b9e-88b9-7096a3230f4f" providerId="ADAL" clId="{282278E5-D2DF-4DD6-B280-7F70F221988F}" dt="2022-05-27T14:37:24.544" v="1486" actId="478"/>
          <ac:picMkLst>
            <pc:docMk/>
            <pc:sldMk cId="1811206569" sldId="321"/>
            <ac:picMk id="23" creationId="{85529D91-3C5E-BFDD-3762-C78E649DAE78}"/>
          </ac:picMkLst>
        </pc:picChg>
      </pc:sldChg>
      <pc:sldChg chg="modSp del mod">
        <pc:chgData name="Simillides, Yiannis" userId="71ea21ff-3773-4b9e-88b9-7096a3230f4f" providerId="ADAL" clId="{282278E5-D2DF-4DD6-B280-7F70F221988F}" dt="2022-05-27T14:13:55.307" v="771" actId="47"/>
        <pc:sldMkLst>
          <pc:docMk/>
          <pc:sldMk cId="887290698" sldId="322"/>
        </pc:sldMkLst>
        <pc:spChg chg="mod">
          <ac:chgData name="Simillides, Yiannis" userId="71ea21ff-3773-4b9e-88b9-7096a3230f4f" providerId="ADAL" clId="{282278E5-D2DF-4DD6-B280-7F70F221988F}" dt="2022-05-25T07:22:27.866" v="161" actId="313"/>
          <ac:spMkLst>
            <pc:docMk/>
            <pc:sldMk cId="887290698" sldId="322"/>
            <ac:spMk id="21" creationId="{CA69B78C-CB01-4FBA-BC14-D3E30A3CCE12}"/>
          </ac:spMkLst>
        </pc:spChg>
      </pc:sldChg>
      <pc:sldChg chg="modSp mod">
        <pc:chgData name="Simillides, Yiannis" userId="71ea21ff-3773-4b9e-88b9-7096a3230f4f" providerId="ADAL" clId="{282278E5-D2DF-4DD6-B280-7F70F221988F}" dt="2022-06-21T11:48:50.504" v="2225" actId="1036"/>
        <pc:sldMkLst>
          <pc:docMk/>
          <pc:sldMk cId="2366082590" sldId="324"/>
        </pc:sldMkLst>
        <pc:spChg chg="mod">
          <ac:chgData name="Simillides, Yiannis" userId="71ea21ff-3773-4b9e-88b9-7096a3230f4f" providerId="ADAL" clId="{282278E5-D2DF-4DD6-B280-7F70F221988F}" dt="2022-06-21T11:48:50.504" v="2225" actId="1036"/>
          <ac:spMkLst>
            <pc:docMk/>
            <pc:sldMk cId="2366082590" sldId="324"/>
            <ac:spMk id="2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6-21T11:48:41.108" v="2204" actId="403"/>
          <ac:spMkLst>
            <pc:docMk/>
            <pc:sldMk cId="2366082590" sldId="324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18.643" v="138" actId="313"/>
          <ac:spMkLst>
            <pc:docMk/>
            <pc:sldMk cId="2366082590" sldId="324"/>
            <ac:spMk id="4" creationId="{AA062858-A64A-4E08-B5AF-5BC116B8C1E0}"/>
          </ac:spMkLst>
        </pc:spChg>
      </pc:sldChg>
      <pc:sldChg chg="modSp mod">
        <pc:chgData name="Simillides, Yiannis" userId="71ea21ff-3773-4b9e-88b9-7096a3230f4f" providerId="ADAL" clId="{282278E5-D2DF-4DD6-B280-7F70F221988F}" dt="2022-06-21T11:49:01.565" v="2229" actId="166"/>
        <pc:sldMkLst>
          <pc:docMk/>
          <pc:sldMk cId="564732589" sldId="325"/>
        </pc:sldMkLst>
        <pc:spChg chg="mod ord">
          <ac:chgData name="Simillides, Yiannis" userId="71ea21ff-3773-4b9e-88b9-7096a3230f4f" providerId="ADAL" clId="{282278E5-D2DF-4DD6-B280-7F70F221988F}" dt="2022-06-21T11:49:01.565" v="2229" actId="166"/>
          <ac:spMkLst>
            <pc:docMk/>
            <pc:sldMk cId="564732589" sldId="325"/>
            <ac:spMk id="3" creationId="{00000000-0000-0000-0000-000000000000}"/>
          </ac:spMkLst>
        </pc:spChg>
        <pc:spChg chg="mod">
          <ac:chgData name="Simillides, Yiannis" userId="71ea21ff-3773-4b9e-88b9-7096a3230f4f" providerId="ADAL" clId="{282278E5-D2DF-4DD6-B280-7F70F221988F}" dt="2022-05-25T07:22:19.085" v="139" actId="313"/>
          <ac:spMkLst>
            <pc:docMk/>
            <pc:sldMk cId="564732589" sldId="325"/>
            <ac:spMk id="4" creationId="{AA062858-A64A-4E08-B5AF-5BC116B8C1E0}"/>
          </ac:spMkLst>
        </pc:spChg>
      </pc:sldChg>
      <pc:sldChg chg="addSp delSp modSp add mod">
        <pc:chgData name="Simillides, Yiannis" userId="71ea21ff-3773-4b9e-88b9-7096a3230f4f" providerId="ADAL" clId="{282278E5-D2DF-4DD6-B280-7F70F221988F}" dt="2022-06-21T12:13:07.130" v="2680" actId="20577"/>
        <pc:sldMkLst>
          <pc:docMk/>
          <pc:sldMk cId="2881055724" sldId="326"/>
        </pc:sldMkLst>
        <pc:spChg chg="mod">
          <ac:chgData name="Simillides, Yiannis" userId="71ea21ff-3773-4b9e-88b9-7096a3230f4f" providerId="ADAL" clId="{282278E5-D2DF-4DD6-B280-7F70F221988F}" dt="2022-06-21T12:13:07.130" v="2680" actId="20577"/>
          <ac:spMkLst>
            <pc:docMk/>
            <pc:sldMk cId="2881055724" sldId="326"/>
            <ac:spMk id="2" creationId="{C66CA1D3-C7E0-42D6-9A1F-4F71684AD9E2}"/>
          </ac:spMkLst>
        </pc:spChg>
        <pc:spChg chg="mod">
          <ac:chgData name="Simillides, Yiannis" userId="71ea21ff-3773-4b9e-88b9-7096a3230f4f" providerId="ADAL" clId="{282278E5-D2DF-4DD6-B280-7F70F221988F}" dt="2022-06-21T12:02:33.963" v="2623" actId="1036"/>
          <ac:spMkLst>
            <pc:docMk/>
            <pc:sldMk cId="2881055724" sldId="326"/>
            <ac:spMk id="3" creationId="{8F5C861E-79BD-4FB8-8759-CB6541021252}"/>
          </ac:spMkLst>
        </pc:spChg>
        <pc:spChg chg="mod">
          <ac:chgData name="Simillides, Yiannis" userId="71ea21ff-3773-4b9e-88b9-7096a3230f4f" providerId="ADAL" clId="{282278E5-D2DF-4DD6-B280-7F70F221988F}" dt="2022-05-25T07:22:16.425" v="133" actId="313"/>
          <ac:spMkLst>
            <pc:docMk/>
            <pc:sldMk cId="2881055724" sldId="326"/>
            <ac:spMk id="8" creationId="{640C676F-73C6-4DDD-8E3C-FA5E751270F2}"/>
          </ac:spMkLst>
        </pc:spChg>
        <pc:picChg chg="add mod">
          <ac:chgData name="Simillides, Yiannis" userId="71ea21ff-3773-4b9e-88b9-7096a3230f4f" providerId="ADAL" clId="{282278E5-D2DF-4DD6-B280-7F70F221988F}" dt="2022-05-25T07:27:55.936" v="170"/>
          <ac:picMkLst>
            <pc:docMk/>
            <pc:sldMk cId="2881055724" sldId="326"/>
            <ac:picMk id="9" creationId="{F7C525A7-C87F-01F3-FF34-288923052C7D}"/>
          </ac:picMkLst>
        </pc:picChg>
        <pc:picChg chg="add del mod">
          <ac:chgData name="Simillides, Yiannis" userId="71ea21ff-3773-4b9e-88b9-7096a3230f4f" providerId="ADAL" clId="{282278E5-D2DF-4DD6-B280-7F70F221988F}" dt="2022-05-27T14:14:53.495" v="855"/>
          <ac:picMkLst>
            <pc:docMk/>
            <pc:sldMk cId="2881055724" sldId="326"/>
            <ac:picMk id="10" creationId="{1BF3FA7A-50D0-3BC6-E512-846D1957B291}"/>
          </ac:picMkLst>
        </pc:picChg>
      </pc:sldChg>
      <pc:sldChg chg="addSp delSp modSp add mod">
        <pc:chgData name="Simillides, Yiannis" userId="71ea21ff-3773-4b9e-88b9-7096a3230f4f" providerId="ADAL" clId="{282278E5-D2DF-4DD6-B280-7F70F221988F}" dt="2022-06-21T12:13:00.381" v="2675" actId="20577"/>
        <pc:sldMkLst>
          <pc:docMk/>
          <pc:sldMk cId="2257808506" sldId="327"/>
        </pc:sldMkLst>
        <pc:spChg chg="mod ord">
          <ac:chgData name="Simillides, Yiannis" userId="71ea21ff-3773-4b9e-88b9-7096a3230f4f" providerId="ADAL" clId="{282278E5-D2DF-4DD6-B280-7F70F221988F}" dt="2022-06-21T11:52:45.544" v="2317" actId="14100"/>
          <ac:spMkLst>
            <pc:docMk/>
            <pc:sldMk cId="2257808506" sldId="327"/>
            <ac:spMk id="3" creationId="{8FBAFF70-9644-482C-81F9-8D641B81791D}"/>
          </ac:spMkLst>
        </pc:spChg>
        <pc:spChg chg="mod">
          <ac:chgData name="Simillides, Yiannis" userId="71ea21ff-3773-4b9e-88b9-7096a3230f4f" providerId="ADAL" clId="{282278E5-D2DF-4DD6-B280-7F70F221988F}" dt="2022-05-27T14:00:26.983" v="468" actId="1076"/>
          <ac:spMkLst>
            <pc:docMk/>
            <pc:sldMk cId="2257808506" sldId="327"/>
            <ac:spMk id="5" creationId="{889076E1-000B-46E8-88F9-B3A32CE38A2F}"/>
          </ac:spMkLst>
        </pc:spChg>
        <pc:spChg chg="add del mod">
          <ac:chgData name="Simillides, Yiannis" userId="71ea21ff-3773-4b9e-88b9-7096a3230f4f" providerId="ADAL" clId="{282278E5-D2DF-4DD6-B280-7F70F221988F}" dt="2022-05-27T13:55:00.048" v="259" actId="478"/>
          <ac:spMkLst>
            <pc:docMk/>
            <pc:sldMk cId="2257808506" sldId="327"/>
            <ac:spMk id="7" creationId="{2B798B8D-A634-B585-0B84-2F84E7662FAF}"/>
          </ac:spMkLst>
        </pc:spChg>
        <pc:spChg chg="add mod ord">
          <ac:chgData name="Simillides, Yiannis" userId="71ea21ff-3773-4b9e-88b9-7096a3230f4f" providerId="ADAL" clId="{282278E5-D2DF-4DD6-B280-7F70F221988F}" dt="2022-06-21T12:13:00.381" v="2675" actId="20577"/>
          <ac:spMkLst>
            <pc:docMk/>
            <pc:sldMk cId="2257808506" sldId="327"/>
            <ac:spMk id="8" creationId="{F880BB3B-1609-AA52-55D2-C7A7E7F3C762}"/>
          </ac:spMkLst>
        </pc:spChg>
        <pc:picChg chg="mod">
          <ac:chgData name="Simillides, Yiannis" userId="71ea21ff-3773-4b9e-88b9-7096a3230f4f" providerId="ADAL" clId="{282278E5-D2DF-4DD6-B280-7F70F221988F}" dt="2022-05-27T13:57:22.544" v="446" actId="1035"/>
          <ac:picMkLst>
            <pc:docMk/>
            <pc:sldMk cId="2257808506" sldId="327"/>
            <ac:picMk id="4" creationId="{DB70A17D-F04F-42B8-A4BA-D74FFB9C76CB}"/>
          </ac:picMkLst>
        </pc:picChg>
        <pc:picChg chg="del">
          <ac:chgData name="Simillides, Yiannis" userId="71ea21ff-3773-4b9e-88b9-7096a3230f4f" providerId="ADAL" clId="{282278E5-D2DF-4DD6-B280-7F70F221988F}" dt="2022-05-27T13:54:56.800" v="256" actId="478"/>
          <ac:picMkLst>
            <pc:docMk/>
            <pc:sldMk cId="2257808506" sldId="327"/>
            <ac:picMk id="16" creationId="{23ABC71E-75F2-41E5-A7DA-4FD57ECD2627}"/>
          </ac:picMkLst>
        </pc:picChg>
        <pc:picChg chg="del">
          <ac:chgData name="Simillides, Yiannis" userId="71ea21ff-3773-4b9e-88b9-7096a3230f4f" providerId="ADAL" clId="{282278E5-D2DF-4DD6-B280-7F70F221988F}" dt="2022-05-27T13:54:58.660" v="258" actId="478"/>
          <ac:picMkLst>
            <pc:docMk/>
            <pc:sldMk cId="2257808506" sldId="327"/>
            <ac:picMk id="17" creationId="{6CAF3663-FA3D-4FC9-A0BA-182DDB00593C}"/>
          </ac:picMkLst>
        </pc:picChg>
        <pc:picChg chg="add mod">
          <ac:chgData name="Simillides, Yiannis" userId="71ea21ff-3773-4b9e-88b9-7096a3230f4f" providerId="ADAL" clId="{282278E5-D2DF-4DD6-B280-7F70F221988F}" dt="2022-06-21T11:54:01.734" v="2370" actId="1035"/>
          <ac:picMkLst>
            <pc:docMk/>
            <pc:sldMk cId="2257808506" sldId="327"/>
            <ac:picMk id="19" creationId="{546166D5-F13A-8630-A72B-B88C16814DB7}"/>
          </ac:picMkLst>
        </pc:picChg>
        <pc:picChg chg="del">
          <ac:chgData name="Simillides, Yiannis" userId="71ea21ff-3773-4b9e-88b9-7096a3230f4f" providerId="ADAL" clId="{282278E5-D2DF-4DD6-B280-7F70F221988F}" dt="2022-05-27T13:54:57.516" v="257" actId="478"/>
          <ac:picMkLst>
            <pc:docMk/>
            <pc:sldMk cId="2257808506" sldId="327"/>
            <ac:picMk id="25" creationId="{D5CBD011-6700-4243-8B6D-9B39BEB40667}"/>
          </ac:picMkLst>
        </pc:picChg>
      </pc:sldChg>
      <pc:sldChg chg="addSp delSp modSp add mod">
        <pc:chgData name="Simillides, Yiannis" userId="71ea21ff-3773-4b9e-88b9-7096a3230f4f" providerId="ADAL" clId="{282278E5-D2DF-4DD6-B280-7F70F221988F}" dt="2022-06-21T12:01:43.919" v="2543"/>
        <pc:sldMkLst>
          <pc:docMk/>
          <pc:sldMk cId="2757673495" sldId="328"/>
        </pc:sldMkLst>
        <pc:spChg chg="del">
          <ac:chgData name="Simillides, Yiannis" userId="71ea21ff-3773-4b9e-88b9-7096a3230f4f" providerId="ADAL" clId="{282278E5-D2DF-4DD6-B280-7F70F221988F}" dt="2022-06-21T12:01:43.683" v="2542" actId="478"/>
          <ac:spMkLst>
            <pc:docMk/>
            <pc:sldMk cId="2757673495" sldId="328"/>
            <ac:spMk id="3" creationId="{8FBAFF70-9644-482C-81F9-8D641B81791D}"/>
          </ac:spMkLst>
        </pc:spChg>
        <pc:spChg chg="add mod">
          <ac:chgData name="Simillides, Yiannis" userId="71ea21ff-3773-4b9e-88b9-7096a3230f4f" providerId="ADAL" clId="{282278E5-D2DF-4DD6-B280-7F70F221988F}" dt="2022-06-21T12:01:43.683" v="2542" actId="478"/>
          <ac:spMkLst>
            <pc:docMk/>
            <pc:sldMk cId="2757673495" sldId="328"/>
            <ac:spMk id="7" creationId="{CA8849D6-D6BF-3A83-B3B0-0C959F67E042}"/>
          </ac:spMkLst>
        </pc:spChg>
        <pc:spChg chg="add mod">
          <ac:chgData name="Simillides, Yiannis" userId="71ea21ff-3773-4b9e-88b9-7096a3230f4f" providerId="ADAL" clId="{282278E5-D2DF-4DD6-B280-7F70F221988F}" dt="2022-06-21T12:01:43.919" v="2543"/>
          <ac:spMkLst>
            <pc:docMk/>
            <pc:sldMk cId="2757673495" sldId="328"/>
            <ac:spMk id="17" creationId="{9CEBA2E5-483D-C510-D270-87247E9B1E66}"/>
          </ac:spMkLst>
        </pc:spChg>
      </pc:sldChg>
      <pc:sldChg chg="addSp delSp modSp add del mod">
        <pc:chgData name="Simillides, Yiannis" userId="71ea21ff-3773-4b9e-88b9-7096a3230f4f" providerId="ADAL" clId="{282278E5-D2DF-4DD6-B280-7F70F221988F}" dt="2022-05-27T14:02:54.421" v="584" actId="47"/>
        <pc:sldMkLst>
          <pc:docMk/>
          <pc:sldMk cId="2802180908" sldId="328"/>
        </pc:sldMkLst>
        <pc:spChg chg="del">
          <ac:chgData name="Simillides, Yiannis" userId="71ea21ff-3773-4b9e-88b9-7096a3230f4f" providerId="ADAL" clId="{282278E5-D2DF-4DD6-B280-7F70F221988F}" dt="2022-05-27T14:02:19.931" v="569" actId="478"/>
          <ac:spMkLst>
            <pc:docMk/>
            <pc:sldMk cId="2802180908" sldId="328"/>
            <ac:spMk id="26" creationId="{6CF737AE-4726-4A98-BFC1-C49953248315}"/>
          </ac:spMkLst>
        </pc:spChg>
        <pc:picChg chg="del mod">
          <ac:chgData name="Simillides, Yiannis" userId="71ea21ff-3773-4b9e-88b9-7096a3230f4f" providerId="ADAL" clId="{282278E5-D2DF-4DD6-B280-7F70F221988F}" dt="2022-05-27T14:02:18.353" v="568" actId="478"/>
          <ac:picMkLst>
            <pc:docMk/>
            <pc:sldMk cId="2802180908" sldId="328"/>
            <ac:picMk id="4" creationId="{DB70A17D-F04F-42B8-A4BA-D74FFB9C76CB}"/>
          </ac:picMkLst>
        </pc:picChg>
        <pc:picChg chg="add mod">
          <ac:chgData name="Simillides, Yiannis" userId="71ea21ff-3773-4b9e-88b9-7096a3230f4f" providerId="ADAL" clId="{282278E5-D2DF-4DD6-B280-7F70F221988F}" dt="2022-05-27T14:02:43.857" v="581" actId="1076"/>
          <ac:picMkLst>
            <pc:docMk/>
            <pc:sldMk cId="2802180908" sldId="328"/>
            <ac:picMk id="15" creationId="{70563BB0-E4F0-29FC-598D-3894F693FDD5}"/>
          </ac:picMkLst>
        </pc:picChg>
        <pc:picChg chg="add mod">
          <ac:chgData name="Simillides, Yiannis" userId="71ea21ff-3773-4b9e-88b9-7096a3230f4f" providerId="ADAL" clId="{282278E5-D2DF-4DD6-B280-7F70F221988F}" dt="2022-05-27T14:02:49.085" v="583" actId="1076"/>
          <ac:picMkLst>
            <pc:docMk/>
            <pc:sldMk cId="2802180908" sldId="328"/>
            <ac:picMk id="16" creationId="{8BA52736-C254-F1E4-1FDB-486B89CC032E}"/>
          </ac:picMkLst>
        </pc:picChg>
        <pc:picChg chg="mod">
          <ac:chgData name="Simillides, Yiannis" userId="71ea21ff-3773-4b9e-88b9-7096a3230f4f" providerId="ADAL" clId="{282278E5-D2DF-4DD6-B280-7F70F221988F}" dt="2022-05-27T14:02:37.033" v="579" actId="1076"/>
          <ac:picMkLst>
            <pc:docMk/>
            <pc:sldMk cId="2802180908" sldId="328"/>
            <ac:picMk id="23" creationId="{85529D91-3C5E-BFDD-3762-C78E649DAE78}"/>
          </ac:picMkLst>
        </pc:picChg>
        <pc:cxnChg chg="del">
          <ac:chgData name="Simillides, Yiannis" userId="71ea21ff-3773-4b9e-88b9-7096a3230f4f" providerId="ADAL" clId="{282278E5-D2DF-4DD6-B280-7F70F221988F}" dt="2022-05-27T14:02:22.246" v="572" actId="478"/>
          <ac:cxnSpMkLst>
            <pc:docMk/>
            <pc:sldMk cId="2802180908" sldId="328"/>
            <ac:cxnSpMk id="11" creationId="{7DEB776A-34C7-4EB3-A205-19B8FB68A231}"/>
          </ac:cxnSpMkLst>
        </pc:cxnChg>
        <pc:cxnChg chg="del">
          <ac:chgData name="Simillides, Yiannis" userId="71ea21ff-3773-4b9e-88b9-7096a3230f4f" providerId="ADAL" clId="{282278E5-D2DF-4DD6-B280-7F70F221988F}" dt="2022-05-27T14:02:21.806" v="571" actId="478"/>
          <ac:cxnSpMkLst>
            <pc:docMk/>
            <pc:sldMk cId="2802180908" sldId="328"/>
            <ac:cxnSpMk id="14" creationId="{3F704BCB-4DE9-488D-9037-E3D348D925F6}"/>
          </ac:cxnSpMkLst>
        </pc:cxnChg>
        <pc:cxnChg chg="del mod">
          <ac:chgData name="Simillides, Yiannis" userId="71ea21ff-3773-4b9e-88b9-7096a3230f4f" providerId="ADAL" clId="{282278E5-D2DF-4DD6-B280-7F70F221988F}" dt="2022-05-27T14:02:22.645" v="573" actId="478"/>
          <ac:cxnSpMkLst>
            <pc:docMk/>
            <pc:sldMk cId="2802180908" sldId="328"/>
            <ac:cxnSpMk id="31" creationId="{7CB3FBEA-E36A-4435-9523-61D524C758A2}"/>
          </ac:cxnSpMkLst>
        </pc:cxnChg>
        <pc:cxnChg chg="del">
          <ac:chgData name="Simillides, Yiannis" userId="71ea21ff-3773-4b9e-88b9-7096a3230f4f" providerId="ADAL" clId="{282278E5-D2DF-4DD6-B280-7F70F221988F}" dt="2022-05-27T14:02:21.441" v="570" actId="478"/>
          <ac:cxnSpMkLst>
            <pc:docMk/>
            <pc:sldMk cId="2802180908" sldId="328"/>
            <ac:cxnSpMk id="33" creationId="{BA23EDB3-46C4-4910-A3D2-077A139C5AC1}"/>
          </ac:cxnSpMkLst>
        </pc:cxnChg>
      </pc:sldChg>
      <pc:sldChg chg="addSp delSp modSp add mod">
        <pc:chgData name="Simillides, Yiannis" userId="71ea21ff-3773-4b9e-88b9-7096a3230f4f" providerId="ADAL" clId="{282278E5-D2DF-4DD6-B280-7F70F221988F}" dt="2022-06-21T12:01:48.855" v="2545"/>
        <pc:sldMkLst>
          <pc:docMk/>
          <pc:sldMk cId="3440179480" sldId="329"/>
        </pc:sldMkLst>
        <pc:spChg chg="del">
          <ac:chgData name="Simillides, Yiannis" userId="71ea21ff-3773-4b9e-88b9-7096a3230f4f" providerId="ADAL" clId="{282278E5-D2DF-4DD6-B280-7F70F221988F}" dt="2022-06-21T12:01:48.494" v="2544" actId="478"/>
          <ac:spMkLst>
            <pc:docMk/>
            <pc:sldMk cId="3440179480" sldId="329"/>
            <ac:spMk id="3" creationId="{8FBAFF70-9644-482C-81F9-8D641B81791D}"/>
          </ac:spMkLst>
        </pc:spChg>
        <pc:spChg chg="add mod">
          <ac:chgData name="Simillides, Yiannis" userId="71ea21ff-3773-4b9e-88b9-7096a3230f4f" providerId="ADAL" clId="{282278E5-D2DF-4DD6-B280-7F70F221988F}" dt="2022-06-21T12:01:48.494" v="2544" actId="478"/>
          <ac:spMkLst>
            <pc:docMk/>
            <pc:sldMk cId="3440179480" sldId="329"/>
            <ac:spMk id="7" creationId="{5D71D2B2-DF00-8187-C9A8-42FC33B005A7}"/>
          </ac:spMkLst>
        </pc:spChg>
        <pc:spChg chg="add mod">
          <ac:chgData name="Simillides, Yiannis" userId="71ea21ff-3773-4b9e-88b9-7096a3230f4f" providerId="ADAL" clId="{282278E5-D2DF-4DD6-B280-7F70F221988F}" dt="2022-06-21T12:01:48.855" v="2545"/>
          <ac:spMkLst>
            <pc:docMk/>
            <pc:sldMk cId="3440179480" sldId="329"/>
            <ac:spMk id="18" creationId="{A09E993D-9A9D-FBD2-50E0-2965DD02AC86}"/>
          </ac:spMkLst>
        </pc:spChg>
        <pc:picChg chg="mod">
          <ac:chgData name="Simillides, Yiannis" userId="71ea21ff-3773-4b9e-88b9-7096a3230f4f" providerId="ADAL" clId="{282278E5-D2DF-4DD6-B280-7F70F221988F}" dt="2022-05-27T14:10:35.450" v="766" actId="14826"/>
          <ac:picMkLst>
            <pc:docMk/>
            <pc:sldMk cId="3440179480" sldId="329"/>
            <ac:picMk id="4" creationId="{DB70A17D-F04F-42B8-A4BA-D74FFB9C76CB}"/>
          </ac:picMkLst>
        </pc:picChg>
        <pc:picChg chg="add mod">
          <ac:chgData name="Simillides, Yiannis" userId="71ea21ff-3773-4b9e-88b9-7096a3230f4f" providerId="ADAL" clId="{282278E5-D2DF-4DD6-B280-7F70F221988F}" dt="2022-05-27T14:10:53.291" v="769"/>
          <ac:picMkLst>
            <pc:docMk/>
            <pc:sldMk cId="3440179480" sldId="329"/>
            <ac:picMk id="15" creationId="{27304DF0-DA7A-00A4-6191-0E9D510273E9}"/>
          </ac:picMkLst>
        </pc:picChg>
      </pc:sldChg>
      <pc:sldChg chg="addSp delSp modSp add del mod">
        <pc:chgData name="Simillides, Yiannis" userId="71ea21ff-3773-4b9e-88b9-7096a3230f4f" providerId="ADAL" clId="{282278E5-D2DF-4DD6-B280-7F70F221988F}" dt="2022-05-27T14:16:03.083" v="862" actId="47"/>
        <pc:sldMkLst>
          <pc:docMk/>
          <pc:sldMk cId="367422638" sldId="330"/>
        </pc:sldMkLst>
        <pc:spChg chg="add mod">
          <ac:chgData name="Simillides, Yiannis" userId="71ea21ff-3773-4b9e-88b9-7096a3230f4f" providerId="ADAL" clId="{282278E5-D2DF-4DD6-B280-7F70F221988F}" dt="2022-05-27T14:16:02.001" v="861" actId="14100"/>
          <ac:spMkLst>
            <pc:docMk/>
            <pc:sldMk cId="367422638" sldId="330"/>
            <ac:spMk id="4" creationId="{AD5A73BE-7C70-AF0B-F2F9-483A0F3BD504}"/>
          </ac:spMkLst>
        </pc:spChg>
        <pc:picChg chg="del">
          <ac:chgData name="Simillides, Yiannis" userId="71ea21ff-3773-4b9e-88b9-7096a3230f4f" providerId="ADAL" clId="{282278E5-D2DF-4DD6-B280-7F70F221988F}" dt="2022-05-27T14:15:55.559" v="859" actId="478"/>
          <ac:picMkLst>
            <pc:docMk/>
            <pc:sldMk cId="367422638" sldId="330"/>
            <ac:picMk id="7" creationId="{5D66372C-A735-4A18-932B-DB3790323612}"/>
          </ac:picMkLst>
        </pc:picChg>
      </pc:sldChg>
      <pc:sldChg chg="addSp delSp modSp add mod">
        <pc:chgData name="Simillides, Yiannis" userId="71ea21ff-3773-4b9e-88b9-7096a3230f4f" providerId="ADAL" clId="{282278E5-D2DF-4DD6-B280-7F70F221988F}" dt="2022-06-21T12:01:33.425" v="2539" actId="1035"/>
        <pc:sldMkLst>
          <pc:docMk/>
          <pc:sldMk cId="539548787" sldId="330"/>
        </pc:sldMkLst>
        <pc:spChg chg="add mod">
          <ac:chgData name="Simillides, Yiannis" userId="71ea21ff-3773-4b9e-88b9-7096a3230f4f" providerId="ADAL" clId="{282278E5-D2DF-4DD6-B280-7F70F221988F}" dt="2022-05-27T14:43:25.694" v="1828" actId="313"/>
          <ac:spMkLst>
            <pc:docMk/>
            <pc:sldMk cId="539548787" sldId="330"/>
            <ac:spMk id="2" creationId="{48F74C6D-0EFC-34E8-3803-6F527116BF98}"/>
          </ac:spMkLst>
        </pc:spChg>
        <pc:spChg chg="mod">
          <ac:chgData name="Simillides, Yiannis" userId="71ea21ff-3773-4b9e-88b9-7096a3230f4f" providerId="ADAL" clId="{282278E5-D2DF-4DD6-B280-7F70F221988F}" dt="2022-06-21T12:01:33.425" v="2539" actId="1035"/>
          <ac:spMkLst>
            <pc:docMk/>
            <pc:sldMk cId="539548787" sldId="330"/>
            <ac:spMk id="3" creationId="{8FBAFF70-9644-482C-81F9-8D641B81791D}"/>
          </ac:spMkLst>
        </pc:spChg>
        <pc:spChg chg="add del mod">
          <ac:chgData name="Simillides, Yiannis" userId="71ea21ff-3773-4b9e-88b9-7096a3230f4f" providerId="ADAL" clId="{282278E5-D2DF-4DD6-B280-7F70F221988F}" dt="2022-06-09T15:44:39.043" v="1866"/>
          <ac:spMkLst>
            <pc:docMk/>
            <pc:sldMk cId="539548787" sldId="330"/>
            <ac:spMk id="15" creationId="{FD4B391F-8AE9-8F49-C198-93D6B9DAC016}"/>
          </ac:spMkLst>
        </pc:spChg>
        <pc:picChg chg="del">
          <ac:chgData name="Simillides, Yiannis" userId="71ea21ff-3773-4b9e-88b9-7096a3230f4f" providerId="ADAL" clId="{282278E5-D2DF-4DD6-B280-7F70F221988F}" dt="2022-05-27T14:38:52.905" v="1492" actId="478"/>
          <ac:picMkLst>
            <pc:docMk/>
            <pc:sldMk cId="539548787" sldId="330"/>
            <ac:picMk id="16" creationId="{CF6047D3-A47F-BB50-3E3F-4076C6C485C7}"/>
          </ac:picMkLst>
        </pc:picChg>
        <pc:picChg chg="del">
          <ac:chgData name="Simillides, Yiannis" userId="71ea21ff-3773-4b9e-88b9-7096a3230f4f" providerId="ADAL" clId="{282278E5-D2DF-4DD6-B280-7F70F221988F}" dt="2022-05-27T14:38:54.351" v="1493" actId="478"/>
          <ac:picMkLst>
            <pc:docMk/>
            <pc:sldMk cId="539548787" sldId="330"/>
            <ac:picMk id="23" creationId="{85529D91-3C5E-BFDD-3762-C78E649DAE78}"/>
          </ac:picMkLst>
        </pc:picChg>
      </pc:sldChg>
      <pc:sldChg chg="addSp delSp modSp add del mod modAnim">
        <pc:chgData name="Simillides, Yiannis" userId="71ea21ff-3773-4b9e-88b9-7096a3230f4f" providerId="ADAL" clId="{282278E5-D2DF-4DD6-B280-7F70F221988F}" dt="2022-05-27T14:19:11.328" v="891" actId="47"/>
        <pc:sldMkLst>
          <pc:docMk/>
          <pc:sldMk cId="2078134138" sldId="330"/>
        </pc:sldMkLst>
        <pc:spChg chg="add del mod">
          <ac:chgData name="Simillides, Yiannis" userId="71ea21ff-3773-4b9e-88b9-7096a3230f4f" providerId="ADAL" clId="{282278E5-D2DF-4DD6-B280-7F70F221988F}" dt="2022-05-27T14:16:17.673" v="867" actId="478"/>
          <ac:spMkLst>
            <pc:docMk/>
            <pc:sldMk cId="2078134138" sldId="330"/>
            <ac:spMk id="4" creationId="{6B1F30A0-47BA-73F9-945D-0629F4DFDA4C}"/>
          </ac:spMkLst>
        </pc:spChg>
        <pc:spChg chg="add del mod">
          <ac:chgData name="Simillides, Yiannis" userId="71ea21ff-3773-4b9e-88b9-7096a3230f4f" providerId="ADAL" clId="{282278E5-D2DF-4DD6-B280-7F70F221988F}" dt="2022-05-27T14:16:45.375" v="874" actId="478"/>
          <ac:spMkLst>
            <pc:docMk/>
            <pc:sldMk cId="2078134138" sldId="330"/>
            <ac:spMk id="9" creationId="{06633B79-6E39-67F2-796A-38E1538C4D90}"/>
          </ac:spMkLst>
        </pc:spChg>
        <pc:picChg chg="add del">
          <ac:chgData name="Simillides, Yiannis" userId="71ea21ff-3773-4b9e-88b9-7096a3230f4f" providerId="ADAL" clId="{282278E5-D2DF-4DD6-B280-7F70F221988F}" dt="2022-05-27T14:16:19.132" v="868" actId="478"/>
          <ac:picMkLst>
            <pc:docMk/>
            <pc:sldMk cId="2078134138" sldId="330"/>
            <ac:picMk id="7" creationId="{5D66372C-A735-4A18-932B-DB3790323612}"/>
          </ac:picMkLst>
        </pc:picChg>
        <pc:picChg chg="add del mod">
          <ac:chgData name="Simillides, Yiannis" userId="71ea21ff-3773-4b9e-88b9-7096a3230f4f" providerId="ADAL" clId="{282278E5-D2DF-4DD6-B280-7F70F221988F}" dt="2022-05-27T14:16:34.497" v="870"/>
          <ac:picMkLst>
            <pc:docMk/>
            <pc:sldMk cId="2078134138" sldId="330"/>
            <ac:picMk id="14" creationId="{F6A7F931-1685-0A61-4760-9AFF0B2B3D83}"/>
          </ac:picMkLst>
        </pc:picChg>
        <pc:picChg chg="add mod">
          <ac:chgData name="Simillides, Yiannis" userId="71ea21ff-3773-4b9e-88b9-7096a3230f4f" providerId="ADAL" clId="{282278E5-D2DF-4DD6-B280-7F70F221988F}" dt="2022-05-27T14:16:42.555" v="873" actId="1076"/>
          <ac:picMkLst>
            <pc:docMk/>
            <pc:sldMk cId="2078134138" sldId="330"/>
            <ac:picMk id="15" creationId="{A36937E7-24DC-DCA4-3617-36605DB7842B}"/>
          </ac:picMkLst>
        </pc:picChg>
      </pc:sldChg>
      <pc:sldChg chg="add del">
        <pc:chgData name="Simillides, Yiannis" userId="71ea21ff-3773-4b9e-88b9-7096a3230f4f" providerId="ADAL" clId="{282278E5-D2DF-4DD6-B280-7F70F221988F}" dt="2022-05-27T14:38:02.891" v="1490"/>
        <pc:sldMkLst>
          <pc:docMk/>
          <pc:sldMk cId="3726701914" sldId="330"/>
        </pc:sldMkLst>
      </pc:sldChg>
      <pc:sldChg chg="modSp mod">
        <pc:chgData name="Simillides, Yiannis" userId="71ea21ff-3773-4b9e-88b9-7096a3230f4f" providerId="ADAL" clId="{282278E5-D2DF-4DD6-B280-7F70F221988F}" dt="2022-06-09T15:44:03.060" v="1854" actId="14100"/>
        <pc:sldMkLst>
          <pc:docMk/>
          <pc:sldMk cId="725848258" sldId="331"/>
        </pc:sldMkLst>
        <pc:spChg chg="mod">
          <ac:chgData name="Simillides, Yiannis" userId="71ea21ff-3773-4b9e-88b9-7096a3230f4f" providerId="ADAL" clId="{282278E5-D2DF-4DD6-B280-7F70F221988F}" dt="2022-06-09T15:44:03.060" v="1854" actId="14100"/>
          <ac:spMkLst>
            <pc:docMk/>
            <pc:sldMk cId="725848258" sldId="331"/>
            <ac:spMk id="3" creationId="{8FBAFF70-9644-482C-81F9-8D641B81791D}"/>
          </ac:spMkLst>
        </pc:spChg>
      </pc:sldChg>
    </pc:docChg>
  </pc:docChgLst>
  <pc:docChgLst>
    <pc:chgData name="Simillides, Yiannis" userId="71ea21ff-3773-4b9e-88b9-7096a3230f4f" providerId="ADAL" clId="{594FD4BB-8993-4EB3-8162-8564C882CEDC}"/>
    <pc:docChg chg="undo custSel addSld delSld modSld sldOrd modMainMaster">
      <pc:chgData name="Simillides, Yiannis" userId="71ea21ff-3773-4b9e-88b9-7096a3230f4f" providerId="ADAL" clId="{594FD4BB-8993-4EB3-8162-8564C882CEDC}" dt="2022-06-09T12:28:28.183" v="1222" actId="1037"/>
      <pc:docMkLst>
        <pc:docMk/>
      </pc:docMkLst>
      <pc:sldChg chg="modSp mod">
        <pc:chgData name="Simillides, Yiannis" userId="71ea21ff-3773-4b9e-88b9-7096a3230f4f" providerId="ADAL" clId="{594FD4BB-8993-4EB3-8162-8564C882CEDC}" dt="2022-06-08T15:44:33.906" v="1051"/>
        <pc:sldMkLst>
          <pc:docMk/>
          <pc:sldMk cId="4058368317" sldId="256"/>
        </pc:sldMkLst>
        <pc:spChg chg="mod">
          <ac:chgData name="Simillides, Yiannis" userId="71ea21ff-3773-4b9e-88b9-7096a3230f4f" providerId="ADAL" clId="{594FD4BB-8993-4EB3-8162-8564C882CEDC}" dt="2022-05-19T16:44:05.489" v="822" actId="20577"/>
          <ac:spMkLst>
            <pc:docMk/>
            <pc:sldMk cId="4058368317" sldId="256"/>
            <ac:spMk id="3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4058368317" sldId="256"/>
            <ac:spMk id="5" creationId="{40B27BD8-4FCD-4FD5-8926-4F111F36926B}"/>
          </ac:spMkLst>
        </pc:spChg>
        <pc:spChg chg="mod">
          <ac:chgData name="Simillides, Yiannis" userId="71ea21ff-3773-4b9e-88b9-7096a3230f4f" providerId="ADAL" clId="{594FD4BB-8993-4EB3-8162-8564C882CEDC}" dt="2022-05-26T11:15:13.909" v="843" actId="20577"/>
          <ac:spMkLst>
            <pc:docMk/>
            <pc:sldMk cId="4058368317" sldId="256"/>
            <ac:spMk id="9" creationId="{4EAC714E-E51E-DE55-7D09-D706C9E6D1F0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58931967" sldId="266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58931967" sldId="266"/>
            <ac:spMk id="2" creationId="{0346CF1F-3559-4227-915A-1CF76C602BD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727217508" sldId="270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727217508" sldId="270"/>
            <ac:spMk id="2" creationId="{8B0E0484-3C18-4F11-89AA-C1AB4C1EB1ED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801778263" sldId="271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801778263" sldId="271"/>
            <ac:spMk id="9" creationId="{80DFC9C6-7227-4D7B-BC1D-155E73FC0969}"/>
          </ac:spMkLst>
        </pc:spChg>
      </pc:sldChg>
      <pc:sldChg chg="addSp modSp mod">
        <pc:chgData name="Simillides, Yiannis" userId="71ea21ff-3773-4b9e-88b9-7096a3230f4f" providerId="ADAL" clId="{594FD4BB-8993-4EB3-8162-8564C882CEDC}" dt="2022-06-08T15:44:33.906" v="1051"/>
        <pc:sldMkLst>
          <pc:docMk/>
          <pc:sldMk cId="720929963" sldId="280"/>
        </pc:sldMkLst>
        <pc:spChg chg="ord">
          <ac:chgData name="Simillides, Yiannis" userId="71ea21ff-3773-4b9e-88b9-7096a3230f4f" providerId="ADAL" clId="{594FD4BB-8993-4EB3-8162-8564C882CEDC}" dt="2022-06-08T15:08:38.411" v="861" actId="166"/>
          <ac:spMkLst>
            <pc:docMk/>
            <pc:sldMk cId="720929963" sldId="280"/>
            <ac:spMk id="2" creationId="{FA56602E-5845-D6D8-C8EF-A595AF9D0CCC}"/>
          </ac:spMkLst>
        </pc:spChg>
        <pc:spChg chg="mod">
          <ac:chgData name="Simillides, Yiannis" userId="71ea21ff-3773-4b9e-88b9-7096a3230f4f" providerId="ADAL" clId="{594FD4BB-8993-4EB3-8162-8564C882CEDC}" dt="2022-05-19T16:35:45.490" v="774" actId="20577"/>
          <ac:spMkLst>
            <pc:docMk/>
            <pc:sldMk cId="720929963" sldId="280"/>
            <ac:spMk id="3" creationId="{8FBAFF70-9644-482C-81F9-8D641B81791D}"/>
          </ac:spMkLst>
        </pc:spChg>
        <pc:spChg chg="ord">
          <ac:chgData name="Simillides, Yiannis" userId="71ea21ff-3773-4b9e-88b9-7096a3230f4f" providerId="ADAL" clId="{594FD4BB-8993-4EB3-8162-8564C882CEDC}" dt="2022-06-08T15:08:38.411" v="861" actId="166"/>
          <ac:spMkLst>
            <pc:docMk/>
            <pc:sldMk cId="720929963" sldId="280"/>
            <ac:spMk id="13" creationId="{5E25F3A0-DE15-68B4-5EF7-8070E6700F82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720929963" sldId="280"/>
            <ac:spMk id="21" creationId="{CA69B78C-CB01-4FBA-BC14-D3E30A3CCE12}"/>
          </ac:spMkLst>
        </pc:spChg>
        <pc:spChg chg="add mod">
          <ac:chgData name="Simillides, Yiannis" userId="71ea21ff-3773-4b9e-88b9-7096a3230f4f" providerId="ADAL" clId="{594FD4BB-8993-4EB3-8162-8564C882CEDC}" dt="2022-06-08T15:09:02.140" v="877" actId="20577"/>
          <ac:spMkLst>
            <pc:docMk/>
            <pc:sldMk cId="720929963" sldId="280"/>
            <ac:spMk id="25" creationId="{6E35CC36-9C89-8144-5AA6-A9492DF94F8A}"/>
          </ac:spMkLst>
        </pc:spChg>
        <pc:spChg chg="add mod">
          <ac:chgData name="Simillides, Yiannis" userId="71ea21ff-3773-4b9e-88b9-7096a3230f4f" providerId="ADAL" clId="{594FD4BB-8993-4EB3-8162-8564C882CEDC}" dt="2022-06-08T15:09:18.265" v="887" actId="20577"/>
          <ac:spMkLst>
            <pc:docMk/>
            <pc:sldMk cId="720929963" sldId="280"/>
            <ac:spMk id="27" creationId="{71DEE8D7-88FD-38A3-0A30-4C3FD402A144}"/>
          </ac:spMkLst>
        </pc:spChg>
        <pc:picChg chg="mod ord">
          <ac:chgData name="Simillides, Yiannis" userId="71ea21ff-3773-4b9e-88b9-7096a3230f4f" providerId="ADAL" clId="{594FD4BB-8993-4EB3-8162-8564C882CEDC}" dt="2022-06-08T15:08:42.320" v="862" actId="170"/>
          <ac:picMkLst>
            <pc:docMk/>
            <pc:sldMk cId="720929963" sldId="280"/>
            <ac:picMk id="7" creationId="{5D66372C-A735-4A18-932B-DB3790323612}"/>
          </ac:picMkLst>
        </pc:picChg>
        <pc:picChg chg="ord">
          <ac:chgData name="Simillides, Yiannis" userId="71ea21ff-3773-4b9e-88b9-7096a3230f4f" providerId="ADAL" clId="{594FD4BB-8993-4EB3-8162-8564C882CEDC}" dt="2022-06-08T15:08:45.796" v="863" actId="167"/>
          <ac:picMkLst>
            <pc:docMk/>
            <pc:sldMk cId="720929963" sldId="280"/>
            <ac:picMk id="11" creationId="{6700066E-0703-3932-0243-D3834FA38F0A}"/>
          </ac:picMkLst>
        </pc:picChg>
        <pc:cxnChg chg="ord">
          <ac:chgData name="Simillides, Yiannis" userId="71ea21ff-3773-4b9e-88b9-7096a3230f4f" providerId="ADAL" clId="{594FD4BB-8993-4EB3-8162-8564C882CEDC}" dt="2022-06-08T15:08:18.595" v="857" actId="166"/>
          <ac:cxnSpMkLst>
            <pc:docMk/>
            <pc:sldMk cId="720929963" sldId="280"/>
            <ac:cxnSpMk id="8" creationId="{316335CC-C6BB-AD0B-02BE-B01E8A6F5943}"/>
          </ac:cxnSpMkLst>
        </pc:cxnChg>
        <pc:cxnChg chg="ord">
          <ac:chgData name="Simillides, Yiannis" userId="71ea21ff-3773-4b9e-88b9-7096a3230f4f" providerId="ADAL" clId="{594FD4BB-8993-4EB3-8162-8564C882CEDC}" dt="2022-06-08T15:08:21.726" v="858" actId="166"/>
          <ac:cxnSpMkLst>
            <pc:docMk/>
            <pc:sldMk cId="720929963" sldId="280"/>
            <ac:cxnSpMk id="15" creationId="{D551C07A-B04B-5FA1-2F2D-48BA6D7E6291}"/>
          </ac:cxnSpMkLst>
        </pc:cxnChg>
        <pc:cxnChg chg="ord">
          <ac:chgData name="Simillides, Yiannis" userId="71ea21ff-3773-4b9e-88b9-7096a3230f4f" providerId="ADAL" clId="{594FD4BB-8993-4EB3-8162-8564C882CEDC}" dt="2022-06-08T15:08:21.726" v="858" actId="166"/>
          <ac:cxnSpMkLst>
            <pc:docMk/>
            <pc:sldMk cId="720929963" sldId="280"/>
            <ac:cxnSpMk id="23" creationId="{9C8CB26D-DD20-7DC7-A320-5F078CB87E3D}"/>
          </ac:cxnSpMkLst>
        </pc:cxnChg>
        <pc:cxnChg chg="add mod">
          <ac:chgData name="Simillides, Yiannis" userId="71ea21ff-3773-4b9e-88b9-7096a3230f4f" providerId="ADAL" clId="{594FD4BB-8993-4EB3-8162-8564C882CEDC}" dt="2022-06-08T15:08:51.394" v="864" actId="1076"/>
          <ac:cxnSpMkLst>
            <pc:docMk/>
            <pc:sldMk cId="720929963" sldId="280"/>
            <ac:cxnSpMk id="24" creationId="{DDBCDFF9-3849-C80F-9194-F224B4FCB657}"/>
          </ac:cxnSpMkLst>
        </pc:cxnChg>
        <pc:cxnChg chg="add mod">
          <ac:chgData name="Simillides, Yiannis" userId="71ea21ff-3773-4b9e-88b9-7096a3230f4f" providerId="ADAL" clId="{594FD4BB-8993-4EB3-8162-8564C882CEDC}" dt="2022-06-08T15:09:25.169" v="888" actId="14100"/>
          <ac:cxnSpMkLst>
            <pc:docMk/>
            <pc:sldMk cId="720929963" sldId="280"/>
            <ac:cxnSpMk id="26" creationId="{49ED74DA-9D3B-BE26-FAE1-7C0ACD0309C8}"/>
          </ac:cxnSpMkLst>
        </pc:cxnChg>
      </pc:sldChg>
      <pc:sldChg chg="add del">
        <pc:chgData name="Simillides, Yiannis" userId="71ea21ff-3773-4b9e-88b9-7096a3230f4f" providerId="ADAL" clId="{594FD4BB-8993-4EB3-8162-8564C882CEDC}" dt="2022-05-19T16:17:49.484" v="360"/>
        <pc:sldMkLst>
          <pc:docMk/>
          <pc:sldMk cId="2949766395" sldId="284"/>
        </pc:sldMkLst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980662722" sldId="285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980662722" sldId="285"/>
            <ac:spMk id="4" creationId="{AA062858-A64A-4E08-B5AF-5BC116B8C1E0}"/>
          </ac:spMkLst>
        </pc:spChg>
      </pc:sldChg>
      <pc:sldChg chg="addSp delSp modSp mod delAnim">
        <pc:chgData name="Simillides, Yiannis" userId="71ea21ff-3773-4b9e-88b9-7096a3230f4f" providerId="ADAL" clId="{594FD4BB-8993-4EB3-8162-8564C882CEDC}" dt="2022-06-08T15:44:33.906" v="1051"/>
        <pc:sldMkLst>
          <pc:docMk/>
          <pc:sldMk cId="2153451421" sldId="289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153451421" sldId="289"/>
            <ac:spMk id="4" creationId="{AA062858-A64A-4E08-B5AF-5BC116B8C1E0}"/>
          </ac:spMkLst>
        </pc:spChg>
        <pc:spChg chg="mod">
          <ac:chgData name="Simillides, Yiannis" userId="71ea21ff-3773-4b9e-88b9-7096a3230f4f" providerId="ADAL" clId="{594FD4BB-8993-4EB3-8162-8564C882CEDC}" dt="2022-05-19T16:05:54.997" v="344" actId="20577"/>
          <ac:spMkLst>
            <pc:docMk/>
            <pc:sldMk cId="2153451421" sldId="289"/>
            <ac:spMk id="19" creationId="{63AA1EEF-E935-6232-82B2-A6ABBD8E2EE6}"/>
          </ac:spMkLst>
        </pc:spChg>
        <pc:spChg chg="del">
          <ac:chgData name="Simillides, Yiannis" userId="71ea21ff-3773-4b9e-88b9-7096a3230f4f" providerId="ADAL" clId="{594FD4BB-8993-4EB3-8162-8564C882CEDC}" dt="2022-05-19T16:06:02.578" v="346" actId="478"/>
          <ac:spMkLst>
            <pc:docMk/>
            <pc:sldMk cId="2153451421" sldId="289"/>
            <ac:spMk id="23" creationId="{74A92A30-588E-F122-AFCF-DD02273A51A9}"/>
          </ac:spMkLst>
        </pc:spChg>
        <pc:picChg chg="add mod">
          <ac:chgData name="Simillides, Yiannis" userId="71ea21ff-3773-4b9e-88b9-7096a3230f4f" providerId="ADAL" clId="{594FD4BB-8993-4EB3-8162-8564C882CEDC}" dt="2022-05-19T16:10:52.511" v="358" actId="14100"/>
          <ac:picMkLst>
            <pc:docMk/>
            <pc:sldMk cId="2153451421" sldId="289"/>
            <ac:picMk id="11" creationId="{CE3F0E40-D723-4AB2-BFE5-0A00B6E6A158}"/>
          </ac:picMkLst>
        </pc:picChg>
        <pc:picChg chg="del">
          <ac:chgData name="Simillides, Yiannis" userId="71ea21ff-3773-4b9e-88b9-7096a3230f4f" providerId="ADAL" clId="{594FD4BB-8993-4EB3-8162-8564C882CEDC}" dt="2022-05-19T16:06:00.801" v="345" actId="478"/>
          <ac:picMkLst>
            <pc:docMk/>
            <pc:sldMk cId="2153451421" sldId="289"/>
            <ac:picMk id="20" creationId="{B01ECFDD-6E37-7FEE-08F6-AE104235AF41}"/>
          </ac:picMkLst>
        </pc:pic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692508065" sldId="291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692508065" sldId="291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4147488032" sldId="294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4147488032" sldId="294"/>
            <ac:spMk id="21" creationId="{CA69B78C-CB01-4FBA-BC14-D3E30A3CCE12}"/>
          </ac:spMkLst>
        </pc:spChg>
      </pc:sldChg>
      <pc:sldChg chg="addSp modSp mod ord">
        <pc:chgData name="Simillides, Yiannis" userId="71ea21ff-3773-4b9e-88b9-7096a3230f4f" providerId="ADAL" clId="{594FD4BB-8993-4EB3-8162-8564C882CEDC}" dt="2022-06-09T12:28:28.183" v="1222" actId="1037"/>
        <pc:sldMkLst>
          <pc:docMk/>
          <pc:sldMk cId="2057265338" sldId="295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057265338" sldId="295"/>
            <ac:spMk id="21" creationId="{CA69B78C-CB01-4FBA-BC14-D3E30A3CCE12}"/>
          </ac:spMkLst>
        </pc:spChg>
        <pc:spChg chg="add mod">
          <ac:chgData name="Simillides, Yiannis" userId="71ea21ff-3773-4b9e-88b9-7096a3230f4f" providerId="ADAL" clId="{594FD4BB-8993-4EB3-8162-8564C882CEDC}" dt="2022-06-09T12:28:18.723" v="1111" actId="14100"/>
          <ac:spMkLst>
            <pc:docMk/>
            <pc:sldMk cId="2057265338" sldId="295"/>
            <ac:spMk id="27" creationId="{CD58CAA4-27D1-94CE-F2F8-69E9D45DDEE7}"/>
          </ac:spMkLst>
        </pc:spChg>
        <pc:spChg chg="add mod">
          <ac:chgData name="Simillides, Yiannis" userId="71ea21ff-3773-4b9e-88b9-7096a3230f4f" providerId="ADAL" clId="{594FD4BB-8993-4EB3-8162-8564C882CEDC}" dt="2022-06-09T12:28:28.183" v="1222" actId="1037"/>
          <ac:spMkLst>
            <pc:docMk/>
            <pc:sldMk cId="2057265338" sldId="295"/>
            <ac:spMk id="29" creationId="{2277C8B1-E62D-A4B8-3CF9-E840486B0805}"/>
          </ac:spMkLst>
        </pc:spChg>
        <pc:cxnChg chg="add mod">
          <ac:chgData name="Simillides, Yiannis" userId="71ea21ff-3773-4b9e-88b9-7096a3230f4f" providerId="ADAL" clId="{594FD4BB-8993-4EB3-8162-8564C882CEDC}" dt="2022-06-09T12:27:54.438" v="1090" actId="1076"/>
          <ac:cxnSpMkLst>
            <pc:docMk/>
            <pc:sldMk cId="2057265338" sldId="295"/>
            <ac:cxnSpMk id="23" creationId="{B71F3657-72CF-B216-4E28-82529EDFDE77}"/>
          </ac:cxnSpMkLst>
        </pc:cxnChg>
        <pc:cxnChg chg="add mod">
          <ac:chgData name="Simillides, Yiannis" userId="71ea21ff-3773-4b9e-88b9-7096a3230f4f" providerId="ADAL" clId="{594FD4BB-8993-4EB3-8162-8564C882CEDC}" dt="2022-06-09T12:27:48.664" v="1089" actId="1076"/>
          <ac:cxnSpMkLst>
            <pc:docMk/>
            <pc:sldMk cId="2057265338" sldId="295"/>
            <ac:cxnSpMk id="24" creationId="{4C208F28-A558-4FBB-34D5-1340CC1FCE4B}"/>
          </ac:cxnSpMkLst>
        </pc:cxnChg>
      </pc:sldChg>
      <pc:sldChg chg="del">
        <pc:chgData name="Simillides, Yiannis" userId="71ea21ff-3773-4b9e-88b9-7096a3230f4f" providerId="ADAL" clId="{594FD4BB-8993-4EB3-8162-8564C882CEDC}" dt="2022-06-08T15:07:14.576" v="847" actId="47"/>
        <pc:sldMkLst>
          <pc:docMk/>
          <pc:sldMk cId="1703283387" sldId="296"/>
        </pc:sldMkLst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2151320186" sldId="298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151320186" sldId="298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086586511" sldId="299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086586511" sldId="299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762596357" sldId="300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762596357" sldId="300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3851141705" sldId="301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3851141705" sldId="301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3548383257" sldId="302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3548383257" sldId="302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371088991" sldId="303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371088991" sldId="303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724804992" sldId="304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724804992" sldId="304"/>
            <ac:spMk id="21" creationId="{CA69B78C-CB01-4FBA-BC14-D3E30A3CCE1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3419749773" sldId="305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3419749773" sldId="305"/>
            <ac:spMk id="4" creationId="{AA062858-A64A-4E08-B5AF-5BC116B8C1E0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804930586" sldId="306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804930586" sldId="306"/>
            <ac:spMk id="4" creationId="{AA062858-A64A-4E08-B5AF-5BC116B8C1E0}"/>
          </ac:spMkLst>
        </pc:spChg>
      </pc:sldChg>
      <pc:sldChg chg="modSp add mod ord">
        <pc:chgData name="Simillides, Yiannis" userId="71ea21ff-3773-4b9e-88b9-7096a3230f4f" providerId="ADAL" clId="{594FD4BB-8993-4EB3-8162-8564C882CEDC}" dt="2022-05-19T16:32:04.231" v="734"/>
        <pc:sldMkLst>
          <pc:docMk/>
          <pc:sldMk cId="1137701751" sldId="309"/>
        </pc:sldMkLst>
        <pc:spChg chg="mod">
          <ac:chgData name="Simillides, Yiannis" userId="71ea21ff-3773-4b9e-88b9-7096a3230f4f" providerId="ADAL" clId="{594FD4BB-8993-4EB3-8162-8564C882CEDC}" dt="2022-05-19T16:32:04.231" v="734"/>
          <ac:spMkLst>
            <pc:docMk/>
            <pc:sldMk cId="1137701751" sldId="309"/>
            <ac:spMk id="4" creationId="{AA062858-A64A-4E08-B5AF-5BC116B8C1E0}"/>
          </ac:spMkLst>
        </pc:spChg>
      </pc:sldChg>
      <pc:sldChg chg="modSp mod">
        <pc:chgData name="Simillides, Yiannis" userId="71ea21ff-3773-4b9e-88b9-7096a3230f4f" providerId="ADAL" clId="{594FD4BB-8993-4EB3-8162-8564C882CEDC}" dt="2022-06-09T12:24:52.641" v="1085" actId="20577"/>
        <pc:sldMkLst>
          <pc:docMk/>
          <pc:sldMk cId="95972196" sldId="311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95972196" sldId="311"/>
            <ac:spMk id="4" creationId="{AA062858-A64A-4E08-B5AF-5BC116B8C1E0}"/>
          </ac:spMkLst>
        </pc:spChg>
        <pc:spChg chg="mod">
          <ac:chgData name="Simillides, Yiannis" userId="71ea21ff-3773-4b9e-88b9-7096a3230f4f" providerId="ADAL" clId="{594FD4BB-8993-4EB3-8162-8564C882CEDC}" dt="2022-06-09T12:24:52.641" v="1085" actId="20577"/>
          <ac:spMkLst>
            <pc:docMk/>
            <pc:sldMk cId="95972196" sldId="311"/>
            <ac:spMk id="5" creationId="{4C82D826-C4BB-4392-A614-124F648A8557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2622617042" sldId="312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622617042" sldId="312"/>
            <ac:spMk id="8" creationId="{640C676F-73C6-4DDD-8E3C-FA5E751270F2}"/>
          </ac:spMkLst>
        </pc:spChg>
      </pc:sldChg>
      <pc:sldChg chg="modSp mod">
        <pc:chgData name="Simillides, Yiannis" userId="71ea21ff-3773-4b9e-88b9-7096a3230f4f" providerId="ADAL" clId="{594FD4BB-8993-4EB3-8162-8564C882CEDC}" dt="2022-06-08T15:44:33.906" v="1051"/>
        <pc:sldMkLst>
          <pc:docMk/>
          <pc:sldMk cId="4023992089" sldId="314"/>
        </pc:sldMkLst>
        <pc:spChg chg="mod">
          <ac:chgData name="Simillides, Yiannis" userId="71ea21ff-3773-4b9e-88b9-7096a3230f4f" providerId="ADAL" clId="{594FD4BB-8993-4EB3-8162-8564C882CEDC}" dt="2022-05-19T16:05:00.066" v="337" actId="20577"/>
          <ac:spMkLst>
            <pc:docMk/>
            <pc:sldMk cId="4023992089" sldId="314"/>
            <ac:spMk id="2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4023992089" sldId="314"/>
            <ac:spMk id="4" creationId="{AA062858-A64A-4E08-B5AF-5BC116B8C1E0}"/>
          </ac:spMkLst>
        </pc:spChg>
      </pc:sldChg>
      <pc:sldChg chg="modSp add del mod">
        <pc:chgData name="Simillides, Yiannis" userId="71ea21ff-3773-4b9e-88b9-7096a3230f4f" providerId="ADAL" clId="{594FD4BB-8993-4EB3-8162-8564C882CEDC}" dt="2022-06-08T15:44:33.906" v="1051"/>
        <pc:sldMkLst>
          <pc:docMk/>
          <pc:sldMk cId="135999402" sldId="315"/>
        </pc:sldMkLst>
        <pc:spChg chg="mod">
          <ac:chgData name="Simillides, Yiannis" userId="71ea21ff-3773-4b9e-88b9-7096a3230f4f" providerId="ADAL" clId="{594FD4BB-8993-4EB3-8162-8564C882CEDC}" dt="2022-06-08T15:06:51.890" v="846" actId="2710"/>
          <ac:spMkLst>
            <pc:docMk/>
            <pc:sldMk cId="135999402" sldId="315"/>
            <ac:spMk id="2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5-19T16:04:36.926" v="276" actId="20577"/>
          <ac:spMkLst>
            <pc:docMk/>
            <pc:sldMk cId="135999402" sldId="315"/>
            <ac:spMk id="3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35999402" sldId="315"/>
            <ac:spMk id="4" creationId="{AA062858-A64A-4E08-B5AF-5BC116B8C1E0}"/>
          </ac:spMkLst>
        </pc:spChg>
      </pc:sldChg>
      <pc:sldChg chg="del">
        <pc:chgData name="Simillides, Yiannis" userId="71ea21ff-3773-4b9e-88b9-7096a3230f4f" providerId="ADAL" clId="{594FD4BB-8993-4EB3-8162-8564C882CEDC}" dt="2022-05-19T16:31:13.425" v="730" actId="47"/>
        <pc:sldMkLst>
          <pc:docMk/>
          <pc:sldMk cId="2541751121" sldId="318"/>
        </pc:sldMkLst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1033708701" sldId="319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033708701" sldId="319"/>
            <ac:spMk id="21" creationId="{CA69B78C-CB01-4FBA-BC14-D3E30A3CCE12}"/>
          </ac:spMkLst>
        </pc:spChg>
        <pc:picChg chg="mod">
          <ac:chgData name="Simillides, Yiannis" userId="71ea21ff-3773-4b9e-88b9-7096a3230f4f" providerId="ADAL" clId="{594FD4BB-8993-4EB3-8162-8564C882CEDC}" dt="2022-06-08T15:43:06.896" v="1034" actId="14826"/>
          <ac:picMkLst>
            <pc:docMk/>
            <pc:sldMk cId="1033708701" sldId="319"/>
            <ac:picMk id="4" creationId="{DB70A17D-F04F-42B8-A4BA-D74FFB9C76CB}"/>
          </ac:picMkLst>
        </pc:picChg>
      </pc:sldChg>
      <pc:sldChg chg="addSp delSp modSp mod">
        <pc:chgData name="Simillides, Yiannis" userId="71ea21ff-3773-4b9e-88b9-7096a3230f4f" providerId="ADAL" clId="{594FD4BB-8993-4EB3-8162-8564C882CEDC}" dt="2022-06-08T15:44:33.906" v="1051"/>
        <pc:sldMkLst>
          <pc:docMk/>
          <pc:sldMk cId="1159999438" sldId="320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159999438" sldId="320"/>
            <ac:spMk id="21" creationId="{CA69B78C-CB01-4FBA-BC14-D3E30A3CCE12}"/>
          </ac:spMkLst>
        </pc:spChg>
        <pc:picChg chg="add del mod">
          <ac:chgData name="Simillides, Yiannis" userId="71ea21ff-3773-4b9e-88b9-7096a3230f4f" providerId="ADAL" clId="{594FD4BB-8993-4EB3-8162-8564C882CEDC}" dt="2022-06-08T15:43:39.735" v="1043"/>
          <ac:picMkLst>
            <pc:docMk/>
            <pc:sldMk cId="1159999438" sldId="320"/>
            <ac:picMk id="4" creationId="{0A5A4D6D-F6B8-FACB-4419-8A5D70EFA15F}"/>
          </ac:picMkLst>
        </pc:picChg>
        <pc:picChg chg="add del mod">
          <ac:chgData name="Simillides, Yiannis" userId="71ea21ff-3773-4b9e-88b9-7096a3230f4f" providerId="ADAL" clId="{594FD4BB-8993-4EB3-8162-8564C882CEDC}" dt="2022-06-08T15:43:30.966" v="1037" actId="478"/>
          <ac:picMkLst>
            <pc:docMk/>
            <pc:sldMk cId="1159999438" sldId="320"/>
            <ac:picMk id="10" creationId="{A8EFBED3-BE9F-8CD7-EAAD-2EC569E1B49B}"/>
          </ac:picMkLst>
        </pc:picChg>
        <pc:picChg chg="add del mod">
          <ac:chgData name="Simillides, Yiannis" userId="71ea21ff-3773-4b9e-88b9-7096a3230f4f" providerId="ADAL" clId="{594FD4BB-8993-4EB3-8162-8564C882CEDC}" dt="2022-06-08T15:43:42.455" v="1045"/>
          <ac:picMkLst>
            <pc:docMk/>
            <pc:sldMk cId="1159999438" sldId="320"/>
            <ac:picMk id="13" creationId="{036A6ACF-2796-1666-E3A2-620017068CCC}"/>
          </ac:picMkLst>
        </pc:picChg>
        <pc:picChg chg="add mod">
          <ac:chgData name="Simillides, Yiannis" userId="71ea21ff-3773-4b9e-88b9-7096a3230f4f" providerId="ADAL" clId="{594FD4BB-8993-4EB3-8162-8564C882CEDC}" dt="2022-06-08T15:44:00.210" v="1047" actId="14826"/>
          <ac:picMkLst>
            <pc:docMk/>
            <pc:sldMk cId="1159999438" sldId="320"/>
            <ac:picMk id="14" creationId="{4859B73B-815C-0DEF-F75C-84C047D224ED}"/>
          </ac:picMkLst>
        </pc:picChg>
        <pc:picChg chg="add mod">
          <ac:chgData name="Simillides, Yiannis" userId="71ea21ff-3773-4b9e-88b9-7096a3230f4f" providerId="ADAL" clId="{594FD4BB-8993-4EB3-8162-8564C882CEDC}" dt="2022-06-08T15:44:13.496" v="1049" actId="1076"/>
          <ac:picMkLst>
            <pc:docMk/>
            <pc:sldMk cId="1159999438" sldId="320"/>
            <ac:picMk id="15" creationId="{A4530D90-75AF-ED1C-BB8B-95FEFC43C2E1}"/>
          </ac:picMkLst>
        </pc:picChg>
        <pc:picChg chg="del">
          <ac:chgData name="Simillides, Yiannis" userId="71ea21ff-3773-4b9e-88b9-7096a3230f4f" providerId="ADAL" clId="{594FD4BB-8993-4EB3-8162-8564C882CEDC}" dt="2022-06-08T15:43:31.992" v="1038" actId="478"/>
          <ac:picMkLst>
            <pc:docMk/>
            <pc:sldMk cId="1159999438" sldId="320"/>
            <ac:picMk id="23" creationId="{85529D91-3C5E-BFDD-3762-C78E649DAE78}"/>
          </ac:picMkLst>
        </pc:picChg>
      </pc:sldChg>
      <pc:sldChg chg="modSp mod">
        <pc:chgData name="Simillides, Yiannis" userId="71ea21ff-3773-4b9e-88b9-7096a3230f4f" providerId="ADAL" clId="{594FD4BB-8993-4EB3-8162-8564C882CEDC}" dt="2022-06-09T12:24:36.676" v="1082"/>
        <pc:sldMkLst>
          <pc:docMk/>
          <pc:sldMk cId="1811206569" sldId="321"/>
        </pc:sldMkLst>
        <pc:spChg chg="mod">
          <ac:chgData name="Simillides, Yiannis" userId="71ea21ff-3773-4b9e-88b9-7096a3230f4f" providerId="ADAL" clId="{594FD4BB-8993-4EB3-8162-8564C882CEDC}" dt="2022-06-09T12:24:36.676" v="1082"/>
          <ac:spMkLst>
            <pc:docMk/>
            <pc:sldMk cId="1811206569" sldId="321"/>
            <ac:spMk id="3" creationId="{8FBAFF70-9644-482C-81F9-8D641B81791D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1811206569" sldId="321"/>
            <ac:spMk id="21" creationId="{CA69B78C-CB01-4FBA-BC14-D3E30A3CCE12}"/>
          </ac:spMkLst>
        </pc:spChg>
      </pc:sldChg>
      <pc:sldChg chg="modSp add del mod">
        <pc:chgData name="Simillides, Yiannis" userId="71ea21ff-3773-4b9e-88b9-7096a3230f4f" providerId="ADAL" clId="{594FD4BB-8993-4EB3-8162-8564C882CEDC}" dt="2022-05-19T16:18:08.161" v="367" actId="47"/>
        <pc:sldMkLst>
          <pc:docMk/>
          <pc:sldMk cId="4127798335" sldId="323"/>
        </pc:sldMkLst>
        <pc:spChg chg="mod">
          <ac:chgData name="Simillides, Yiannis" userId="71ea21ff-3773-4b9e-88b9-7096a3230f4f" providerId="ADAL" clId="{594FD4BB-8993-4EB3-8162-8564C882CEDC}" dt="2022-05-19T16:17:54.929" v="365" actId="20577"/>
          <ac:spMkLst>
            <pc:docMk/>
            <pc:sldMk cId="4127798335" sldId="323"/>
            <ac:spMk id="19" creationId="{63AA1EEF-E935-6232-82B2-A6ABBD8E2EE6}"/>
          </ac:spMkLst>
        </pc:spChg>
      </pc:sldChg>
      <pc:sldChg chg="addSp delSp modSp add mod">
        <pc:chgData name="Simillides, Yiannis" userId="71ea21ff-3773-4b9e-88b9-7096a3230f4f" providerId="ADAL" clId="{594FD4BB-8993-4EB3-8162-8564C882CEDC}" dt="2022-06-08T15:44:33.906" v="1051"/>
        <pc:sldMkLst>
          <pc:docMk/>
          <pc:sldMk cId="2366082590" sldId="324"/>
        </pc:sldMkLst>
        <pc:spChg chg="mod">
          <ac:chgData name="Simillides, Yiannis" userId="71ea21ff-3773-4b9e-88b9-7096a3230f4f" providerId="ADAL" clId="{594FD4BB-8993-4EB3-8162-8564C882CEDC}" dt="2022-05-19T16:22:48.298" v="723" actId="20577"/>
          <ac:spMkLst>
            <pc:docMk/>
            <pc:sldMk cId="2366082590" sldId="324"/>
            <ac:spMk id="2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5-19T16:18:20.770" v="385" actId="20577"/>
          <ac:spMkLst>
            <pc:docMk/>
            <pc:sldMk cId="2366082590" sldId="324"/>
            <ac:spMk id="3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366082590" sldId="324"/>
            <ac:spMk id="4" creationId="{AA062858-A64A-4E08-B5AF-5BC116B8C1E0}"/>
          </ac:spMkLst>
        </pc:spChg>
        <pc:picChg chg="add del mod">
          <ac:chgData name="Simillides, Yiannis" userId="71ea21ff-3773-4b9e-88b9-7096a3230f4f" providerId="ADAL" clId="{594FD4BB-8993-4EB3-8162-8564C882CEDC}" dt="2022-05-19T16:27:47.273" v="725"/>
          <ac:picMkLst>
            <pc:docMk/>
            <pc:sldMk cId="2366082590" sldId="324"/>
            <ac:picMk id="9" creationId="{1C2AB9BC-BFE4-4760-93E6-BA62F7C27D86}"/>
          </ac:picMkLst>
        </pc:picChg>
        <pc:picChg chg="add del mod">
          <ac:chgData name="Simillides, Yiannis" userId="71ea21ff-3773-4b9e-88b9-7096a3230f4f" providerId="ADAL" clId="{594FD4BB-8993-4EB3-8162-8564C882CEDC}" dt="2022-05-19T16:27:47.273" v="725"/>
          <ac:picMkLst>
            <pc:docMk/>
            <pc:sldMk cId="2366082590" sldId="324"/>
            <ac:picMk id="10" creationId="{07F9377F-BB1F-47DE-B0F7-1A6D679EE95D}"/>
          </ac:picMkLst>
        </pc:picChg>
      </pc:sldChg>
      <pc:sldChg chg="addSp delSp modSp add mod">
        <pc:chgData name="Simillides, Yiannis" userId="71ea21ff-3773-4b9e-88b9-7096a3230f4f" providerId="ADAL" clId="{594FD4BB-8993-4EB3-8162-8564C882CEDC}" dt="2022-06-08T15:44:33.906" v="1051"/>
        <pc:sldMkLst>
          <pc:docMk/>
          <pc:sldMk cId="564732589" sldId="325"/>
        </pc:sldMkLst>
        <pc:spChg chg="del">
          <ac:chgData name="Simillides, Yiannis" userId="71ea21ff-3773-4b9e-88b9-7096a3230f4f" providerId="ADAL" clId="{594FD4BB-8993-4EB3-8162-8564C882CEDC}" dt="2022-05-19T16:27:53.748" v="727" actId="478"/>
          <ac:spMkLst>
            <pc:docMk/>
            <pc:sldMk cId="564732589" sldId="325"/>
            <ac:spMk id="2" creationId="{00000000-0000-0000-0000-000000000000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564732589" sldId="325"/>
            <ac:spMk id="4" creationId="{AA062858-A64A-4E08-B5AF-5BC116B8C1E0}"/>
          </ac:spMkLst>
        </pc:spChg>
        <pc:spChg chg="add mod">
          <ac:chgData name="Simillides, Yiannis" userId="71ea21ff-3773-4b9e-88b9-7096a3230f4f" providerId="ADAL" clId="{594FD4BB-8993-4EB3-8162-8564C882CEDC}" dt="2022-05-19T16:27:53.748" v="727" actId="478"/>
          <ac:spMkLst>
            <pc:docMk/>
            <pc:sldMk cId="564732589" sldId="325"/>
            <ac:spMk id="10" creationId="{D14477BD-1D56-4E44-A573-430C64DBC977}"/>
          </ac:spMkLst>
        </pc:spChg>
        <pc:picChg chg="add mod">
          <ac:chgData name="Simillides, Yiannis" userId="71ea21ff-3773-4b9e-88b9-7096a3230f4f" providerId="ADAL" clId="{594FD4BB-8993-4EB3-8162-8564C882CEDC}" dt="2022-05-19T16:28:02.578" v="729" actId="1076"/>
          <ac:picMkLst>
            <pc:docMk/>
            <pc:sldMk cId="564732589" sldId="325"/>
            <ac:picMk id="11" creationId="{F03B6201-E194-4908-AD6C-2E4FF05BB1F8}"/>
          </ac:picMkLst>
        </pc:picChg>
        <pc:picChg chg="add mod">
          <ac:chgData name="Simillides, Yiannis" userId="71ea21ff-3773-4b9e-88b9-7096a3230f4f" providerId="ADAL" clId="{594FD4BB-8993-4EB3-8162-8564C882CEDC}" dt="2022-05-19T16:28:02.578" v="729" actId="1076"/>
          <ac:picMkLst>
            <pc:docMk/>
            <pc:sldMk cId="564732589" sldId="325"/>
            <ac:picMk id="12" creationId="{AF64F657-6766-4A91-B4A3-3708151FB06B}"/>
          </ac:picMkLst>
        </pc:pic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2881055724" sldId="326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881055724" sldId="326"/>
            <ac:spMk id="8" creationId="{640C676F-73C6-4DDD-8E3C-FA5E751270F2}"/>
          </ac:spMkLst>
        </pc:spChg>
      </pc:sldChg>
      <pc:sldChg chg="modSp">
        <pc:chgData name="Simillides, Yiannis" userId="71ea21ff-3773-4b9e-88b9-7096a3230f4f" providerId="ADAL" clId="{594FD4BB-8993-4EB3-8162-8564C882CEDC}" dt="2022-06-08T15:44:33.906" v="1051"/>
        <pc:sldMkLst>
          <pc:docMk/>
          <pc:sldMk cId="2257808506" sldId="327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257808506" sldId="327"/>
            <ac:spMk id="21" creationId="{CA69B78C-CB01-4FBA-BC14-D3E30A3CCE12}"/>
          </ac:spMkLst>
        </pc:spChg>
      </pc:sldChg>
      <pc:sldChg chg="modSp mod">
        <pc:chgData name="Simillides, Yiannis" userId="71ea21ff-3773-4b9e-88b9-7096a3230f4f" providerId="ADAL" clId="{594FD4BB-8993-4EB3-8162-8564C882CEDC}" dt="2022-06-09T12:24:38.667" v="1083"/>
        <pc:sldMkLst>
          <pc:docMk/>
          <pc:sldMk cId="2757673495" sldId="328"/>
        </pc:sldMkLst>
        <pc:spChg chg="mod">
          <ac:chgData name="Simillides, Yiannis" userId="71ea21ff-3773-4b9e-88b9-7096a3230f4f" providerId="ADAL" clId="{594FD4BB-8993-4EB3-8162-8564C882CEDC}" dt="2022-06-09T12:24:38.667" v="1083"/>
          <ac:spMkLst>
            <pc:docMk/>
            <pc:sldMk cId="2757673495" sldId="328"/>
            <ac:spMk id="3" creationId="{8FBAFF70-9644-482C-81F9-8D641B81791D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2757673495" sldId="328"/>
            <ac:spMk id="21" creationId="{CA69B78C-CB01-4FBA-BC14-D3E30A3CCE12}"/>
          </ac:spMkLst>
        </pc:spChg>
      </pc:sldChg>
      <pc:sldChg chg="modSp mod">
        <pc:chgData name="Simillides, Yiannis" userId="71ea21ff-3773-4b9e-88b9-7096a3230f4f" providerId="ADAL" clId="{594FD4BB-8993-4EB3-8162-8564C882CEDC}" dt="2022-06-09T12:24:40.586" v="1084"/>
        <pc:sldMkLst>
          <pc:docMk/>
          <pc:sldMk cId="3440179480" sldId="329"/>
        </pc:sldMkLst>
        <pc:spChg chg="mod">
          <ac:chgData name="Simillides, Yiannis" userId="71ea21ff-3773-4b9e-88b9-7096a3230f4f" providerId="ADAL" clId="{594FD4BB-8993-4EB3-8162-8564C882CEDC}" dt="2022-06-09T12:24:40.586" v="1084"/>
          <ac:spMkLst>
            <pc:docMk/>
            <pc:sldMk cId="3440179480" sldId="329"/>
            <ac:spMk id="3" creationId="{8FBAFF70-9644-482C-81F9-8D641B81791D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3440179480" sldId="329"/>
            <ac:spMk id="21" creationId="{CA69B78C-CB01-4FBA-BC14-D3E30A3CCE12}"/>
          </ac:spMkLst>
        </pc:spChg>
      </pc:sldChg>
      <pc:sldChg chg="modSp mod">
        <pc:chgData name="Simillides, Yiannis" userId="71ea21ff-3773-4b9e-88b9-7096a3230f4f" providerId="ADAL" clId="{594FD4BB-8993-4EB3-8162-8564C882CEDC}" dt="2022-06-09T12:24:32.096" v="1081" actId="20577"/>
        <pc:sldMkLst>
          <pc:docMk/>
          <pc:sldMk cId="539548787" sldId="330"/>
        </pc:sldMkLst>
        <pc:spChg chg="mod">
          <ac:chgData name="Simillides, Yiannis" userId="71ea21ff-3773-4b9e-88b9-7096a3230f4f" providerId="ADAL" clId="{594FD4BB-8993-4EB3-8162-8564C882CEDC}" dt="2022-06-08T15:34:53.508" v="1033" actId="1076"/>
          <ac:spMkLst>
            <pc:docMk/>
            <pc:sldMk cId="539548787" sldId="330"/>
            <ac:spMk id="2" creationId="{48F74C6D-0EFC-34E8-3803-6F527116BF98}"/>
          </ac:spMkLst>
        </pc:spChg>
        <pc:spChg chg="mod">
          <ac:chgData name="Simillides, Yiannis" userId="71ea21ff-3773-4b9e-88b9-7096a3230f4f" providerId="ADAL" clId="{594FD4BB-8993-4EB3-8162-8564C882CEDC}" dt="2022-06-09T12:24:32.096" v="1081" actId="20577"/>
          <ac:spMkLst>
            <pc:docMk/>
            <pc:sldMk cId="539548787" sldId="330"/>
            <ac:spMk id="3" creationId="{8FBAFF70-9644-482C-81F9-8D641B81791D}"/>
          </ac:spMkLst>
        </pc:spChg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539548787" sldId="330"/>
            <ac:spMk id="21" creationId="{CA69B78C-CB01-4FBA-BC14-D3E30A3CCE12}"/>
          </ac:spMkLst>
        </pc:spChg>
        <pc:picChg chg="mod">
          <ac:chgData name="Simillides, Yiannis" userId="71ea21ff-3773-4b9e-88b9-7096a3230f4f" providerId="ADAL" clId="{594FD4BB-8993-4EB3-8162-8564C882CEDC}" dt="2022-06-08T15:34:48.257" v="1032" actId="1037"/>
          <ac:picMkLst>
            <pc:docMk/>
            <pc:sldMk cId="539548787" sldId="330"/>
            <ac:picMk id="4" creationId="{DB70A17D-F04F-42B8-A4BA-D74FFB9C76CB}"/>
          </ac:picMkLst>
        </pc:picChg>
      </pc:sldChg>
      <pc:sldChg chg="modSp add">
        <pc:chgData name="Simillides, Yiannis" userId="71ea21ff-3773-4b9e-88b9-7096a3230f4f" providerId="ADAL" clId="{594FD4BB-8993-4EB3-8162-8564C882CEDC}" dt="2022-06-08T15:44:33.906" v="1051"/>
        <pc:sldMkLst>
          <pc:docMk/>
          <pc:sldMk cId="725848258" sldId="331"/>
        </pc:sld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k cId="725848258" sldId="331"/>
            <ac:spMk id="21" creationId="{CA69B78C-CB01-4FBA-BC14-D3E30A3CCE12}"/>
          </ac:spMkLst>
        </pc:spChg>
        <pc:picChg chg="mod">
          <ac:chgData name="Simillides, Yiannis" userId="71ea21ff-3773-4b9e-88b9-7096a3230f4f" providerId="ADAL" clId="{594FD4BB-8993-4EB3-8162-8564C882CEDC}" dt="2022-06-08T15:44:20.855" v="1050" actId="14826"/>
          <ac:picMkLst>
            <pc:docMk/>
            <pc:sldMk cId="725848258" sldId="331"/>
            <ac:picMk id="23" creationId="{85529D91-3C5E-BFDD-3762-C78E649DAE78}"/>
          </ac:picMkLst>
        </pc:picChg>
      </pc:sldChg>
      <pc:sldMasterChg chg="modSp">
        <pc:chgData name="Simillides, Yiannis" userId="71ea21ff-3773-4b9e-88b9-7096a3230f4f" providerId="ADAL" clId="{594FD4BB-8993-4EB3-8162-8564C882CEDC}" dt="2022-06-08T15:44:33.906" v="1051"/>
        <pc:sldMasterMkLst>
          <pc:docMk/>
          <pc:sldMasterMk cId="2585372813" sldId="2147483648"/>
        </pc:sldMasterMkLst>
        <pc:spChg chg="mod">
          <ac:chgData name="Simillides, Yiannis" userId="71ea21ff-3773-4b9e-88b9-7096a3230f4f" providerId="ADAL" clId="{594FD4BB-8993-4EB3-8162-8564C882CEDC}" dt="2022-06-08T15:44:33.906" v="1051"/>
          <ac:spMkLst>
            <pc:docMk/>
            <pc:sldMasterMk cId="2585372813" sldId="2147483648"/>
            <ac:spMk id="6" creationId="{96E023C4-FE91-4E02-A6D5-A02CFCD69C21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AF695-F882-4373-A962-67B727BDFA45}" type="datetime3">
              <a:rPr lang="en-GB" smtClean="0">
                <a:solidFill>
                  <a:srgbClr val="003E74"/>
                </a:solidFill>
              </a:rPr>
              <a:t>21 June, 2022</a:t>
            </a:fld>
            <a:endParaRPr lang="en-US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33BA796A-3E89-4784-BFE8-6F6E9CE502C4}" type="datetime3">
              <a:rPr lang="en-GB" smtClean="0"/>
              <a:t>21 June,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3BA796A-3E89-4784-BFE8-6F6E9CE502C4}" type="datetime3">
              <a:rPr lang="en-GB" smtClean="0"/>
              <a:t>21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70DFF7-A53F-46F3-ACAC-C958A7D4E46A}" type="datetime3">
              <a:rPr lang="en-GB" smtClean="0"/>
              <a:t>21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3BA796A-3E89-4784-BFE8-6F6E9CE502C4}" type="datetime3">
              <a:rPr lang="en-GB" smtClean="0"/>
              <a:t>21 June,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09984F-2A20-47F9-82BE-9BE1C947AB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923E5-0968-44DD-8D07-8410F22FF6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2716C-6FE5-4256-8355-4797ABDE8B1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7E38-C65C-44DE-8A22-72E86D7160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BB3B3E-FD7B-4B0F-866A-F68FAEBD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41A3-E194-4317-B655-D705EE9E62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A7AF-4010-4B2F-BDA5-473DCF1CAE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pPr/>
              <a:t>‹#›</a:t>
            </a:fld>
            <a:r>
              <a:rPr lang="en-GB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62460-F7EC-4398-9BED-D73E29504C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D047-06DB-47A8-8FDD-2F27748717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“Click to add a quote”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/>
              <a:t>Click to add quote attribution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2FCAEE-1253-45C8-8B36-F8D0160D64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7E8F7-3E98-4348-9EAC-6FA1CBC6152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8E4DE8-046E-4753-9A0B-73493074D8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DA9AB-CF2C-4A33-98F5-70F0D85FFF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3AF1E-0280-40BB-A18C-7BA5E458BA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40A5F-893D-4002-9BF6-7019719911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9206B0-6B76-47FF-9EBB-41898D5EF96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&lt;#&gt;/26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0D67B-1913-4FFA-8EDE-54B851B693B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18C7A5-2AD0-43EC-A670-7B4EC8A6C2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72FB-02D5-404B-A5FA-BED8230F9A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" y="-178594"/>
            <a:ext cx="9135879" cy="51435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7E4C0A-0C41-9D12-B8F0-4C6A3DE7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23C4-FE91-4E02-A6D5-A02CFCD69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103317" y="488399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&lt;#&gt; of 234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it.ly/ICUA2022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image" Target="../media/image4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it.ly/ICUA2022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image" Target="../media/image4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6" Type="http://schemas.openxmlformats.org/officeDocument/2006/relationships/image" Target="../media/image5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CUA2022" TargetMode="External"/><Relationship Id="rId2" Type="http://schemas.openxmlformats.org/officeDocument/2006/relationships/hyperlink" Target="http://www.pogo.softwa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90.png"/><Relationship Id="rId5" Type="http://schemas.openxmlformats.org/officeDocument/2006/relationships/image" Target="../media/image3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3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3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88757" y="1299411"/>
            <a:ext cx="9377756" cy="1130356"/>
          </a:xfrm>
        </p:spPr>
        <p:txBody>
          <a:bodyPr/>
          <a:lstStyle/>
          <a:p>
            <a:pPr algn="ctr"/>
            <a:r>
              <a:rPr lang="en-US" sz="3200" dirty="0"/>
              <a:t>Developing a fluid-structure interaction finite element formulation for GPU calculations with Pogo:  Application to underwater acoustics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4B00C6-5F73-43CF-AD7E-5E47ACA5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7BD8-4FCD-4FD5-8926-4F111F3692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t>1</a:t>
            </a:fld>
            <a:r>
              <a:rPr lang="en-GB" dirty="0"/>
              <a:t>/34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9654D-23AC-4648-BA16-AE8A0F8DCB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AC714E-E51E-DE55-7D09-D706C9E6D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368" y="2995351"/>
            <a:ext cx="8291264" cy="255587"/>
          </a:xfrm>
        </p:spPr>
        <p:txBody>
          <a:bodyPr/>
          <a:lstStyle/>
          <a:p>
            <a:r>
              <a:rPr lang="en-US" sz="2400" dirty="0"/>
              <a:t>Yiannis Simillides, Peter Huthwaite, Michael J.S. Lowe, </a:t>
            </a:r>
            <a:r>
              <a:rPr lang="en-US" sz="2400" dirty="0" err="1"/>
              <a:t>Michał</a:t>
            </a:r>
            <a:r>
              <a:rPr lang="en-US" sz="2400" dirty="0"/>
              <a:t> K. Kalkowski, Richard </a:t>
            </a:r>
            <a:r>
              <a:rPr lang="en-US" sz="2400" dirty="0" err="1"/>
              <a:t>Craster</a:t>
            </a:r>
            <a:r>
              <a:rPr lang="en-US" sz="2400" dirty="0"/>
              <a:t>, Oliver G. Sanford and Stewart </a:t>
            </a:r>
            <a:r>
              <a:rPr lang="en-US" sz="2400" dirty="0" err="1"/>
              <a:t>Haslinger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82D826-C4BB-4392-A614-124F648A85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9864" y="1588373"/>
            <a:ext cx="7203529" cy="2613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3E7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Ideally we want the Courant number to be &lt;=1 for best results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3E74"/>
                </a:solidFill>
                <a:latin typeface="+mj-lt"/>
              </a:rPr>
              <a:t>&gt;=1 is unstable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3E74"/>
                </a:solidFill>
                <a:latin typeface="+mj-lt"/>
              </a:rPr>
              <a:t>&lt;&lt;1 gives inaccurate frequency result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3E74"/>
                </a:solidFill>
                <a:latin typeface="+mj-lt"/>
              </a:rPr>
              <a:t>Courant number of 1 for steel (velocity ~ 6000m/s) gives courant number of 0.25 for water (velocity ~ 1500 m/s)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3E74"/>
                </a:solidFill>
                <a:latin typeface="+mj-lt"/>
              </a:rPr>
              <a:t>Always have some error which can’t be directly avoided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CFL Condition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C8B932-4EE9-444E-A3FD-29E0C452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ACC8CA-5042-4EA4-ABFC-0C2972F08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10</a:t>
            </a:fld>
            <a:r>
              <a:rPr lang="en-GB" dirty="0"/>
              <a:t>/34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9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0"/>
    </mc:Choice>
    <mc:Fallback xmlns="">
      <p:transition spd="slow" advTm="4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Pure Fluid Propagation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11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6536" y="1537535"/>
            <a:ext cx="3887084" cy="293577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86212" y="1537535"/>
            <a:ext cx="3887084" cy="2935772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1F3657-72CF-B216-4E28-82529EDFDE77}"/>
              </a:ext>
            </a:extLst>
          </p:cNvPr>
          <p:cNvCxnSpPr/>
          <p:nvPr/>
        </p:nvCxnSpPr>
        <p:spPr>
          <a:xfrm flipH="1" flipV="1">
            <a:off x="1803003" y="3002328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08F28-A558-4FBB-34D5-1340CC1FCE4B}"/>
              </a:ext>
            </a:extLst>
          </p:cNvPr>
          <p:cNvCxnSpPr/>
          <p:nvPr/>
        </p:nvCxnSpPr>
        <p:spPr>
          <a:xfrm flipH="1" flipV="1">
            <a:off x="7615651" y="3005457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58CAA4-27D1-94CE-F2F8-69E9D45DDEE7}"/>
              </a:ext>
            </a:extLst>
          </p:cNvPr>
          <p:cNvSpPr txBox="1"/>
          <p:nvPr/>
        </p:nvSpPr>
        <p:spPr>
          <a:xfrm>
            <a:off x="1661457" y="4074208"/>
            <a:ext cx="259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Measurement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77C8B1-E62D-A4B8-3CF9-E840486B0805}"/>
              </a:ext>
            </a:extLst>
          </p:cNvPr>
          <p:cNvSpPr txBox="1"/>
          <p:nvPr/>
        </p:nvSpPr>
        <p:spPr>
          <a:xfrm>
            <a:off x="5658280" y="4076387"/>
            <a:ext cx="26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Measurement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CBCCD3-C704-13B3-68BD-D8D63F3C8EBE}"/>
              </a:ext>
            </a:extLst>
          </p:cNvPr>
          <p:cNvCxnSpPr/>
          <p:nvPr/>
        </p:nvCxnSpPr>
        <p:spPr>
          <a:xfrm flipH="1" flipV="1">
            <a:off x="6032393" y="3017225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7EFB7E-BC5C-0442-E8A9-4C0E568DB65D}"/>
              </a:ext>
            </a:extLst>
          </p:cNvPr>
          <p:cNvCxnSpPr/>
          <p:nvPr/>
        </p:nvCxnSpPr>
        <p:spPr>
          <a:xfrm flipH="1" flipV="1">
            <a:off x="3326675" y="2999728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72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12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96460" y="1539057"/>
            <a:ext cx="3912333" cy="29342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74814" y="1537535"/>
            <a:ext cx="3914363" cy="2935772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54673C-0238-8AD4-6239-9BCE388A03C5}"/>
              </a:ext>
            </a:extLst>
          </p:cNvPr>
          <p:cNvSpPr/>
          <p:nvPr/>
        </p:nvSpPr>
        <p:spPr>
          <a:xfrm>
            <a:off x="2485736" y="1604356"/>
            <a:ext cx="1770477" cy="126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3F1073-16B0-E14B-712F-F907830293F6}"/>
              </a:ext>
            </a:extLst>
          </p:cNvPr>
          <p:cNvSpPr/>
          <p:nvPr/>
        </p:nvSpPr>
        <p:spPr>
          <a:xfrm>
            <a:off x="6281467" y="1613880"/>
            <a:ext cx="1770477" cy="126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380667"/>
          </a:xfrm>
        </p:spPr>
        <p:txBody>
          <a:bodyPr/>
          <a:lstStyle/>
          <a:p>
            <a:r>
              <a:rPr lang="en-GB" sz="3600" dirty="0"/>
              <a:t>Pure Fluid Propagation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4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700066E-0703-3932-0243-D3834FA38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74" y="1154369"/>
            <a:ext cx="3502960" cy="29881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" y="1115931"/>
            <a:ext cx="8229600" cy="380667"/>
          </a:xfrm>
        </p:spPr>
        <p:txBody>
          <a:bodyPr/>
          <a:lstStyle/>
          <a:p>
            <a:r>
              <a:rPr lang="en-GB" sz="3600" dirty="0"/>
              <a:t>Existence of </a:t>
            </a:r>
            <a:r>
              <a:rPr lang="en-GB" sz="3600" dirty="0" err="1"/>
              <a:t>Wavemodes</a:t>
            </a:r>
            <a:endParaRPr lang="en-GB" sz="36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5"/>
          <a:srcRect/>
          <a:stretch/>
        </p:blipFill>
        <p:spPr>
          <a:xfrm>
            <a:off x="-1" y="1997955"/>
            <a:ext cx="5283927" cy="14744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13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D9E42-11B6-70F7-9960-474F4910CCA3}"/>
              </a:ext>
            </a:extLst>
          </p:cNvPr>
          <p:cNvSpPr txBox="1"/>
          <p:nvPr/>
        </p:nvSpPr>
        <p:spPr>
          <a:xfrm>
            <a:off x="266618" y="3876526"/>
            <a:ext cx="121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3E74"/>
                </a:solidFill>
              </a:rPr>
              <a:t>Sources</a:t>
            </a:r>
            <a:endParaRPr lang="en-GB" dirty="0">
              <a:solidFill>
                <a:srgbClr val="003E7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71E42-74AA-4C82-D0ED-DC7EFCCC3D14}"/>
              </a:ext>
            </a:extLst>
          </p:cNvPr>
          <p:cNvSpPr txBox="1"/>
          <p:nvPr/>
        </p:nvSpPr>
        <p:spPr>
          <a:xfrm>
            <a:off x="2702874" y="3870587"/>
            <a:ext cx="27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3E74"/>
                </a:solidFill>
              </a:rPr>
              <a:t>Receivers</a:t>
            </a:r>
          </a:p>
          <a:p>
            <a:r>
              <a:rPr lang="en-GB" sz="2000" dirty="0">
                <a:solidFill>
                  <a:srgbClr val="003E74"/>
                </a:solidFill>
              </a:rPr>
              <a:t>(1024 in total)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6335CC-C6BB-AD0B-02BE-B01E8A6F5943}"/>
              </a:ext>
            </a:extLst>
          </p:cNvPr>
          <p:cNvCxnSpPr/>
          <p:nvPr/>
        </p:nvCxnSpPr>
        <p:spPr>
          <a:xfrm flipH="1" flipV="1">
            <a:off x="457200" y="2743200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8CB26D-DD20-7DC7-A320-5F078CB87E3D}"/>
              </a:ext>
            </a:extLst>
          </p:cNvPr>
          <p:cNvCxnSpPr/>
          <p:nvPr/>
        </p:nvCxnSpPr>
        <p:spPr>
          <a:xfrm flipH="1" flipV="1">
            <a:off x="3014771" y="2743200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51C07A-B04B-5FA1-2F2D-48BA6D7E6291}"/>
              </a:ext>
            </a:extLst>
          </p:cNvPr>
          <p:cNvCxnSpPr>
            <a:cxnSpLocks/>
          </p:cNvCxnSpPr>
          <p:nvPr/>
        </p:nvCxnSpPr>
        <p:spPr>
          <a:xfrm flipV="1">
            <a:off x="3563817" y="2770811"/>
            <a:ext cx="228034" cy="1212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CDFF9-3849-C80F-9194-F224B4FCB657}"/>
              </a:ext>
            </a:extLst>
          </p:cNvPr>
          <p:cNvCxnSpPr/>
          <p:nvPr/>
        </p:nvCxnSpPr>
        <p:spPr>
          <a:xfrm flipH="1" flipV="1">
            <a:off x="1618207" y="2665924"/>
            <a:ext cx="307181" cy="1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56602E-5845-D6D8-C8EF-A595AF9D0CCC}"/>
              </a:ext>
            </a:extLst>
          </p:cNvPr>
          <p:cNvSpPr txBox="1"/>
          <p:nvPr/>
        </p:nvSpPr>
        <p:spPr>
          <a:xfrm>
            <a:off x="292894" y="2486022"/>
            <a:ext cx="47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5F3A0-DE15-68B4-5EF7-8070E6700F82}"/>
              </a:ext>
            </a:extLst>
          </p:cNvPr>
          <p:cNvSpPr txBox="1"/>
          <p:nvPr/>
        </p:nvSpPr>
        <p:spPr>
          <a:xfrm>
            <a:off x="2857501" y="2481258"/>
            <a:ext cx="14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    </a:t>
            </a:r>
            <a:r>
              <a:rPr lang="en-GB" dirty="0" err="1"/>
              <a:t>x</a:t>
            </a:r>
            <a:r>
              <a:rPr lang="en-GB" dirty="0"/>
              <a:t>    </a:t>
            </a:r>
            <a:r>
              <a:rPr lang="en-GB" dirty="0" err="1"/>
              <a:t>x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35CC36-9C89-8144-5AA6-A9492DF94F8A}"/>
              </a:ext>
            </a:extLst>
          </p:cNvPr>
          <p:cNvSpPr txBox="1"/>
          <p:nvPr/>
        </p:nvSpPr>
        <p:spPr>
          <a:xfrm>
            <a:off x="1452924" y="3864352"/>
            <a:ext cx="512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3E74"/>
                </a:solidFill>
              </a:rPr>
              <a:t>Steel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D74DA-9D3B-BE26-FAE1-7C0ACD0309C8}"/>
              </a:ext>
            </a:extLst>
          </p:cNvPr>
          <p:cNvCxnSpPr>
            <a:cxnSpLocks/>
          </p:cNvCxnSpPr>
          <p:nvPr/>
        </p:nvCxnSpPr>
        <p:spPr>
          <a:xfrm flipH="1">
            <a:off x="2729754" y="1881167"/>
            <a:ext cx="361095" cy="347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EE8D7-88FD-38A3-0A30-4C3FD402A144}"/>
              </a:ext>
            </a:extLst>
          </p:cNvPr>
          <p:cNvSpPr txBox="1"/>
          <p:nvPr/>
        </p:nvSpPr>
        <p:spPr>
          <a:xfrm>
            <a:off x="3028950" y="1601485"/>
            <a:ext cx="5123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3E74"/>
                </a:solidFill>
              </a:rPr>
              <a:t>Water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92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766485" y="4904581"/>
            <a:ext cx="2057400" cy="274637"/>
          </a:xfrm>
        </p:spPr>
        <p:txBody>
          <a:bodyPr/>
          <a:lstStyle/>
          <a:p>
            <a:fld id="{4790A8AD-3928-4376-8B90-9E1827010CAF}" type="slidenum">
              <a:rPr lang="en-GB" smtClean="0"/>
              <a:pPr/>
              <a:t>14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6536" y="1548181"/>
            <a:ext cx="3887084" cy="2914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88453" y="1548181"/>
            <a:ext cx="3887084" cy="2914480"/>
          </a:xfr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0FFBADBD-F777-4A57-BF05-A41EA2ECA8FA}"/>
              </a:ext>
            </a:extLst>
          </p:cNvPr>
          <p:cNvSpPr txBox="1">
            <a:spLocks/>
          </p:cNvSpPr>
          <p:nvPr/>
        </p:nvSpPr>
        <p:spPr>
          <a:xfrm>
            <a:off x="309383" y="1024491"/>
            <a:ext cx="8834617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/>
              <a:t>Existence of </a:t>
            </a:r>
            <a:r>
              <a:rPr lang="en-GB" sz="3600" dirty="0" err="1"/>
              <a:t>Wavemodes</a:t>
            </a:r>
            <a:r>
              <a:rPr lang="en-GB" sz="3600" dirty="0"/>
              <a:t>, low frequency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3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1081545" y="4903334"/>
            <a:ext cx="2057400" cy="274637"/>
          </a:xfrm>
        </p:spPr>
        <p:txBody>
          <a:bodyPr/>
          <a:lstStyle/>
          <a:p>
            <a:fld id="{4790A8AD-3928-4376-8B90-9E1827010CAF}" type="slidenum">
              <a:rPr lang="en-GB" smtClean="0"/>
              <a:pPr/>
              <a:t>15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6536" y="1548181"/>
            <a:ext cx="3887083" cy="2914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88453" y="1548181"/>
            <a:ext cx="3887083" cy="2914480"/>
          </a:xfr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0FFBADBD-F777-4A57-BF05-A41EA2ECA8FA}"/>
              </a:ext>
            </a:extLst>
          </p:cNvPr>
          <p:cNvSpPr txBox="1">
            <a:spLocks/>
          </p:cNvSpPr>
          <p:nvPr/>
        </p:nvSpPr>
        <p:spPr>
          <a:xfrm>
            <a:off x="0" y="1024491"/>
            <a:ext cx="91440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/>
              <a:t>Existence of </a:t>
            </a:r>
            <a:r>
              <a:rPr lang="en-GB" sz="3600" dirty="0" err="1"/>
              <a:t>Wavemodes</a:t>
            </a:r>
            <a:r>
              <a:rPr lang="en-GB" sz="3600" dirty="0"/>
              <a:t>, high frequency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5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90A8AD-3928-4376-8B90-9E1827010CAF}" type="slidenum">
              <a:rPr lang="en-GB" smtClean="0"/>
              <a:pPr/>
              <a:t>16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7091" y="1548181"/>
            <a:ext cx="3885973" cy="2914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89008" y="1548181"/>
            <a:ext cx="3885973" cy="2914480"/>
          </a:xfr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0FFBADBD-F777-4A57-BF05-A41EA2ECA8FA}"/>
              </a:ext>
            </a:extLst>
          </p:cNvPr>
          <p:cNvSpPr txBox="1">
            <a:spLocks/>
          </p:cNvSpPr>
          <p:nvPr/>
        </p:nvSpPr>
        <p:spPr>
          <a:xfrm>
            <a:off x="536448" y="102449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/>
              <a:t>Velocity Measurements, A0 mode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90A8AD-3928-4376-8B90-9E1827010CAF}" type="slidenum">
              <a:rPr lang="en-GB" smtClean="0"/>
              <a:pPr/>
              <a:t>17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7091" y="1548181"/>
            <a:ext cx="3885973" cy="291447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89008" y="1548181"/>
            <a:ext cx="3885973" cy="2914479"/>
          </a:xfrm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753910AF-1F79-8B53-9353-2BBF9A70AF45}"/>
              </a:ext>
            </a:extLst>
          </p:cNvPr>
          <p:cNvSpPr txBox="1">
            <a:spLocks/>
          </p:cNvSpPr>
          <p:nvPr/>
        </p:nvSpPr>
        <p:spPr>
          <a:xfrm>
            <a:off x="536448" y="102449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/>
              <a:t>Attenuation Measurements, A0 mode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1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F8B45-E12B-4A98-ADAE-66DE5B57D6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96237" y="1822504"/>
            <a:ext cx="118756" cy="4836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FC69A-3DE7-4629-8AEB-54EA7229F364}"/>
              </a:ext>
            </a:extLst>
          </p:cNvPr>
          <p:cNvSpPr txBox="1"/>
          <p:nvPr/>
        </p:nvSpPr>
        <p:spPr>
          <a:xfrm>
            <a:off x="2729754" y="1453172"/>
            <a:ext cx="17704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>
              <a:cs typeface="Arial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1172069" y="4883993"/>
            <a:ext cx="2057400" cy="274637"/>
          </a:xfrm>
        </p:spPr>
        <p:txBody>
          <a:bodyPr/>
          <a:lstStyle/>
          <a:p>
            <a:fld id="{4790A8AD-3928-4376-8B90-9E1827010CAF}" type="slidenum">
              <a:rPr lang="en-GB" smtClean="0"/>
              <a:t>18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98656-8FA9-4A1A-9723-B26B26C07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614993" y="1822504"/>
            <a:ext cx="273415" cy="509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57092" y="1548181"/>
            <a:ext cx="3885971" cy="291447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66372C-A735-4A18-932B-DB379032361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7"/>
          <a:srcRect/>
          <a:stretch/>
        </p:blipFill>
        <p:spPr>
          <a:xfrm>
            <a:off x="789008" y="1548181"/>
            <a:ext cx="3885972" cy="2914479"/>
          </a:xfr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0FFBADBD-F777-4A57-BF05-A41EA2ECA8FA}"/>
              </a:ext>
            </a:extLst>
          </p:cNvPr>
          <p:cNvSpPr txBox="1">
            <a:spLocks/>
          </p:cNvSpPr>
          <p:nvPr/>
        </p:nvSpPr>
        <p:spPr>
          <a:xfrm>
            <a:off x="536448" y="102449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/>
              <a:t>Attenuation Measurements, A0 mode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38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1103317" y="4904581"/>
            <a:ext cx="2057400" cy="274637"/>
          </a:xfrm>
        </p:spPr>
        <p:txBody>
          <a:bodyPr/>
          <a:lstStyle/>
          <a:p>
            <a:fld id="{7B953265-82BE-4A2D-B48C-B909E63C3E2D}" type="slidenum">
              <a:rPr lang="en-GB" smtClean="0"/>
              <a:pPr/>
              <a:t>19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02" y="1914926"/>
            <a:ext cx="3314987" cy="2423370"/>
          </a:xfrm>
          <a:prstGeom prst="rect">
            <a:avLst/>
          </a:prstGeom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23ABC71E-75F2-41E5-A7DA-4FD57ECD262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00231" y="1575963"/>
            <a:ext cx="3887084" cy="29083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B6CF96-6EC1-0A72-5E37-D9F127BBD0B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1448473"/>
            <a:ext cx="4035157" cy="30431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15931"/>
            <a:ext cx="8528671" cy="380667"/>
          </a:xfrm>
        </p:spPr>
        <p:txBody>
          <a:bodyPr/>
          <a:lstStyle/>
          <a:p>
            <a:r>
              <a:rPr lang="en-GB" sz="3600" dirty="0"/>
              <a:t>Scattering from a solid cylinder in fluid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376866"/>
            <a:ext cx="8229600" cy="3140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/>
                </a:solidFill>
              </a:rPr>
              <a:t>Motivation for FE modelling using GPU calculations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/>
                </a:solidFill>
              </a:rPr>
              <a:t>Mathematics and Formulations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/>
                </a:solidFill>
              </a:rPr>
              <a:t>Examples and Results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/>
                </a:solidFill>
              </a:rPr>
              <a:t>S</a:t>
            </a:r>
            <a:r>
              <a:rPr lang="en-US" sz="2000" dirty="0">
                <a:solidFill>
                  <a:srgbClr val="003E74"/>
                </a:solidFill>
              </a:rPr>
              <a:t>u</a:t>
            </a:r>
            <a:r>
              <a:rPr lang="en-US" sz="2000" dirty="0">
                <a:solidFill>
                  <a:schemeClr val="tx2"/>
                </a:solidFill>
              </a:rPr>
              <a:t>mmary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89584"/>
            <a:ext cx="8229600" cy="380667"/>
          </a:xfrm>
        </p:spPr>
        <p:txBody>
          <a:bodyPr/>
          <a:lstStyle/>
          <a:p>
            <a:r>
              <a:rPr lang="en-US" sz="3600" dirty="0"/>
              <a:t>Talk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</a:t>
            </a:fld>
            <a:r>
              <a:rPr lang="en-GB" dirty="0"/>
              <a:t>/34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9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85782"/>
            <a:ext cx="2132875" cy="2342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1103317" y="4904581"/>
            <a:ext cx="2057400" cy="274637"/>
          </a:xfrm>
        </p:spPr>
        <p:txBody>
          <a:bodyPr/>
          <a:lstStyle/>
          <a:p>
            <a:fld id="{7B953265-82BE-4A2D-B48C-B909E63C3E2D}" type="slidenum">
              <a:rPr lang="en-GB" smtClean="0"/>
              <a:pPr/>
              <a:t>20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448473"/>
            <a:ext cx="4035157" cy="3043180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546166D5-F13A-8630-A72B-B88C1681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943" y="1471253"/>
            <a:ext cx="5329464" cy="9142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115931"/>
            <a:ext cx="8494295" cy="380667"/>
          </a:xfrm>
        </p:spPr>
        <p:txBody>
          <a:bodyPr/>
          <a:lstStyle/>
          <a:p>
            <a:r>
              <a:rPr lang="en-GB" sz="3600" dirty="0"/>
              <a:t>Scattering from a solid cylinder in fluid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0BB3B-1609-AA52-55D2-C7A7E7F3C762}"/>
              </a:ext>
            </a:extLst>
          </p:cNvPr>
          <p:cNvSpPr txBox="1"/>
          <p:nvPr/>
        </p:nvSpPr>
        <p:spPr>
          <a:xfrm>
            <a:off x="4027567" y="2242717"/>
            <a:ext cx="5026341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3E74"/>
                </a:solidFill>
              </a:rPr>
              <a:t>Cylinder Radius : 1m</a:t>
            </a:r>
          </a:p>
          <a:p>
            <a:r>
              <a:rPr lang="en-GB" sz="2000" dirty="0">
                <a:solidFill>
                  <a:srgbClr val="003E74"/>
                </a:solidFill>
              </a:rPr>
              <a:t>Receiver Location : 2.5m</a:t>
            </a:r>
          </a:p>
          <a:p>
            <a:endParaRPr lang="en-GB" sz="2000" dirty="0">
              <a:solidFill>
                <a:srgbClr val="003E74"/>
              </a:solidFill>
            </a:endParaRPr>
          </a:p>
          <a:p>
            <a:r>
              <a:rPr lang="en-GB" sz="2000" dirty="0">
                <a:solidFill>
                  <a:srgbClr val="003E74"/>
                </a:solidFill>
                <a:hlinkClick r:id="rId7"/>
              </a:rPr>
              <a:t>https://bit.ly/ICUA2022</a:t>
            </a:r>
            <a:endParaRPr lang="en-GB" sz="2000" dirty="0">
              <a:solidFill>
                <a:srgbClr val="003E74"/>
              </a:solidFill>
            </a:endParaRPr>
          </a:p>
          <a:p>
            <a:endParaRPr lang="en-GB" sz="2000" dirty="0">
              <a:solidFill>
                <a:srgbClr val="003E74"/>
              </a:solidFill>
            </a:endParaRPr>
          </a:p>
          <a:p>
            <a:r>
              <a:rPr lang="en-US" sz="2000" b="0" i="0" dirty="0" err="1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Faran</a:t>
            </a:r>
            <a:r>
              <a:rPr lang="en-US" sz="20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 Jr, James J. "Sound scattering by solid cylinders and spheres." </a:t>
            </a:r>
            <a:endParaRPr lang="en-GB" sz="2000" dirty="0">
              <a:solidFill>
                <a:srgbClr val="003E7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8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9678"/>
            <a:ext cx="8229600" cy="380667"/>
          </a:xfrm>
        </p:spPr>
        <p:txBody>
          <a:bodyPr/>
          <a:lstStyle/>
          <a:p>
            <a:r>
              <a:rPr lang="en-GB" sz="2800" dirty="0"/>
              <a:t>Scattering from a solid cylinder in fluid, ka = 4.2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21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54083" y="4792792"/>
            <a:ext cx="8086789" cy="24494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1C4A6A-F74A-DB8B-CD18-2EE976D80275}"/>
              </a:ext>
            </a:extLst>
          </p:cNvPr>
          <p:cNvGrpSpPr/>
          <p:nvPr/>
        </p:nvGrpSpPr>
        <p:grpSpPr>
          <a:xfrm>
            <a:off x="165005" y="1303061"/>
            <a:ext cx="8306222" cy="3234434"/>
            <a:chOff x="359227" y="1511127"/>
            <a:chExt cx="8112000" cy="302636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5CBD011-6700-4243-8B6D-9B39BEB4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4682297" y="1511127"/>
              <a:ext cx="3788930" cy="284169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70A17D-F04F-42B8-A4BA-D74FFB9C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2298" y="1511127"/>
              <a:ext cx="4035156" cy="30263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80965A-BB24-4A28-98DA-175F837DA49A}"/>
                </a:ext>
              </a:extLst>
            </p:cNvPr>
            <p:cNvSpPr txBox="1"/>
            <p:nvPr/>
          </p:nvSpPr>
          <p:spPr>
            <a:xfrm>
              <a:off x="359227" y="1615707"/>
              <a:ext cx="141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steel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903F3A-C573-4497-BB47-281D322AE382}"/>
                </a:ext>
              </a:extLst>
            </p:cNvPr>
            <p:cNvSpPr txBox="1"/>
            <p:nvPr/>
          </p:nvSpPr>
          <p:spPr>
            <a:xfrm>
              <a:off x="4415227" y="1615707"/>
              <a:ext cx="141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err="1"/>
                <a:t>perspex</a:t>
              </a:r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982050-04E4-4EBB-8996-B7A75FD7FA02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1067887" y="1985039"/>
              <a:ext cx="708660" cy="81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D0F41B-10FF-498B-9D75-189DF8EF8CE1}"/>
                </a:ext>
              </a:extLst>
            </p:cNvPr>
            <p:cNvCxnSpPr/>
            <p:nvPr/>
          </p:nvCxnSpPr>
          <p:spPr>
            <a:xfrm>
              <a:off x="5094514" y="1985039"/>
              <a:ext cx="829492" cy="71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48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1" y="1115931"/>
            <a:ext cx="9013371" cy="380667"/>
          </a:xfrm>
        </p:spPr>
        <p:txBody>
          <a:bodyPr/>
          <a:lstStyle/>
          <a:p>
            <a:r>
              <a:rPr lang="en-GB" sz="2800" dirty="0"/>
              <a:t>Scattering from cylindrically layered media in fluid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22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AF3663-FA3D-4FC9-A0BA-182DDB00593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6234906" y="2590800"/>
            <a:ext cx="952500" cy="952500"/>
          </a:xfr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D5CBD011-6700-4243-8B6D-9B39BEB40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02" y="1914926"/>
            <a:ext cx="3314987" cy="2423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4127" y="1550446"/>
            <a:ext cx="4035157" cy="3105274"/>
          </a:xfrm>
          <a:prstGeom prst="rect">
            <a:avLst/>
          </a:prstGeom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766E2580-4614-4B11-9629-3A18A716D2F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02789" y="1644458"/>
            <a:ext cx="3887084" cy="29083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5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380667"/>
          </a:xfrm>
        </p:spPr>
        <p:txBody>
          <a:bodyPr/>
          <a:lstStyle/>
          <a:p>
            <a:r>
              <a:rPr lang="en-US" sz="3500" dirty="0"/>
              <a:t>Scattering results for steel annulus in fluid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C8B932-4EE9-444E-A3FD-29E0C452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ACC8CA-5042-4EA4-ABFC-0C2972F08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23</a:t>
            </a:fld>
            <a:r>
              <a:rPr lang="en-GB" dirty="0"/>
              <a:t>/34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84A753-D4A8-4555-B6FA-F46129F754A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5"/>
          <a:srcRect/>
          <a:stretch/>
        </p:blipFill>
        <p:spPr>
          <a:xfrm>
            <a:off x="694139" y="1763022"/>
            <a:ext cx="3477409" cy="2608056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C9AE518-6AD1-4C64-BAA9-6A4C2382553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6"/>
          <a:srcRect/>
          <a:stretch/>
        </p:blipFill>
        <p:spPr>
          <a:xfrm>
            <a:off x="4969140" y="1760538"/>
            <a:ext cx="3484033" cy="261302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BA09E7-1ED7-4A76-B2B4-B4A563E12D04}"/>
              </a:ext>
            </a:extLst>
          </p:cNvPr>
          <p:cNvSpPr txBox="1"/>
          <p:nvPr/>
        </p:nvSpPr>
        <p:spPr>
          <a:xfrm>
            <a:off x="0" y="1807252"/>
            <a:ext cx="167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 interior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20D92-CBFF-4CD4-9D1A-FEB685CCC59E}"/>
              </a:ext>
            </a:extLst>
          </p:cNvPr>
          <p:cNvSpPr txBox="1"/>
          <p:nvPr/>
        </p:nvSpPr>
        <p:spPr>
          <a:xfrm>
            <a:off x="4415227" y="162258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Air Interior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92D947-63F9-464F-88B6-A16464153CB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39288" y="2176584"/>
            <a:ext cx="839288" cy="81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A22F9-E3B3-4788-8692-26ECCD9EFAA6}"/>
              </a:ext>
            </a:extLst>
          </p:cNvPr>
          <p:cNvCxnSpPr/>
          <p:nvPr/>
        </p:nvCxnSpPr>
        <p:spPr>
          <a:xfrm>
            <a:off x="5094514" y="1991918"/>
            <a:ext cx="829492" cy="712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06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15931"/>
            <a:ext cx="9212752" cy="380667"/>
          </a:xfrm>
        </p:spPr>
        <p:txBody>
          <a:bodyPr/>
          <a:lstStyle/>
          <a:p>
            <a:r>
              <a:rPr lang="en-US" sz="3200" dirty="0"/>
              <a:t>Scattering Results for </a:t>
            </a:r>
            <a:r>
              <a:rPr lang="en-US" sz="3200" dirty="0" err="1"/>
              <a:t>perspex</a:t>
            </a:r>
            <a:r>
              <a:rPr lang="en-US" sz="3200" dirty="0"/>
              <a:t> annulus in fluid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C8B932-4EE9-444E-A3FD-29E0C452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ACC8CA-5042-4EA4-ABFC-0C2972F08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24</a:t>
            </a:fld>
            <a:r>
              <a:rPr lang="en-GB" dirty="0"/>
              <a:t>/34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84A753-D4A8-4555-B6FA-F46129F754A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5"/>
          <a:srcRect/>
          <a:stretch/>
        </p:blipFill>
        <p:spPr>
          <a:xfrm>
            <a:off x="694139" y="1763022"/>
            <a:ext cx="3477408" cy="2608056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C9AE518-6AD1-4C64-BAA9-6A4C2382553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6"/>
          <a:srcRect/>
          <a:stretch/>
        </p:blipFill>
        <p:spPr>
          <a:xfrm>
            <a:off x="4969140" y="1760538"/>
            <a:ext cx="3484032" cy="261302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BA09E7-1ED7-4A76-B2B4-B4A563E12D04}"/>
              </a:ext>
            </a:extLst>
          </p:cNvPr>
          <p:cNvSpPr txBox="1"/>
          <p:nvPr/>
        </p:nvSpPr>
        <p:spPr>
          <a:xfrm>
            <a:off x="97971" y="1622586"/>
            <a:ext cx="167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 interior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20D92-CBFF-4CD4-9D1A-FEB685CCC59E}"/>
              </a:ext>
            </a:extLst>
          </p:cNvPr>
          <p:cNvSpPr txBox="1"/>
          <p:nvPr/>
        </p:nvSpPr>
        <p:spPr>
          <a:xfrm>
            <a:off x="4415227" y="162258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Air Interior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92D947-63F9-464F-88B6-A16464153CB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37259" y="1991918"/>
            <a:ext cx="839288" cy="81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A22F9-E3B3-4788-8692-26ECCD9EFAA6}"/>
              </a:ext>
            </a:extLst>
          </p:cNvPr>
          <p:cNvCxnSpPr/>
          <p:nvPr/>
        </p:nvCxnSpPr>
        <p:spPr>
          <a:xfrm>
            <a:off x="5094514" y="1991918"/>
            <a:ext cx="829492" cy="712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197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369" y="1432989"/>
            <a:ext cx="4035157" cy="2982677"/>
          </a:xfrm>
          <a:prstGeom prst="rect">
            <a:avLst/>
          </a:prstGeom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id="{85529D91-3C5E-BFDD-3762-C78E649DAE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3070" y="1651140"/>
            <a:ext cx="3561709" cy="267128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25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E2FD280-6F57-6855-84AE-6148167A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7" y="1115931"/>
            <a:ext cx="8762628" cy="380667"/>
          </a:xfrm>
        </p:spPr>
        <p:txBody>
          <a:bodyPr/>
          <a:lstStyle/>
          <a:p>
            <a:r>
              <a:rPr lang="en-GB" dirty="0"/>
              <a:t>Scattering from cylindrically layered media in fluid, 2/3</a:t>
            </a:r>
            <a:r>
              <a:rPr lang="en-GB" baseline="30000" dirty="0"/>
              <a:t>rd</a:t>
            </a:r>
            <a:r>
              <a:rPr lang="en-GB" dirty="0"/>
              <a:t> full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7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26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F692066C-ED63-FB67-E0C2-F18B464E27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72000" y="1579553"/>
            <a:ext cx="3561709" cy="26712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59B73B-815C-0DEF-F75C-84C047D224E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3690" y="1432989"/>
            <a:ext cx="3618514" cy="2982677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A4530D90-75AF-ED1C-BB8B-95FEFC43C2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60708" y="1579552"/>
            <a:ext cx="3561709" cy="2671281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D5BCB9C3-BDEE-3B24-CAA1-694DF15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7" y="1115931"/>
            <a:ext cx="8762628" cy="380667"/>
          </a:xfrm>
        </p:spPr>
        <p:txBody>
          <a:bodyPr/>
          <a:lstStyle/>
          <a:p>
            <a:r>
              <a:rPr lang="en-GB" dirty="0"/>
              <a:t>Scattering from cylindrically layered media in fluid, 2/3</a:t>
            </a:r>
            <a:r>
              <a:rPr lang="en-GB" baseline="30000" dirty="0"/>
              <a:t>rd</a:t>
            </a:r>
            <a:r>
              <a:rPr lang="en-GB" dirty="0"/>
              <a:t> full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9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>
            <a:extLst>
              <a:ext uri="{FF2B5EF4-FFF2-40B4-BE49-F238E27FC236}">
                <a16:creationId xmlns:a16="http://schemas.microsoft.com/office/drawing/2014/main" id="{85529D91-3C5E-BFDD-3762-C78E649D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441" y="1579554"/>
            <a:ext cx="3376769" cy="26712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7" y="1115931"/>
            <a:ext cx="8762628" cy="380667"/>
          </a:xfrm>
        </p:spPr>
        <p:txBody>
          <a:bodyPr/>
          <a:lstStyle/>
          <a:p>
            <a:r>
              <a:rPr lang="en-GB" dirty="0"/>
              <a:t>Scattering from cylindrically layered media in fluid, 2/3</a:t>
            </a:r>
            <a:r>
              <a:rPr lang="en-GB" baseline="30000" dirty="0"/>
              <a:t>rd</a:t>
            </a:r>
            <a:r>
              <a:rPr lang="en-GB" dirty="0"/>
              <a:t> full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27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F692066C-ED63-FB67-E0C2-F18B464E27D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0" y="1579553"/>
            <a:ext cx="3561709" cy="2671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58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15931"/>
            <a:ext cx="9144000" cy="380667"/>
          </a:xfrm>
        </p:spPr>
        <p:txBody>
          <a:bodyPr/>
          <a:lstStyle/>
          <a:p>
            <a:r>
              <a:rPr lang="en-US" sz="3200" dirty="0"/>
              <a:t>Scattering Results for fluid cylinder (Tamarkin)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C8B932-4EE9-444E-A3FD-29E0C452D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ACC8CA-5042-4EA4-ABFC-0C2972F08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28</a:t>
            </a:fld>
            <a:r>
              <a:rPr lang="en-GB" dirty="0"/>
              <a:t>/34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84A753-D4A8-4555-B6FA-F46129F754A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5"/>
          <a:srcRect/>
          <a:stretch/>
        </p:blipFill>
        <p:spPr>
          <a:xfrm>
            <a:off x="0" y="1618643"/>
            <a:ext cx="3477408" cy="2608056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A22F9-E3B3-4788-8692-26ECCD9EFAA6}"/>
              </a:ext>
            </a:extLst>
          </p:cNvPr>
          <p:cNvCxnSpPr/>
          <p:nvPr/>
        </p:nvCxnSpPr>
        <p:spPr>
          <a:xfrm>
            <a:off x="5094514" y="1991918"/>
            <a:ext cx="829492" cy="712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F9CABAEE-9E44-473E-8FA1-653429FF1C5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6"/>
          <a:stretch>
            <a:fillRect/>
          </a:stretch>
        </p:blipFill>
        <p:spPr>
          <a:xfrm>
            <a:off x="3234901" y="1681386"/>
            <a:ext cx="3484033" cy="26130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8E7DF-33C2-757D-2ADA-D044426EB507}"/>
              </a:ext>
            </a:extLst>
          </p:cNvPr>
          <p:cNvSpPr txBox="1"/>
          <p:nvPr/>
        </p:nvSpPr>
        <p:spPr>
          <a:xfrm>
            <a:off x="6428301" y="1819915"/>
            <a:ext cx="2886044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3E74"/>
                </a:solidFill>
                <a:hlinkClick r:id="rId7"/>
              </a:rPr>
              <a:t>https://bit.ly/ICUA2022</a:t>
            </a:r>
            <a:endParaRPr lang="en-GB" sz="2000" dirty="0">
              <a:solidFill>
                <a:srgbClr val="003E74"/>
              </a:solidFill>
            </a:endParaRPr>
          </a:p>
          <a:p>
            <a:endParaRPr lang="en-GB" sz="2400" dirty="0">
              <a:solidFill>
                <a:srgbClr val="003E74"/>
              </a:solidFill>
            </a:endParaRPr>
          </a:p>
          <a:p>
            <a:r>
              <a:rPr lang="en-US" sz="20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Tamarkin Paul </a:t>
            </a:r>
          </a:p>
          <a:p>
            <a:r>
              <a:rPr lang="en-US" sz="20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“Scattering of an underwater </a:t>
            </a:r>
            <a:r>
              <a:rPr lang="en-US" sz="2000" dirty="0">
                <a:solidFill>
                  <a:srgbClr val="003E74"/>
                </a:solidFill>
                <a:latin typeface="Arial" panose="020B0604020202020204" pitchFamily="34" charset="0"/>
              </a:rPr>
              <a:t>ultrasonic beam from liquid cylindrical obstacles</a:t>
            </a:r>
            <a:r>
              <a:rPr lang="en-US" sz="20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." </a:t>
            </a:r>
            <a:endParaRPr lang="en-GB" sz="2000" dirty="0">
              <a:solidFill>
                <a:srgbClr val="003E74"/>
              </a:solidFill>
            </a:endParaRPr>
          </a:p>
          <a:p>
            <a:endParaRPr lang="en-GB" sz="2000" dirty="0">
              <a:solidFill>
                <a:srgbClr val="003E7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9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AFF70-9644-482C-81F9-8D641B81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40" y="925365"/>
            <a:ext cx="8525435" cy="380667"/>
          </a:xfrm>
        </p:spPr>
        <p:txBody>
          <a:bodyPr/>
          <a:lstStyle/>
          <a:p>
            <a:r>
              <a:rPr lang="en-GB" sz="4400" dirty="0"/>
              <a:t>Proud and buried cylinders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29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2224" y="1553403"/>
            <a:ext cx="3806217" cy="2853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F74C6D-0EFC-34E8-3803-6F527116BF98}"/>
                  </a:ext>
                </a:extLst>
              </p:cNvPr>
              <p:cNvSpPr txBox="1"/>
              <p:nvPr/>
            </p:nvSpPr>
            <p:spPr>
              <a:xfrm>
                <a:off x="4110471" y="1410438"/>
                <a:ext cx="517791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3E74"/>
                    </a:solidFill>
                  </a:rPr>
                  <a:t>Model sediment as fluid</a:t>
                </a:r>
              </a:p>
              <a:p>
                <a:r>
                  <a:rPr lang="en-GB" dirty="0">
                    <a:solidFill>
                      <a:srgbClr val="003E74"/>
                    </a:solidFill>
                  </a:rPr>
                  <a:t>Combines many of the previous results (scattering, waves along interface, fluid-fluid interaction)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3E74"/>
                    </a:solidFill>
                  </a:rPr>
                  <a:t>Density : 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1700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dirty="0">
                  <a:solidFill>
                    <a:srgbClr val="003E7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3E74"/>
                    </a:solidFill>
                  </a:rPr>
                  <a:t>Sound Speed : 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1700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>
                  <a:solidFill>
                    <a:srgbClr val="003E7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003E74"/>
                  </a:solidFill>
                </a:endParaRPr>
              </a:p>
              <a:p>
                <a:r>
                  <a:rPr lang="en-GB" dirty="0" err="1">
                    <a:solidFill>
                      <a:srgbClr val="003E74"/>
                    </a:solidFill>
                  </a:rPr>
                  <a:t>Cristini</a:t>
                </a:r>
                <a:r>
                  <a:rPr lang="en-GB" dirty="0">
                    <a:solidFill>
                      <a:srgbClr val="003E74"/>
                    </a:solidFill>
                  </a:rPr>
                  <a:t> et al. </a:t>
                </a:r>
              </a:p>
              <a:p>
                <a:r>
                  <a:rPr lang="en-GB" dirty="0">
                    <a:solidFill>
                      <a:srgbClr val="003E74"/>
                    </a:solidFill>
                  </a:rPr>
                  <a:t>“Influence of the sediment characteristics and of the level of burial on the acoustic response of a hollow cylinder in shallow water”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F74C6D-0EFC-34E8-3803-6F527116B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71" y="1410438"/>
                <a:ext cx="5177912" cy="3139321"/>
              </a:xfrm>
              <a:prstGeom prst="rect">
                <a:avLst/>
              </a:prstGeom>
              <a:blipFill>
                <a:blip r:embed="rId6"/>
                <a:stretch>
                  <a:fillRect l="-941" t="-971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95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376866"/>
            <a:ext cx="8229600" cy="3140945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Calculate TES / seabed responses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Developing new approaches and methods before running costly experiments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Carry out parametric studies of defects and setups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Acquire training data for ML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89584"/>
            <a:ext cx="8229600" cy="380667"/>
          </a:xfrm>
        </p:spPr>
        <p:txBody>
          <a:bodyPr/>
          <a:lstStyle/>
          <a:p>
            <a:r>
              <a:rPr lang="en-US" sz="3600" dirty="0"/>
              <a:t>Motivation : Modelling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3</a:t>
            </a:fld>
            <a:r>
              <a:rPr lang="en-GB" dirty="0"/>
              <a:t>/34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>
            <a:extLst>
              <a:ext uri="{FF2B5EF4-FFF2-40B4-BE49-F238E27FC236}">
                <a16:creationId xmlns:a16="http://schemas.microsoft.com/office/drawing/2014/main" id="{85529D91-3C5E-BFDD-3762-C78E649D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23502" y="1644459"/>
            <a:ext cx="3561709" cy="26712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30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2224" y="1553403"/>
            <a:ext cx="3806217" cy="28533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6047D3-A47F-BB50-3E3F-4076C6C485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58441" y="1553403"/>
            <a:ext cx="3804524" cy="285339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A37205E-9357-9CFD-CA45-3F0BD47C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55C7984-2D76-12CD-AFDA-C5732D595646}"/>
              </a:ext>
            </a:extLst>
          </p:cNvPr>
          <p:cNvSpPr txBox="1">
            <a:spLocks/>
          </p:cNvSpPr>
          <p:nvPr/>
        </p:nvSpPr>
        <p:spPr>
          <a:xfrm>
            <a:off x="-30140" y="925365"/>
            <a:ext cx="8525435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4400"/>
              <a:t>Proud and buried cylinders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20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>
            <a:extLst>
              <a:ext uri="{FF2B5EF4-FFF2-40B4-BE49-F238E27FC236}">
                <a16:creationId xmlns:a16="http://schemas.microsoft.com/office/drawing/2014/main" id="{85529D91-3C5E-BFDD-3762-C78E649D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23502" y="1644459"/>
            <a:ext cx="3561709" cy="26712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31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38666" y="1553403"/>
            <a:ext cx="3833334" cy="285339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A8849D6-D6BF-3A83-B3B0-0C959F6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9CEBA2E5-483D-C510-D270-87247E9B1E66}"/>
              </a:ext>
            </a:extLst>
          </p:cNvPr>
          <p:cNvSpPr txBox="1">
            <a:spLocks/>
          </p:cNvSpPr>
          <p:nvPr/>
        </p:nvSpPr>
        <p:spPr>
          <a:xfrm>
            <a:off x="-30140" y="925365"/>
            <a:ext cx="8525435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4400"/>
              <a:t>Proud and buried cylinders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6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>
            <a:extLst>
              <a:ext uri="{FF2B5EF4-FFF2-40B4-BE49-F238E27FC236}">
                <a16:creationId xmlns:a16="http://schemas.microsoft.com/office/drawing/2014/main" id="{85529D91-3C5E-BFDD-3762-C78E649D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23502" y="1644459"/>
            <a:ext cx="3561709" cy="26712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76E1-000B-46E8-88F9-B3A32CE38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FA5F0-7EB3-4F74-AB09-CF66D01B1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EB776A-34C7-4EB3-A205-19B8FB68A231}"/>
              </a:ext>
            </a:extLst>
          </p:cNvPr>
          <p:cNvCxnSpPr>
            <a:cxnSpLocks/>
          </p:cNvCxnSpPr>
          <p:nvPr/>
        </p:nvCxnSpPr>
        <p:spPr>
          <a:xfrm flipV="1">
            <a:off x="1290915" y="3403601"/>
            <a:ext cx="741085" cy="9397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04BCB-4DE9-488D-9037-E3D348D925F6}"/>
              </a:ext>
            </a:extLst>
          </p:cNvPr>
          <p:cNvCxnSpPr>
            <a:cxnSpLocks/>
          </p:cNvCxnSpPr>
          <p:nvPr/>
        </p:nvCxnSpPr>
        <p:spPr>
          <a:xfrm flipH="1" flipV="1">
            <a:off x="2514602" y="3301253"/>
            <a:ext cx="710448" cy="10466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FAE44A3-7684-401C-B370-796E4F3F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69B78C-CB01-4FBA-BC14-D3E30A3CCE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32</a:t>
            </a:fld>
            <a:r>
              <a:rPr lang="en-GB" dirty="0"/>
              <a:t>/34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26A08D-E416-4CF4-91DD-BFC4D8EC44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F737AE-4726-4A98-BFC1-C49953248315}"/>
              </a:ext>
            </a:extLst>
          </p:cNvPr>
          <p:cNvSpPr/>
          <p:nvPr/>
        </p:nvSpPr>
        <p:spPr>
          <a:xfrm>
            <a:off x="1525133" y="2240337"/>
            <a:ext cx="1772549" cy="177254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B3FBEA-E36A-4435-9523-61D524C758A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1290915" y="3753302"/>
            <a:ext cx="493802" cy="590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3EDB3-46C4-4910-A3D2-077A139C5AC1}"/>
              </a:ext>
            </a:extLst>
          </p:cNvPr>
          <p:cNvCxnSpPr>
            <a:cxnSpLocks/>
          </p:cNvCxnSpPr>
          <p:nvPr/>
        </p:nvCxnSpPr>
        <p:spPr>
          <a:xfrm flipH="1" flipV="1">
            <a:off x="2659877" y="3431243"/>
            <a:ext cx="565173" cy="9166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70A17D-F04F-42B8-A4BA-D74FFB9C76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2224" y="1553403"/>
            <a:ext cx="3806217" cy="2853393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27304DF0-DA7A-00A4-6191-0E9D510273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23502" y="1644459"/>
            <a:ext cx="3561708" cy="267128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D71D2B2-DF00-8187-C9A8-42FC33B0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09E993D-9A9D-FBD2-50E0-2965DD02AC86}"/>
              </a:ext>
            </a:extLst>
          </p:cNvPr>
          <p:cNvSpPr txBox="1">
            <a:spLocks/>
          </p:cNvSpPr>
          <p:nvPr/>
        </p:nvSpPr>
        <p:spPr>
          <a:xfrm>
            <a:off x="-30140" y="925365"/>
            <a:ext cx="8525435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4400"/>
              <a:t>Proud and buried cylinders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17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CA1D3-C7E0-42D6-9A1F-4F71684AD9E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791803"/>
            <a:ext cx="8425543" cy="26134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2000" dirty="0">
                <a:solidFill>
                  <a:srgbClr val="003E74"/>
                </a:solidFill>
              </a:rPr>
              <a:t>Formulation derived and implemented in Pogo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solidFill>
                  <a:srgbClr val="003E74"/>
                </a:solidFill>
              </a:rPr>
              <a:t>Verified and validated, in both underwater acoustics and other fields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solidFill>
                  <a:srgbClr val="003E74"/>
                </a:solidFill>
              </a:rPr>
              <a:t>Remains to compare to experimental data and 3d non-axisymmetric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C861E-79BD-4FB8-8759-CB65410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Summary and 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B1D8-84D6-48B0-8F5F-5E4C96FEA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09AD05-5523-4AC2-9040-1A92E4D07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576A16-6B48-46DE-8756-4E0526BA10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0C676F-73C6-4DDD-8E3C-FA5E751270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33</a:t>
            </a:fld>
            <a:r>
              <a:rPr lang="en-GB" dirty="0"/>
              <a:t>/34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C5B342-CEA9-9D73-9B35-28508CC5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CA1D3-C7E0-42D6-9A1F-4F71684AD9E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231816"/>
            <a:ext cx="8425543" cy="26134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2400" dirty="0">
                <a:solidFill>
                  <a:srgbClr val="003E74"/>
                </a:solidFill>
              </a:rPr>
              <a:t>Email : y.simillides18@imperial.ac.uk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rgbClr val="003E74"/>
                </a:solidFill>
              </a:rPr>
              <a:t>Pogo Website : </a:t>
            </a:r>
            <a:r>
              <a:rPr lang="en-GB" sz="2400" dirty="0">
                <a:solidFill>
                  <a:srgbClr val="003E74"/>
                </a:solidFill>
                <a:hlinkClick r:id="rId2"/>
              </a:rPr>
              <a:t>www.pogo.software</a:t>
            </a:r>
            <a:endParaRPr lang="en-GB" sz="2400" dirty="0">
              <a:solidFill>
                <a:srgbClr val="003E74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2400" dirty="0">
                <a:solidFill>
                  <a:srgbClr val="003E74"/>
                </a:solidFill>
              </a:rPr>
              <a:t>Analytical solutions : </a:t>
            </a:r>
            <a:r>
              <a:rPr lang="en-GB" sz="2400" dirty="0">
                <a:solidFill>
                  <a:srgbClr val="003E74"/>
                </a:solidFill>
                <a:hlinkClick r:id="rId3"/>
              </a:rPr>
              <a:t>https://bit.ly/ICUA2022</a:t>
            </a:r>
            <a:endParaRPr lang="en-GB" sz="2400" dirty="0">
              <a:solidFill>
                <a:srgbClr val="003E74"/>
              </a:solidFill>
            </a:endParaRPr>
          </a:p>
          <a:p>
            <a:pPr>
              <a:lnSpc>
                <a:spcPct val="200000"/>
              </a:lnSpc>
            </a:pPr>
            <a:endParaRPr lang="en-GB" sz="2400" dirty="0">
              <a:solidFill>
                <a:srgbClr val="003E74"/>
              </a:solidFill>
            </a:endParaRPr>
          </a:p>
          <a:p>
            <a:pPr>
              <a:lnSpc>
                <a:spcPct val="200000"/>
              </a:lnSpc>
            </a:pPr>
            <a:endParaRPr lang="en-GB" sz="2400" dirty="0">
              <a:solidFill>
                <a:srgbClr val="003E74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GB" sz="2400" dirty="0">
              <a:solidFill>
                <a:srgbClr val="003E74"/>
              </a:solidFill>
            </a:endParaRPr>
          </a:p>
          <a:p>
            <a:pPr>
              <a:lnSpc>
                <a:spcPct val="200000"/>
              </a:lnSpc>
            </a:pPr>
            <a:endParaRPr lang="en-GB" sz="2400" dirty="0">
              <a:solidFill>
                <a:srgbClr val="003E7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C861E-79BD-4FB8-8759-CB654102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7" y="1569693"/>
            <a:ext cx="8992746" cy="380667"/>
          </a:xfrm>
        </p:spPr>
        <p:txBody>
          <a:bodyPr/>
          <a:lstStyle/>
          <a:p>
            <a:r>
              <a:rPr lang="en-GB" sz="4000" dirty="0"/>
              <a:t>Thank you for listening, 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B1D8-84D6-48B0-8F5F-5E4C96FEA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09AD05-5523-4AC2-9040-1A92E4D07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576A16-6B48-46DE-8756-4E0526BA10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0C676F-73C6-4DDD-8E3C-FA5E751270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34</a:t>
            </a:fld>
            <a:r>
              <a:rPr lang="en-GB" dirty="0"/>
              <a:t>/34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C525A7-C87F-01F3-FF34-288923052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4</a:t>
            </a:fld>
            <a:r>
              <a:rPr lang="en-GB" dirty="0"/>
              <a:t>/34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63AA1EEF-E935-6232-82B2-A6ABBD8E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GB" sz="3600" dirty="0"/>
              <a:t>Motivation : FE</a:t>
            </a:r>
          </a:p>
        </p:txBody>
      </p:sp>
      <p:pic>
        <p:nvPicPr>
          <p:cNvPr id="21" name="Picture 7">
            <a:extLst>
              <a:ext uri="{FF2B5EF4-FFF2-40B4-BE49-F238E27FC236}">
                <a16:creationId xmlns:a16="http://schemas.microsoft.com/office/drawing/2014/main" id="{AF7D4306-B229-40EB-E5C9-4798E0989A3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6"/>
          <a:srcRect/>
          <a:stretch/>
        </p:blipFill>
        <p:spPr>
          <a:xfrm>
            <a:off x="1323837" y="1537535"/>
            <a:ext cx="2811834" cy="29357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F0E40-D723-4AB2-BFE5-0A00B6E6A1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760700" y="1537536"/>
            <a:ext cx="3937985" cy="2935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3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610620"/>
            <a:ext cx="8229600" cy="314094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Designed to run the same calculation many times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High memory bandwidth for loading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Pogo has demonstrated speed ups of 1-2 orders of magnitude compared to CPU software for solid calculations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E74"/>
                </a:solidFill>
              </a:rPr>
              <a:t>Wish to replicate this for underwater acoustics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89584"/>
            <a:ext cx="8229600" cy="380667"/>
          </a:xfrm>
        </p:spPr>
        <p:txBody>
          <a:bodyPr/>
          <a:lstStyle/>
          <a:p>
            <a:r>
              <a:rPr lang="en-US" sz="3600" dirty="0"/>
              <a:t>Motivation : GPU calculations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5</a:t>
            </a:fld>
            <a:r>
              <a:rPr lang="en-GB" dirty="0"/>
              <a:t>/34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5978B-B4E7-4690-BAEF-74ADE0CC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62858-A64A-4E08-B5AF-5BC116B8C1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6</a:t>
            </a:fld>
            <a:r>
              <a:rPr lang="en-GB" dirty="0"/>
              <a:t>/34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D1BCB-B705-48F6-9C14-3B60CFD95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4477BD-1D56-4E44-A573-430C64DBC97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3B6201-E194-4908-AD6C-2E4FF05B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405704"/>
            <a:ext cx="4943475" cy="3059139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AF64F657-6766-4A91-B4A3-3708151F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87" y="1255467"/>
            <a:ext cx="2690244" cy="298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89584"/>
            <a:ext cx="8229600" cy="380667"/>
          </a:xfrm>
        </p:spPr>
        <p:txBody>
          <a:bodyPr/>
          <a:lstStyle/>
          <a:p>
            <a:r>
              <a:rPr lang="en-US" sz="3600" dirty="0"/>
              <a:t>Motivation : GPU calculations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7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96BCE7-79C9-43BB-9531-D5D6469C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FE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66100ED-D8BC-40A7-BE53-EC4F62B56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9936"/>
                <a:ext cx="8229600" cy="261343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b="1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𝐹𝑜𝑟𝑐𝑒</m:t>
                      </m:r>
                    </m:oMath>
                  </m:oMathPara>
                </a14:m>
                <a:endParaRPr lang="en-GB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stiffness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	                           				[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]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damping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</a:rPr>
                        <m:t>mass</m:t>
                      </m:r>
                    </m:oMath>
                  </m:oMathPara>
                </a14:m>
                <a:endParaRPr lang="en-GB" dirty="0">
                  <a:solidFill>
                    <a:srgbClr val="003E74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shape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derivative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stress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strain</m:t>
                      </m:r>
                    </m:oMath>
                  </m:oMathPara>
                </a14:m>
                <a:endParaRPr lang="en-GB" dirty="0">
                  <a:solidFill>
                    <a:srgbClr val="003E7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>
                  <a:solidFill>
                    <a:srgbClr val="003E7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3E74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66100ED-D8BC-40A7-BE53-EC4F62B56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9936"/>
                <a:ext cx="8229600" cy="2613435"/>
              </a:xfrm>
              <a:blipFill>
                <a:blip r:embed="rId3"/>
                <a:stretch>
                  <a:fillRect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B0D339B-BE8B-4B1D-8B2B-6A4AE71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725FB1E-9C92-465B-87CC-385DA4F8A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705CA-75CA-4659-9DC0-7CFE8C825574}"/>
              </a:ext>
            </a:extLst>
          </p:cNvPr>
          <p:cNvCxnSpPr>
            <a:cxnSpLocks/>
          </p:cNvCxnSpPr>
          <p:nvPr/>
        </p:nvCxnSpPr>
        <p:spPr>
          <a:xfrm flipH="1">
            <a:off x="2377440" y="2002155"/>
            <a:ext cx="712470" cy="283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7E9CCE-2071-41FF-8E60-C9520D36E16C}"/>
              </a:ext>
            </a:extLst>
          </p:cNvPr>
          <p:cNvCxnSpPr>
            <a:cxnSpLocks/>
          </p:cNvCxnSpPr>
          <p:nvPr/>
        </p:nvCxnSpPr>
        <p:spPr>
          <a:xfrm>
            <a:off x="3950970" y="2144077"/>
            <a:ext cx="110490" cy="195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64C96-BAC2-4426-B3BC-D41E6F114A0A}"/>
              </a:ext>
            </a:extLst>
          </p:cNvPr>
          <p:cNvCxnSpPr>
            <a:cxnSpLocks/>
          </p:cNvCxnSpPr>
          <p:nvPr/>
        </p:nvCxnSpPr>
        <p:spPr>
          <a:xfrm>
            <a:off x="4922520" y="2128837"/>
            <a:ext cx="2152650" cy="314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1A218E-5801-4DD2-945E-7E3CDE694A85}"/>
              </a:ext>
            </a:extLst>
          </p:cNvPr>
          <p:cNvCxnSpPr>
            <a:cxnSpLocks/>
          </p:cNvCxnSpPr>
          <p:nvPr/>
        </p:nvCxnSpPr>
        <p:spPr>
          <a:xfrm flipH="1">
            <a:off x="647700" y="2571750"/>
            <a:ext cx="480060" cy="63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90212-6EC0-4EE3-9D97-EAB3EE191B1C}"/>
              </a:ext>
            </a:extLst>
          </p:cNvPr>
          <p:cNvCxnSpPr>
            <a:cxnSpLocks/>
          </p:cNvCxnSpPr>
          <p:nvPr/>
        </p:nvCxnSpPr>
        <p:spPr>
          <a:xfrm flipH="1">
            <a:off x="4006215" y="2602678"/>
            <a:ext cx="55245" cy="60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1A465-2205-4978-BF53-630A8471A55F}"/>
              </a:ext>
            </a:extLst>
          </p:cNvPr>
          <p:cNvCxnSpPr>
            <a:cxnSpLocks/>
          </p:cNvCxnSpPr>
          <p:nvPr/>
        </p:nvCxnSpPr>
        <p:spPr>
          <a:xfrm flipH="1">
            <a:off x="647700" y="3543300"/>
            <a:ext cx="480060" cy="567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680941-BA8B-4421-82F1-E35F3EA8C970}"/>
              </a:ext>
            </a:extLst>
          </p:cNvPr>
          <p:cNvCxnSpPr>
            <a:cxnSpLocks/>
          </p:cNvCxnSpPr>
          <p:nvPr/>
        </p:nvCxnSpPr>
        <p:spPr>
          <a:xfrm>
            <a:off x="1714501" y="3503488"/>
            <a:ext cx="1562099" cy="687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29540-575E-46E6-9396-DE9393DEFCDC}"/>
              </a:ext>
            </a:extLst>
          </p:cNvPr>
          <p:cNvCxnSpPr>
            <a:cxnSpLocks/>
          </p:cNvCxnSpPr>
          <p:nvPr/>
        </p:nvCxnSpPr>
        <p:spPr>
          <a:xfrm>
            <a:off x="5382858" y="3321423"/>
            <a:ext cx="1575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AF5CC59A-9AE3-4FB6-B74F-1ABCFD71A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6CF1F-3559-4227-915A-1CF76C602B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7</a:t>
            </a:fld>
            <a:r>
              <a:rPr lang="en-GB" dirty="0"/>
              <a:t>/34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995C6-80A9-4715-BF39-0A558C913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842CA9-EF77-45D8-B636-EEB0AAAA777C}"/>
                  </a:ext>
                </a:extLst>
              </p:cNvPr>
              <p:cNvSpPr txBox="1"/>
              <p:nvPr/>
            </p:nvSpPr>
            <p:spPr>
              <a:xfrm>
                <a:off x="6739912" y="3090979"/>
                <a:ext cx="2446916" cy="65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stress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GB" b="0" i="0" dirty="0" smtClean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strain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rgbClr val="003E7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rate</m:t>
                      </m:r>
                    </m:oMath>
                  </m:oMathPara>
                </a14:m>
                <a:endParaRPr lang="en-GB" dirty="0">
                  <a:solidFill>
                    <a:srgbClr val="003E7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842CA9-EF77-45D8-B636-EEB0AAAA7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912" y="3090979"/>
                <a:ext cx="2446916" cy="65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9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AE079E2-BBFD-4CB0-986F-9A1787468037}"/>
              </a:ext>
            </a:extLst>
          </p:cNvPr>
          <p:cNvSpPr/>
          <p:nvPr/>
        </p:nvSpPr>
        <p:spPr>
          <a:xfrm>
            <a:off x="4916492" y="2040069"/>
            <a:ext cx="504056" cy="64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FCD5BA-6D3D-4964-9E22-FEDF37331786}"/>
              </a:ext>
            </a:extLst>
          </p:cNvPr>
          <p:cNvSpPr/>
          <p:nvPr/>
        </p:nvSpPr>
        <p:spPr>
          <a:xfrm>
            <a:off x="476848" y="3462655"/>
            <a:ext cx="504056" cy="64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FCC05-F189-4CD5-A073-D63812A1F9B6}"/>
              </a:ext>
            </a:extLst>
          </p:cNvPr>
          <p:cNvSpPr/>
          <p:nvPr/>
        </p:nvSpPr>
        <p:spPr>
          <a:xfrm>
            <a:off x="2985929" y="2040069"/>
            <a:ext cx="504056" cy="64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FE1F0-4E59-469F-BC1B-BF9058A2E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2040"/>
                <a:ext cx="8229600" cy="380195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b="1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GB" b="1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GB" b="1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>
                    <a:solidFill>
                      <a:srgbClr val="003E74"/>
                    </a:solidFill>
                  </a:rPr>
                  <a:t>Standard central difference scheme used in the literature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f>
                        <m:f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>
                  <a:solidFill>
                    <a:srgbClr val="003E74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>
                    <a:solidFill>
                      <a:srgbClr val="003E74"/>
                    </a:solidFill>
                  </a:rPr>
                  <a:t>and after some simplifying arrive 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p>
                      <m:sSupPr>
                        <m:ctrlP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solidFill>
                                      <a:srgbClr val="003E74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3E7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3E7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3E7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])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+[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solidFill>
                      <a:srgbClr val="003E74"/>
                    </a:solidFill>
                  </a:rPr>
                  <a:t> </a:t>
                </a:r>
                <a:endParaRPr lang="en-GB" dirty="0">
                  <a:solidFill>
                    <a:srgbClr val="003E7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solidFill>
                      <a:srgbClr val="003E7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invertible due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b="0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003E7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FE1F0-4E59-469F-BC1B-BF9058A2E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2040"/>
                <a:ext cx="8229600" cy="3801953"/>
              </a:xfrm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1297-3D84-40B0-A2DC-39F20412F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A448B-A4E2-4296-8A2F-2B000EAC2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CA44E-BBEF-45A4-A9F1-2B6CCFCB5A9B}"/>
              </a:ext>
            </a:extLst>
          </p:cNvPr>
          <p:cNvCxnSpPr>
            <a:cxnSpLocks/>
          </p:cNvCxnSpPr>
          <p:nvPr/>
        </p:nvCxnSpPr>
        <p:spPr>
          <a:xfrm flipH="1" flipV="1">
            <a:off x="1478165" y="3786691"/>
            <a:ext cx="89378" cy="27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59D76701-BAA0-4E18-A324-B3BC74B17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E0484-3C18-4F11-89AA-C1AB4C1EB1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953265-82BE-4A2D-B48C-B909E63C3E2D}" type="slidenum">
              <a:rPr lang="en-GB" smtClean="0"/>
              <a:pPr/>
              <a:t>8</a:t>
            </a:fld>
            <a:r>
              <a:rPr lang="en-GB" dirty="0"/>
              <a:t>/34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802A2-243B-49BE-997C-E2574C34CA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2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8455102-1398-4AD3-91B8-24B96ADFB1E3}"/>
              </a:ext>
            </a:extLst>
          </p:cNvPr>
          <p:cNvSpPr/>
          <p:nvPr/>
        </p:nvSpPr>
        <p:spPr>
          <a:xfrm>
            <a:off x="450027" y="3646903"/>
            <a:ext cx="504056" cy="64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38932C-84CF-4227-B63E-F303961315D1}"/>
              </a:ext>
            </a:extLst>
          </p:cNvPr>
          <p:cNvSpPr/>
          <p:nvPr/>
        </p:nvSpPr>
        <p:spPr>
          <a:xfrm>
            <a:off x="4755307" y="2115575"/>
            <a:ext cx="504056" cy="64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9BD55-612E-4737-8721-78ABE10E8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932"/>
                <a:ext cx="8229600" cy="35304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>
                    <a:solidFill>
                      <a:srgbClr val="003E74"/>
                    </a:solidFill>
                  </a:rPr>
                  <a:t>Old  </a:t>
                </a:r>
                <a:r>
                  <a:rPr lang="en-GB" dirty="0">
                    <a:solidFill>
                      <a:srgbClr val="003E74"/>
                    </a:solidFill>
                  </a:rPr>
                  <a:t>d</a:t>
                </a:r>
                <a:r>
                  <a:rPr lang="en-GB" b="0" dirty="0">
                    <a:solidFill>
                      <a:srgbClr val="003E74"/>
                    </a:solidFill>
                  </a:rPr>
                  <a:t>amping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acc>
                      <m:accPr>
                        <m:chr m:val="̇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>
                      <m:fPr>
                        <m:ctrlP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+1  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dirty="0">
                  <a:solidFill>
                    <a:srgbClr val="003E7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0" dirty="0">
                    <a:solidFill>
                      <a:srgbClr val="003E74"/>
                    </a:solidFill>
                  </a:rPr>
                  <a:t>New damping 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acc>
                      <m:accPr>
                        <m:chr m:val="̇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solidFill>
                          <a:srgbClr val="003E74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>
                      <m:fPr>
                        <m:ctrlP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rgbClr val="003E74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GB" b="0" i="1" dirty="0">
                  <a:solidFill>
                    <a:srgbClr val="003E7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f>
                        <m:f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>
                  <a:solidFill>
                    <a:srgbClr val="003E74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3E7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3E7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Explicit method, no need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3E7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GB" dirty="0">
                    <a:solidFill>
                      <a:srgbClr val="003E7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inversion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b="0" i="1" dirty="0">
                  <a:solidFill>
                    <a:srgbClr val="003E74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GB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sub>
                      </m:sSub>
                      <m:r>
                        <a:rPr lang="en-GB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𝐮</m:t>
                          </m:r>
                        </m:e>
                        <m:sub>
                          <m:d>
                            <m:d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GB" i="1">
                          <a:solidFill>
                            <a:srgbClr val="003E7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3E74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3E74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solidFill>
                    <a:srgbClr val="003E7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9BD55-612E-4737-8721-78ABE10E8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932"/>
                <a:ext cx="8229600" cy="3530424"/>
              </a:xfrm>
              <a:blipFill>
                <a:blip r:embed="rId3"/>
                <a:stretch>
                  <a:fillRect l="-1704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B58BC-1471-436C-BD7C-9E7D3CCB2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B2AE9-BF5B-4BBA-B858-43A6A07706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A4E58EC-7830-40D3-B48E-356728FF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639" y="467519"/>
            <a:ext cx="1647825" cy="6572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FC9C6-7227-4D7B-BC1D-155E73FC09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C9CE4F-B0C2-46A5-99F1-5D4DB2585AAC}" type="slidenum">
              <a:rPr lang="en-GB" smtClean="0"/>
              <a:t>9</a:t>
            </a:fld>
            <a:r>
              <a:rPr lang="en-GB" dirty="0"/>
              <a:t>/34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286345-4BE9-474A-8372-E1BEF6C610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9.1|8.9|1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|13.1|7.4|0.7|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4.6|7.9|8|3.2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5|15.8"/>
</p:tagLst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738</Words>
  <Application>Microsoft Office PowerPoint</Application>
  <PresentationFormat>On-screen Show (16:9)</PresentationFormat>
  <Paragraphs>151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Cambria Math</vt:lpstr>
      <vt:lpstr>Imperial College London Theme</vt:lpstr>
      <vt:lpstr>Developing a fluid-structure interaction finite element formulation for GPU calculations with Pogo:  Application to underwater acoustics</vt:lpstr>
      <vt:lpstr>Talk Outline</vt:lpstr>
      <vt:lpstr>Motivation : Modelling </vt:lpstr>
      <vt:lpstr>Motivation : FE</vt:lpstr>
      <vt:lpstr>Motivation : GPU calculations </vt:lpstr>
      <vt:lpstr>Motivation : GPU calculations </vt:lpstr>
      <vt:lpstr>FE Formulation</vt:lpstr>
      <vt:lpstr>PowerPoint Presentation</vt:lpstr>
      <vt:lpstr>PowerPoint Presentation</vt:lpstr>
      <vt:lpstr>CFL Condition </vt:lpstr>
      <vt:lpstr>Pure Fluid Propagation</vt:lpstr>
      <vt:lpstr>Pure Fluid Propagation</vt:lpstr>
      <vt:lpstr>Existence of Wavemodes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Scattering from a solid cylinder in fluid</vt:lpstr>
      <vt:lpstr>Scattering from a solid cylinder in fluid</vt:lpstr>
      <vt:lpstr>Scattering from a solid cylinder in fluid, ka = 4.2</vt:lpstr>
      <vt:lpstr>Scattering from cylindrically layered media in fluid</vt:lpstr>
      <vt:lpstr>Scattering results for steel annulus in fluid</vt:lpstr>
      <vt:lpstr>Scattering Results for perspex annulus in fluid</vt:lpstr>
      <vt:lpstr>Scattering from cylindrically layered media in fluid, 2/3rd full</vt:lpstr>
      <vt:lpstr>Scattering from cylindrically layered media in fluid, 2/3rd full</vt:lpstr>
      <vt:lpstr>Scattering from cylindrically layered media in fluid, 2/3rd full</vt:lpstr>
      <vt:lpstr>Scattering Results for fluid cylinder (Tamarkin)</vt:lpstr>
      <vt:lpstr>Proud and buried cylinders</vt:lpstr>
      <vt:lpstr>PowerPoint Presentation</vt:lpstr>
      <vt:lpstr>PowerPoint Presentation</vt:lpstr>
      <vt:lpstr>PowerPoint Presentation</vt:lpstr>
      <vt:lpstr>Summary and next steps</vt:lpstr>
      <vt:lpstr>Thank you for listening, any questions?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Simillides, Yiannis</cp:lastModifiedBy>
  <cp:revision>4</cp:revision>
  <dcterms:created xsi:type="dcterms:W3CDTF">2017-02-16T14:49:58Z</dcterms:created>
  <dcterms:modified xsi:type="dcterms:W3CDTF">2022-06-21T12:13:10Z</dcterms:modified>
</cp:coreProperties>
</file>