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1" r:id="rId2"/>
    <p:sldId id="265" r:id="rId3"/>
    <p:sldId id="275" r:id="rId4"/>
    <p:sldId id="273" r:id="rId5"/>
    <p:sldId id="272" r:id="rId6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74" autoAdjust="0"/>
  </p:normalViewPr>
  <p:slideViewPr>
    <p:cSldViewPr>
      <p:cViewPr varScale="1">
        <p:scale>
          <a:sx n="89" d="100"/>
          <a:sy n="89" d="100"/>
        </p:scale>
        <p:origin x="821" y="8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BC696-0B2A-484A-A70E-9E39F0C92CE2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A8DD7-5F27-4689-84BE-144DF3D905CA}">
      <dgm:prSet phldrT="[Text]" custT="1"/>
      <dgm:spPr/>
      <dgm:t>
        <a:bodyPr/>
        <a:lstStyle/>
        <a:p>
          <a:r>
            <a:rPr lang="en-US" sz="1100" dirty="0" smtClean="0"/>
            <a:t>City</a:t>
          </a:r>
          <a:endParaRPr lang="en-US" sz="1100" dirty="0"/>
        </a:p>
      </dgm:t>
    </dgm:pt>
    <dgm:pt modelId="{84C4A1E4-2CD8-48F2-A14A-99F86F34712D}" type="parTrans" cxnId="{04DD6691-687C-41A3-9A00-217BEBD34AC6}">
      <dgm:prSet/>
      <dgm:spPr/>
      <dgm:t>
        <a:bodyPr/>
        <a:lstStyle/>
        <a:p>
          <a:endParaRPr lang="en-US"/>
        </a:p>
      </dgm:t>
    </dgm:pt>
    <dgm:pt modelId="{FE190E7E-DB14-48A5-8177-DCF2E86D1502}" type="sibTrans" cxnId="{04DD6691-687C-41A3-9A00-217BEBD34AC6}">
      <dgm:prSet/>
      <dgm:spPr/>
      <dgm:t>
        <a:bodyPr/>
        <a:lstStyle/>
        <a:p>
          <a:endParaRPr lang="en-US"/>
        </a:p>
      </dgm:t>
    </dgm:pt>
    <dgm:pt modelId="{C6C98897-4D57-4DB8-B13C-9D7BBD63AFA4}">
      <dgm:prSet phldrT="[Text]" custT="1"/>
      <dgm:spPr/>
      <dgm:t>
        <a:bodyPr/>
        <a:lstStyle/>
        <a:p>
          <a:r>
            <a:rPr lang="en-US" sz="1000" dirty="0" smtClean="0"/>
            <a:t>Issue Date</a:t>
          </a:r>
          <a:endParaRPr lang="en-US" sz="1000" dirty="0"/>
        </a:p>
      </dgm:t>
    </dgm:pt>
    <dgm:pt modelId="{B7DF5FEA-F5FE-4DAC-92A6-7621888751ED}" type="parTrans" cxnId="{DB0627C7-BD46-4BC0-AFC4-87791B1EC2B0}">
      <dgm:prSet/>
      <dgm:spPr/>
      <dgm:t>
        <a:bodyPr/>
        <a:lstStyle/>
        <a:p>
          <a:endParaRPr lang="en-US"/>
        </a:p>
      </dgm:t>
    </dgm:pt>
    <dgm:pt modelId="{DC61F066-4299-4976-A00E-82DFE2EFD592}" type="sibTrans" cxnId="{DB0627C7-BD46-4BC0-AFC4-87791B1EC2B0}">
      <dgm:prSet/>
      <dgm:spPr/>
      <dgm:t>
        <a:bodyPr/>
        <a:lstStyle/>
        <a:p>
          <a:endParaRPr lang="en-US"/>
        </a:p>
      </dgm:t>
    </dgm:pt>
    <dgm:pt modelId="{1813C307-AABD-4B09-B0EC-FED499E59F3A}">
      <dgm:prSet phldrT="[Text]" custT="1"/>
      <dgm:spPr/>
      <dgm:t>
        <a:bodyPr/>
        <a:lstStyle/>
        <a:p>
          <a:r>
            <a:rPr lang="en-US" sz="1000" dirty="0" smtClean="0"/>
            <a:t>Industry</a:t>
          </a:r>
          <a:endParaRPr lang="en-US" sz="1000" dirty="0"/>
        </a:p>
      </dgm:t>
    </dgm:pt>
    <dgm:pt modelId="{B60E6802-28E6-4769-8D0A-F327113D6064}" type="parTrans" cxnId="{88779C98-A4C9-4173-B11C-81B9F2A18714}">
      <dgm:prSet/>
      <dgm:spPr/>
      <dgm:t>
        <a:bodyPr/>
        <a:lstStyle/>
        <a:p>
          <a:endParaRPr lang="en-US"/>
        </a:p>
      </dgm:t>
    </dgm:pt>
    <dgm:pt modelId="{7CF9FDFF-B858-47DE-9D80-9EBDA00E5478}" type="sibTrans" cxnId="{88779C98-A4C9-4173-B11C-81B9F2A18714}">
      <dgm:prSet/>
      <dgm:spPr/>
      <dgm:t>
        <a:bodyPr/>
        <a:lstStyle/>
        <a:p>
          <a:endParaRPr lang="en-US"/>
        </a:p>
      </dgm:t>
    </dgm:pt>
    <dgm:pt modelId="{187D6D10-8E0F-4226-BE71-85A3B93866C7}">
      <dgm:prSet phldrT="[Text]" custT="1"/>
      <dgm:spPr/>
      <dgm:t>
        <a:bodyPr/>
        <a:lstStyle/>
        <a:p>
          <a:endParaRPr lang="en-US" sz="1100" b="1" dirty="0"/>
        </a:p>
      </dgm:t>
    </dgm:pt>
    <dgm:pt modelId="{393D3116-5610-427E-A0E9-3B475D76B494}" type="parTrans" cxnId="{26047590-165B-411D-8ED6-A89489735B20}">
      <dgm:prSet/>
      <dgm:spPr/>
      <dgm:t>
        <a:bodyPr/>
        <a:lstStyle/>
        <a:p>
          <a:endParaRPr lang="en-US"/>
        </a:p>
      </dgm:t>
    </dgm:pt>
    <dgm:pt modelId="{70F201BD-67B5-4B75-972F-3A516B07C350}" type="sibTrans" cxnId="{26047590-165B-411D-8ED6-A89489735B20}">
      <dgm:prSet/>
      <dgm:spPr/>
      <dgm:t>
        <a:bodyPr/>
        <a:lstStyle/>
        <a:p>
          <a:endParaRPr lang="en-US"/>
        </a:p>
      </dgm:t>
    </dgm:pt>
    <dgm:pt modelId="{F7EBC3BC-384F-4BEC-AE36-884115BB7344}" type="pres">
      <dgm:prSet presAssocID="{889BC696-0B2A-484A-A70E-9E39F0C92CE2}" presName="Name0" presStyleCnt="0">
        <dgm:presLayoutVars>
          <dgm:chMax val="4"/>
          <dgm:resizeHandles val="exact"/>
        </dgm:presLayoutVars>
      </dgm:prSet>
      <dgm:spPr/>
    </dgm:pt>
    <dgm:pt modelId="{6F00ED9A-0F08-463E-8780-FC14298B1B2B}" type="pres">
      <dgm:prSet presAssocID="{889BC696-0B2A-484A-A70E-9E39F0C92CE2}" presName="ellipse" presStyleLbl="trBgShp" presStyleIdx="0" presStyleCnt="1"/>
      <dgm:spPr/>
    </dgm:pt>
    <dgm:pt modelId="{ADDBEAD6-F990-4F4A-B040-8DDD90800B6E}" type="pres">
      <dgm:prSet presAssocID="{889BC696-0B2A-484A-A70E-9E39F0C92CE2}" presName="arrow1" presStyleLbl="fgShp" presStyleIdx="0" presStyleCnt="1"/>
      <dgm:spPr/>
    </dgm:pt>
    <dgm:pt modelId="{AD56A377-5BD4-4419-B6A3-87D7CC6A646C}" type="pres">
      <dgm:prSet presAssocID="{889BC696-0B2A-484A-A70E-9E39F0C92CE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35781-0E6C-4206-816F-F510C208EF58}" type="pres">
      <dgm:prSet presAssocID="{C6C98897-4D57-4DB8-B13C-9D7BBD63AFA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A2165-A45C-48CE-86C2-AD776308E3AE}" type="pres">
      <dgm:prSet presAssocID="{1813C307-AABD-4B09-B0EC-FED499E59F3A}" presName="item2" presStyleLbl="node1" presStyleIdx="1" presStyleCnt="3" custScaleX="105561" custScaleY="101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DE81F-F5AF-4888-ABAF-726A55BF4E1A}" type="pres">
      <dgm:prSet presAssocID="{187D6D10-8E0F-4226-BE71-85A3B93866C7}" presName="item3" presStyleLbl="node1" presStyleIdx="2" presStyleCnt="3">
        <dgm:presLayoutVars>
          <dgm:bulletEnabled val="1"/>
        </dgm:presLayoutVars>
      </dgm:prSet>
      <dgm:spPr/>
    </dgm:pt>
    <dgm:pt modelId="{D67E4477-A811-48FD-919E-16EF6F741BD7}" type="pres">
      <dgm:prSet presAssocID="{889BC696-0B2A-484A-A70E-9E39F0C92CE2}" presName="funnel" presStyleLbl="trAlignAcc1" presStyleIdx="0" presStyleCnt="1"/>
      <dgm:spPr/>
    </dgm:pt>
  </dgm:ptLst>
  <dgm:cxnLst>
    <dgm:cxn modelId="{A441D4A5-87F5-40C8-9439-6126AEEEBE4F}" type="presOf" srcId="{C6C98897-4D57-4DB8-B13C-9D7BBD63AFA4}" destId="{115A2165-A45C-48CE-86C2-AD776308E3AE}" srcOrd="0" destOrd="0" presId="urn:microsoft.com/office/officeart/2005/8/layout/funnel1"/>
    <dgm:cxn modelId="{DB0627C7-BD46-4BC0-AFC4-87791B1EC2B0}" srcId="{889BC696-0B2A-484A-A70E-9E39F0C92CE2}" destId="{C6C98897-4D57-4DB8-B13C-9D7BBD63AFA4}" srcOrd="1" destOrd="0" parTransId="{B7DF5FEA-F5FE-4DAC-92A6-7621888751ED}" sibTransId="{DC61F066-4299-4976-A00E-82DFE2EFD592}"/>
    <dgm:cxn modelId="{26047590-165B-411D-8ED6-A89489735B20}" srcId="{889BC696-0B2A-484A-A70E-9E39F0C92CE2}" destId="{187D6D10-8E0F-4226-BE71-85A3B93866C7}" srcOrd="3" destOrd="0" parTransId="{393D3116-5610-427E-A0E9-3B475D76B494}" sibTransId="{70F201BD-67B5-4B75-972F-3A516B07C350}"/>
    <dgm:cxn modelId="{6EA8C92C-FDA5-43B7-B1AB-83A5FAAE622E}" type="presOf" srcId="{187D6D10-8E0F-4226-BE71-85A3B93866C7}" destId="{AD56A377-5BD4-4419-B6A3-87D7CC6A646C}" srcOrd="0" destOrd="0" presId="urn:microsoft.com/office/officeart/2005/8/layout/funnel1"/>
    <dgm:cxn modelId="{0CF3ABF2-484D-4AD6-89BA-3F31B31E49B4}" type="presOf" srcId="{E13A8DD7-5F27-4689-84BE-144DF3D905CA}" destId="{14CDE81F-F5AF-4888-ABAF-726A55BF4E1A}" srcOrd="0" destOrd="0" presId="urn:microsoft.com/office/officeart/2005/8/layout/funnel1"/>
    <dgm:cxn modelId="{04DD6691-687C-41A3-9A00-217BEBD34AC6}" srcId="{889BC696-0B2A-484A-A70E-9E39F0C92CE2}" destId="{E13A8DD7-5F27-4689-84BE-144DF3D905CA}" srcOrd="0" destOrd="0" parTransId="{84C4A1E4-2CD8-48F2-A14A-99F86F34712D}" sibTransId="{FE190E7E-DB14-48A5-8177-DCF2E86D1502}"/>
    <dgm:cxn modelId="{88779C98-A4C9-4173-B11C-81B9F2A18714}" srcId="{889BC696-0B2A-484A-A70E-9E39F0C92CE2}" destId="{1813C307-AABD-4B09-B0EC-FED499E59F3A}" srcOrd="2" destOrd="0" parTransId="{B60E6802-28E6-4769-8D0A-F327113D6064}" sibTransId="{7CF9FDFF-B858-47DE-9D80-9EBDA00E5478}"/>
    <dgm:cxn modelId="{09163794-0F9B-42D2-A0DE-CC576C4C3932}" type="presOf" srcId="{889BC696-0B2A-484A-A70E-9E39F0C92CE2}" destId="{F7EBC3BC-384F-4BEC-AE36-884115BB7344}" srcOrd="0" destOrd="0" presId="urn:microsoft.com/office/officeart/2005/8/layout/funnel1"/>
    <dgm:cxn modelId="{740250AE-D795-44E4-9B99-6D5C00192EA5}" type="presOf" srcId="{1813C307-AABD-4B09-B0EC-FED499E59F3A}" destId="{33535781-0E6C-4206-816F-F510C208EF58}" srcOrd="0" destOrd="0" presId="urn:microsoft.com/office/officeart/2005/8/layout/funnel1"/>
    <dgm:cxn modelId="{48F36D56-09FB-4D2D-9F3E-DB6A61194B14}" type="presParOf" srcId="{F7EBC3BC-384F-4BEC-AE36-884115BB7344}" destId="{6F00ED9A-0F08-463E-8780-FC14298B1B2B}" srcOrd="0" destOrd="0" presId="urn:microsoft.com/office/officeart/2005/8/layout/funnel1"/>
    <dgm:cxn modelId="{89A95410-B6B4-4BE4-A2FE-767D5B91AA81}" type="presParOf" srcId="{F7EBC3BC-384F-4BEC-AE36-884115BB7344}" destId="{ADDBEAD6-F990-4F4A-B040-8DDD90800B6E}" srcOrd="1" destOrd="0" presId="urn:microsoft.com/office/officeart/2005/8/layout/funnel1"/>
    <dgm:cxn modelId="{C40C52AD-B06B-48A7-AA98-F82492C13C11}" type="presParOf" srcId="{F7EBC3BC-384F-4BEC-AE36-884115BB7344}" destId="{AD56A377-5BD4-4419-B6A3-87D7CC6A646C}" srcOrd="2" destOrd="0" presId="urn:microsoft.com/office/officeart/2005/8/layout/funnel1"/>
    <dgm:cxn modelId="{110ED8B7-7C6F-4A8E-89FA-74B376FBD503}" type="presParOf" srcId="{F7EBC3BC-384F-4BEC-AE36-884115BB7344}" destId="{33535781-0E6C-4206-816F-F510C208EF58}" srcOrd="3" destOrd="0" presId="urn:microsoft.com/office/officeart/2005/8/layout/funnel1"/>
    <dgm:cxn modelId="{DC79E73F-6D3A-4B77-99F0-AEEFE127BF1C}" type="presParOf" srcId="{F7EBC3BC-384F-4BEC-AE36-884115BB7344}" destId="{115A2165-A45C-48CE-86C2-AD776308E3AE}" srcOrd="4" destOrd="0" presId="urn:microsoft.com/office/officeart/2005/8/layout/funnel1"/>
    <dgm:cxn modelId="{35FE0393-B412-4E67-A97D-FBD9503E4733}" type="presParOf" srcId="{F7EBC3BC-384F-4BEC-AE36-884115BB7344}" destId="{14CDE81F-F5AF-4888-ABAF-726A55BF4E1A}" srcOrd="5" destOrd="0" presId="urn:microsoft.com/office/officeart/2005/8/layout/funnel1"/>
    <dgm:cxn modelId="{F4A4D01D-05D5-4ECC-86A1-A9809932F753}" type="presParOf" srcId="{F7EBC3BC-384F-4BEC-AE36-884115BB7344}" destId="{D67E4477-A811-48FD-919E-16EF6F741B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E0FDA-7761-4124-A610-AEC387FA715C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00B90E9F-E207-4110-9B14-EFCF1586EBD7}">
      <dgm:prSet phldrT="[Text]"/>
      <dgm:spPr/>
      <dgm:t>
        <a:bodyPr/>
        <a:lstStyle/>
        <a:p>
          <a:r>
            <a:rPr lang="en-US" dirty="0" smtClean="0"/>
            <a:t>Official Website</a:t>
          </a:r>
          <a:endParaRPr lang="en-US" dirty="0"/>
        </a:p>
      </dgm:t>
    </dgm:pt>
    <dgm:pt modelId="{451545EB-1024-4D64-82D6-3ED5BC76F337}" type="parTrans" cxnId="{2121C26C-6C03-4C05-87F5-4633F4C5B206}">
      <dgm:prSet/>
      <dgm:spPr/>
      <dgm:t>
        <a:bodyPr/>
        <a:lstStyle/>
        <a:p>
          <a:endParaRPr lang="en-US"/>
        </a:p>
      </dgm:t>
    </dgm:pt>
    <dgm:pt modelId="{03A80FE1-EF7F-40A8-AB62-BFE335BC9712}" type="sibTrans" cxnId="{2121C26C-6C03-4C05-87F5-4633F4C5B206}">
      <dgm:prSet/>
      <dgm:spPr/>
      <dgm:t>
        <a:bodyPr/>
        <a:lstStyle/>
        <a:p>
          <a:endParaRPr lang="en-US"/>
        </a:p>
      </dgm:t>
    </dgm:pt>
    <dgm:pt modelId="{DDE2B928-9E66-48F3-AC5D-9BB7BEC490BB}">
      <dgm:prSet phldrT="[Text]"/>
      <dgm:spPr/>
      <dgm:t>
        <a:bodyPr/>
        <a:lstStyle/>
        <a:p>
          <a:r>
            <a:rPr lang="en-US" dirty="0" smtClean="0"/>
            <a:t>Xin</a:t>
          </a:r>
          <a:endParaRPr lang="en-US" dirty="0"/>
        </a:p>
      </dgm:t>
    </dgm:pt>
    <dgm:pt modelId="{D605A2E6-2BB2-425C-8001-EA364F5F0212}" type="parTrans" cxnId="{49A0E9D0-D3E4-489D-81C7-1E6C6301154E}">
      <dgm:prSet/>
      <dgm:spPr/>
      <dgm:t>
        <a:bodyPr/>
        <a:lstStyle/>
        <a:p>
          <a:endParaRPr lang="en-US"/>
        </a:p>
      </dgm:t>
    </dgm:pt>
    <dgm:pt modelId="{F56C2613-E875-41BF-9B1A-17F216E78B75}" type="sibTrans" cxnId="{49A0E9D0-D3E4-489D-81C7-1E6C6301154E}">
      <dgm:prSet/>
      <dgm:spPr/>
      <dgm:t>
        <a:bodyPr/>
        <a:lstStyle/>
        <a:p>
          <a:endParaRPr lang="en-US"/>
        </a:p>
      </dgm:t>
    </dgm:pt>
    <dgm:pt modelId="{18FDE728-DD47-46A6-8D38-6F9E8D375C03}">
      <dgm:prSet phldrT="[Text]" custT="1"/>
      <dgm:spPr/>
      <dgm:t>
        <a:bodyPr/>
        <a:lstStyle/>
        <a:p>
          <a:r>
            <a:rPr lang="en-US" sz="700" dirty="0" smtClean="0"/>
            <a:t>Contact</a:t>
          </a:r>
          <a:endParaRPr lang="en-US" sz="700" dirty="0"/>
        </a:p>
      </dgm:t>
    </dgm:pt>
    <dgm:pt modelId="{2F3EE5F4-39AF-429D-A0DA-E7826CE8D69F}" type="parTrans" cxnId="{8F38AB6C-AF22-4E11-A324-A978BF2B311E}">
      <dgm:prSet/>
      <dgm:spPr/>
      <dgm:t>
        <a:bodyPr/>
        <a:lstStyle/>
        <a:p>
          <a:endParaRPr lang="en-US"/>
        </a:p>
      </dgm:t>
    </dgm:pt>
    <dgm:pt modelId="{35F376B6-87BA-481E-AEC0-7890CA64D866}" type="sibTrans" cxnId="{8F38AB6C-AF22-4E11-A324-A978BF2B311E}">
      <dgm:prSet/>
      <dgm:spPr/>
      <dgm:t>
        <a:bodyPr/>
        <a:lstStyle/>
        <a:p>
          <a:endParaRPr lang="en-US"/>
        </a:p>
      </dgm:t>
    </dgm:pt>
    <dgm:pt modelId="{16793218-A4FC-4E80-91E6-412CDA5DB116}" type="pres">
      <dgm:prSet presAssocID="{7B1E0FDA-7761-4124-A610-AEC387FA715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CEF0387-43AB-4F54-B63D-7334B42A4686}" type="pres">
      <dgm:prSet presAssocID="{00B90E9F-E207-4110-9B14-EFCF1586EBD7}" presName="gear1" presStyleLbl="node1" presStyleIdx="0" presStyleCnt="3">
        <dgm:presLayoutVars>
          <dgm:chMax val="1"/>
          <dgm:bulletEnabled val="1"/>
        </dgm:presLayoutVars>
      </dgm:prSet>
      <dgm:spPr/>
    </dgm:pt>
    <dgm:pt modelId="{298D3BD2-D941-4616-B968-22C8DEC331C3}" type="pres">
      <dgm:prSet presAssocID="{00B90E9F-E207-4110-9B14-EFCF1586EBD7}" presName="gear1srcNode" presStyleLbl="node1" presStyleIdx="0" presStyleCnt="3"/>
      <dgm:spPr/>
    </dgm:pt>
    <dgm:pt modelId="{14857BDA-57FE-4552-9762-4BF240D8B2B8}" type="pres">
      <dgm:prSet presAssocID="{00B90E9F-E207-4110-9B14-EFCF1586EBD7}" presName="gear1dstNode" presStyleLbl="node1" presStyleIdx="0" presStyleCnt="3"/>
      <dgm:spPr/>
    </dgm:pt>
    <dgm:pt modelId="{8ADD076C-8703-47BA-A329-1DFE392E752F}" type="pres">
      <dgm:prSet presAssocID="{DDE2B928-9E66-48F3-AC5D-9BB7BEC490BB}" presName="gear2" presStyleLbl="node1" presStyleIdx="1" presStyleCnt="3">
        <dgm:presLayoutVars>
          <dgm:chMax val="1"/>
          <dgm:bulletEnabled val="1"/>
        </dgm:presLayoutVars>
      </dgm:prSet>
      <dgm:spPr/>
    </dgm:pt>
    <dgm:pt modelId="{1F4DBBEA-377F-4938-8EE9-E048CE647645}" type="pres">
      <dgm:prSet presAssocID="{DDE2B928-9E66-48F3-AC5D-9BB7BEC490BB}" presName="gear2srcNode" presStyleLbl="node1" presStyleIdx="1" presStyleCnt="3"/>
      <dgm:spPr/>
    </dgm:pt>
    <dgm:pt modelId="{415435AC-3D4A-4C27-916B-C9BED2A37C29}" type="pres">
      <dgm:prSet presAssocID="{DDE2B928-9E66-48F3-AC5D-9BB7BEC490BB}" presName="gear2dstNode" presStyleLbl="node1" presStyleIdx="1" presStyleCnt="3"/>
      <dgm:spPr/>
    </dgm:pt>
    <dgm:pt modelId="{F388301B-788C-4FC2-997E-199725121153}" type="pres">
      <dgm:prSet presAssocID="{18FDE728-DD47-46A6-8D38-6F9E8D375C03}" presName="gear3" presStyleLbl="node1" presStyleIdx="2" presStyleCnt="3"/>
      <dgm:spPr/>
    </dgm:pt>
    <dgm:pt modelId="{831ECF04-9C5A-4CC8-954E-523BD7698687}" type="pres">
      <dgm:prSet presAssocID="{18FDE728-DD47-46A6-8D38-6F9E8D375C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161C3C-C738-4D28-9B2A-61A652198537}" type="pres">
      <dgm:prSet presAssocID="{18FDE728-DD47-46A6-8D38-6F9E8D375C03}" presName="gear3srcNode" presStyleLbl="node1" presStyleIdx="2" presStyleCnt="3"/>
      <dgm:spPr/>
    </dgm:pt>
    <dgm:pt modelId="{6AAEDCC6-AC5B-4C5E-841E-064E113EB6E5}" type="pres">
      <dgm:prSet presAssocID="{18FDE728-DD47-46A6-8D38-6F9E8D375C03}" presName="gear3dstNode" presStyleLbl="node1" presStyleIdx="2" presStyleCnt="3"/>
      <dgm:spPr/>
    </dgm:pt>
    <dgm:pt modelId="{201EC7E7-C082-4228-B9C9-2C67D88A934B}" type="pres">
      <dgm:prSet presAssocID="{03A80FE1-EF7F-40A8-AB62-BFE335BC9712}" presName="connector1" presStyleLbl="sibTrans2D1" presStyleIdx="0" presStyleCnt="3"/>
      <dgm:spPr/>
    </dgm:pt>
    <dgm:pt modelId="{054BBAC0-14FE-42EA-9862-879F43FEE2D6}" type="pres">
      <dgm:prSet presAssocID="{F56C2613-E875-41BF-9B1A-17F216E78B75}" presName="connector2" presStyleLbl="sibTrans2D1" presStyleIdx="1" presStyleCnt="3"/>
      <dgm:spPr/>
    </dgm:pt>
    <dgm:pt modelId="{967D3490-8EB2-4792-BD15-E64187FAB555}" type="pres">
      <dgm:prSet presAssocID="{35F376B6-87BA-481E-AEC0-7890CA64D866}" presName="connector3" presStyleLbl="sibTrans2D1" presStyleIdx="2" presStyleCnt="3"/>
      <dgm:spPr/>
    </dgm:pt>
  </dgm:ptLst>
  <dgm:cxnLst>
    <dgm:cxn modelId="{3BA87D6B-DB61-4456-BBE7-4A3C29416219}" type="presOf" srcId="{00B90E9F-E207-4110-9B14-EFCF1586EBD7}" destId="{FCEF0387-43AB-4F54-B63D-7334B42A4686}" srcOrd="0" destOrd="0" presId="urn:microsoft.com/office/officeart/2005/8/layout/gear1"/>
    <dgm:cxn modelId="{E16A18D2-8366-43AE-87D1-1915006FADDA}" type="presOf" srcId="{18FDE728-DD47-46A6-8D38-6F9E8D375C03}" destId="{6AAEDCC6-AC5B-4C5E-841E-064E113EB6E5}" srcOrd="3" destOrd="0" presId="urn:microsoft.com/office/officeart/2005/8/layout/gear1"/>
    <dgm:cxn modelId="{00ED75CB-0FA2-4F48-ACC3-58C5E46E40D9}" type="presOf" srcId="{7B1E0FDA-7761-4124-A610-AEC387FA715C}" destId="{16793218-A4FC-4E80-91E6-412CDA5DB116}" srcOrd="0" destOrd="0" presId="urn:microsoft.com/office/officeart/2005/8/layout/gear1"/>
    <dgm:cxn modelId="{EC171242-9F53-424B-A5C4-CE5F45B836F5}" type="presOf" srcId="{00B90E9F-E207-4110-9B14-EFCF1586EBD7}" destId="{298D3BD2-D941-4616-B968-22C8DEC331C3}" srcOrd="1" destOrd="0" presId="urn:microsoft.com/office/officeart/2005/8/layout/gear1"/>
    <dgm:cxn modelId="{BBA2FF3A-AEF8-4FD7-BDC4-BE5B8E57022B}" type="presOf" srcId="{18FDE728-DD47-46A6-8D38-6F9E8D375C03}" destId="{D8161C3C-C738-4D28-9B2A-61A652198537}" srcOrd="2" destOrd="0" presId="urn:microsoft.com/office/officeart/2005/8/layout/gear1"/>
    <dgm:cxn modelId="{9C6DF885-98A9-4692-8E1A-27C69ADF444C}" type="presOf" srcId="{03A80FE1-EF7F-40A8-AB62-BFE335BC9712}" destId="{201EC7E7-C082-4228-B9C9-2C67D88A934B}" srcOrd="0" destOrd="0" presId="urn:microsoft.com/office/officeart/2005/8/layout/gear1"/>
    <dgm:cxn modelId="{3DB3B245-45DE-4AD5-BBF9-F7071F7CD974}" type="presOf" srcId="{18FDE728-DD47-46A6-8D38-6F9E8D375C03}" destId="{F388301B-788C-4FC2-997E-199725121153}" srcOrd="0" destOrd="0" presId="urn:microsoft.com/office/officeart/2005/8/layout/gear1"/>
    <dgm:cxn modelId="{2121C26C-6C03-4C05-87F5-4633F4C5B206}" srcId="{7B1E0FDA-7761-4124-A610-AEC387FA715C}" destId="{00B90E9F-E207-4110-9B14-EFCF1586EBD7}" srcOrd="0" destOrd="0" parTransId="{451545EB-1024-4D64-82D6-3ED5BC76F337}" sibTransId="{03A80FE1-EF7F-40A8-AB62-BFE335BC9712}"/>
    <dgm:cxn modelId="{6724806E-A637-4EAA-ADA2-F90E534B8791}" type="presOf" srcId="{DDE2B928-9E66-48F3-AC5D-9BB7BEC490BB}" destId="{8ADD076C-8703-47BA-A329-1DFE392E752F}" srcOrd="0" destOrd="0" presId="urn:microsoft.com/office/officeart/2005/8/layout/gear1"/>
    <dgm:cxn modelId="{8F38AB6C-AF22-4E11-A324-A978BF2B311E}" srcId="{7B1E0FDA-7761-4124-A610-AEC387FA715C}" destId="{18FDE728-DD47-46A6-8D38-6F9E8D375C03}" srcOrd="2" destOrd="0" parTransId="{2F3EE5F4-39AF-429D-A0DA-E7826CE8D69F}" sibTransId="{35F376B6-87BA-481E-AEC0-7890CA64D866}"/>
    <dgm:cxn modelId="{921B910C-FC25-451B-8D42-76AC90CE8CD4}" type="presOf" srcId="{00B90E9F-E207-4110-9B14-EFCF1586EBD7}" destId="{14857BDA-57FE-4552-9762-4BF240D8B2B8}" srcOrd="2" destOrd="0" presId="urn:microsoft.com/office/officeart/2005/8/layout/gear1"/>
    <dgm:cxn modelId="{697C5EE9-AE4D-4987-A636-5EC02DCE5275}" type="presOf" srcId="{18FDE728-DD47-46A6-8D38-6F9E8D375C03}" destId="{831ECF04-9C5A-4CC8-954E-523BD7698687}" srcOrd="1" destOrd="0" presId="urn:microsoft.com/office/officeart/2005/8/layout/gear1"/>
    <dgm:cxn modelId="{C91D6B44-611F-467A-8BDF-498DF5B32DD0}" type="presOf" srcId="{DDE2B928-9E66-48F3-AC5D-9BB7BEC490BB}" destId="{415435AC-3D4A-4C27-916B-C9BED2A37C29}" srcOrd="2" destOrd="0" presId="urn:microsoft.com/office/officeart/2005/8/layout/gear1"/>
    <dgm:cxn modelId="{10106940-D626-45D3-8118-0E9CBBCC41D9}" type="presOf" srcId="{F56C2613-E875-41BF-9B1A-17F216E78B75}" destId="{054BBAC0-14FE-42EA-9862-879F43FEE2D6}" srcOrd="0" destOrd="0" presId="urn:microsoft.com/office/officeart/2005/8/layout/gear1"/>
    <dgm:cxn modelId="{49A0E9D0-D3E4-489D-81C7-1E6C6301154E}" srcId="{7B1E0FDA-7761-4124-A610-AEC387FA715C}" destId="{DDE2B928-9E66-48F3-AC5D-9BB7BEC490BB}" srcOrd="1" destOrd="0" parTransId="{D605A2E6-2BB2-425C-8001-EA364F5F0212}" sibTransId="{F56C2613-E875-41BF-9B1A-17F216E78B75}"/>
    <dgm:cxn modelId="{A3571269-AC96-4CFA-876A-E2468FE0EE3E}" type="presOf" srcId="{DDE2B928-9E66-48F3-AC5D-9BB7BEC490BB}" destId="{1F4DBBEA-377F-4938-8EE9-E048CE647645}" srcOrd="1" destOrd="0" presId="urn:microsoft.com/office/officeart/2005/8/layout/gear1"/>
    <dgm:cxn modelId="{8A686C4F-AF92-46BD-8DB7-54C2B61433F4}" type="presOf" srcId="{35F376B6-87BA-481E-AEC0-7890CA64D866}" destId="{967D3490-8EB2-4792-BD15-E64187FAB555}" srcOrd="0" destOrd="0" presId="urn:microsoft.com/office/officeart/2005/8/layout/gear1"/>
    <dgm:cxn modelId="{27AB5A34-245F-4109-8272-02428B295022}" type="presParOf" srcId="{16793218-A4FC-4E80-91E6-412CDA5DB116}" destId="{FCEF0387-43AB-4F54-B63D-7334B42A4686}" srcOrd="0" destOrd="0" presId="urn:microsoft.com/office/officeart/2005/8/layout/gear1"/>
    <dgm:cxn modelId="{C0A70FE8-374A-4240-B442-8963ADEBF0C5}" type="presParOf" srcId="{16793218-A4FC-4E80-91E6-412CDA5DB116}" destId="{298D3BD2-D941-4616-B968-22C8DEC331C3}" srcOrd="1" destOrd="0" presId="urn:microsoft.com/office/officeart/2005/8/layout/gear1"/>
    <dgm:cxn modelId="{641C05E9-E68A-4487-B962-BF321978C175}" type="presParOf" srcId="{16793218-A4FC-4E80-91E6-412CDA5DB116}" destId="{14857BDA-57FE-4552-9762-4BF240D8B2B8}" srcOrd="2" destOrd="0" presId="urn:microsoft.com/office/officeart/2005/8/layout/gear1"/>
    <dgm:cxn modelId="{34D8A470-3896-4C60-A106-1C38F041D594}" type="presParOf" srcId="{16793218-A4FC-4E80-91E6-412CDA5DB116}" destId="{8ADD076C-8703-47BA-A329-1DFE392E752F}" srcOrd="3" destOrd="0" presId="urn:microsoft.com/office/officeart/2005/8/layout/gear1"/>
    <dgm:cxn modelId="{9B405936-5786-42B1-B58E-5712A31AAD47}" type="presParOf" srcId="{16793218-A4FC-4E80-91E6-412CDA5DB116}" destId="{1F4DBBEA-377F-4938-8EE9-E048CE647645}" srcOrd="4" destOrd="0" presId="urn:microsoft.com/office/officeart/2005/8/layout/gear1"/>
    <dgm:cxn modelId="{A1C43EE9-1281-4D6B-A4C8-7B30D24AEE77}" type="presParOf" srcId="{16793218-A4FC-4E80-91E6-412CDA5DB116}" destId="{415435AC-3D4A-4C27-916B-C9BED2A37C29}" srcOrd="5" destOrd="0" presId="urn:microsoft.com/office/officeart/2005/8/layout/gear1"/>
    <dgm:cxn modelId="{98D516A6-3980-4509-8895-12CCC4A3E30E}" type="presParOf" srcId="{16793218-A4FC-4E80-91E6-412CDA5DB116}" destId="{F388301B-788C-4FC2-997E-199725121153}" srcOrd="6" destOrd="0" presId="urn:microsoft.com/office/officeart/2005/8/layout/gear1"/>
    <dgm:cxn modelId="{EFBC87A5-FE39-467C-A310-A36260E35E5C}" type="presParOf" srcId="{16793218-A4FC-4E80-91E6-412CDA5DB116}" destId="{831ECF04-9C5A-4CC8-954E-523BD7698687}" srcOrd="7" destOrd="0" presId="urn:microsoft.com/office/officeart/2005/8/layout/gear1"/>
    <dgm:cxn modelId="{DE7DF1DB-4DDE-4168-AD7F-CEB043188DD5}" type="presParOf" srcId="{16793218-A4FC-4E80-91E6-412CDA5DB116}" destId="{D8161C3C-C738-4D28-9B2A-61A652198537}" srcOrd="8" destOrd="0" presId="urn:microsoft.com/office/officeart/2005/8/layout/gear1"/>
    <dgm:cxn modelId="{D9CDC08D-9935-4EC2-9F38-D4A9F3DA4C3D}" type="presParOf" srcId="{16793218-A4FC-4E80-91E6-412CDA5DB116}" destId="{6AAEDCC6-AC5B-4C5E-841E-064E113EB6E5}" srcOrd="9" destOrd="0" presId="urn:microsoft.com/office/officeart/2005/8/layout/gear1"/>
    <dgm:cxn modelId="{0BA18822-D683-460C-8D8A-745427A1E2C8}" type="presParOf" srcId="{16793218-A4FC-4E80-91E6-412CDA5DB116}" destId="{201EC7E7-C082-4228-B9C9-2C67D88A934B}" srcOrd="10" destOrd="0" presId="urn:microsoft.com/office/officeart/2005/8/layout/gear1"/>
    <dgm:cxn modelId="{502F5533-1E4B-428A-89DA-FAB6D466F6AC}" type="presParOf" srcId="{16793218-A4FC-4E80-91E6-412CDA5DB116}" destId="{054BBAC0-14FE-42EA-9862-879F43FEE2D6}" srcOrd="11" destOrd="0" presId="urn:microsoft.com/office/officeart/2005/8/layout/gear1"/>
    <dgm:cxn modelId="{7F50435B-5190-48E8-8703-692DE6E7438A}" type="presParOf" srcId="{16793218-A4FC-4E80-91E6-412CDA5DB116}" destId="{967D3490-8EB2-4792-BD15-E64187FAB55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F9F87-E452-47D8-A748-F48B67AFC23F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333EE-8CB6-4ACD-A485-F308BD58A9ED}">
      <dgm:prSet phldrT="[Text]" custT="1"/>
      <dgm:spPr/>
      <dgm:t>
        <a:bodyPr/>
        <a:lstStyle/>
        <a:p>
          <a:r>
            <a:rPr lang="en-US" sz="1800" b="1" dirty="0" smtClean="0"/>
            <a:t>Data</a:t>
          </a:r>
          <a:endParaRPr lang="en-US" sz="1800" b="1" dirty="0"/>
        </a:p>
      </dgm:t>
    </dgm:pt>
    <dgm:pt modelId="{F02EA131-2905-4541-B2FC-E5430C41596A}" type="parTrans" cxnId="{680E3F00-1EF0-402E-A0E8-DD3E3116E484}">
      <dgm:prSet/>
      <dgm:spPr/>
      <dgm:t>
        <a:bodyPr/>
        <a:lstStyle/>
        <a:p>
          <a:endParaRPr lang="en-US" sz="1800"/>
        </a:p>
      </dgm:t>
    </dgm:pt>
    <dgm:pt modelId="{4A51EA15-1362-4480-A38E-5C5B1B48ADF3}" type="sibTrans" cxnId="{680E3F00-1EF0-402E-A0E8-DD3E3116E484}">
      <dgm:prSet/>
      <dgm:spPr/>
      <dgm:t>
        <a:bodyPr/>
        <a:lstStyle/>
        <a:p>
          <a:endParaRPr lang="en-US" sz="1800"/>
        </a:p>
      </dgm:t>
    </dgm:pt>
    <dgm:pt modelId="{3BDD135D-28D8-4AB8-A509-A8C9077D57D1}">
      <dgm:prSet phldrT="[Text]" custT="1"/>
      <dgm:spPr/>
      <dgm:t>
        <a:bodyPr/>
        <a:lstStyle/>
        <a:p>
          <a:r>
            <a:rPr lang="en-US" sz="1800" dirty="0" smtClean="0"/>
            <a:t>Data Collection – Internet, Manual, Feedback </a:t>
          </a:r>
          <a:endParaRPr lang="en-US" sz="1800" dirty="0"/>
        </a:p>
      </dgm:t>
    </dgm:pt>
    <dgm:pt modelId="{1682DED2-FD5B-4C2F-9176-D8707A8EFFBE}" type="parTrans" cxnId="{A2C9F649-7E21-422A-A048-9EC5B7D8DF97}">
      <dgm:prSet/>
      <dgm:spPr/>
      <dgm:t>
        <a:bodyPr/>
        <a:lstStyle/>
        <a:p>
          <a:endParaRPr lang="en-US" sz="1800"/>
        </a:p>
      </dgm:t>
    </dgm:pt>
    <dgm:pt modelId="{79296F16-9D5A-42E4-A771-63F25E95CFDA}" type="sibTrans" cxnId="{A2C9F649-7E21-422A-A048-9EC5B7D8DF97}">
      <dgm:prSet/>
      <dgm:spPr/>
      <dgm:t>
        <a:bodyPr/>
        <a:lstStyle/>
        <a:p>
          <a:endParaRPr lang="en-US" sz="1800"/>
        </a:p>
      </dgm:t>
    </dgm:pt>
    <dgm:pt modelId="{0FE1DC14-671F-4AA3-BA64-A2AF2BDF859A}">
      <dgm:prSet phldrT="[Text]" custT="1"/>
      <dgm:spPr/>
      <dgm:t>
        <a:bodyPr/>
        <a:lstStyle/>
        <a:p>
          <a:r>
            <a:rPr lang="en-US" sz="1800" dirty="0" smtClean="0"/>
            <a:t>Data Management – Filter, Analysis, Event-Trigger</a:t>
          </a:r>
          <a:endParaRPr lang="en-US" sz="1800" dirty="0"/>
        </a:p>
      </dgm:t>
    </dgm:pt>
    <dgm:pt modelId="{7D5D04F7-B6E8-4F5F-A99F-5AC11394E720}" type="parTrans" cxnId="{158B81FB-2C18-4C66-859C-1CB30C6DF196}">
      <dgm:prSet/>
      <dgm:spPr/>
      <dgm:t>
        <a:bodyPr/>
        <a:lstStyle/>
        <a:p>
          <a:endParaRPr lang="en-US" sz="1800"/>
        </a:p>
      </dgm:t>
    </dgm:pt>
    <dgm:pt modelId="{B4CD1813-3DC8-483B-94B4-3569E9D54E2D}" type="sibTrans" cxnId="{158B81FB-2C18-4C66-859C-1CB30C6DF196}">
      <dgm:prSet/>
      <dgm:spPr/>
      <dgm:t>
        <a:bodyPr/>
        <a:lstStyle/>
        <a:p>
          <a:endParaRPr lang="en-US" sz="1800"/>
        </a:p>
      </dgm:t>
    </dgm:pt>
    <dgm:pt modelId="{19C97AB0-061F-4390-B1CD-7875654EC4F8}">
      <dgm:prSet phldrT="[Text]" custT="1"/>
      <dgm:spPr/>
      <dgm:t>
        <a:bodyPr/>
        <a:lstStyle/>
        <a:p>
          <a:r>
            <a:rPr lang="en-US" sz="1800" b="1" dirty="0" smtClean="0"/>
            <a:t>System</a:t>
          </a:r>
          <a:endParaRPr lang="en-US" sz="1800" b="1" dirty="0"/>
        </a:p>
      </dgm:t>
    </dgm:pt>
    <dgm:pt modelId="{EBD21364-51F3-4A01-8922-BECBEC8555B7}" type="parTrans" cxnId="{AB3A2248-651D-4D46-8D24-1FB344F49D9F}">
      <dgm:prSet/>
      <dgm:spPr/>
      <dgm:t>
        <a:bodyPr/>
        <a:lstStyle/>
        <a:p>
          <a:endParaRPr lang="en-US" sz="1800"/>
        </a:p>
      </dgm:t>
    </dgm:pt>
    <dgm:pt modelId="{51A7C248-EAD9-4388-ADF2-C087D37A24F6}" type="sibTrans" cxnId="{AB3A2248-651D-4D46-8D24-1FB344F49D9F}">
      <dgm:prSet/>
      <dgm:spPr/>
      <dgm:t>
        <a:bodyPr/>
        <a:lstStyle/>
        <a:p>
          <a:endParaRPr lang="en-US" sz="1800"/>
        </a:p>
      </dgm:t>
    </dgm:pt>
    <dgm:pt modelId="{F1B288F7-8D78-4A97-9784-2EEA76234A6D}">
      <dgm:prSet phldrT="[Text]" custT="1"/>
      <dgm:spPr/>
      <dgm:t>
        <a:bodyPr/>
        <a:lstStyle/>
        <a:p>
          <a:r>
            <a:rPr lang="en-US" sz="1800" dirty="0" smtClean="0"/>
            <a:t>Company MDM – Basic information</a:t>
          </a:r>
          <a:endParaRPr lang="en-US" sz="1800" dirty="0"/>
        </a:p>
      </dgm:t>
    </dgm:pt>
    <dgm:pt modelId="{CAD52CBA-FE0D-4002-A875-8391D79551A2}" type="parTrans" cxnId="{FDDC6A3F-FA32-47AD-8553-6BD506D86F44}">
      <dgm:prSet/>
      <dgm:spPr/>
      <dgm:t>
        <a:bodyPr/>
        <a:lstStyle/>
        <a:p>
          <a:endParaRPr lang="en-US" sz="1800"/>
        </a:p>
      </dgm:t>
    </dgm:pt>
    <dgm:pt modelId="{93360F43-D292-4140-91DD-BAC92BE3A4E3}" type="sibTrans" cxnId="{FDDC6A3F-FA32-47AD-8553-6BD506D86F44}">
      <dgm:prSet/>
      <dgm:spPr/>
      <dgm:t>
        <a:bodyPr/>
        <a:lstStyle/>
        <a:p>
          <a:endParaRPr lang="en-US" sz="1800"/>
        </a:p>
      </dgm:t>
    </dgm:pt>
    <dgm:pt modelId="{47AF450B-5E13-4273-B667-57C60CCED9BE}">
      <dgm:prSet phldrT="[Text]" custT="1"/>
      <dgm:spPr/>
      <dgm:t>
        <a:bodyPr/>
        <a:lstStyle/>
        <a:p>
          <a:r>
            <a:rPr lang="en-US" sz="1800" dirty="0" smtClean="0"/>
            <a:t>CRM – Dynamic and credible data</a:t>
          </a:r>
          <a:endParaRPr lang="en-US" sz="1800" dirty="0"/>
        </a:p>
      </dgm:t>
    </dgm:pt>
    <dgm:pt modelId="{5D278AFC-3677-4960-8902-62D14012323B}" type="parTrans" cxnId="{7F457AD7-9A81-4AA5-8372-486F87812DC6}">
      <dgm:prSet/>
      <dgm:spPr/>
      <dgm:t>
        <a:bodyPr/>
        <a:lstStyle/>
        <a:p>
          <a:endParaRPr lang="en-US" sz="1800"/>
        </a:p>
      </dgm:t>
    </dgm:pt>
    <dgm:pt modelId="{9BFF9F0A-A739-4C71-9760-9542C8049B2B}" type="sibTrans" cxnId="{7F457AD7-9A81-4AA5-8372-486F87812DC6}">
      <dgm:prSet/>
      <dgm:spPr/>
      <dgm:t>
        <a:bodyPr/>
        <a:lstStyle/>
        <a:p>
          <a:endParaRPr lang="en-US" sz="1800"/>
        </a:p>
      </dgm:t>
    </dgm:pt>
    <dgm:pt modelId="{329AE99F-1B93-404A-BDB5-3A514412461E}">
      <dgm:prSet phldrT="[Text]" custT="1"/>
      <dgm:spPr/>
      <dgm:t>
        <a:bodyPr/>
        <a:lstStyle/>
        <a:p>
          <a:r>
            <a:rPr lang="en-US" sz="1800" b="1" dirty="0" smtClean="0"/>
            <a:t>Process</a:t>
          </a:r>
          <a:endParaRPr lang="en-US" sz="1800" b="1" dirty="0"/>
        </a:p>
      </dgm:t>
    </dgm:pt>
    <dgm:pt modelId="{E32D5659-0E4D-4A71-97DB-A45C1F70D201}" type="parTrans" cxnId="{73D15B3C-76B0-4665-8094-9802730840BC}">
      <dgm:prSet/>
      <dgm:spPr/>
      <dgm:t>
        <a:bodyPr/>
        <a:lstStyle/>
        <a:p>
          <a:endParaRPr lang="en-US" sz="1800"/>
        </a:p>
      </dgm:t>
    </dgm:pt>
    <dgm:pt modelId="{CC997EC7-E1FA-4E3B-A2F9-D5537E891651}" type="sibTrans" cxnId="{73D15B3C-76B0-4665-8094-9802730840BC}">
      <dgm:prSet/>
      <dgm:spPr/>
      <dgm:t>
        <a:bodyPr/>
        <a:lstStyle/>
        <a:p>
          <a:endParaRPr lang="en-US" sz="1800"/>
        </a:p>
      </dgm:t>
    </dgm:pt>
    <dgm:pt modelId="{AA146EA3-7C23-464A-9575-769623C1F4EF}">
      <dgm:prSet phldrT="[Text]" custT="1"/>
      <dgm:spPr/>
      <dgm:t>
        <a:bodyPr/>
        <a:lstStyle/>
        <a:p>
          <a:r>
            <a:rPr lang="en-US" sz="1800" dirty="0" smtClean="0"/>
            <a:t>Call Centre - Specialized team</a:t>
          </a:r>
          <a:endParaRPr lang="en-US" sz="1800" dirty="0"/>
        </a:p>
      </dgm:t>
    </dgm:pt>
    <dgm:pt modelId="{EBFB2013-D2D4-423D-9781-ABDBEDC5CBEC}" type="parTrans" cxnId="{5CFCC365-3652-48DC-9314-348A52550C55}">
      <dgm:prSet/>
      <dgm:spPr/>
      <dgm:t>
        <a:bodyPr/>
        <a:lstStyle/>
        <a:p>
          <a:endParaRPr lang="en-US" sz="1800"/>
        </a:p>
      </dgm:t>
    </dgm:pt>
    <dgm:pt modelId="{B140C0F9-81F0-4913-B07D-B30A67286868}" type="sibTrans" cxnId="{5CFCC365-3652-48DC-9314-348A52550C55}">
      <dgm:prSet/>
      <dgm:spPr/>
      <dgm:t>
        <a:bodyPr/>
        <a:lstStyle/>
        <a:p>
          <a:endParaRPr lang="en-US" sz="1800"/>
        </a:p>
      </dgm:t>
    </dgm:pt>
    <dgm:pt modelId="{7FDFA50B-2A6E-419D-BC08-9DCBC7D83245}">
      <dgm:prSet phldrT="[Text]" custT="1"/>
      <dgm:spPr/>
      <dgm:t>
        <a:bodyPr/>
        <a:lstStyle/>
        <a:p>
          <a:r>
            <a:rPr lang="en-US" sz="1800" dirty="0" smtClean="0"/>
            <a:t>Precision Marketing</a:t>
          </a:r>
          <a:endParaRPr lang="en-US" sz="1800" dirty="0"/>
        </a:p>
      </dgm:t>
    </dgm:pt>
    <dgm:pt modelId="{41D6C784-1FE8-48FC-A5A0-321D089FE8F3}" type="parTrans" cxnId="{29F55E01-4FCB-41B9-B035-65EB2346B0EB}">
      <dgm:prSet/>
      <dgm:spPr/>
      <dgm:t>
        <a:bodyPr/>
        <a:lstStyle/>
        <a:p>
          <a:endParaRPr lang="en-US" sz="1800"/>
        </a:p>
      </dgm:t>
    </dgm:pt>
    <dgm:pt modelId="{6068CC7F-0B23-4216-AAB9-149AEE25B5A2}" type="sibTrans" cxnId="{29F55E01-4FCB-41B9-B035-65EB2346B0EB}">
      <dgm:prSet/>
      <dgm:spPr/>
      <dgm:t>
        <a:bodyPr/>
        <a:lstStyle/>
        <a:p>
          <a:endParaRPr lang="en-US" sz="1800"/>
        </a:p>
      </dgm:t>
    </dgm:pt>
    <dgm:pt modelId="{DABA0FDE-C322-482E-BC05-F4FE5A91C787}">
      <dgm:prSet phldrT="[Text]" custT="1"/>
      <dgm:spPr/>
      <dgm:t>
        <a:bodyPr/>
        <a:lstStyle/>
        <a:p>
          <a:r>
            <a:rPr lang="en-US" sz="1800" dirty="0" smtClean="0"/>
            <a:t>OLM – Online Marketing</a:t>
          </a:r>
          <a:endParaRPr lang="en-US" sz="1800" dirty="0"/>
        </a:p>
      </dgm:t>
    </dgm:pt>
    <dgm:pt modelId="{1867B920-F2E4-4030-B861-8185CA2C59AA}" type="parTrans" cxnId="{D3418DCD-04B6-476E-8BB7-DF069DC0B0BE}">
      <dgm:prSet/>
      <dgm:spPr/>
      <dgm:t>
        <a:bodyPr/>
        <a:lstStyle/>
        <a:p>
          <a:endParaRPr lang="en-US" sz="1800"/>
        </a:p>
      </dgm:t>
    </dgm:pt>
    <dgm:pt modelId="{827F8246-F1EE-45AA-9CB6-1E30E22EC184}" type="sibTrans" cxnId="{D3418DCD-04B6-476E-8BB7-DF069DC0B0BE}">
      <dgm:prSet/>
      <dgm:spPr/>
      <dgm:t>
        <a:bodyPr/>
        <a:lstStyle/>
        <a:p>
          <a:endParaRPr lang="en-US" sz="1800"/>
        </a:p>
      </dgm:t>
    </dgm:pt>
    <dgm:pt modelId="{86FD2812-DB15-4803-894B-28B76125BA5D}">
      <dgm:prSet phldrT="[Text]" custT="1"/>
      <dgm:spPr/>
      <dgm:t>
        <a:bodyPr/>
        <a:lstStyle/>
        <a:p>
          <a:r>
            <a:rPr lang="en-US" sz="1800" dirty="0" smtClean="0"/>
            <a:t>Campaign Management</a:t>
          </a:r>
          <a:endParaRPr lang="en-US" sz="1800" dirty="0"/>
        </a:p>
      </dgm:t>
    </dgm:pt>
    <dgm:pt modelId="{269738A3-E7C8-428B-BE0A-A30AFF3D73E2}" type="parTrans" cxnId="{49D08191-B50B-4D2D-8361-1109B8355AF5}">
      <dgm:prSet/>
      <dgm:spPr/>
      <dgm:t>
        <a:bodyPr/>
        <a:lstStyle/>
        <a:p>
          <a:endParaRPr lang="en-US" sz="1800"/>
        </a:p>
      </dgm:t>
    </dgm:pt>
    <dgm:pt modelId="{B3790DA1-2E97-45EA-A921-778DC8929D22}" type="sibTrans" cxnId="{49D08191-B50B-4D2D-8361-1109B8355AF5}">
      <dgm:prSet/>
      <dgm:spPr/>
      <dgm:t>
        <a:bodyPr/>
        <a:lstStyle/>
        <a:p>
          <a:endParaRPr lang="en-US" sz="1800"/>
        </a:p>
      </dgm:t>
    </dgm:pt>
    <dgm:pt modelId="{19EC3CEE-1254-4D11-885A-BBF206696895}">
      <dgm:prSet phldrT="[Text]" custT="1"/>
      <dgm:spPr/>
      <dgm:t>
        <a:bodyPr/>
        <a:lstStyle/>
        <a:p>
          <a:r>
            <a:rPr lang="en-US" sz="1800" dirty="0" smtClean="0"/>
            <a:t>Advanced Analysis – Classification, Regression </a:t>
          </a:r>
          <a:endParaRPr lang="en-US" sz="1800" dirty="0"/>
        </a:p>
      </dgm:t>
    </dgm:pt>
    <dgm:pt modelId="{20F5BA5C-4265-477D-BB01-6B3DD44B3D8D}" type="parTrans" cxnId="{26E2EF3B-EADF-43DC-B961-1EC6F251D122}">
      <dgm:prSet/>
      <dgm:spPr/>
      <dgm:t>
        <a:bodyPr/>
        <a:lstStyle/>
        <a:p>
          <a:endParaRPr lang="en-US"/>
        </a:p>
      </dgm:t>
    </dgm:pt>
    <dgm:pt modelId="{2CF3472B-3A5F-45C8-A5EB-B6BA6F281F51}" type="sibTrans" cxnId="{26E2EF3B-EADF-43DC-B961-1EC6F251D122}">
      <dgm:prSet/>
      <dgm:spPr/>
      <dgm:t>
        <a:bodyPr/>
        <a:lstStyle/>
        <a:p>
          <a:endParaRPr lang="en-US"/>
        </a:p>
      </dgm:t>
    </dgm:pt>
    <dgm:pt modelId="{CF0C1FDA-461D-4F43-B9EF-7297694BC76E}" type="pres">
      <dgm:prSet presAssocID="{396F9F87-E452-47D8-A748-F48B67AFC23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BCB46F-5FDA-4C63-8238-744BA19A1469}" type="pres">
      <dgm:prSet presAssocID="{4AA333EE-8CB6-4ACD-A485-F308BD58A9ED}" presName="composite" presStyleCnt="0"/>
      <dgm:spPr/>
    </dgm:pt>
    <dgm:pt modelId="{3296C697-DD86-4E72-9CCF-C8DB1A6587D2}" type="pres">
      <dgm:prSet presAssocID="{4AA333EE-8CB6-4ACD-A485-F308BD58A9E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054A7-9352-48D4-8364-D953DBF1303C}" type="pres">
      <dgm:prSet presAssocID="{4AA333EE-8CB6-4ACD-A485-F308BD58A9E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F1B0B-A7BB-4658-B484-7115DBD975D0}" type="pres">
      <dgm:prSet presAssocID="{4A51EA15-1362-4480-A38E-5C5B1B48ADF3}" presName="sp" presStyleCnt="0"/>
      <dgm:spPr/>
    </dgm:pt>
    <dgm:pt modelId="{EF4893E1-583A-4490-97C4-DBA2663E3D86}" type="pres">
      <dgm:prSet presAssocID="{19C97AB0-061F-4390-B1CD-7875654EC4F8}" presName="composite" presStyleCnt="0"/>
      <dgm:spPr/>
    </dgm:pt>
    <dgm:pt modelId="{59FEEC99-AD3B-4C55-9BC0-D056F8E42303}" type="pres">
      <dgm:prSet presAssocID="{19C97AB0-061F-4390-B1CD-7875654EC4F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E91EA-A427-42C3-AF40-6C965460FBF0}" type="pres">
      <dgm:prSet presAssocID="{19C97AB0-061F-4390-B1CD-7875654EC4F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DAF65-5A97-4DDF-85A7-4710E9B98381}" type="pres">
      <dgm:prSet presAssocID="{51A7C248-EAD9-4388-ADF2-C087D37A24F6}" presName="sp" presStyleCnt="0"/>
      <dgm:spPr/>
    </dgm:pt>
    <dgm:pt modelId="{6FCE0043-90D9-48F5-9470-6CD35CA155F4}" type="pres">
      <dgm:prSet presAssocID="{329AE99F-1B93-404A-BDB5-3A514412461E}" presName="composite" presStyleCnt="0"/>
      <dgm:spPr/>
    </dgm:pt>
    <dgm:pt modelId="{2572CD22-47F1-4FDE-B8FB-0D19BA62D5FF}" type="pres">
      <dgm:prSet presAssocID="{329AE99F-1B93-404A-BDB5-3A514412461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0CDCD-871F-4E29-A74E-9A1419542468}" type="pres">
      <dgm:prSet presAssocID="{329AE99F-1B93-404A-BDB5-3A514412461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18DCD-04B6-476E-8BB7-DF069DC0B0BE}" srcId="{19C97AB0-061F-4390-B1CD-7875654EC4F8}" destId="{DABA0FDE-C322-482E-BC05-F4FE5A91C787}" srcOrd="2" destOrd="0" parTransId="{1867B920-F2E4-4030-B861-8185CA2C59AA}" sibTransId="{827F8246-F1EE-45AA-9CB6-1E30E22EC184}"/>
    <dgm:cxn modelId="{680E3F00-1EF0-402E-A0E8-DD3E3116E484}" srcId="{396F9F87-E452-47D8-A748-F48B67AFC23F}" destId="{4AA333EE-8CB6-4ACD-A485-F308BD58A9ED}" srcOrd="0" destOrd="0" parTransId="{F02EA131-2905-4541-B2FC-E5430C41596A}" sibTransId="{4A51EA15-1362-4480-A38E-5C5B1B48ADF3}"/>
    <dgm:cxn modelId="{7F457AD7-9A81-4AA5-8372-486F87812DC6}" srcId="{19C97AB0-061F-4390-B1CD-7875654EC4F8}" destId="{47AF450B-5E13-4273-B667-57C60CCED9BE}" srcOrd="1" destOrd="0" parTransId="{5D278AFC-3677-4960-8902-62D14012323B}" sibTransId="{9BFF9F0A-A739-4C71-9760-9542C8049B2B}"/>
    <dgm:cxn modelId="{DF44339E-2ABD-4D5B-A956-BE2F43D27F83}" type="presOf" srcId="{47AF450B-5E13-4273-B667-57C60CCED9BE}" destId="{86BE91EA-A427-42C3-AF40-6C965460FBF0}" srcOrd="0" destOrd="1" presId="urn:microsoft.com/office/officeart/2005/8/layout/chevron2"/>
    <dgm:cxn modelId="{49D08191-B50B-4D2D-8361-1109B8355AF5}" srcId="{329AE99F-1B93-404A-BDB5-3A514412461E}" destId="{86FD2812-DB15-4803-894B-28B76125BA5D}" srcOrd="2" destOrd="0" parTransId="{269738A3-E7C8-428B-BE0A-A30AFF3D73E2}" sibTransId="{B3790DA1-2E97-45EA-A921-778DC8929D22}"/>
    <dgm:cxn modelId="{E118A469-3D58-41B0-B12D-AFAC03E14406}" type="presOf" srcId="{86FD2812-DB15-4803-894B-28B76125BA5D}" destId="{EB00CDCD-871F-4E29-A74E-9A1419542468}" srcOrd="0" destOrd="2" presId="urn:microsoft.com/office/officeart/2005/8/layout/chevron2"/>
    <dgm:cxn modelId="{5DDE7F21-3276-4794-8A66-F9D9B28CFE52}" type="presOf" srcId="{7FDFA50B-2A6E-419D-BC08-9DCBC7D83245}" destId="{EB00CDCD-871F-4E29-A74E-9A1419542468}" srcOrd="0" destOrd="3" presId="urn:microsoft.com/office/officeart/2005/8/layout/chevron2"/>
    <dgm:cxn modelId="{73D15B3C-76B0-4665-8094-9802730840BC}" srcId="{396F9F87-E452-47D8-A748-F48B67AFC23F}" destId="{329AE99F-1B93-404A-BDB5-3A514412461E}" srcOrd="2" destOrd="0" parTransId="{E32D5659-0E4D-4A71-97DB-A45C1F70D201}" sibTransId="{CC997EC7-E1FA-4E3B-A2F9-D5537E891651}"/>
    <dgm:cxn modelId="{26E2EF3B-EADF-43DC-B961-1EC6F251D122}" srcId="{329AE99F-1B93-404A-BDB5-3A514412461E}" destId="{19EC3CEE-1254-4D11-885A-BBF206696895}" srcOrd="1" destOrd="0" parTransId="{20F5BA5C-4265-477D-BB01-6B3DD44B3D8D}" sibTransId="{2CF3472B-3A5F-45C8-A5EB-B6BA6F281F51}"/>
    <dgm:cxn modelId="{CE7E9527-0093-4D2C-A21F-C95582104C9D}" type="presOf" srcId="{19C97AB0-061F-4390-B1CD-7875654EC4F8}" destId="{59FEEC99-AD3B-4C55-9BC0-D056F8E42303}" srcOrd="0" destOrd="0" presId="urn:microsoft.com/office/officeart/2005/8/layout/chevron2"/>
    <dgm:cxn modelId="{1DE5F756-F33C-4503-90F3-50B43A85C302}" type="presOf" srcId="{329AE99F-1B93-404A-BDB5-3A514412461E}" destId="{2572CD22-47F1-4FDE-B8FB-0D19BA62D5FF}" srcOrd="0" destOrd="0" presId="urn:microsoft.com/office/officeart/2005/8/layout/chevron2"/>
    <dgm:cxn modelId="{AE030479-F885-4B9C-906F-15D1DB767FFC}" type="presOf" srcId="{0FE1DC14-671F-4AA3-BA64-A2AF2BDF859A}" destId="{903054A7-9352-48D4-8364-D953DBF1303C}" srcOrd="0" destOrd="1" presId="urn:microsoft.com/office/officeart/2005/8/layout/chevron2"/>
    <dgm:cxn modelId="{9D220C87-CAD3-46BC-BCD0-0EE474F7B1C2}" type="presOf" srcId="{3BDD135D-28D8-4AB8-A509-A8C9077D57D1}" destId="{903054A7-9352-48D4-8364-D953DBF1303C}" srcOrd="0" destOrd="0" presId="urn:microsoft.com/office/officeart/2005/8/layout/chevron2"/>
    <dgm:cxn modelId="{57AF95E9-2E59-431B-848C-E6B43FDD3069}" type="presOf" srcId="{DABA0FDE-C322-482E-BC05-F4FE5A91C787}" destId="{86BE91EA-A427-42C3-AF40-6C965460FBF0}" srcOrd="0" destOrd="2" presId="urn:microsoft.com/office/officeart/2005/8/layout/chevron2"/>
    <dgm:cxn modelId="{CD0D0BD9-3172-4058-8031-DFCCD47C2C9D}" type="presOf" srcId="{396F9F87-E452-47D8-A748-F48B67AFC23F}" destId="{CF0C1FDA-461D-4F43-B9EF-7297694BC76E}" srcOrd="0" destOrd="0" presId="urn:microsoft.com/office/officeart/2005/8/layout/chevron2"/>
    <dgm:cxn modelId="{5CFCC365-3652-48DC-9314-348A52550C55}" srcId="{329AE99F-1B93-404A-BDB5-3A514412461E}" destId="{AA146EA3-7C23-464A-9575-769623C1F4EF}" srcOrd="0" destOrd="0" parTransId="{EBFB2013-D2D4-423D-9781-ABDBEDC5CBEC}" sibTransId="{B140C0F9-81F0-4913-B07D-B30A67286868}"/>
    <dgm:cxn modelId="{AB3A2248-651D-4D46-8D24-1FB344F49D9F}" srcId="{396F9F87-E452-47D8-A748-F48B67AFC23F}" destId="{19C97AB0-061F-4390-B1CD-7875654EC4F8}" srcOrd="1" destOrd="0" parTransId="{EBD21364-51F3-4A01-8922-BECBEC8555B7}" sibTransId="{51A7C248-EAD9-4388-ADF2-C087D37A24F6}"/>
    <dgm:cxn modelId="{D42ADF74-13E9-4A74-9F9F-DB6955BF9873}" type="presOf" srcId="{4AA333EE-8CB6-4ACD-A485-F308BD58A9ED}" destId="{3296C697-DD86-4E72-9CCF-C8DB1A6587D2}" srcOrd="0" destOrd="0" presId="urn:microsoft.com/office/officeart/2005/8/layout/chevron2"/>
    <dgm:cxn modelId="{A2C9F649-7E21-422A-A048-9EC5B7D8DF97}" srcId="{4AA333EE-8CB6-4ACD-A485-F308BD58A9ED}" destId="{3BDD135D-28D8-4AB8-A509-A8C9077D57D1}" srcOrd="0" destOrd="0" parTransId="{1682DED2-FD5B-4C2F-9176-D8707A8EFFBE}" sibTransId="{79296F16-9D5A-42E4-A771-63F25E95CFDA}"/>
    <dgm:cxn modelId="{29F55E01-4FCB-41B9-B035-65EB2346B0EB}" srcId="{329AE99F-1B93-404A-BDB5-3A514412461E}" destId="{7FDFA50B-2A6E-419D-BC08-9DCBC7D83245}" srcOrd="3" destOrd="0" parTransId="{41D6C784-1FE8-48FC-A5A0-321D089FE8F3}" sibTransId="{6068CC7F-0B23-4216-AAB9-149AEE25B5A2}"/>
    <dgm:cxn modelId="{5653733F-8D9E-4A01-ACA1-D6493AA0A1E2}" type="presOf" srcId="{F1B288F7-8D78-4A97-9784-2EEA76234A6D}" destId="{86BE91EA-A427-42C3-AF40-6C965460FBF0}" srcOrd="0" destOrd="0" presId="urn:microsoft.com/office/officeart/2005/8/layout/chevron2"/>
    <dgm:cxn modelId="{158B81FB-2C18-4C66-859C-1CB30C6DF196}" srcId="{4AA333EE-8CB6-4ACD-A485-F308BD58A9ED}" destId="{0FE1DC14-671F-4AA3-BA64-A2AF2BDF859A}" srcOrd="1" destOrd="0" parTransId="{7D5D04F7-B6E8-4F5F-A99F-5AC11394E720}" sibTransId="{B4CD1813-3DC8-483B-94B4-3569E9D54E2D}"/>
    <dgm:cxn modelId="{E1DD2E90-C627-4D16-82E4-5E0675EE6928}" type="presOf" srcId="{AA146EA3-7C23-464A-9575-769623C1F4EF}" destId="{EB00CDCD-871F-4E29-A74E-9A1419542468}" srcOrd="0" destOrd="0" presId="urn:microsoft.com/office/officeart/2005/8/layout/chevron2"/>
    <dgm:cxn modelId="{1B73C38E-B2C5-49EA-9639-9DEDC54834E2}" type="presOf" srcId="{19EC3CEE-1254-4D11-885A-BBF206696895}" destId="{EB00CDCD-871F-4E29-A74E-9A1419542468}" srcOrd="0" destOrd="1" presId="urn:microsoft.com/office/officeart/2005/8/layout/chevron2"/>
    <dgm:cxn modelId="{FDDC6A3F-FA32-47AD-8553-6BD506D86F44}" srcId="{19C97AB0-061F-4390-B1CD-7875654EC4F8}" destId="{F1B288F7-8D78-4A97-9784-2EEA76234A6D}" srcOrd="0" destOrd="0" parTransId="{CAD52CBA-FE0D-4002-A875-8391D79551A2}" sibTransId="{93360F43-D292-4140-91DD-BAC92BE3A4E3}"/>
    <dgm:cxn modelId="{D9BE319C-D925-4D95-B7C1-87CE4BAC5B42}" type="presParOf" srcId="{CF0C1FDA-461D-4F43-B9EF-7297694BC76E}" destId="{47BCB46F-5FDA-4C63-8238-744BA19A1469}" srcOrd="0" destOrd="0" presId="urn:microsoft.com/office/officeart/2005/8/layout/chevron2"/>
    <dgm:cxn modelId="{0BA1EECE-DEC4-4D8B-BD43-B69EDF669F4F}" type="presParOf" srcId="{47BCB46F-5FDA-4C63-8238-744BA19A1469}" destId="{3296C697-DD86-4E72-9CCF-C8DB1A6587D2}" srcOrd="0" destOrd="0" presId="urn:microsoft.com/office/officeart/2005/8/layout/chevron2"/>
    <dgm:cxn modelId="{B70B05BA-783C-46B0-9AA8-C9E20BFA9984}" type="presParOf" srcId="{47BCB46F-5FDA-4C63-8238-744BA19A1469}" destId="{903054A7-9352-48D4-8364-D953DBF1303C}" srcOrd="1" destOrd="0" presId="urn:microsoft.com/office/officeart/2005/8/layout/chevron2"/>
    <dgm:cxn modelId="{DE81869F-2EF7-470D-84FE-45C8666EE25E}" type="presParOf" srcId="{CF0C1FDA-461D-4F43-B9EF-7297694BC76E}" destId="{B47F1B0B-A7BB-4658-B484-7115DBD975D0}" srcOrd="1" destOrd="0" presId="urn:microsoft.com/office/officeart/2005/8/layout/chevron2"/>
    <dgm:cxn modelId="{516F1055-CC5B-4E34-A11B-7ED1E0C19BE4}" type="presParOf" srcId="{CF0C1FDA-461D-4F43-B9EF-7297694BC76E}" destId="{EF4893E1-583A-4490-97C4-DBA2663E3D86}" srcOrd="2" destOrd="0" presId="urn:microsoft.com/office/officeart/2005/8/layout/chevron2"/>
    <dgm:cxn modelId="{8261B184-E942-42D3-9C1A-FCE9647310D3}" type="presParOf" srcId="{EF4893E1-583A-4490-97C4-DBA2663E3D86}" destId="{59FEEC99-AD3B-4C55-9BC0-D056F8E42303}" srcOrd="0" destOrd="0" presId="urn:microsoft.com/office/officeart/2005/8/layout/chevron2"/>
    <dgm:cxn modelId="{9605AD54-54D0-4A22-B8B7-03B3833EC4EB}" type="presParOf" srcId="{EF4893E1-583A-4490-97C4-DBA2663E3D86}" destId="{86BE91EA-A427-42C3-AF40-6C965460FBF0}" srcOrd="1" destOrd="0" presId="urn:microsoft.com/office/officeart/2005/8/layout/chevron2"/>
    <dgm:cxn modelId="{EE7BC34E-CC93-43BF-A4D6-EA5CA3BD9354}" type="presParOf" srcId="{CF0C1FDA-461D-4F43-B9EF-7297694BC76E}" destId="{BF4DAF65-5A97-4DDF-85A7-4710E9B98381}" srcOrd="3" destOrd="0" presId="urn:microsoft.com/office/officeart/2005/8/layout/chevron2"/>
    <dgm:cxn modelId="{122D97B7-F099-484D-A15F-0827FAC2410A}" type="presParOf" srcId="{CF0C1FDA-461D-4F43-B9EF-7297694BC76E}" destId="{6FCE0043-90D9-48F5-9470-6CD35CA155F4}" srcOrd="4" destOrd="0" presId="urn:microsoft.com/office/officeart/2005/8/layout/chevron2"/>
    <dgm:cxn modelId="{BDDCC188-1B88-413E-B447-2EF36EF20928}" type="presParOf" srcId="{6FCE0043-90D9-48F5-9470-6CD35CA155F4}" destId="{2572CD22-47F1-4FDE-B8FB-0D19BA62D5FF}" srcOrd="0" destOrd="0" presId="urn:microsoft.com/office/officeart/2005/8/layout/chevron2"/>
    <dgm:cxn modelId="{9453F320-77EB-4513-94EF-0C57A5932E37}" type="presParOf" srcId="{6FCE0043-90D9-48F5-9470-6CD35CA155F4}" destId="{EB00CDCD-871F-4E29-A74E-9A14195424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0ED9A-0F08-463E-8780-FC14298B1B2B}">
      <dsp:nvSpPr>
        <dsp:cNvPr id="0" name=""/>
        <dsp:cNvSpPr/>
      </dsp:nvSpPr>
      <dsp:spPr>
        <a:xfrm>
          <a:off x="305034" y="1090655"/>
          <a:ext cx="1114716" cy="3871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BEAD6-F990-4F4A-B040-8DDD90800B6E}">
      <dsp:nvSpPr>
        <dsp:cNvPr id="0" name=""/>
        <dsp:cNvSpPr/>
      </dsp:nvSpPr>
      <dsp:spPr>
        <a:xfrm>
          <a:off x="756105" y="2038595"/>
          <a:ext cx="216030" cy="13825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D56A377-5BD4-4419-B6A3-87D7CC6A646C}">
      <dsp:nvSpPr>
        <dsp:cNvPr id="0" name=""/>
        <dsp:cNvSpPr/>
      </dsp:nvSpPr>
      <dsp:spPr>
        <a:xfrm>
          <a:off x="345648" y="2149203"/>
          <a:ext cx="1036945" cy="2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dirty="0"/>
        </a:p>
      </dsp:txBody>
      <dsp:txXfrm>
        <a:off x="345648" y="2149203"/>
        <a:ext cx="1036945" cy="259236"/>
      </dsp:txXfrm>
    </dsp:sp>
    <dsp:sp modelId="{33535781-0E6C-4206-816F-F510C208EF58}">
      <dsp:nvSpPr>
        <dsp:cNvPr id="0" name=""/>
        <dsp:cNvSpPr/>
      </dsp:nvSpPr>
      <dsp:spPr>
        <a:xfrm>
          <a:off x="710307" y="1507679"/>
          <a:ext cx="388854" cy="388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Industry</a:t>
          </a:r>
          <a:endParaRPr lang="en-US" sz="1000" kern="1200" dirty="0"/>
        </a:p>
      </dsp:txBody>
      <dsp:txXfrm>
        <a:off x="767253" y="1564625"/>
        <a:ext cx="274962" cy="274962"/>
      </dsp:txXfrm>
    </dsp:sp>
    <dsp:sp modelId="{115A2165-A45C-48CE-86C2-AD776308E3AE}">
      <dsp:nvSpPr>
        <dsp:cNvPr id="0" name=""/>
        <dsp:cNvSpPr/>
      </dsp:nvSpPr>
      <dsp:spPr>
        <a:xfrm>
          <a:off x="421248" y="1212118"/>
          <a:ext cx="410478" cy="3965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Issue Date</a:t>
          </a:r>
          <a:endParaRPr lang="en-US" sz="1000" kern="1200" dirty="0"/>
        </a:p>
      </dsp:txBody>
      <dsp:txXfrm>
        <a:off x="481361" y="1270187"/>
        <a:ext cx="290252" cy="280384"/>
      </dsp:txXfrm>
    </dsp:sp>
    <dsp:sp modelId="{14CDE81F-F5AF-4888-ABAF-726A55BF4E1A}">
      <dsp:nvSpPr>
        <dsp:cNvPr id="0" name=""/>
        <dsp:cNvSpPr/>
      </dsp:nvSpPr>
      <dsp:spPr>
        <a:xfrm>
          <a:off x="829556" y="1121936"/>
          <a:ext cx="388854" cy="388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City</a:t>
          </a:r>
          <a:endParaRPr lang="en-US" sz="1100" kern="1200" dirty="0"/>
        </a:p>
      </dsp:txBody>
      <dsp:txXfrm>
        <a:off x="886502" y="1178882"/>
        <a:ext cx="274962" cy="274962"/>
      </dsp:txXfrm>
    </dsp:sp>
    <dsp:sp modelId="{D67E4477-A811-48FD-919E-16EF6F741BD7}">
      <dsp:nvSpPr>
        <dsp:cNvPr id="0" name=""/>
        <dsp:cNvSpPr/>
      </dsp:nvSpPr>
      <dsp:spPr>
        <a:xfrm>
          <a:off x="259236" y="1043128"/>
          <a:ext cx="1209769" cy="9678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F0387-43AB-4F54-B63D-7334B42A4686}">
      <dsp:nvSpPr>
        <dsp:cNvPr id="0" name=""/>
        <dsp:cNvSpPr/>
      </dsp:nvSpPr>
      <dsp:spPr>
        <a:xfrm>
          <a:off x="648072" y="785914"/>
          <a:ext cx="792088" cy="79208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Official Website</a:t>
          </a:r>
          <a:endParaRPr lang="en-US" sz="1000" kern="1200" dirty="0"/>
        </a:p>
      </dsp:txBody>
      <dsp:txXfrm>
        <a:off x="807317" y="971457"/>
        <a:ext cx="473598" cy="407149"/>
      </dsp:txXfrm>
    </dsp:sp>
    <dsp:sp modelId="{8ADD076C-8703-47BA-A329-1DFE392E752F}">
      <dsp:nvSpPr>
        <dsp:cNvPr id="0" name=""/>
        <dsp:cNvSpPr/>
      </dsp:nvSpPr>
      <dsp:spPr>
        <a:xfrm>
          <a:off x="187220" y="598693"/>
          <a:ext cx="576064" cy="57606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Xin</a:t>
          </a:r>
          <a:endParaRPr lang="en-US" sz="1000" kern="1200" dirty="0"/>
        </a:p>
      </dsp:txBody>
      <dsp:txXfrm>
        <a:off x="332246" y="744595"/>
        <a:ext cx="286012" cy="284260"/>
      </dsp:txXfrm>
    </dsp:sp>
    <dsp:sp modelId="{F388301B-788C-4FC2-997E-199725121153}">
      <dsp:nvSpPr>
        <dsp:cNvPr id="0" name=""/>
        <dsp:cNvSpPr/>
      </dsp:nvSpPr>
      <dsp:spPr>
        <a:xfrm rot="20700000">
          <a:off x="509875" y="201267"/>
          <a:ext cx="564425" cy="56442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Contact</a:t>
          </a:r>
          <a:endParaRPr lang="en-US" sz="700" kern="1200" dirty="0"/>
        </a:p>
      </dsp:txBody>
      <dsp:txXfrm rot="-20700000">
        <a:off x="633670" y="325062"/>
        <a:ext cx="316835" cy="316835"/>
      </dsp:txXfrm>
    </dsp:sp>
    <dsp:sp modelId="{201EC7E7-C082-4228-B9C9-2C67D88A934B}">
      <dsp:nvSpPr>
        <dsp:cNvPr id="0" name=""/>
        <dsp:cNvSpPr/>
      </dsp:nvSpPr>
      <dsp:spPr>
        <a:xfrm>
          <a:off x="561015" y="680393"/>
          <a:ext cx="1013872" cy="1013872"/>
        </a:xfrm>
        <a:prstGeom prst="circularArrow">
          <a:avLst>
            <a:gd name="adj1" fmla="val 4688"/>
            <a:gd name="adj2" fmla="val 299029"/>
            <a:gd name="adj3" fmla="val 2364996"/>
            <a:gd name="adj4" fmla="val 1623746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BBAC0-14FE-42EA-9862-879F43FEE2D6}">
      <dsp:nvSpPr>
        <dsp:cNvPr id="0" name=""/>
        <dsp:cNvSpPr/>
      </dsp:nvSpPr>
      <dsp:spPr>
        <a:xfrm>
          <a:off x="85200" y="483051"/>
          <a:ext cx="736641" cy="7366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D3490-8EB2-4792-BD15-E64187FAB555}">
      <dsp:nvSpPr>
        <dsp:cNvPr id="0" name=""/>
        <dsp:cNvSpPr/>
      </dsp:nvSpPr>
      <dsp:spPr>
        <a:xfrm>
          <a:off x="379318" y="89456"/>
          <a:ext cx="794248" cy="7942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6C697-DD86-4E72-9CCF-C8DB1A6587D2}">
      <dsp:nvSpPr>
        <dsp:cNvPr id="0" name=""/>
        <dsp:cNvSpPr/>
      </dsp:nvSpPr>
      <dsp:spPr>
        <a:xfrm rot="5400000">
          <a:off x="-258880" y="262955"/>
          <a:ext cx="1725872" cy="12081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</a:t>
          </a:r>
          <a:endParaRPr lang="en-US" sz="1800" b="1" kern="1200" dirty="0"/>
        </a:p>
      </dsp:txBody>
      <dsp:txXfrm rot="-5400000">
        <a:off x="1" y="608129"/>
        <a:ext cx="1208110" cy="517762"/>
      </dsp:txXfrm>
    </dsp:sp>
    <dsp:sp modelId="{903054A7-9352-48D4-8364-D953DBF1303C}">
      <dsp:nvSpPr>
        <dsp:cNvPr id="0" name=""/>
        <dsp:cNvSpPr/>
      </dsp:nvSpPr>
      <dsp:spPr>
        <a:xfrm rot="5400000">
          <a:off x="3643596" y="-2431411"/>
          <a:ext cx="1121817" cy="5992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Collection – Internet, Manual, Feedback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Management – Filter, Analysis, Event-Trigger</a:t>
          </a:r>
          <a:endParaRPr lang="en-US" sz="1800" kern="1200" dirty="0"/>
        </a:p>
      </dsp:txBody>
      <dsp:txXfrm rot="-5400000">
        <a:off x="1208111" y="58837"/>
        <a:ext cx="5938026" cy="1012291"/>
      </dsp:txXfrm>
    </dsp:sp>
    <dsp:sp modelId="{59FEEC99-AD3B-4C55-9BC0-D056F8E42303}">
      <dsp:nvSpPr>
        <dsp:cNvPr id="0" name=""/>
        <dsp:cNvSpPr/>
      </dsp:nvSpPr>
      <dsp:spPr>
        <a:xfrm rot="5400000">
          <a:off x="-258880" y="1796244"/>
          <a:ext cx="1725872" cy="12081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System</a:t>
          </a:r>
          <a:endParaRPr lang="en-US" sz="1800" b="1" kern="1200" dirty="0"/>
        </a:p>
      </dsp:txBody>
      <dsp:txXfrm rot="-5400000">
        <a:off x="1" y="2141418"/>
        <a:ext cx="1208110" cy="517762"/>
      </dsp:txXfrm>
    </dsp:sp>
    <dsp:sp modelId="{86BE91EA-A427-42C3-AF40-6C965460FBF0}">
      <dsp:nvSpPr>
        <dsp:cNvPr id="0" name=""/>
        <dsp:cNvSpPr/>
      </dsp:nvSpPr>
      <dsp:spPr>
        <a:xfrm rot="5400000">
          <a:off x="3643596" y="-898122"/>
          <a:ext cx="1121817" cy="5992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Company MDM – Basic information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CRM – Dynamic and credible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OLM – Online Marketing</a:t>
          </a:r>
          <a:endParaRPr lang="en-US" sz="1800" kern="1200" dirty="0"/>
        </a:p>
      </dsp:txBody>
      <dsp:txXfrm rot="-5400000">
        <a:off x="1208111" y="1592126"/>
        <a:ext cx="5938026" cy="1012291"/>
      </dsp:txXfrm>
    </dsp:sp>
    <dsp:sp modelId="{2572CD22-47F1-4FDE-B8FB-0D19BA62D5FF}">
      <dsp:nvSpPr>
        <dsp:cNvPr id="0" name=""/>
        <dsp:cNvSpPr/>
      </dsp:nvSpPr>
      <dsp:spPr>
        <a:xfrm rot="5400000">
          <a:off x="-258880" y="3329533"/>
          <a:ext cx="1725872" cy="12081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Process</a:t>
          </a:r>
          <a:endParaRPr lang="en-US" sz="1800" b="1" kern="1200" dirty="0"/>
        </a:p>
      </dsp:txBody>
      <dsp:txXfrm rot="-5400000">
        <a:off x="1" y="3674707"/>
        <a:ext cx="1208110" cy="517762"/>
      </dsp:txXfrm>
    </dsp:sp>
    <dsp:sp modelId="{EB00CDCD-871F-4E29-A74E-9A1419542468}">
      <dsp:nvSpPr>
        <dsp:cNvPr id="0" name=""/>
        <dsp:cNvSpPr/>
      </dsp:nvSpPr>
      <dsp:spPr>
        <a:xfrm rot="5400000">
          <a:off x="3643596" y="635166"/>
          <a:ext cx="1121817" cy="5992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Call Centre - Specialized team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Analysis – Classification, Regression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Campaign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Precision Marketing</a:t>
          </a:r>
          <a:endParaRPr lang="en-US" sz="1800" kern="1200" dirty="0"/>
        </a:p>
      </dsp:txBody>
      <dsp:txXfrm rot="-5400000">
        <a:off x="1208111" y="3125415"/>
        <a:ext cx="5938026" cy="101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5F380-1B3D-47C0-BA34-4807E6D7FA74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3E8F-55B1-42D4-B93F-041D88E4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8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F3E8F-55B1-42D4-B93F-041D88E4450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92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F3E8F-55B1-42D4-B93F-041D88E4450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49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F3E8F-55B1-42D4-B93F-041D88E4450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11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F3E8F-55B1-42D4-B93F-041D88E445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56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F3E8F-55B1-42D4-B93F-041D88E445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5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7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4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88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[Imag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60" y="4953600"/>
            <a:ext cx="7212240" cy="990000"/>
          </a:xfrm>
        </p:spPr>
        <p:txBody>
          <a:bodyPr anchor="b" anchorCtr="0">
            <a:normAutofit/>
          </a:bodyPr>
          <a:lstStyle>
            <a:lvl1pPr algn="l">
              <a:defRPr sz="32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260" y="6102000"/>
            <a:ext cx="7212240" cy="435600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JLL_PP_cover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440681" y="374650"/>
            <a:ext cx="5400675" cy="4572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556030" y="5774400"/>
            <a:ext cx="1803060" cy="745200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/>
            </a:lvl1pPr>
            <a:lvl2pPr marL="201600" indent="0">
              <a:buFontTx/>
              <a:buNone/>
              <a:defRPr/>
            </a:lvl2pPr>
            <a:lvl3pPr marL="374400" indent="0">
              <a:buFontTx/>
              <a:buNone/>
              <a:defRPr/>
            </a:lvl3pPr>
            <a:lvl4pPr marL="529200" indent="0">
              <a:buFontTx/>
              <a:buNone/>
              <a:defRPr/>
            </a:lvl4pPr>
            <a:lvl5pPr marL="694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56030" y="381600"/>
            <a:ext cx="1798808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3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6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7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1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3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28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23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6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46D1-C99A-4E90-9077-1A80A270C8F5}" type="datetimeFigureOut">
              <a:rPr lang="en-AU" smtClean="0"/>
              <a:t>13/03/2017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BE21-077E-449E-948B-03073954D2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1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Data" Target="../diagrams/data2.xml"/><Relationship Id="rId5" Type="http://schemas.openxmlformats.org/officeDocument/2006/relationships/diagramData" Target="../diagrams/data1.xml"/><Relationship Id="rId15" Type="http://schemas.microsoft.com/office/2007/relationships/diagramDrawing" Target="../diagrams/drawing2.xml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2123" y="5391328"/>
            <a:ext cx="9857998" cy="990000"/>
          </a:xfrm>
        </p:spPr>
        <p:txBody>
          <a:bodyPr>
            <a:normAutofit fontScale="90000"/>
          </a:bodyPr>
          <a:lstStyle/>
          <a:p>
            <a:r>
              <a:rPr lang="en-GB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Cold Call Lift PoC Introduction </a:t>
            </a:r>
            <a:br>
              <a:rPr lang="en-GB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For Markets</a:t>
            </a:r>
            <a:br>
              <a:rPr lang="en-GB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GB" sz="24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42260" y="6087762"/>
            <a:ext cx="7212240" cy="260368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GDIM CD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15773" y="821611"/>
            <a:ext cx="9565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  <a:p>
            <a:pPr marL="0" lvl="2"/>
            <a:r>
              <a:rPr lang="en-US" sz="1600" b="1" dirty="0"/>
              <a:t>Cold </a:t>
            </a:r>
            <a:r>
              <a:rPr lang="en-US" sz="1600" b="1" dirty="0" smtClean="0"/>
              <a:t>Call </a:t>
            </a:r>
            <a:r>
              <a:rPr lang="en-US" sz="1600" dirty="0"/>
              <a:t>is one of the very important </a:t>
            </a:r>
            <a:r>
              <a:rPr lang="en-US" sz="1600" dirty="0" smtClean="0"/>
              <a:t>approach used within </a:t>
            </a:r>
            <a:r>
              <a:rPr lang="en-US" sz="1600" b="1" dirty="0" smtClean="0"/>
              <a:t>Markets</a:t>
            </a:r>
            <a:r>
              <a:rPr lang="en-US" sz="1600" dirty="0" smtClean="0"/>
              <a:t> team for business development program.</a:t>
            </a:r>
          </a:p>
          <a:p>
            <a:pPr marL="0" lvl="2"/>
            <a:endParaRPr lang="en-US" sz="1600" dirty="0" smtClean="0"/>
          </a:p>
          <a:p>
            <a:pPr marL="0" lvl="2"/>
            <a:r>
              <a:rPr lang="en-US" sz="1600" dirty="0" smtClean="0"/>
              <a:t>Every broker is requested to make a certain amount of outbound cold call every week, they  may find the cold call target by: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Search from recruitment website(e.g. 51job) – as new as possible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Search from yellow page website(e.g. 11467.com) – as giant as possible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 to office building to chat on-site – as detail as possible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2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Low working </a:t>
            </a:r>
            <a:r>
              <a:rPr lang="en-US" sz="1600" dirty="0" smtClean="0"/>
              <a:t>efficiency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Lack of systematic management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to do advanced campaign management</a:t>
            </a:r>
            <a:endParaRPr lang="en-US" sz="1600" dirty="0"/>
          </a:p>
          <a:p>
            <a:pPr marL="0" lvl="2"/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Opportunities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Scrape </a:t>
            </a:r>
            <a:r>
              <a:rPr lang="en-US" sz="1600" dirty="0" smtClean="0"/>
              <a:t>company information (contact) from website automatically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 cold call relevant data properly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ontinuous</a:t>
            </a:r>
            <a:r>
              <a:rPr lang="en-US" dirty="0"/>
              <a:t> </a:t>
            </a:r>
            <a:r>
              <a:rPr lang="en-US" dirty="0" smtClean="0"/>
              <a:t>optimization of cold call process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Advanced analysis, full-lifecycle  campaign management</a:t>
            </a:r>
            <a:endParaRPr lang="en-US" sz="1600" dirty="0"/>
          </a:p>
          <a:p>
            <a:pPr marL="0" lvl="2"/>
            <a:endParaRPr lang="en-US" sz="1600" dirty="0"/>
          </a:p>
          <a:p>
            <a:pPr marL="0" lvl="2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623" y="100585"/>
            <a:ext cx="925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7" y="6173589"/>
            <a:ext cx="1531993" cy="6081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4" y="672483"/>
            <a:ext cx="10801350" cy="202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91" y="3284984"/>
            <a:ext cx="3451404" cy="24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623" y="100585"/>
            <a:ext cx="925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General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Process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7" y="6173589"/>
            <a:ext cx="1531993" cy="6081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4" y="672483"/>
            <a:ext cx="10801350" cy="202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32123" y="1281584"/>
            <a:ext cx="1904578" cy="3591521"/>
            <a:chOff x="677871" y="1344831"/>
            <a:chExt cx="1904578" cy="35915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517" y="1344831"/>
              <a:ext cx="1504950" cy="1000125"/>
            </a:xfrm>
            <a:prstGeom prst="rect">
              <a:avLst/>
            </a:prstGeom>
          </p:spPr>
        </p:pic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821408010"/>
                </p:ext>
              </p:extLst>
            </p:nvPr>
          </p:nvGraphicFramePr>
          <p:xfrm>
            <a:off x="677871" y="1484784"/>
            <a:ext cx="1728242" cy="34515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77871" y="3933056"/>
              <a:ext cx="190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Company Name &amp;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Recruitment Info</a:t>
              </a:r>
              <a:endParaRPr lang="en-US" sz="1100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264693" y="2573665"/>
            <a:ext cx="471686" cy="4149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992041" y="1333011"/>
            <a:ext cx="1904578" cy="2980734"/>
            <a:chOff x="3744491" y="1396258"/>
            <a:chExt cx="1904578" cy="29807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81614" y="1396258"/>
              <a:ext cx="1485900" cy="590550"/>
            </a:xfrm>
            <a:prstGeom prst="rect">
              <a:avLst/>
            </a:prstGeom>
          </p:spPr>
        </p:pic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1218341168"/>
                </p:ext>
              </p:extLst>
            </p:nvPr>
          </p:nvGraphicFramePr>
          <p:xfrm>
            <a:off x="3744491" y="2118707"/>
            <a:ext cx="1440160" cy="17158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3744491" y="3946105"/>
              <a:ext cx="190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Official Contact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Registration Info</a:t>
              </a:r>
              <a:endParaRPr lang="en-US" sz="11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968627" y="2573665"/>
            <a:ext cx="471686" cy="4149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60715" y="1275108"/>
            <a:ext cx="2001873" cy="3026152"/>
            <a:chOff x="6840835" y="1338355"/>
            <a:chExt cx="2001873" cy="302615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40835" y="1338355"/>
              <a:ext cx="1560959" cy="70635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84851" y="2381519"/>
              <a:ext cx="1634868" cy="119022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938130" y="3933620"/>
              <a:ext cx="190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Building Info(</a:t>
              </a:r>
              <a:r>
                <a:rPr lang="en-US" sz="1100" dirty="0"/>
                <a:t>Localization</a:t>
              </a:r>
              <a:r>
                <a:rPr lang="en-US" sz="1100" dirty="0" smtClean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Surround search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608665" y="1139845"/>
            <a:ext cx="1904578" cy="3189460"/>
            <a:chOff x="8608665" y="1139845"/>
            <a:chExt cx="1904578" cy="318946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751705" y="1139845"/>
              <a:ext cx="1050552" cy="84161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08665" y="2055460"/>
              <a:ext cx="19045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Storage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Delta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Analysis</a:t>
              </a:r>
              <a:endParaRPr lang="en-US" sz="1100" dirty="0"/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9062406" y="2545800"/>
              <a:ext cx="259272" cy="576077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762772" y="3012053"/>
              <a:ext cx="858542" cy="79193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608665" y="3898418"/>
              <a:ext cx="190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Delivery (Modeling)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Feedback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7848947" y="2573665"/>
            <a:ext cx="471686" cy="4149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76139" y="908720"/>
            <a:ext cx="95654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Scenarios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crawling </a:t>
            </a:r>
            <a:r>
              <a:rPr lang="en-US" b="1" dirty="0"/>
              <a:t>from recruitment website such as 51job, </a:t>
            </a:r>
            <a:r>
              <a:rPr lang="en-US" b="1" dirty="0" err="1"/>
              <a:t>l</a:t>
            </a:r>
            <a:r>
              <a:rPr lang="en-US" b="1" dirty="0" err="1" smtClean="0"/>
              <a:t>iepin</a:t>
            </a:r>
            <a:r>
              <a:rPr lang="en-US" b="1" dirty="0" smtClean="0"/>
              <a:t> </a:t>
            </a:r>
            <a:r>
              <a:rPr lang="en-US" b="1" dirty="0"/>
              <a:t>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Yellow 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POI data near a given building(for most of the case buildings contracted with JLL</a:t>
            </a:r>
            <a:r>
              <a:rPr lang="en-US" dirty="0" smtClean="0"/>
              <a:t>)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Action Items: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list to Markets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transaction data properly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feedback and analyze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Continuous 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623" y="100585"/>
            <a:ext cx="925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Project Current Status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7" y="6173589"/>
            <a:ext cx="1531993" cy="6081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4" y="672483"/>
            <a:ext cx="10801350" cy="202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001" y="2276872"/>
            <a:ext cx="5564938" cy="3072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139" y="2272804"/>
            <a:ext cx="4160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Output of Phase 1:</a:t>
            </a:r>
          </a:p>
          <a:p>
            <a:pPr lvl="0"/>
            <a:r>
              <a:rPr lang="en-US" dirty="0"/>
              <a:t>Companies list with: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~3000 records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Valid contact number (from official website, non-400)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Any other filters? (according to existing attributes and business requirement)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8255" y="5435753"/>
            <a:ext cx="482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326434            26096              7430            3389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15773" y="821611"/>
            <a:ext cx="956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endParaRPr lang="en-US" sz="1600" dirty="0"/>
          </a:p>
          <a:p>
            <a:pPr marL="0" lvl="2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623" y="100585"/>
            <a:ext cx="925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Project Plan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7" y="6173589"/>
            <a:ext cx="1531993" cy="6081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4" y="672483"/>
            <a:ext cx="10801350" cy="202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2817944"/>
              </p:ext>
            </p:extLst>
          </p:nvPr>
        </p:nvGraphicFramePr>
        <p:xfrm>
          <a:off x="1800225" y="1028700"/>
          <a:ext cx="72009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94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302</Words>
  <Application>Microsoft Office PowerPoint</Application>
  <PresentationFormat>Custom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Cold Call Lift PoC Introduction  – For Markets </vt:lpstr>
      <vt:lpstr>PowerPoint Presentation</vt:lpstr>
      <vt:lpstr>PowerPoint Presentation</vt:lpstr>
      <vt:lpstr>PowerPoint Presentation</vt:lpstr>
      <vt:lpstr>PowerPoint Presentation</vt:lpstr>
    </vt:vector>
  </TitlesOfParts>
  <Company>Jones Lang Lasalle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Austin</dc:creator>
  <cp:lastModifiedBy>Yuan, Andy</cp:lastModifiedBy>
  <cp:revision>92</cp:revision>
  <dcterms:created xsi:type="dcterms:W3CDTF">2016-04-18T10:38:16Z</dcterms:created>
  <dcterms:modified xsi:type="dcterms:W3CDTF">2017-03-13T03:42:15Z</dcterms:modified>
</cp:coreProperties>
</file>