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91E181-5121-4181-9121-B111413141E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E1F1-4121-4151-8161-1101D1319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et modifiez le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29/05/2013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0151-A121-41F1-91E1-21E15111019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et modifiez le 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Arial"/>
              <a:buChar char="–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29/05/2013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E151-5161-41A1-A121-F14151A14111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viedemerde.fr" TargetMode="External"/><Relationship Id="rId2" Type="http://schemas.openxmlformats.org/officeDocument/2006/relationships/hyperlink" Target="http://www.viedemerde.f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viedemerde.fr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viedemerde.fr/amour" TargetMode="External"/><Relationship Id="rId2" Type="http://schemas.openxmlformats.org/officeDocument/2006/relationships/hyperlink" Target="http://www.viedemerde.fr/amour" TargetMode="External"/><Relationship Id="rId3" Type="http://schemas.openxmlformats.org/officeDocument/2006/relationships/hyperlink" Target="http://www.viedemerde.fr/amour" TargetMode="External"/><Relationship Id="rId4" Type="http://schemas.openxmlformats.org/officeDocument/2006/relationships/hyperlink" Target="http://www.viedemerde.fr/amour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0"/>
            <a:ext cx="9143640" cy="167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0000"/>
                </a:solidFill>
                <a:latin typeface="Calibri"/>
              </a:rPr>
              <a:t>Study of the web site  </a:t>
            </a:r>
            <a:r>
              <a:rPr b="1" lang="fr-FR" sz="4400">
                <a:solidFill>
                  <a:srgbClr val="000000"/>
                </a:solidFill>
                <a:latin typeface="Calibri"/>
              </a:rPr>
              <a:t>
</a:t>
            </a:r>
            <a:r>
              <a:rPr b="1" lang="fr-FR" sz="4400">
                <a:solidFill>
                  <a:srgbClr val="000000"/>
                </a:solidFill>
                <a:latin typeface="Calibri"/>
              </a:rPr>
              <a:t>VIE DE MERDE</a:t>
            </a:r>
            <a:endParaRPr/>
          </a:p>
        </p:txBody>
      </p:sp>
      <p:pic>
        <p:nvPicPr>
          <p:cNvPr descr="" id="80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758400" y="1897560"/>
            <a:ext cx="1510920" cy="1663200"/>
          </a:xfrm>
          <a:prstGeom prst="rect">
            <a:avLst/>
          </a:prstGeom>
        </p:spPr>
      </p:pic>
      <p:sp>
        <p:nvSpPr>
          <p:cNvPr id="81" name="CustomShape 2"/>
          <p:cNvSpPr/>
          <p:nvPr/>
        </p:nvSpPr>
        <p:spPr>
          <a:xfrm>
            <a:off x="3607560" y="4204440"/>
            <a:ext cx="1936080" cy="45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VDM Group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0000"/>
                </a:solidFill>
                <a:latin typeface="Calibri"/>
              </a:rPr>
              <a:t>WGET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</a:rPr>
              <a:t>wget  </a:t>
            </a:r>
            <a:r>
              <a:rPr b="1" lang="fr-FR" sz="3200" u="sng">
                <a:solidFill>
                  <a:srgbClr val="0000ff"/>
                </a:solidFill>
                <a:latin typeface="Calibri"/>
                <a:hlinkClick r:id="rId1"/>
              </a:rPr>
              <a:t>http://www.viedemerde.fr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Permits to get the code of the homepage of the web site in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</a:rPr>
              <a:t>Wget -r  </a:t>
            </a:r>
            <a:r>
              <a:rPr b="1" lang="fr-FR" sz="3200" u="sng">
                <a:solidFill>
                  <a:srgbClr val="0000ff"/>
                </a:solidFill>
                <a:latin typeface="Calibri"/>
                <a:hlinkClick r:id="rId2"/>
              </a:rPr>
              <a:t>http://www.viedemerde.fr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#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 Permits to get the code of the whole web site.</a:t>
            </a:r>
            <a:r>
              <a:rPr lang="fr-FR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0000"/>
                </a:solidFill>
                <a:latin typeface="Calibri"/>
              </a:rPr>
              <a:t>Curl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</a:rPr>
              <a:t>curl </a:t>
            </a:r>
            <a:r>
              <a:rPr b="1" lang="fr-FR" sz="3200" u="sng">
                <a:solidFill>
                  <a:srgbClr val="0000ff"/>
                </a:solidFill>
                <a:latin typeface="Calibri"/>
                <a:hlinkClick r:id="rId1"/>
              </a:rPr>
              <a:t>http://www.viedemerde.fr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permits to see the contains of the page in the 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</a:rPr>
              <a:t>curl http://www.viedemerde.fr | grep "&lt;b&gt; ”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permits to see the contains of the lines where there is  the patterns  " &lt;b&gt; "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0000"/>
                </a:solidFill>
                <a:latin typeface="Calibri"/>
              </a:rPr>
              <a:t>SED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3200">
                <a:solidFill>
                  <a:srgbClr val="000000"/>
                </a:solidFill>
                <a:latin typeface="Calibri"/>
              </a:rPr>
              <a:t>sed</a:t>
            </a:r>
            <a:r>
              <a:rPr lang="fr-FR" sz="32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is a very powerfull command ! It is used to read specified files, and to modify the input.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fr-FR" sz="2800">
                <a:solidFill>
                  <a:srgbClr val="000000"/>
                </a:solidFill>
                <a:latin typeface="Calibri"/>
              </a:rPr>
              <a:t>sed -e 's/ StringToReplace/NewString/g' FileName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s/ call back the function sed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g =&gt; the modifications are globaly applied in our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0000"/>
                </a:solidFill>
                <a:latin typeface="Calibri"/>
              </a:rPr>
              <a:t>Erasing tags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in our case, we need to delete all tags in our index.html file previously created.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3200">
                <a:solidFill>
                  <a:srgbClr val="000000"/>
                </a:solidFill>
                <a:latin typeface="Calibri"/>
              </a:rPr>
              <a:t>sed -e 's/&lt;[^&gt;]*&gt;//g' index.html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the flag -e allows us to add the request :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 s/&lt;[^&gt;]*&gt;//g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[^&gt;]*  anything except the character &gt;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Questions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We will get the number of post for category love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wget -np </a:t>
            </a:r>
            <a:r>
              <a:rPr lang="fr-FR" sz="2800" u="sng">
                <a:solidFill>
                  <a:srgbClr val="0000ff"/>
                </a:solidFill>
                <a:latin typeface="Calibri"/>
                <a:hlinkClick r:id="rId1"/>
              </a:rPr>
              <a:t>http://www.viedemerde.fr/amour       </a:t>
            </a:r>
            <a:r>
              <a:rPr lang="fr-FR" sz="2800" u="sng">
                <a:solidFill>
                  <a:srgbClr val="000000"/>
                </a:solidFill>
                <a:latin typeface="Calibri"/>
                <a:hlinkClick r:id="rId2"/>
              </a:rPr>
              <a:t>| </a:t>
            </a:r>
            <a:r>
              <a:rPr lang="fr-FR" sz="2800" u="sng">
                <a:solidFill>
                  <a:srgbClr val="000000"/>
                </a:solidFill>
                <a:latin typeface="Calibri"/>
                <a:hlinkClick r:id="rId3"/>
              </a:rPr>
              <a:t>grep "tu l'as bien mérité" | wc -l^</a:t>
            </a:r>
            <a:r>
              <a:rPr lang="fr-FR" sz="2800" u="sng">
                <a:solidFill>
                  <a:srgbClr val="000000"/>
                </a:solidFill>
                <a:latin typeface="Calibri"/>
                <a:hlinkClick r:id="rId4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to not go in the parents folders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But that don’t work.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