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84" y="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shveer Singh" userId="32b7897de62938e0" providerId="LiveId" clId="{7AA0C789-62CF-4F21-A51F-293071F7CE38}"/>
    <pc:docChg chg="modSld">
      <pc:chgData name="Yashveer Singh" userId="32b7897de62938e0" providerId="LiveId" clId="{7AA0C789-62CF-4F21-A51F-293071F7CE38}" dt="2024-02-22T09:48:15.150" v="0" actId="20577"/>
      <pc:docMkLst>
        <pc:docMk/>
      </pc:docMkLst>
      <pc:sldChg chg="modSp mod">
        <pc:chgData name="Yashveer Singh" userId="32b7897de62938e0" providerId="LiveId" clId="{7AA0C789-62CF-4F21-A51F-293071F7CE38}" dt="2024-02-22T09:48:15.150" v="0" actId="20577"/>
        <pc:sldMkLst>
          <pc:docMk/>
          <pc:sldMk cId="3328308200" sldId="256"/>
        </pc:sldMkLst>
        <pc:spChg chg="mod">
          <ac:chgData name="Yashveer Singh" userId="32b7897de62938e0" providerId="LiveId" clId="{7AA0C789-62CF-4F21-A51F-293071F7CE38}" dt="2024-02-22T09:48:15.150" v="0" actId="20577"/>
          <ac:spMkLst>
            <pc:docMk/>
            <pc:sldMk cId="3328308200" sldId="256"/>
            <ac:spMk id="3" creationId="{5C433FCD-2ED5-636F-E89E-4E45B7BCA75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F31C3-AAB7-4CA2-963F-84794D523CB2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F0BE4-703E-40F9-9C99-6576FEAD9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153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F31C3-AAB7-4CA2-963F-84794D523CB2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F0BE4-703E-40F9-9C99-6576FEAD9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136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F31C3-AAB7-4CA2-963F-84794D523CB2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F0BE4-703E-40F9-9C99-6576FEAD90D1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234076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F31C3-AAB7-4CA2-963F-84794D523CB2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F0BE4-703E-40F9-9C99-6576FEAD9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9960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F31C3-AAB7-4CA2-963F-84794D523CB2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F0BE4-703E-40F9-9C99-6576FEAD90D1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216584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F31C3-AAB7-4CA2-963F-84794D523CB2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F0BE4-703E-40F9-9C99-6576FEAD9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2103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F31C3-AAB7-4CA2-963F-84794D523CB2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F0BE4-703E-40F9-9C99-6576FEAD9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5515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F31C3-AAB7-4CA2-963F-84794D523CB2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F0BE4-703E-40F9-9C99-6576FEAD9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425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F31C3-AAB7-4CA2-963F-84794D523CB2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F0BE4-703E-40F9-9C99-6576FEAD9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120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F31C3-AAB7-4CA2-963F-84794D523CB2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F0BE4-703E-40F9-9C99-6576FEAD9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341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F31C3-AAB7-4CA2-963F-84794D523CB2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F0BE4-703E-40F9-9C99-6576FEAD9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259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F31C3-AAB7-4CA2-963F-84794D523CB2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F0BE4-703E-40F9-9C99-6576FEAD9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661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F31C3-AAB7-4CA2-963F-84794D523CB2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F0BE4-703E-40F9-9C99-6576FEAD9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115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F31C3-AAB7-4CA2-963F-84794D523CB2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F0BE4-703E-40F9-9C99-6576FEAD9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903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F31C3-AAB7-4CA2-963F-84794D523CB2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F0BE4-703E-40F9-9C99-6576FEAD9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932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F31C3-AAB7-4CA2-963F-84794D523CB2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F0BE4-703E-40F9-9C99-6576FEAD9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263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BF31C3-AAB7-4CA2-963F-84794D523CB2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6BF0BE4-703E-40F9-9C99-6576FEAD9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266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7FD31-08FA-92DA-302D-88D8A85DA6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Cyclist Customer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433FCD-2ED5-636F-E89E-4E45B7BCA7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How do we add </a:t>
            </a:r>
            <a:r>
              <a:rPr lang="en-US"/>
              <a:t>more subscribers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328308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2E7BB-A567-3197-4BC4-421C925F6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F24BC7-F178-0CE2-F585-88104126FF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How do subscribers and casual users use Cyclist bikes?</a:t>
            </a:r>
          </a:p>
          <a:p>
            <a:pPr lvl="1"/>
            <a:r>
              <a:rPr lang="en-US" dirty="0"/>
              <a:t>This presentation will attempt to answer this question</a:t>
            </a:r>
          </a:p>
          <a:p>
            <a:endParaRPr lang="en-US" b="1" dirty="0"/>
          </a:p>
          <a:p>
            <a:r>
              <a:rPr lang="en-US" dirty="0"/>
              <a:t>Why would causal riders become subscribers?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How can </a:t>
            </a:r>
            <a:r>
              <a:rPr lang="en-US" dirty="0" err="1"/>
              <a:t>Cyclistic</a:t>
            </a:r>
            <a:r>
              <a:rPr lang="en-US" dirty="0"/>
              <a:t> use digital media to convert casual users to members</a:t>
            </a:r>
          </a:p>
        </p:txBody>
      </p:sp>
    </p:spTree>
    <p:extLst>
      <p:ext uri="{BB962C8B-B14F-4D97-AF65-F5344CB8AC3E}">
        <p14:creationId xmlns:p14="http://schemas.microsoft.com/office/powerpoint/2010/main" val="3082018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89762-8168-EE97-CB3C-35727CA17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6CCDCB-5E1A-0D63-B18E-221402AA73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8,587,768 bike trips were analyzed from 2014 to 2017</a:t>
            </a:r>
          </a:p>
          <a:p>
            <a:r>
              <a:rPr lang="en-US" dirty="0"/>
              <a:t>Cleaning (performed with R)</a:t>
            </a:r>
          </a:p>
          <a:p>
            <a:pPr lvl="1"/>
            <a:r>
              <a:rPr lang="en-US" dirty="0"/>
              <a:t>Removed rides for which the bikes were removed</a:t>
            </a:r>
          </a:p>
          <a:p>
            <a:pPr lvl="1"/>
            <a:r>
              <a:rPr lang="en-US" dirty="0"/>
              <a:t>Removed duplicates</a:t>
            </a:r>
          </a:p>
          <a:p>
            <a:pPr lvl="1"/>
            <a:r>
              <a:rPr lang="en-US" dirty="0"/>
              <a:t>Removed any faulty data (i.e. negative trip duration)</a:t>
            </a:r>
          </a:p>
          <a:p>
            <a:pPr lvl="1"/>
            <a:r>
              <a:rPr lang="en-US" dirty="0"/>
              <a:t>For more details see appendix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3214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10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86DC8CC9-98BA-9464-648E-21943A5270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1183" y="3313215"/>
            <a:ext cx="4304376" cy="3013063"/>
          </a:xfrm>
        </p:spPr>
      </p:pic>
      <p:pic>
        <p:nvPicPr>
          <p:cNvPr id="13" name="Picture 12" descr="A graph of a user type&#10;&#10;Description automatically generated">
            <a:extLst>
              <a:ext uri="{FF2B5EF4-FFF2-40B4-BE49-F238E27FC236}">
                <a16:creationId xmlns:a16="http://schemas.microsoft.com/office/drawing/2014/main" id="{E30D441D-D464-0388-34B8-41D996269E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644" y="372712"/>
            <a:ext cx="3333750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85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BBDD6-0559-10E7-3CAE-D819924FD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and 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21FCF-DF04-DD36-46FE-28A50BF8A6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Regardless of the day of week, casual users’ trips are much longer than subscribers’</a:t>
            </a:r>
          </a:p>
          <a:p>
            <a:endParaRPr lang="en-US" dirty="0"/>
          </a:p>
          <a:p>
            <a:r>
              <a:rPr lang="en-US" dirty="0"/>
              <a:t>Focus marketing on the ease of using Cyclist bikes to perform mundane tasks within a small radius of home</a:t>
            </a:r>
          </a:p>
          <a:p>
            <a:r>
              <a:rPr lang="en-US" dirty="0"/>
              <a:t>Focus marketing on Cyclist as an alternative to walking</a:t>
            </a:r>
          </a:p>
          <a:p>
            <a:r>
              <a:rPr lang="en-US" dirty="0"/>
              <a:t>Focus marketing on Cyclist as a tool to explore </a:t>
            </a:r>
            <a:r>
              <a:rPr lang="en-US"/>
              <a:t>one’s neighborhood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71432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</TotalTime>
  <Words>152</Words>
  <Application>Microsoft Office PowerPoint</Application>
  <PresentationFormat>Widescreen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Wingdings 3</vt:lpstr>
      <vt:lpstr>Facet</vt:lpstr>
      <vt:lpstr>Cyclist Customer Analysis</vt:lpstr>
      <vt:lpstr>Overview</vt:lpstr>
      <vt:lpstr>Data Overview</vt:lpstr>
      <vt:lpstr>PowerPoint Presentation</vt:lpstr>
      <vt:lpstr>Analysis and Recommendations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Cyclist Customer Analysis</dc:title>
  <dc:creator>Yashveer Singh</dc:creator>
  <cp:lastModifiedBy>Yashveer Singh</cp:lastModifiedBy>
  <cp:revision>1</cp:revision>
  <dcterms:created xsi:type="dcterms:W3CDTF">2023-12-20T21:22:21Z</dcterms:created>
  <dcterms:modified xsi:type="dcterms:W3CDTF">2024-02-22T09:48:20Z</dcterms:modified>
</cp:coreProperties>
</file>