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DFDB3-CD62-4C51-843C-B850D1301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345A17-8321-437F-88ED-E6372F50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0FFBE2-C097-4440-B501-708FE472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5452-6264-4F57-8B93-CEB2F312DBBA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745F64-76EE-43F7-BF0D-1A636226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DA55AD-6F7D-4F12-AF7A-BBDD3106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F4B1-99C4-445D-A287-8FE1505CF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90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2B71D-B1E3-463A-BACE-01B3D283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061FFE-D7A2-4A7E-BEAA-3E9026CB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6DDBE6-0142-46C4-A9CC-E50AF202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5452-6264-4F57-8B93-CEB2F312DBBA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7B6BB-BB75-4309-93EB-3C20A249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18BC04-637E-4FAA-B972-7E19D675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F4B1-99C4-445D-A287-8FE1505CF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85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256CC8-7C2E-4D28-84F0-FB61C4DEA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FE6850-69F3-40A8-AB17-BBCC70543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DD82B3-C727-4285-AAF6-FEEDBC00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5452-6264-4F57-8B93-CEB2F312DBBA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D9CA3D-1D1F-4640-A82A-3C76413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589F45-CDFE-4A0C-B155-CD5E25E6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F4B1-99C4-445D-A287-8FE1505CF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86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79310-6DD6-4E19-B84B-82B8AD58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D62DE-F85F-47C8-A286-3CC19442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004587-19AD-4A5A-BA7B-9D795F39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5452-6264-4F57-8B93-CEB2F312DBBA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402423-5E76-4B1F-A584-08AD4B29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BF3C9-9605-48F4-9F6B-6CEC6A58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F4B1-99C4-445D-A287-8FE1505CF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93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4ECFE-D6C6-4155-AB74-BA0AA27B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DC7FDE-9484-429A-B5EA-34CCDD9D8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6D6E7D-679F-4A58-8E44-48BE8D67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5452-6264-4F57-8B93-CEB2F312DBBA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85950-59F0-40B0-8690-71DBABC5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DAB124-7C12-4C01-BA3F-810A0F9F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F4B1-99C4-445D-A287-8FE1505CF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AD195-924D-4EC7-9528-AC943EB5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77169-B858-4DE4-A869-4F62427EE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1C2033-1C69-4EA4-979C-DA8CE0739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464929-9D95-4695-B46F-E32FAF55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5452-6264-4F57-8B93-CEB2F312DBBA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297946-3FAF-4C25-964C-1FC21794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958D5E-88A6-4CB7-929E-A0C44B1D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F4B1-99C4-445D-A287-8FE1505CF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8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93E77-FEA0-4DF6-A588-7CF54C36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9B9AF3-A7F2-414D-9729-0BD07B19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ECF9C8-FE7E-47DC-A2D8-76C32C0E4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7842D0-FA3F-4CD7-8FAA-0C2887BB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E93FEA-B5AF-4E11-A861-C2AA6AA65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F96263-F07B-47A5-9AE1-DD33FB88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5452-6264-4F57-8B93-CEB2F312DBBA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BB94DB-5E89-4E5C-9033-37753673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524FC0-5C2A-4207-A04C-1A0FD22E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F4B1-99C4-445D-A287-8FE1505CF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90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EAC7E-A05E-448F-89D0-53B70D8B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115D2A-ABDE-408D-B5EC-1D9E7D50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5452-6264-4F57-8B93-CEB2F312DBBA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786E84-FBB2-4C9E-812C-4682A6E9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66F119-FCC6-419E-B305-5CEA54E1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F4B1-99C4-445D-A287-8FE1505CF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3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41AF38-E5EB-49FF-A72D-72BE84AB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5452-6264-4F57-8B93-CEB2F312DBBA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FEFAEE-995C-43B6-90DB-E1889C5C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C32567-8E0C-4E36-A591-BEED0FD6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F4B1-99C4-445D-A287-8FE1505CF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26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709-DB0F-409A-98A4-633BE172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DCAC7-9B66-43CF-9332-CD105CF1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F609D0-54C6-48E1-B027-7FC78EE0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142B83-5C5A-45E0-A031-2947C49D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5452-6264-4F57-8B93-CEB2F312DBBA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411E17-E1BB-4D0B-AD3E-7A45165A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CF14B4-78A9-479C-97D6-7A7BD8E4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F4B1-99C4-445D-A287-8FE1505CF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10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6FD81-202B-4881-98AC-1D93D2EF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8D0709-70A2-4A44-8136-19CA94B75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EE36A2-A0D2-4ED8-9188-FDADC5CD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5671ED-020A-48C5-BE36-1F18404F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5452-6264-4F57-8B93-CEB2F312DBBA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13663C-2B89-4A0E-AB21-C24C81C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F8EF03-63B7-432A-9E3A-ACF7232C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F4B1-99C4-445D-A287-8FE1505CF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05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E63417-BE15-4FAD-A752-CA6651A5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012C30-787D-4118-A781-3180D09D2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B9ED0-12A4-4377-8D3D-CC721586F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5452-6264-4F57-8B93-CEB2F312DBBA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9ABD18-68DC-4BA7-AC37-87CFE6579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FF1A5-F78B-4158-9012-B822E55CA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F4B1-99C4-445D-A287-8FE1505CFA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69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A72619-4526-4FC6-88A4-BE908B26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29" y="2624619"/>
            <a:ext cx="5048250" cy="139065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7E4255F9-8ED4-41AC-B18B-CA6260C1F30B}"/>
              </a:ext>
            </a:extLst>
          </p:cNvPr>
          <p:cNvSpPr/>
          <p:nvPr/>
        </p:nvSpPr>
        <p:spPr>
          <a:xfrm rot="9188128" flipH="1">
            <a:off x="7097086" y="3430370"/>
            <a:ext cx="1057013" cy="3103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4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16832-A686-49F4-AE27-1D17EE8B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809750"/>
            <a:ext cx="6029325" cy="323850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99D62CB-8C55-4D71-9224-EAADCD56DF1D}"/>
              </a:ext>
            </a:extLst>
          </p:cNvPr>
          <p:cNvSpPr/>
          <p:nvPr/>
        </p:nvSpPr>
        <p:spPr>
          <a:xfrm rot="9188128" flipV="1">
            <a:off x="6174296" y="2495516"/>
            <a:ext cx="1057013" cy="3103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8367254-EDF9-4176-9A2B-85A5B5DC7BB2}"/>
              </a:ext>
            </a:extLst>
          </p:cNvPr>
          <p:cNvSpPr/>
          <p:nvPr/>
        </p:nvSpPr>
        <p:spPr>
          <a:xfrm rot="12411872">
            <a:off x="6174297" y="3320634"/>
            <a:ext cx="1057013" cy="3103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0E0223D-11F6-4677-8A90-293CECFAF8C7}"/>
              </a:ext>
            </a:extLst>
          </p:cNvPr>
          <p:cNvSpPr/>
          <p:nvPr/>
        </p:nvSpPr>
        <p:spPr>
          <a:xfrm>
            <a:off x="3207018" y="3082462"/>
            <a:ext cx="232467" cy="247967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132A302-0AD1-4E8B-B33C-A01F14B21303}"/>
              </a:ext>
            </a:extLst>
          </p:cNvPr>
          <p:cNvSpPr/>
          <p:nvPr/>
        </p:nvSpPr>
        <p:spPr>
          <a:xfrm>
            <a:off x="3207017" y="2761608"/>
            <a:ext cx="232467" cy="247967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39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60C3942-A07C-4A8B-BAB4-15947C44A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56" b="25513"/>
          <a:stretch/>
        </p:blipFill>
        <p:spPr>
          <a:xfrm>
            <a:off x="3100387" y="1468072"/>
            <a:ext cx="5991225" cy="3229763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4832D53-4715-415F-A550-CE3D5F2AE1EC}"/>
              </a:ext>
            </a:extLst>
          </p:cNvPr>
          <p:cNvSpPr/>
          <p:nvPr/>
        </p:nvSpPr>
        <p:spPr>
          <a:xfrm rot="12411872">
            <a:off x="5897461" y="3413593"/>
            <a:ext cx="1057013" cy="3103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236C9B7-D2C2-4FED-BF8C-853B683283BB}"/>
              </a:ext>
            </a:extLst>
          </p:cNvPr>
          <p:cNvSpPr/>
          <p:nvPr/>
        </p:nvSpPr>
        <p:spPr>
          <a:xfrm>
            <a:off x="3207018" y="3082462"/>
            <a:ext cx="232467" cy="247967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14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3E3FADA-AE56-4911-B437-C8AA72E6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814512"/>
            <a:ext cx="6019800" cy="3228975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366C9E8-304E-48DD-A940-D6DDA3413A91}"/>
              </a:ext>
            </a:extLst>
          </p:cNvPr>
          <p:cNvSpPr/>
          <p:nvPr/>
        </p:nvSpPr>
        <p:spPr>
          <a:xfrm rot="12411872">
            <a:off x="4865614" y="4017599"/>
            <a:ext cx="1057013" cy="3103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75BBBFA-E7DC-4B24-8FF7-FDC68C02CC0A}"/>
              </a:ext>
            </a:extLst>
          </p:cNvPr>
          <p:cNvSpPr/>
          <p:nvPr/>
        </p:nvSpPr>
        <p:spPr>
          <a:xfrm rot="9188128" flipV="1">
            <a:off x="4865614" y="3284549"/>
            <a:ext cx="1057013" cy="3103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C66928F-1C06-481E-AD5D-C135576C4D74}"/>
              </a:ext>
            </a:extLst>
          </p:cNvPr>
          <p:cNvSpPr/>
          <p:nvPr/>
        </p:nvSpPr>
        <p:spPr>
          <a:xfrm>
            <a:off x="3215407" y="3587651"/>
            <a:ext cx="232467" cy="415747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91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Montero Montes</dc:creator>
  <cp:lastModifiedBy>Gabriel Montero Montes</cp:lastModifiedBy>
  <cp:revision>6</cp:revision>
  <dcterms:created xsi:type="dcterms:W3CDTF">2018-03-09T23:28:42Z</dcterms:created>
  <dcterms:modified xsi:type="dcterms:W3CDTF">2018-03-10T11:16:13Z</dcterms:modified>
</cp:coreProperties>
</file>