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7B4D-C86C-18DD-0512-8CA5B655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4AB0C-87CD-DCB1-AA46-0FE83DF2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1156-50EE-BACA-2AB8-374FC22F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9F1D-EEE3-71F8-6141-1A429ED3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4778-A7D1-1808-08BF-7E2AFA08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33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3BDD-B98E-9C05-9433-71CD2EF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88DC5-5E63-4201-782D-B2FDCF01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B25C-DE5E-02E3-745D-BE791F6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57F7-6606-F068-8A3F-08428CC1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1F01-1686-17DD-11EF-E66231BC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195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B3EBA-6AA7-6B8C-BAE0-36DD14E3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98F1E-1EF3-45FB-2839-AD20F5AA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E67F-77D1-A7F4-D70E-2BFA8038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0A0B-BF47-2267-891F-D321164F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121-6262-2753-6CF3-E88C7F41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308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01EC-0F9D-4152-7073-D8A3C8EA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C3E-E149-23E5-F77E-DBAB37CA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1DC3-9497-148A-D201-0DCB2A74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BCC4-3AFD-F75B-2133-3F2A580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8681-21DB-C27F-15F9-3C02530D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53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3CD8-8E25-4859-CFE5-3C1A7A7D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BDCD-34F0-FC2A-F4DD-1B6F2EB3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5685-CF21-9618-2958-646F945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A8C8-0EEE-201E-34BC-46480DCC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C5BF-6228-2845-3615-0477D08D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472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A389-D9D9-BBC5-C59A-8FB6C1DF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5569-E537-ECB4-362F-75086923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C302-816E-367F-DAD9-A7EC25FF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F822-0756-B80A-29B3-FC2B59DE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1906-2B01-4F4B-3DBC-99652AD7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D0FE-826E-9B30-8D5B-0D47A192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050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8DA0-E105-A65E-CAF4-0EC33406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28DB-CE2F-6728-362D-143CBE0D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868CF-AA55-C508-B0BF-209AC98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CFA2E-807A-EC6F-63CD-379B9A7EE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93F8B-6CDD-D882-C013-4AAE58D76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27A89-DF04-9480-7511-2C9F2B10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790DA-310C-0E8D-88B0-0EFDEAC3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A37A1-3A27-D07F-63DD-60C5674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19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B3C0-78DE-B57A-F397-E2160D07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25D42-07C2-A33D-B6C5-04A22FE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66888-B78F-4F06-E3E9-29818FD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EFB4A-D2C5-CE0D-63CA-0BC3577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0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45A0A-AC6F-223F-D521-FE4FC86F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C6967-0903-2A4D-6DE7-FC18C066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DF73-3CE0-6373-4297-F72F7B7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451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945-01AD-E75C-7B88-6E3654F4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7839-3D66-0763-2125-3D2C2F07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21100-FB55-7659-1930-15351080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DA08-4A6D-817F-EC93-9085E9DC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1399-7430-54DE-E7F5-A9D61543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9E54E-015E-1153-3018-C8FDFCC2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77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EC54-40FD-9794-847C-FC3E9FD2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1FC33-3C8E-5111-22AF-88AF18991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A87D-285F-3BAB-FB49-152E1870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51BE9-9AB7-0B2F-C4E3-76AB00EC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F940-E067-8627-D1B9-5A53F5C5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D380-EB49-195B-A2ED-4C218DEB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645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AA828-717F-F6C2-6940-6C51322E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DF6A-3947-EFB1-68E1-F2CB212A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7F5A-F090-2BE8-BEE9-8D5810091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B6A3-D621-5893-6C66-DFD667DCA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7A3C-EDAD-541D-8B74-9D1B5241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25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FC3-7CAC-AB5F-5EF3-32849E7E5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079" y="1308108"/>
            <a:ext cx="6974477" cy="3931708"/>
          </a:xfrm>
        </p:spPr>
        <p:txBody>
          <a:bodyPr>
            <a:normAutofit/>
          </a:bodyPr>
          <a:lstStyle/>
          <a:p>
            <a:pPr algn="l"/>
            <a:r>
              <a:rPr lang="en-CA" altLang="zh-HK" b="1" dirty="0"/>
              <a:t>Mid-Term Test</a:t>
            </a:r>
            <a:br>
              <a:rPr lang="en-CA" altLang="zh-HK" dirty="0"/>
            </a:br>
            <a:r>
              <a:rPr lang="en-CA" altLang="zh-HK" sz="4000" dirty="0"/>
              <a:t>Name: </a:t>
            </a:r>
            <a:r>
              <a:rPr lang="en-CA" altLang="zh-HK" sz="4000" b="1" dirty="0"/>
              <a:t>Yuk Ming Siu</a:t>
            </a:r>
            <a:br>
              <a:rPr lang="en-CA" altLang="zh-HK" sz="4000" b="1" dirty="0"/>
            </a:br>
            <a:r>
              <a:rPr lang="en-CA" altLang="zh-HK" sz="4000" dirty="0"/>
              <a:t>Student ID: 301244053</a:t>
            </a:r>
            <a:br>
              <a:rPr lang="en-CA" altLang="zh-HK" sz="4000" dirty="0"/>
            </a:br>
            <a:r>
              <a:rPr lang="en-CA" altLang="zh-HK" sz="4000" dirty="0"/>
              <a:t>Course: COMP229-014 </a:t>
            </a:r>
            <a:br>
              <a:rPr lang="en-CA" altLang="zh-HK" sz="4000" dirty="0"/>
            </a:br>
            <a:r>
              <a:rPr lang="en-CA" altLang="zh-HK" sz="4000" dirty="0"/>
              <a:t>Web Application Development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D67D-C837-19BC-139E-6A59D05A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82" y="1563272"/>
            <a:ext cx="2467099" cy="29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Mid-Term Test Name: Yuk Ming Siu Student ID: 301244053 Course: COMP229-014  Web 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Yuk Ming Siu   ~call me Vic  Student ID: 301244053 </dc:title>
  <dc:creator>Yuk Ming Siu</dc:creator>
  <cp:lastModifiedBy>Yuk Ming Siu</cp:lastModifiedBy>
  <cp:revision>4</cp:revision>
  <dcterms:created xsi:type="dcterms:W3CDTF">2022-09-13T21:50:49Z</dcterms:created>
  <dcterms:modified xsi:type="dcterms:W3CDTF">2022-10-27T20:15:44Z</dcterms:modified>
</cp:coreProperties>
</file>