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7" r:id="rId14"/>
    <p:sldId id="267" r:id="rId15"/>
    <p:sldId id="268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EE76-73E1-4927-B3DE-E537BE7A076A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86E3-F984-44A0-8B41-D8AEA43E4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EE76-73E1-4927-B3DE-E537BE7A076A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86E3-F984-44A0-8B41-D8AEA43E4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EE76-73E1-4927-B3DE-E537BE7A076A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86E3-F984-44A0-8B41-D8AEA43E4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EE76-73E1-4927-B3DE-E537BE7A076A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86E3-F984-44A0-8B41-D8AEA43E4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EE76-73E1-4927-B3DE-E537BE7A076A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86E3-F984-44A0-8B41-D8AEA43E4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EE76-73E1-4927-B3DE-E537BE7A076A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86E3-F984-44A0-8B41-D8AEA43E4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EE76-73E1-4927-B3DE-E537BE7A076A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86E3-F984-44A0-8B41-D8AEA43E4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EE76-73E1-4927-B3DE-E537BE7A076A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86E3-F984-44A0-8B41-D8AEA43E4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EE76-73E1-4927-B3DE-E537BE7A076A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86E3-F984-44A0-8B41-D8AEA43E4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EE76-73E1-4927-B3DE-E537BE7A076A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86E3-F984-44A0-8B41-D8AEA43E4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EE76-73E1-4927-B3DE-E537BE7A076A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86E3-F984-44A0-8B41-D8AEA43E4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1EE76-73E1-4927-B3DE-E537BE7A076A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86E3-F984-44A0-8B41-D8AEA43E4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실무예제 및 템플릿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1143000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드롭</a:t>
            </a:r>
            <a:r>
              <a:rPr lang="ko-KR" altLang="en-US" sz="2400" dirty="0" smtClean="0"/>
              <a:t> 다운 상단메뉴</a:t>
            </a:r>
            <a:r>
              <a:rPr lang="en-US" altLang="ko-KR" sz="2400" dirty="0" smtClean="0"/>
              <a:t>(9)-1</a:t>
            </a:r>
            <a:r>
              <a:rPr lang="ko-KR" altLang="en-US" sz="2400" dirty="0" smtClean="0"/>
              <a:t>레벨 메뉴의 텍스트크기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글자색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정렬</a:t>
            </a:r>
            <a:endParaRPr lang="ko-KR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6617352" cy="2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286256"/>
            <a:ext cx="464343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아래쪽 화살표 5"/>
          <p:cNvSpPr/>
          <p:nvPr/>
        </p:nvSpPr>
        <p:spPr>
          <a:xfrm>
            <a:off x="2500298" y="3929066"/>
            <a:ext cx="357190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06336" y="4286256"/>
            <a:ext cx="393766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오른쪽 화살표 7"/>
          <p:cNvSpPr/>
          <p:nvPr/>
        </p:nvSpPr>
        <p:spPr>
          <a:xfrm rot="19876710">
            <a:off x="5257234" y="5300360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드롭</a:t>
            </a:r>
            <a:r>
              <a:rPr lang="ko-KR" altLang="en-US" sz="2400" dirty="0" smtClean="0"/>
              <a:t> 다운 상단메뉴</a:t>
            </a:r>
            <a:r>
              <a:rPr lang="en-US" altLang="ko-KR" sz="2400" dirty="0" smtClean="0"/>
              <a:t>(10)</a:t>
            </a:r>
            <a:endParaRPr lang="ko-KR" alt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7143800" cy="226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오른쪽 화살표 4"/>
          <p:cNvSpPr/>
          <p:nvPr/>
        </p:nvSpPr>
        <p:spPr>
          <a:xfrm rot="8775507">
            <a:off x="7750392" y="2836435"/>
            <a:ext cx="525275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00562" y="3500438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레벨메뉴에 마우스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갖다댈때</a:t>
            </a:r>
            <a:r>
              <a:rPr lang="ko-KR" altLang="en-US" b="1" dirty="0" smtClean="0">
                <a:solidFill>
                  <a:srgbClr val="FF0000"/>
                </a:solidFill>
              </a:rPr>
              <a:t> 얇은 흰색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214818"/>
            <a:ext cx="7643834" cy="230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오른쪽 화살표 7"/>
          <p:cNvSpPr/>
          <p:nvPr/>
        </p:nvSpPr>
        <p:spPr>
          <a:xfrm>
            <a:off x="3357554" y="5857892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5400000">
            <a:off x="5750727" y="6179363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Css</a:t>
            </a:r>
            <a:r>
              <a:rPr lang="en-US" altLang="ko-KR" sz="2400" dirty="0" smtClean="0"/>
              <a:t> Padding</a:t>
            </a:r>
            <a:r>
              <a:rPr lang="ko-KR" altLang="en-US" sz="2400" dirty="0" smtClean="0"/>
              <a:t>의 속성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00174"/>
            <a:ext cx="5500726" cy="493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Css</a:t>
            </a:r>
            <a:r>
              <a:rPr lang="en-US" altLang="ko-KR" sz="2400" dirty="0" smtClean="0"/>
              <a:t> Padding</a:t>
            </a:r>
            <a:r>
              <a:rPr lang="ko-KR" altLang="en-US" sz="2400" dirty="0" smtClean="0"/>
              <a:t>의 속성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71612"/>
            <a:ext cx="5500726" cy="453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드롭</a:t>
            </a:r>
            <a:r>
              <a:rPr lang="ko-KR" altLang="en-US" sz="2400" dirty="0" smtClean="0"/>
              <a:t> 다운 상단메뉴</a:t>
            </a:r>
            <a:r>
              <a:rPr lang="en-US" altLang="ko-KR" sz="2400" dirty="0" smtClean="0"/>
              <a:t>(11)</a:t>
            </a:r>
            <a:endParaRPr lang="ko-KR" alt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21523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4414" y="3714752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레벨 메뉴에 넓이와 테두리 설정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500438"/>
            <a:ext cx="7286676" cy="31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71802" y="5929330"/>
            <a:ext cx="409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Border</a:t>
            </a:r>
            <a:r>
              <a:rPr lang="ko-KR" altLang="en-US" b="1" dirty="0" smtClean="0">
                <a:solidFill>
                  <a:srgbClr val="FF0000"/>
                </a:solidFill>
              </a:rPr>
              <a:t>와 메뉴 사이의 거리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왼쪽부분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드롭</a:t>
            </a:r>
            <a:r>
              <a:rPr lang="ko-KR" altLang="en-US" sz="2400" dirty="0" smtClean="0"/>
              <a:t> 다운 상단메뉴</a:t>
            </a:r>
            <a:r>
              <a:rPr lang="en-US" altLang="ko-KR" sz="2400" dirty="0" smtClean="0"/>
              <a:t>(12)</a:t>
            </a:r>
            <a:endParaRPr lang="ko-KR" alt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7429520" cy="196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357694"/>
            <a:ext cx="7643866" cy="215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아래쪽 화살표 5"/>
          <p:cNvSpPr/>
          <p:nvPr/>
        </p:nvSpPr>
        <p:spPr>
          <a:xfrm>
            <a:off x="3786182" y="3857628"/>
            <a:ext cx="500066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21846" y="3929066"/>
            <a:ext cx="48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최종 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레벨과 </a:t>
            </a:r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r>
              <a:rPr lang="ko-KR" altLang="en-US" b="1" dirty="0" smtClean="0">
                <a:solidFill>
                  <a:srgbClr val="FF0000"/>
                </a:solidFill>
              </a:rPr>
              <a:t>메뉴에도 똑같이 적용이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드롭</a:t>
            </a:r>
            <a:r>
              <a:rPr lang="ko-KR" altLang="en-US" sz="2400" dirty="0" smtClean="0"/>
              <a:t> 다운 상단메뉴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28802"/>
            <a:ext cx="7028998" cy="35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>
            <a:off x="5572132" y="4214818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15074" y="4071942"/>
            <a:ext cx="2656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li</a:t>
            </a:r>
            <a:r>
              <a:rPr lang="ko-KR" altLang="en-US" b="1" dirty="0" smtClean="0">
                <a:solidFill>
                  <a:srgbClr val="FF0000"/>
                </a:solidFill>
              </a:rPr>
              <a:t>태그의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링크걸때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&lt;a</a:t>
            </a:r>
            <a:r>
              <a:rPr lang="ko-KR" altLang="en-US" b="1" dirty="0" smtClean="0">
                <a:solidFill>
                  <a:srgbClr val="FF0000"/>
                </a:solidFill>
              </a:rPr>
              <a:t>태그의 </a:t>
            </a:r>
            <a:r>
              <a:rPr lang="en-US" altLang="ko-KR" b="1" dirty="0" smtClean="0">
                <a:solidFill>
                  <a:srgbClr val="FF0000"/>
                </a:solidFill>
              </a:rPr>
              <a:t>&lt;/a&gt;</a:t>
            </a:r>
            <a:r>
              <a:rPr lang="ko-KR" altLang="en-US" b="1" dirty="0" smtClean="0">
                <a:solidFill>
                  <a:srgbClr val="FF0000"/>
                </a:solidFill>
              </a:rPr>
              <a:t>부분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빼먹지않도록</a:t>
            </a:r>
            <a:r>
              <a:rPr lang="ko-KR" altLang="en-US" b="1" dirty="0" smtClean="0">
                <a:solidFill>
                  <a:srgbClr val="FF0000"/>
                </a:solidFill>
              </a:rPr>
              <a:t> 조심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결과가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다음줄로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개행됨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드롭</a:t>
            </a:r>
            <a:r>
              <a:rPr lang="ko-KR" altLang="en-US" sz="2400" dirty="0" smtClean="0"/>
              <a:t> 다운 상단메뉴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8155608" cy="41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 rot="20140997">
            <a:off x="5272640" y="2415128"/>
            <a:ext cx="35719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5008" y="1785926"/>
            <a:ext cx="3174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서브메뉴를 만들기 위해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li</a:t>
            </a:r>
            <a:r>
              <a:rPr lang="ko-KR" altLang="en-US" b="1" dirty="0" smtClean="0">
                <a:solidFill>
                  <a:srgbClr val="FF0000"/>
                </a:solidFill>
              </a:rPr>
              <a:t>태그 내부에 </a:t>
            </a:r>
            <a:r>
              <a:rPr lang="en-US" altLang="ko-KR" b="1" dirty="0" smtClean="0">
                <a:solidFill>
                  <a:srgbClr val="FF0000"/>
                </a:solidFill>
              </a:rPr>
              <a:t>&lt;</a:t>
            </a:r>
            <a:r>
              <a:rPr lang="en-US" altLang="ko-KR" b="1" dirty="0" err="1" smtClean="0">
                <a:solidFill>
                  <a:srgbClr val="FF0000"/>
                </a:solidFill>
              </a:rPr>
              <a:t>ul</a:t>
            </a:r>
            <a:r>
              <a:rPr lang="en-US" altLang="ko-KR" b="1" dirty="0" smtClean="0">
                <a:solidFill>
                  <a:srgbClr val="FF0000"/>
                </a:solidFill>
              </a:rPr>
              <a:t>&gt;</a:t>
            </a:r>
            <a:r>
              <a:rPr lang="ko-KR" altLang="en-US" b="1" dirty="0" smtClean="0">
                <a:solidFill>
                  <a:srgbClr val="FF0000"/>
                </a:solidFill>
              </a:rPr>
              <a:t>태그 추가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드롭</a:t>
            </a:r>
            <a:r>
              <a:rPr lang="ko-KR" altLang="en-US" sz="2400" dirty="0" smtClean="0"/>
              <a:t> 다운 상단메뉴</a:t>
            </a:r>
            <a:r>
              <a:rPr lang="en-US" altLang="ko-KR" sz="2400" dirty="0" smtClean="0"/>
              <a:t>(3)</a:t>
            </a:r>
            <a:endParaRPr lang="ko-KR" alt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8237945" cy="387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드롭</a:t>
            </a:r>
            <a:r>
              <a:rPr lang="ko-KR" altLang="en-US" sz="2400" dirty="0" smtClean="0"/>
              <a:t> 다운 상단메뉴</a:t>
            </a:r>
            <a:r>
              <a:rPr lang="en-US" altLang="ko-KR" sz="2400" dirty="0" smtClean="0"/>
              <a:t>(4)- </a:t>
            </a:r>
            <a:r>
              <a:rPr lang="ko-KR" altLang="en-US" sz="2400" dirty="0" smtClean="0"/>
              <a:t>세로</a:t>
            </a:r>
            <a:r>
              <a:rPr lang="en-US" altLang="ko-KR" sz="2400" dirty="0" smtClean="0"/>
              <a:t>=&gt;</a:t>
            </a:r>
            <a:r>
              <a:rPr lang="ko-KR" altLang="en-US" sz="2400" dirty="0" smtClean="0"/>
              <a:t>가로 출력으로 변경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1500174"/>
            <a:ext cx="2599297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 rot="1878679">
            <a:off x="1985192" y="3390051"/>
            <a:ext cx="50006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56088" y="2000240"/>
            <a:ext cx="618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webdesing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\droptop.css</a:t>
            </a:r>
            <a:r>
              <a:rPr lang="ko-KR" altLang="en-US" dirty="0" smtClean="0"/>
              <a:t>파일을 작성한 후 스타일적용</a:t>
            </a:r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28" y="2571744"/>
            <a:ext cx="3143272" cy="127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아래쪽 화살표 8"/>
          <p:cNvSpPr/>
          <p:nvPr/>
        </p:nvSpPr>
        <p:spPr>
          <a:xfrm rot="2129440">
            <a:off x="5428325" y="3856695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4500570"/>
            <a:ext cx="25527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4071942"/>
            <a:ext cx="500066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오른쪽 화살표 12"/>
          <p:cNvSpPr/>
          <p:nvPr/>
        </p:nvSpPr>
        <p:spPr>
          <a:xfrm>
            <a:off x="5072066" y="5286388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드롭</a:t>
            </a:r>
            <a:r>
              <a:rPr lang="ko-KR" altLang="en-US" sz="2400" dirty="0" smtClean="0"/>
              <a:t> 다운 상단메뉴</a:t>
            </a:r>
            <a:r>
              <a:rPr lang="en-US" altLang="ko-KR" sz="2400" dirty="0" smtClean="0"/>
              <a:t>(5)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3786214" cy="225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4143380"/>
            <a:ext cx="64960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아래쪽 화살표 5"/>
          <p:cNvSpPr/>
          <p:nvPr/>
        </p:nvSpPr>
        <p:spPr>
          <a:xfrm rot="19309942">
            <a:off x="3172858" y="3815808"/>
            <a:ext cx="50006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드롭</a:t>
            </a:r>
            <a:r>
              <a:rPr lang="ko-KR" altLang="en-US" sz="2400" dirty="0" smtClean="0"/>
              <a:t> 다운 상단메뉴</a:t>
            </a:r>
            <a:r>
              <a:rPr lang="en-US" altLang="ko-KR" sz="2400" dirty="0" smtClean="0"/>
              <a:t>(6)</a:t>
            </a:r>
            <a:endParaRPr lang="ko-KR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1"/>
            <a:ext cx="4643470" cy="220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857628"/>
            <a:ext cx="4872042" cy="2132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>
            <a:off x="2928926" y="2643182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72132" y="2428868"/>
            <a:ext cx="3430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컴포넌트 사이의 안쪽과 바깥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쪽 여백은 없는 상태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그러나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글자앞에</a:t>
            </a:r>
            <a:r>
              <a:rPr lang="ko-KR" altLang="en-US" b="1" dirty="0" smtClean="0">
                <a:solidFill>
                  <a:srgbClr val="FF0000"/>
                </a:solidFill>
              </a:rPr>
              <a:t> 도형표시 나옴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8926" y="6000768"/>
            <a:ext cx="5902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</a:t>
            </a:r>
            <a:r>
              <a:rPr lang="en-US" altLang="ko-KR" b="1" dirty="0" smtClean="0">
                <a:solidFill>
                  <a:srgbClr val="FF0000"/>
                </a:solidFill>
              </a:rPr>
              <a:t>ext-decoration-&gt;</a:t>
            </a:r>
            <a:r>
              <a:rPr lang="ko-KR" altLang="en-US" b="1" dirty="0" smtClean="0">
                <a:solidFill>
                  <a:srgbClr val="FF0000"/>
                </a:solidFill>
              </a:rPr>
              <a:t>기본값으로 줄을 긋지 않거나 </a:t>
            </a:r>
            <a:r>
              <a:rPr lang="en-US" altLang="ko-KR" b="1" dirty="0" smtClean="0">
                <a:solidFill>
                  <a:srgbClr val="FF0000"/>
                </a:solidFill>
              </a:rPr>
              <a:t>a </a:t>
            </a:r>
            <a:r>
              <a:rPr lang="ko-KR" altLang="en-US" b="1" dirty="0" smtClean="0">
                <a:solidFill>
                  <a:srgbClr val="FF0000"/>
                </a:solidFill>
              </a:rPr>
              <a:t>태그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와 같이 줄이 있는 단어나 문장의 줄을 없앨 수 있다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5272" y="5072074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글자앞의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도형표시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없</a:t>
            </a:r>
            <a:r>
              <a:rPr lang="ko-KR" altLang="en-US" b="1" dirty="0">
                <a:solidFill>
                  <a:srgbClr val="FF0000"/>
                </a:solidFill>
              </a:rPr>
              <a:t>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드롭</a:t>
            </a:r>
            <a:r>
              <a:rPr lang="ko-KR" altLang="en-US" sz="2400" dirty="0" smtClean="0"/>
              <a:t> 다운 상단메뉴</a:t>
            </a:r>
            <a:r>
              <a:rPr lang="en-US" altLang="ko-KR" sz="2400" dirty="0" smtClean="0"/>
              <a:t>(7)</a:t>
            </a:r>
            <a:endParaRPr lang="ko-KR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00174"/>
            <a:ext cx="5786478" cy="218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214818"/>
            <a:ext cx="7720023" cy="222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>
            <a:off x="3571868" y="5857892"/>
            <a:ext cx="42862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29124" y="5857892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r>
              <a:rPr lang="ko-KR" altLang="en-US" b="1" dirty="0" smtClean="0">
                <a:solidFill>
                  <a:srgbClr val="FF0000"/>
                </a:solidFill>
              </a:rPr>
              <a:t>개의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li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를</a:t>
            </a:r>
            <a:r>
              <a:rPr lang="ko-KR" altLang="en-US" b="1" dirty="0" smtClean="0">
                <a:solidFill>
                  <a:srgbClr val="FF0000"/>
                </a:solidFill>
              </a:rPr>
              <a:t> 각각 </a:t>
            </a:r>
            <a:r>
              <a:rPr lang="en-US" altLang="ko-KR" b="1" dirty="0" smtClean="0">
                <a:solidFill>
                  <a:srgbClr val="FF0000"/>
                </a:solidFill>
              </a:rPr>
              <a:t>25%</a:t>
            </a:r>
            <a:r>
              <a:rPr lang="ko-KR" altLang="en-US" b="1" dirty="0" smtClean="0">
                <a:solidFill>
                  <a:srgbClr val="FF0000"/>
                </a:solidFill>
              </a:rPr>
              <a:t>로 화면배치 한다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드롭</a:t>
            </a:r>
            <a:r>
              <a:rPr lang="ko-KR" altLang="en-US" sz="2400" dirty="0" smtClean="0"/>
              <a:t> 다운 상단메뉴</a:t>
            </a:r>
            <a:r>
              <a:rPr lang="en-US" altLang="ko-KR" sz="2400" dirty="0" smtClean="0"/>
              <a:t>(8)</a:t>
            </a:r>
            <a:endParaRPr lang="ko-KR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6215106" cy="190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429132"/>
            <a:ext cx="194654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아래쪽 화살표 5"/>
          <p:cNvSpPr/>
          <p:nvPr/>
        </p:nvSpPr>
        <p:spPr>
          <a:xfrm>
            <a:off x="1643042" y="3357562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3108" y="3571876"/>
            <a:ext cx="5851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만약에 </a:t>
            </a:r>
            <a:r>
              <a:rPr lang="en-US" altLang="ko-KR" b="1" dirty="0" smtClean="0">
                <a:solidFill>
                  <a:srgbClr val="FF0000"/>
                </a:solidFill>
              </a:rPr>
              <a:t>width</a:t>
            </a:r>
            <a:r>
              <a:rPr lang="ko-KR" altLang="en-US" b="1" dirty="0" smtClean="0">
                <a:solidFill>
                  <a:srgbClr val="FF0000"/>
                </a:solidFill>
              </a:rPr>
              <a:t>속성을 </a:t>
            </a:r>
            <a:r>
              <a:rPr lang="en-US" altLang="ko-KR" b="1" dirty="0" smtClean="0">
                <a:solidFill>
                  <a:srgbClr val="FF0000"/>
                </a:solidFill>
              </a:rPr>
              <a:t>100%</a:t>
            </a:r>
            <a:r>
              <a:rPr lang="ko-KR" altLang="en-US" b="1" dirty="0" smtClean="0">
                <a:solidFill>
                  <a:srgbClr val="FF0000"/>
                </a:solidFill>
              </a:rPr>
              <a:t>로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부여하면 </a:t>
            </a:r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r>
              <a:rPr lang="ko-KR" altLang="en-US" b="1" dirty="0" smtClean="0">
                <a:solidFill>
                  <a:srgbClr val="FF0000"/>
                </a:solidFill>
              </a:rPr>
              <a:t>개의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li</a:t>
            </a:r>
            <a:r>
              <a:rPr lang="ko-KR" altLang="en-US" b="1" dirty="0" smtClean="0">
                <a:solidFill>
                  <a:srgbClr val="FF0000"/>
                </a:solidFill>
              </a:rPr>
              <a:t>항목을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다음과 같이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볼 수 있다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224</Words>
  <Application>Microsoft Office PowerPoint</Application>
  <PresentationFormat>화면 슬라이드 쇼(4:3)</PresentationFormat>
  <Paragraphs>37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실무예제 및 템플릿</vt:lpstr>
      <vt:lpstr>드롭 다운 상단메뉴(1)</vt:lpstr>
      <vt:lpstr>드롭 다운 상단메뉴(2)</vt:lpstr>
      <vt:lpstr>드롭 다운 상단메뉴(3)</vt:lpstr>
      <vt:lpstr>드롭 다운 상단메뉴(4)- 세로=&gt;가로 출력으로 변경</vt:lpstr>
      <vt:lpstr>드롭 다운 상단메뉴(5)</vt:lpstr>
      <vt:lpstr>드롭 다운 상단메뉴(6)</vt:lpstr>
      <vt:lpstr>드롭 다운 상단메뉴(7)</vt:lpstr>
      <vt:lpstr>드롭 다운 상단메뉴(8)</vt:lpstr>
      <vt:lpstr>드롭 다운 상단메뉴(9)-1레벨 메뉴의 텍스트크기,글자색,정렬</vt:lpstr>
      <vt:lpstr>드롭 다운 상단메뉴(10)</vt:lpstr>
      <vt:lpstr>Css Padding의 속성(1)</vt:lpstr>
      <vt:lpstr>Css Padding의 속성(2)</vt:lpstr>
      <vt:lpstr>드롭 다운 상단메뉴(11)</vt:lpstr>
      <vt:lpstr>드롭 다운 상단메뉴(12)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실무예제 및 템플릿</dc:title>
  <dc:creator>kitcoop</dc:creator>
  <cp:lastModifiedBy>kitcoop</cp:lastModifiedBy>
  <cp:revision>37</cp:revision>
  <dcterms:created xsi:type="dcterms:W3CDTF">2017-04-10T06:21:08Z</dcterms:created>
  <dcterms:modified xsi:type="dcterms:W3CDTF">2019-06-18T08:18:06Z</dcterms:modified>
</cp:coreProperties>
</file>