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12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7CBD-9E13-4C8F-8A1C-2B876D3E38C1}" type="datetimeFigureOut">
              <a:rPr lang="ko-KR" altLang="en-US" smtClean="0"/>
              <a:pPr/>
              <a:t>2022-01-04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00AC-E1AA-480F-ABF4-3BA72D0F3D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7CBD-9E13-4C8F-8A1C-2B876D3E38C1}" type="datetimeFigureOut">
              <a:rPr lang="ko-KR" altLang="en-US" smtClean="0"/>
              <a:pPr/>
              <a:t>2022-01-04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00AC-E1AA-480F-ABF4-3BA72D0F3D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7CBD-9E13-4C8F-8A1C-2B876D3E38C1}" type="datetimeFigureOut">
              <a:rPr lang="ko-KR" altLang="en-US" smtClean="0"/>
              <a:pPr/>
              <a:t>2022-01-04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00AC-E1AA-480F-ABF4-3BA72D0F3D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7CBD-9E13-4C8F-8A1C-2B876D3E38C1}" type="datetimeFigureOut">
              <a:rPr lang="ko-KR" altLang="en-US" smtClean="0"/>
              <a:pPr/>
              <a:t>2022-01-04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00AC-E1AA-480F-ABF4-3BA72D0F3D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7CBD-9E13-4C8F-8A1C-2B876D3E38C1}" type="datetimeFigureOut">
              <a:rPr lang="ko-KR" altLang="en-US" smtClean="0"/>
              <a:pPr/>
              <a:t>2022-01-04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00AC-E1AA-480F-ABF4-3BA72D0F3D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7CBD-9E13-4C8F-8A1C-2B876D3E38C1}" type="datetimeFigureOut">
              <a:rPr lang="ko-KR" altLang="en-US" smtClean="0"/>
              <a:pPr/>
              <a:t>2022-01-04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00AC-E1AA-480F-ABF4-3BA72D0F3D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7CBD-9E13-4C8F-8A1C-2B876D3E38C1}" type="datetimeFigureOut">
              <a:rPr lang="ko-KR" altLang="en-US" smtClean="0"/>
              <a:pPr/>
              <a:t>2022-01-04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00AC-E1AA-480F-ABF4-3BA72D0F3D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7CBD-9E13-4C8F-8A1C-2B876D3E38C1}" type="datetimeFigureOut">
              <a:rPr lang="ko-KR" altLang="en-US" smtClean="0"/>
              <a:pPr/>
              <a:t>2022-01-04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00AC-E1AA-480F-ABF4-3BA72D0F3D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7CBD-9E13-4C8F-8A1C-2B876D3E38C1}" type="datetimeFigureOut">
              <a:rPr lang="ko-KR" altLang="en-US" smtClean="0"/>
              <a:pPr/>
              <a:t>2022-01-04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00AC-E1AA-480F-ABF4-3BA72D0F3D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7CBD-9E13-4C8F-8A1C-2B876D3E38C1}" type="datetimeFigureOut">
              <a:rPr lang="ko-KR" altLang="en-US" smtClean="0"/>
              <a:pPr/>
              <a:t>2022-01-04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00AC-E1AA-480F-ABF4-3BA72D0F3D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7CBD-9E13-4C8F-8A1C-2B876D3E38C1}" type="datetimeFigureOut">
              <a:rPr lang="ko-KR" altLang="en-US" smtClean="0"/>
              <a:pPr/>
              <a:t>2022-01-04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00AC-E1AA-480F-ABF4-3BA72D0F3D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57CBD-9E13-4C8F-8A1C-2B876D3E38C1}" type="datetimeFigureOut">
              <a:rPr lang="ko-KR" altLang="en-US" smtClean="0"/>
              <a:pPr/>
              <a:t>2022-01-04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F00AC-E1AA-480F-ABF4-3BA72D0F3D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1285860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메인 페이지 샘플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메인 페이지 설계</a:t>
            </a:r>
            <a:r>
              <a:rPr lang="en-US" altLang="ko-KR" sz="2400" dirty="0" smtClean="0"/>
              <a:t>(1)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57224" y="2285992"/>
            <a:ext cx="71438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00430" y="2285992"/>
            <a:ext cx="2214578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 </a:t>
            </a:r>
            <a:r>
              <a:rPr lang="ko-KR" altLang="en-US" b="1" dirty="0" smtClean="0"/>
              <a:t>상단 메뉴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86446" y="2285992"/>
            <a:ext cx="2214578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 smtClean="0"/>
              <a:t>로그인  페이지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57224" y="2285992"/>
            <a:ext cx="2214578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inmisfree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5650" y="3489068"/>
            <a:ext cx="7143800" cy="203132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57554" y="3857628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이미지 슬라이더를 이용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동적으로 변경</a:t>
            </a:r>
            <a:r>
              <a:rPr lang="en-US" altLang="ko-KR" b="1" dirty="0" smtClean="0"/>
              <a:t>)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3</a:t>
            </a:r>
            <a:r>
              <a:rPr lang="ko-KR" altLang="en-US" b="1" smtClean="0"/>
              <a:t>개의 이미지를 처음에는 나란히 정렬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214810" y="2786058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nav1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15140" y="271462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nav2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59632" y="4042294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&lt;div&gt;</a:t>
            </a:r>
            <a:r>
              <a:rPr lang="ko-KR" altLang="en-US" dirty="0" smtClean="0"/>
              <a:t>태그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메인 페이지</a:t>
            </a:r>
            <a:r>
              <a:rPr lang="en-US" altLang="ko-KR" sz="2400" dirty="0" smtClean="0"/>
              <a:t>-1</a:t>
            </a:r>
            <a:endParaRPr lang="ko-KR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928802"/>
            <a:ext cx="8088850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71472" y="6072206"/>
            <a:ext cx="8215370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메인 페이지 설계</a:t>
            </a:r>
            <a:r>
              <a:rPr lang="en-US" altLang="ko-KR" sz="2400" dirty="0" smtClean="0"/>
              <a:t>(2)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1714488"/>
            <a:ext cx="19288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2071678"/>
            <a:ext cx="1928826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불러올 이미지</a:t>
            </a:r>
            <a:r>
              <a:rPr lang="en-US" altLang="ko-KR" dirty="0" smtClean="0"/>
              <a:t>(1)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28860" y="2071678"/>
            <a:ext cx="1928826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불러올 이미지</a:t>
            </a:r>
            <a:r>
              <a:rPr lang="en-US" altLang="ko-KR" dirty="0" smtClean="0"/>
              <a:t>(2)</a:t>
            </a:r>
          </a:p>
          <a:p>
            <a:endParaRPr lang="en-US" altLang="ko-KR" dirty="0"/>
          </a:p>
          <a:p>
            <a:r>
              <a:rPr lang="en-US" altLang="ko-KR" dirty="0" smtClean="0"/>
              <a:t>  </a:t>
            </a:r>
            <a:r>
              <a:rPr lang="en-US" altLang="ko-KR" dirty="0" smtClean="0"/>
              <a:t>articel1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57686" y="2071678"/>
            <a:ext cx="1928826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불러올 이미지</a:t>
            </a:r>
            <a:r>
              <a:rPr lang="en-US" altLang="ko-KR" dirty="0" smtClean="0"/>
              <a:t>(3)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43702" y="2071678"/>
            <a:ext cx="2500298" cy="147732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불러올 이미지</a:t>
            </a:r>
            <a:r>
              <a:rPr lang="en-US" altLang="ko-KR" dirty="0" smtClean="0"/>
              <a:t>(4)</a:t>
            </a:r>
          </a:p>
          <a:p>
            <a:r>
              <a:rPr lang="ko-KR" altLang="en-US" dirty="0" smtClean="0"/>
              <a:t>설명 부분 포함</a:t>
            </a:r>
            <a:endParaRPr lang="en-US" altLang="ko-KR" dirty="0" smtClean="0"/>
          </a:p>
          <a:p>
            <a:r>
              <a:rPr lang="en-US" altLang="ko-KR" dirty="0" smtClean="0"/>
              <a:t>   article2</a:t>
            </a:r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00892" y="3143248"/>
            <a:ext cx="857256" cy="2616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장바구니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8000992" y="3143248"/>
            <a:ext cx="1143008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제품상세보기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71472" y="3643314"/>
            <a:ext cx="4429156" cy="203132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동영상 나오는 부분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86380" y="3643314"/>
            <a:ext cx="3357586" cy="203132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글자 포함 이미지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 article4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500958" y="4143380"/>
            <a:ext cx="857256" cy="2616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이미지</a:t>
            </a:r>
            <a:r>
              <a:rPr lang="en-US" altLang="ko-KR" sz="1100" dirty="0" smtClean="0"/>
              <a:t>1</a:t>
            </a:r>
            <a:endParaRPr lang="ko-KR" alt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7500958" y="4643446"/>
            <a:ext cx="857256" cy="2616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이미지</a:t>
            </a:r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7500958" y="5072074"/>
            <a:ext cx="857256" cy="2616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이미지</a:t>
            </a:r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571472" y="6072206"/>
            <a:ext cx="2071702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서비스 이용 약관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643174" y="6072206"/>
            <a:ext cx="2214578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개인정보 처리방침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857752" y="6072206"/>
            <a:ext cx="2071702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고객서비스 센터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929454" y="6072206"/>
            <a:ext cx="1857388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영상정보처리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14480" y="4500570"/>
            <a:ext cx="945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article3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 smtClean="0"/>
              <a:t>메인페이지</a:t>
            </a:r>
            <a:r>
              <a:rPr lang="en-US" altLang="ko-KR" sz="2400" dirty="0" smtClean="0"/>
              <a:t>-2</a:t>
            </a:r>
            <a:endParaRPr lang="ko-KR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285861"/>
            <a:ext cx="8572528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5357826"/>
            <a:ext cx="8501122" cy="1236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100</Words>
  <Application>Microsoft Office PowerPoint</Application>
  <PresentationFormat>화면 슬라이드 쇼(4:3)</PresentationFormat>
  <Paragraphs>52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메인 페이지 샘플</vt:lpstr>
      <vt:lpstr>메인 페이지 설계(1)</vt:lpstr>
      <vt:lpstr>메인 페이지-1</vt:lpstr>
      <vt:lpstr>메인 페이지 설계(2)</vt:lpstr>
      <vt:lpstr>메인페이지-2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 페이지 샘플</dc:title>
  <dc:creator>kitcoop</dc:creator>
  <cp:lastModifiedBy>KITCOOP</cp:lastModifiedBy>
  <cp:revision>12</cp:revision>
  <dcterms:created xsi:type="dcterms:W3CDTF">2017-05-22T05:12:01Z</dcterms:created>
  <dcterms:modified xsi:type="dcterms:W3CDTF">2022-01-04T06:37:09Z</dcterms:modified>
</cp:coreProperties>
</file>